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304" r:id="rId5"/>
    <p:sldId id="305" r:id="rId6"/>
    <p:sldId id="303" r:id="rId7"/>
    <p:sldId id="264" r:id="rId8"/>
    <p:sldId id="259" r:id="rId9"/>
    <p:sldId id="263" r:id="rId10"/>
    <p:sldId id="307" r:id="rId11"/>
    <p:sldId id="309" r:id="rId12"/>
    <p:sldId id="310" r:id="rId13"/>
    <p:sldId id="311" r:id="rId14"/>
    <p:sldId id="315" r:id="rId15"/>
    <p:sldId id="316" r:id="rId16"/>
    <p:sldId id="312" r:id="rId17"/>
    <p:sldId id="313" r:id="rId18"/>
    <p:sldId id="314" r:id="rId19"/>
    <p:sldId id="317" r:id="rId20"/>
    <p:sldId id="318" r:id="rId21"/>
    <p:sldId id="319" r:id="rId22"/>
    <p:sldId id="321" r:id="rId23"/>
    <p:sldId id="320" r:id="rId24"/>
    <p:sldId id="322" r:id="rId25"/>
    <p:sldId id="323" r:id="rId26"/>
    <p:sldId id="324" r:id="rId27"/>
    <p:sldId id="325" r:id="rId28"/>
    <p:sldId id="337" r:id="rId29"/>
    <p:sldId id="326" r:id="rId30"/>
    <p:sldId id="329" r:id="rId31"/>
    <p:sldId id="327" r:id="rId32"/>
    <p:sldId id="328" r:id="rId33"/>
    <p:sldId id="330" r:id="rId34"/>
    <p:sldId id="335" r:id="rId35"/>
    <p:sldId id="288" r:id="rId3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E3E"/>
    <a:srgbClr val="70AD47"/>
    <a:srgbClr val="F7B63E"/>
    <a:srgbClr val="76AA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71" autoAdjust="0"/>
    <p:restoredTop sz="94660"/>
  </p:normalViewPr>
  <p:slideViewPr>
    <p:cSldViewPr snapToGrid="0">
      <p:cViewPr varScale="1">
        <p:scale>
          <a:sx n="86" d="100"/>
          <a:sy n="86" d="100"/>
        </p:scale>
        <p:origin x="54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CB93D7-575E-4195-A0BD-90E2C727CDE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D03FA2-A613-42FA-9687-609A920DA77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03FA2-A613-42FA-9687-609A920DA7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03FA2-A613-42FA-9687-609A920DA7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03FA2-A613-42FA-9687-609A920DA7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03FA2-A613-42FA-9687-609A920DA7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03FA2-A613-42FA-9687-609A920DA7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03FA2-A613-42FA-9687-609A920DA7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03FA2-A613-42FA-9687-609A920DA7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03FA2-A613-42FA-9687-609A920DA7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03FA2-A613-42FA-9687-609A920DA7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03FA2-A613-42FA-9687-609A920DA7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03FA2-A613-42FA-9687-609A920DA7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03FA2-A613-42FA-9687-609A920DA7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03FA2-A613-42FA-9687-609A920DA7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03FA2-A613-42FA-9687-609A920DA7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03FA2-A613-42FA-9687-609A920DA7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03FA2-A613-42FA-9687-609A920DA7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03FA2-A613-42FA-9687-609A920DA7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03FA2-A613-42FA-9687-609A920DA7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03FA2-A613-42FA-9687-609A920DA7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03FA2-A613-42FA-9687-609A920DA7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03FA2-A613-42FA-9687-609A920DA7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03FA2-A613-42FA-9687-609A920DA7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03FA2-A613-42FA-9687-609A920DA7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03FA2-A613-42FA-9687-609A920DA7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03FA2-A613-42FA-9687-609A920DA7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03FA2-A613-42FA-9687-609A920DA7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03FA2-A613-42FA-9687-609A920DA7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03FA2-A613-42FA-9687-609A920DA7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03FA2-A613-42FA-9687-609A920DA7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03FA2-A613-42FA-9687-609A920DA7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03FA2-A613-42FA-9687-609A920DA7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03FA2-A613-42FA-9687-609A920DA7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D03FA2-A613-42FA-9687-609A920DA7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9D43B-8A00-44B8-9B81-0C251BDB1F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33520-50DC-46AA-9E66-3DCD1E115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9D43B-8A00-44B8-9B81-0C251BDB1F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33520-50DC-46AA-9E66-3DCD1E115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9D43B-8A00-44B8-9B81-0C251BDB1F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33520-50DC-46AA-9E66-3DCD1E115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9D43B-8A00-44B8-9B81-0C251BDB1F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33520-50DC-46AA-9E66-3DCD1E115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9D43B-8A00-44B8-9B81-0C251BDB1F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33520-50DC-46AA-9E66-3DCD1E115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9D43B-8A00-44B8-9B81-0C251BDB1F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33520-50DC-46AA-9E66-3DCD1E115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9D43B-8A00-44B8-9B81-0C251BDB1F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33520-50DC-46AA-9E66-3DCD1E115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9D43B-8A00-44B8-9B81-0C251BDB1F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33520-50DC-46AA-9E66-3DCD1E115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9D43B-8A00-44B8-9B81-0C251BDB1F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33520-50DC-46AA-9E66-3DCD1E115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9D43B-8A00-44B8-9B81-0C251BDB1F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33520-50DC-46AA-9E66-3DCD1E115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9D43B-8A00-44B8-9B81-0C251BDB1F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33520-50DC-46AA-9E66-3DCD1E115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99D43B-8A00-44B8-9B81-0C251BDB1F3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433520-50DC-46AA-9E66-3DCD1E11525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>
            <a:grpSpLocks noChangeAspect="1"/>
          </p:cNvGrpSpPr>
          <p:nvPr/>
        </p:nvGrpSpPr>
        <p:grpSpPr bwMode="auto">
          <a:xfrm>
            <a:off x="4588121" y="1889428"/>
            <a:ext cx="1601546" cy="2244929"/>
            <a:chOff x="1999" y="1444"/>
            <a:chExt cx="1043" cy="1462"/>
          </a:xfrm>
          <a:solidFill>
            <a:srgbClr val="FF3E3E"/>
          </a:solidFill>
        </p:grpSpPr>
        <p:sp>
          <p:nvSpPr>
            <p:cNvPr id="43" name="Freeform 41"/>
            <p:cNvSpPr>
              <a:spLocks noEditPoints="1"/>
            </p:cNvSpPr>
            <p:nvPr/>
          </p:nvSpPr>
          <p:spPr bwMode="auto">
            <a:xfrm>
              <a:off x="2262" y="1607"/>
              <a:ext cx="420" cy="422"/>
            </a:xfrm>
            <a:custGeom>
              <a:avLst/>
              <a:gdLst>
                <a:gd name="T0" fmla="*/ 0 w 118"/>
                <a:gd name="T1" fmla="*/ 59 h 119"/>
                <a:gd name="T2" fmla="*/ 59 w 118"/>
                <a:gd name="T3" fmla="*/ 0 h 119"/>
                <a:gd name="T4" fmla="*/ 59 w 118"/>
                <a:gd name="T5" fmla="*/ 0 h 119"/>
                <a:gd name="T6" fmla="*/ 118 w 118"/>
                <a:gd name="T7" fmla="*/ 59 h 119"/>
                <a:gd name="T8" fmla="*/ 118 w 118"/>
                <a:gd name="T9" fmla="*/ 59 h 119"/>
                <a:gd name="T10" fmla="*/ 59 w 118"/>
                <a:gd name="T11" fmla="*/ 119 h 119"/>
                <a:gd name="T12" fmla="*/ 59 w 118"/>
                <a:gd name="T13" fmla="*/ 119 h 119"/>
                <a:gd name="T14" fmla="*/ 0 w 118"/>
                <a:gd name="T15" fmla="*/ 59 h 119"/>
                <a:gd name="T16" fmla="*/ 4 w 118"/>
                <a:gd name="T17" fmla="*/ 59 h 119"/>
                <a:gd name="T18" fmla="*/ 59 w 118"/>
                <a:gd name="T19" fmla="*/ 115 h 119"/>
                <a:gd name="T20" fmla="*/ 59 w 118"/>
                <a:gd name="T21" fmla="*/ 115 h 119"/>
                <a:gd name="T22" fmla="*/ 114 w 118"/>
                <a:gd name="T23" fmla="*/ 59 h 119"/>
                <a:gd name="T24" fmla="*/ 114 w 118"/>
                <a:gd name="T25" fmla="*/ 59 h 119"/>
                <a:gd name="T26" fmla="*/ 59 w 118"/>
                <a:gd name="T27" fmla="*/ 4 h 119"/>
                <a:gd name="T28" fmla="*/ 59 w 118"/>
                <a:gd name="T29" fmla="*/ 4 h 119"/>
                <a:gd name="T30" fmla="*/ 4 w 118"/>
                <a:gd name="T31" fmla="*/ 5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8" h="119">
                  <a:moveTo>
                    <a:pt x="0" y="59"/>
                  </a:moveTo>
                  <a:cubicBezTo>
                    <a:pt x="0" y="26"/>
                    <a:pt x="27" y="0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92" y="0"/>
                    <a:pt x="118" y="26"/>
                    <a:pt x="118" y="59"/>
                  </a:cubicBezTo>
                  <a:cubicBezTo>
                    <a:pt x="118" y="59"/>
                    <a:pt x="118" y="59"/>
                    <a:pt x="118" y="59"/>
                  </a:cubicBezTo>
                  <a:cubicBezTo>
                    <a:pt x="118" y="92"/>
                    <a:pt x="92" y="119"/>
                    <a:pt x="59" y="119"/>
                  </a:cubicBezTo>
                  <a:cubicBezTo>
                    <a:pt x="59" y="119"/>
                    <a:pt x="59" y="119"/>
                    <a:pt x="59" y="119"/>
                  </a:cubicBezTo>
                  <a:cubicBezTo>
                    <a:pt x="27" y="119"/>
                    <a:pt x="0" y="92"/>
                    <a:pt x="0" y="59"/>
                  </a:cubicBezTo>
                  <a:close/>
                  <a:moveTo>
                    <a:pt x="4" y="59"/>
                  </a:moveTo>
                  <a:cubicBezTo>
                    <a:pt x="4" y="90"/>
                    <a:pt x="29" y="115"/>
                    <a:pt x="59" y="115"/>
                  </a:cubicBezTo>
                  <a:cubicBezTo>
                    <a:pt x="59" y="115"/>
                    <a:pt x="59" y="115"/>
                    <a:pt x="59" y="115"/>
                  </a:cubicBezTo>
                  <a:cubicBezTo>
                    <a:pt x="90" y="115"/>
                    <a:pt x="114" y="90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4" y="29"/>
                    <a:pt x="90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29" y="4"/>
                    <a:pt x="4" y="29"/>
                    <a:pt x="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2"/>
            <p:cNvSpPr>
              <a:spLocks noEditPoints="1"/>
            </p:cNvSpPr>
            <p:nvPr/>
          </p:nvSpPr>
          <p:spPr bwMode="auto">
            <a:xfrm>
              <a:off x="2255" y="1600"/>
              <a:ext cx="434" cy="436"/>
            </a:xfrm>
            <a:custGeom>
              <a:avLst/>
              <a:gdLst>
                <a:gd name="T0" fmla="*/ 0 w 122"/>
                <a:gd name="T1" fmla="*/ 61 h 123"/>
                <a:gd name="T2" fmla="*/ 61 w 122"/>
                <a:gd name="T3" fmla="*/ 0 h 123"/>
                <a:gd name="T4" fmla="*/ 61 w 122"/>
                <a:gd name="T5" fmla="*/ 0 h 123"/>
                <a:gd name="T6" fmla="*/ 122 w 122"/>
                <a:gd name="T7" fmla="*/ 61 h 123"/>
                <a:gd name="T8" fmla="*/ 122 w 122"/>
                <a:gd name="T9" fmla="*/ 61 h 123"/>
                <a:gd name="T10" fmla="*/ 61 w 122"/>
                <a:gd name="T11" fmla="*/ 123 h 123"/>
                <a:gd name="T12" fmla="*/ 61 w 122"/>
                <a:gd name="T13" fmla="*/ 123 h 123"/>
                <a:gd name="T14" fmla="*/ 0 w 122"/>
                <a:gd name="T15" fmla="*/ 61 h 123"/>
                <a:gd name="T16" fmla="*/ 4 w 122"/>
                <a:gd name="T17" fmla="*/ 61 h 123"/>
                <a:gd name="T18" fmla="*/ 61 w 122"/>
                <a:gd name="T19" fmla="*/ 119 h 123"/>
                <a:gd name="T20" fmla="*/ 61 w 122"/>
                <a:gd name="T21" fmla="*/ 119 h 123"/>
                <a:gd name="T22" fmla="*/ 118 w 122"/>
                <a:gd name="T23" fmla="*/ 61 h 123"/>
                <a:gd name="T24" fmla="*/ 118 w 122"/>
                <a:gd name="T25" fmla="*/ 61 h 123"/>
                <a:gd name="T26" fmla="*/ 61 w 122"/>
                <a:gd name="T27" fmla="*/ 4 h 123"/>
                <a:gd name="T28" fmla="*/ 61 w 122"/>
                <a:gd name="T29" fmla="*/ 4 h 123"/>
                <a:gd name="T30" fmla="*/ 118 w 122"/>
                <a:gd name="T31" fmla="*/ 61 h 123"/>
                <a:gd name="T32" fmla="*/ 118 w 122"/>
                <a:gd name="T33" fmla="*/ 61 h 123"/>
                <a:gd name="T34" fmla="*/ 61 w 122"/>
                <a:gd name="T35" fmla="*/ 119 h 123"/>
                <a:gd name="T36" fmla="*/ 61 w 122"/>
                <a:gd name="T37" fmla="*/ 119 h 123"/>
                <a:gd name="T38" fmla="*/ 4 w 122"/>
                <a:gd name="T39" fmla="*/ 61 h 123"/>
                <a:gd name="T40" fmla="*/ 4 w 122"/>
                <a:gd name="T41" fmla="*/ 61 h 123"/>
                <a:gd name="T42" fmla="*/ 61 w 122"/>
                <a:gd name="T43" fmla="*/ 115 h 123"/>
                <a:gd name="T44" fmla="*/ 114 w 122"/>
                <a:gd name="T45" fmla="*/ 61 h 123"/>
                <a:gd name="T46" fmla="*/ 114 w 122"/>
                <a:gd name="T47" fmla="*/ 61 h 123"/>
                <a:gd name="T48" fmla="*/ 61 w 122"/>
                <a:gd name="T49" fmla="*/ 8 h 123"/>
                <a:gd name="T50" fmla="*/ 61 w 122"/>
                <a:gd name="T51" fmla="*/ 8 h 123"/>
                <a:gd name="T52" fmla="*/ 8 w 122"/>
                <a:gd name="T53" fmla="*/ 61 h 123"/>
                <a:gd name="T54" fmla="*/ 8 w 122"/>
                <a:gd name="T55" fmla="*/ 61 h 123"/>
                <a:gd name="T56" fmla="*/ 61 w 122"/>
                <a:gd name="T57" fmla="*/ 115 h 123"/>
                <a:gd name="T58" fmla="*/ 6 w 122"/>
                <a:gd name="T59" fmla="*/ 61 h 123"/>
                <a:gd name="T60" fmla="*/ 4 w 122"/>
                <a:gd name="T61" fmla="*/ 61 h 123"/>
                <a:gd name="T62" fmla="*/ 4 w 122"/>
                <a:gd name="T63" fmla="*/ 61 h 123"/>
                <a:gd name="T64" fmla="*/ 4 w 122"/>
                <a:gd name="T65" fmla="*/ 61 h 123"/>
                <a:gd name="T66" fmla="*/ 6 w 122"/>
                <a:gd name="T67" fmla="*/ 61 h 123"/>
                <a:gd name="T68" fmla="*/ 4 w 122"/>
                <a:gd name="T69" fmla="*/ 61 h 123"/>
                <a:gd name="T70" fmla="*/ 42 w 122"/>
                <a:gd name="T71" fmla="*/ 7 h 123"/>
                <a:gd name="T72" fmla="*/ 42 w 122"/>
                <a:gd name="T73" fmla="*/ 7 h 123"/>
                <a:gd name="T74" fmla="*/ 4 w 122"/>
                <a:gd name="T75" fmla="*/ 6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2" h="123">
                  <a:moveTo>
                    <a:pt x="0" y="61"/>
                  </a:moveTo>
                  <a:cubicBezTo>
                    <a:pt x="0" y="27"/>
                    <a:pt x="27" y="0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95" y="0"/>
                    <a:pt x="122" y="27"/>
                    <a:pt x="122" y="61"/>
                  </a:cubicBezTo>
                  <a:cubicBezTo>
                    <a:pt x="122" y="61"/>
                    <a:pt x="122" y="61"/>
                    <a:pt x="122" y="61"/>
                  </a:cubicBezTo>
                  <a:cubicBezTo>
                    <a:pt x="122" y="95"/>
                    <a:pt x="95" y="123"/>
                    <a:pt x="61" y="123"/>
                  </a:cubicBezTo>
                  <a:cubicBezTo>
                    <a:pt x="61" y="123"/>
                    <a:pt x="61" y="123"/>
                    <a:pt x="61" y="123"/>
                  </a:cubicBezTo>
                  <a:cubicBezTo>
                    <a:pt x="27" y="123"/>
                    <a:pt x="0" y="95"/>
                    <a:pt x="0" y="61"/>
                  </a:cubicBezTo>
                  <a:close/>
                  <a:moveTo>
                    <a:pt x="4" y="61"/>
                  </a:moveTo>
                  <a:cubicBezTo>
                    <a:pt x="4" y="93"/>
                    <a:pt x="30" y="119"/>
                    <a:pt x="61" y="119"/>
                  </a:cubicBezTo>
                  <a:cubicBezTo>
                    <a:pt x="61" y="119"/>
                    <a:pt x="61" y="119"/>
                    <a:pt x="61" y="119"/>
                  </a:cubicBezTo>
                  <a:cubicBezTo>
                    <a:pt x="93" y="119"/>
                    <a:pt x="118" y="93"/>
                    <a:pt x="118" y="61"/>
                  </a:cubicBezTo>
                  <a:cubicBezTo>
                    <a:pt x="118" y="61"/>
                    <a:pt x="118" y="61"/>
                    <a:pt x="118" y="61"/>
                  </a:cubicBezTo>
                  <a:cubicBezTo>
                    <a:pt x="118" y="30"/>
                    <a:pt x="93" y="4"/>
                    <a:pt x="61" y="4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93" y="4"/>
                    <a:pt x="118" y="30"/>
                    <a:pt x="118" y="61"/>
                  </a:cubicBezTo>
                  <a:cubicBezTo>
                    <a:pt x="118" y="61"/>
                    <a:pt x="118" y="61"/>
                    <a:pt x="118" y="61"/>
                  </a:cubicBezTo>
                  <a:cubicBezTo>
                    <a:pt x="118" y="93"/>
                    <a:pt x="93" y="119"/>
                    <a:pt x="61" y="119"/>
                  </a:cubicBezTo>
                  <a:cubicBezTo>
                    <a:pt x="61" y="119"/>
                    <a:pt x="61" y="119"/>
                    <a:pt x="61" y="119"/>
                  </a:cubicBezTo>
                  <a:cubicBezTo>
                    <a:pt x="30" y="119"/>
                    <a:pt x="4" y="93"/>
                    <a:pt x="4" y="61"/>
                  </a:cubicBezTo>
                  <a:cubicBezTo>
                    <a:pt x="4" y="61"/>
                    <a:pt x="4" y="61"/>
                    <a:pt x="4" y="61"/>
                  </a:cubicBezTo>
                  <a:close/>
                  <a:moveTo>
                    <a:pt x="61" y="115"/>
                  </a:moveTo>
                  <a:cubicBezTo>
                    <a:pt x="91" y="115"/>
                    <a:pt x="114" y="91"/>
                    <a:pt x="114" y="61"/>
                  </a:cubicBezTo>
                  <a:cubicBezTo>
                    <a:pt x="114" y="61"/>
                    <a:pt x="114" y="61"/>
                    <a:pt x="114" y="61"/>
                  </a:cubicBezTo>
                  <a:cubicBezTo>
                    <a:pt x="114" y="32"/>
                    <a:pt x="91" y="8"/>
                    <a:pt x="61" y="8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32" y="8"/>
                    <a:pt x="8" y="32"/>
                    <a:pt x="8" y="6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8" y="91"/>
                    <a:pt x="32" y="115"/>
                    <a:pt x="61" y="115"/>
                  </a:cubicBezTo>
                  <a:close/>
                  <a:moveTo>
                    <a:pt x="6" y="61"/>
                  </a:moveTo>
                  <a:cubicBezTo>
                    <a:pt x="4" y="61"/>
                    <a:pt x="4" y="61"/>
                    <a:pt x="4" y="61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6" y="61"/>
                    <a:pt x="6" y="61"/>
                    <a:pt x="6" y="61"/>
                  </a:cubicBezTo>
                  <a:close/>
                  <a:moveTo>
                    <a:pt x="4" y="61"/>
                  </a:moveTo>
                  <a:cubicBezTo>
                    <a:pt x="4" y="36"/>
                    <a:pt x="20" y="15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20" y="15"/>
                    <a:pt x="4" y="36"/>
                    <a:pt x="4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3"/>
            <p:cNvSpPr/>
            <p:nvPr/>
          </p:nvSpPr>
          <p:spPr bwMode="auto">
            <a:xfrm>
              <a:off x="2401" y="1451"/>
              <a:ext cx="82" cy="166"/>
            </a:xfrm>
            <a:custGeom>
              <a:avLst/>
              <a:gdLst>
                <a:gd name="T0" fmla="*/ 9 w 23"/>
                <a:gd name="T1" fmla="*/ 45 h 47"/>
                <a:gd name="T2" fmla="*/ 19 w 23"/>
                <a:gd name="T3" fmla="*/ 11 h 47"/>
                <a:gd name="T4" fmla="*/ 19 w 23"/>
                <a:gd name="T5" fmla="*/ 11 h 47"/>
                <a:gd name="T6" fmla="*/ 19 w 23"/>
                <a:gd name="T7" fmla="*/ 7 h 47"/>
                <a:gd name="T8" fmla="*/ 19 w 23"/>
                <a:gd name="T9" fmla="*/ 7 h 47"/>
                <a:gd name="T10" fmla="*/ 13 w 23"/>
                <a:gd name="T11" fmla="*/ 4 h 47"/>
                <a:gd name="T12" fmla="*/ 13 w 23"/>
                <a:gd name="T13" fmla="*/ 4 h 47"/>
                <a:gd name="T14" fmla="*/ 5 w 23"/>
                <a:gd name="T15" fmla="*/ 10 h 47"/>
                <a:gd name="T16" fmla="*/ 5 w 23"/>
                <a:gd name="T17" fmla="*/ 10 h 47"/>
                <a:gd name="T18" fmla="*/ 4 w 23"/>
                <a:gd name="T19" fmla="*/ 12 h 47"/>
                <a:gd name="T20" fmla="*/ 4 w 23"/>
                <a:gd name="T21" fmla="*/ 12 h 47"/>
                <a:gd name="T22" fmla="*/ 8 w 23"/>
                <a:gd name="T23" fmla="*/ 16 h 47"/>
                <a:gd name="T24" fmla="*/ 8 w 23"/>
                <a:gd name="T25" fmla="*/ 16 h 47"/>
                <a:gd name="T26" fmla="*/ 13 w 23"/>
                <a:gd name="T27" fmla="*/ 16 h 47"/>
                <a:gd name="T28" fmla="*/ 13 w 23"/>
                <a:gd name="T29" fmla="*/ 16 h 47"/>
                <a:gd name="T30" fmla="*/ 13 w 23"/>
                <a:gd name="T31" fmla="*/ 16 h 47"/>
                <a:gd name="T32" fmla="*/ 13 w 23"/>
                <a:gd name="T33" fmla="*/ 20 h 47"/>
                <a:gd name="T34" fmla="*/ 7 w 23"/>
                <a:gd name="T35" fmla="*/ 19 h 47"/>
                <a:gd name="T36" fmla="*/ 7 w 23"/>
                <a:gd name="T37" fmla="*/ 19 h 47"/>
                <a:gd name="T38" fmla="*/ 0 w 23"/>
                <a:gd name="T39" fmla="*/ 12 h 47"/>
                <a:gd name="T40" fmla="*/ 0 w 23"/>
                <a:gd name="T41" fmla="*/ 12 h 47"/>
                <a:gd name="T42" fmla="*/ 1 w 23"/>
                <a:gd name="T43" fmla="*/ 8 h 47"/>
                <a:gd name="T44" fmla="*/ 1 w 23"/>
                <a:gd name="T45" fmla="*/ 8 h 47"/>
                <a:gd name="T46" fmla="*/ 13 w 23"/>
                <a:gd name="T47" fmla="*/ 0 h 47"/>
                <a:gd name="T48" fmla="*/ 13 w 23"/>
                <a:gd name="T49" fmla="*/ 0 h 47"/>
                <a:gd name="T50" fmla="*/ 22 w 23"/>
                <a:gd name="T51" fmla="*/ 5 h 47"/>
                <a:gd name="T52" fmla="*/ 22 w 23"/>
                <a:gd name="T53" fmla="*/ 5 h 47"/>
                <a:gd name="T54" fmla="*/ 23 w 23"/>
                <a:gd name="T55" fmla="*/ 11 h 47"/>
                <a:gd name="T56" fmla="*/ 23 w 23"/>
                <a:gd name="T57" fmla="*/ 11 h 47"/>
                <a:gd name="T58" fmla="*/ 13 w 23"/>
                <a:gd name="T59" fmla="*/ 47 h 47"/>
                <a:gd name="T60" fmla="*/ 13 w 23"/>
                <a:gd name="T61" fmla="*/ 47 h 47"/>
                <a:gd name="T62" fmla="*/ 9 w 23"/>
                <a:gd name="T63" fmla="*/ 4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" h="47">
                  <a:moveTo>
                    <a:pt x="9" y="45"/>
                  </a:moveTo>
                  <a:cubicBezTo>
                    <a:pt x="9" y="45"/>
                    <a:pt x="19" y="2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9"/>
                    <a:pt x="19" y="8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7" y="5"/>
                    <a:pt x="15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0" y="4"/>
                    <a:pt x="7" y="6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1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4"/>
                    <a:pt x="5" y="15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10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0" y="20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4" y="19"/>
                    <a:pt x="0" y="17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0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4" y="3"/>
                    <a:pt x="8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6" y="0"/>
                    <a:pt x="20" y="1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7"/>
                    <a:pt x="23" y="9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23"/>
                    <a:pt x="13" y="46"/>
                    <a:pt x="1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9" y="45"/>
                    <a:pt x="9" y="45"/>
                    <a:pt x="9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2394" y="1444"/>
              <a:ext cx="96" cy="184"/>
            </a:xfrm>
            <a:custGeom>
              <a:avLst/>
              <a:gdLst>
                <a:gd name="T0" fmla="*/ 11 w 27"/>
                <a:gd name="T1" fmla="*/ 47 h 52"/>
                <a:gd name="T2" fmla="*/ 11 w 27"/>
                <a:gd name="T3" fmla="*/ 49 h 52"/>
                <a:gd name="T4" fmla="*/ 10 w 27"/>
                <a:gd name="T5" fmla="*/ 48 h 52"/>
                <a:gd name="T6" fmla="*/ 9 w 27"/>
                <a:gd name="T7" fmla="*/ 46 h 52"/>
                <a:gd name="T8" fmla="*/ 9 w 27"/>
                <a:gd name="T9" fmla="*/ 46 h 52"/>
                <a:gd name="T10" fmla="*/ 9 w 27"/>
                <a:gd name="T11" fmla="*/ 46 h 52"/>
                <a:gd name="T12" fmla="*/ 10 w 27"/>
                <a:gd name="T13" fmla="*/ 45 h 52"/>
                <a:gd name="T14" fmla="*/ 11 w 27"/>
                <a:gd name="T15" fmla="*/ 42 h 52"/>
                <a:gd name="T16" fmla="*/ 19 w 27"/>
                <a:gd name="T17" fmla="*/ 13 h 52"/>
                <a:gd name="T18" fmla="*/ 19 w 27"/>
                <a:gd name="T19" fmla="*/ 13 h 52"/>
                <a:gd name="T20" fmla="*/ 19 w 27"/>
                <a:gd name="T21" fmla="*/ 10 h 52"/>
                <a:gd name="T22" fmla="*/ 15 w 27"/>
                <a:gd name="T23" fmla="*/ 8 h 52"/>
                <a:gd name="T24" fmla="*/ 8 w 27"/>
                <a:gd name="T25" fmla="*/ 13 h 52"/>
                <a:gd name="T26" fmla="*/ 8 w 27"/>
                <a:gd name="T27" fmla="*/ 14 h 52"/>
                <a:gd name="T28" fmla="*/ 8 w 27"/>
                <a:gd name="T29" fmla="*/ 15 h 52"/>
                <a:gd name="T30" fmla="*/ 15 w 27"/>
                <a:gd name="T31" fmla="*/ 16 h 52"/>
                <a:gd name="T32" fmla="*/ 15 w 27"/>
                <a:gd name="T33" fmla="*/ 16 h 52"/>
                <a:gd name="T34" fmla="*/ 17 w 27"/>
                <a:gd name="T35" fmla="*/ 16 h 52"/>
                <a:gd name="T36" fmla="*/ 8 w 27"/>
                <a:gd name="T37" fmla="*/ 23 h 52"/>
                <a:gd name="T38" fmla="*/ 0 w 27"/>
                <a:gd name="T39" fmla="*/ 15 h 52"/>
                <a:gd name="T40" fmla="*/ 1 w 27"/>
                <a:gd name="T41" fmla="*/ 9 h 52"/>
                <a:gd name="T42" fmla="*/ 15 w 27"/>
                <a:gd name="T43" fmla="*/ 0 h 52"/>
                <a:gd name="T44" fmla="*/ 26 w 27"/>
                <a:gd name="T45" fmla="*/ 6 h 52"/>
                <a:gd name="T46" fmla="*/ 27 w 27"/>
                <a:gd name="T47" fmla="*/ 13 h 52"/>
                <a:gd name="T48" fmla="*/ 17 w 27"/>
                <a:gd name="T49" fmla="*/ 52 h 52"/>
                <a:gd name="T50" fmla="*/ 15 w 27"/>
                <a:gd name="T51" fmla="*/ 44 h 52"/>
                <a:gd name="T52" fmla="*/ 18 w 27"/>
                <a:gd name="T53" fmla="*/ 35 h 52"/>
                <a:gd name="T54" fmla="*/ 23 w 27"/>
                <a:gd name="T55" fmla="*/ 13 h 52"/>
                <a:gd name="T56" fmla="*/ 14 w 27"/>
                <a:gd name="T57" fmla="*/ 46 h 52"/>
                <a:gd name="T58" fmla="*/ 13 w 27"/>
                <a:gd name="T59" fmla="*/ 20 h 52"/>
                <a:gd name="T60" fmla="*/ 9 w 27"/>
                <a:gd name="T61" fmla="*/ 19 h 52"/>
                <a:gd name="T62" fmla="*/ 9 w 27"/>
                <a:gd name="T63" fmla="*/ 19 h 52"/>
                <a:gd name="T64" fmla="*/ 4 w 27"/>
                <a:gd name="T65" fmla="*/ 15 h 52"/>
                <a:gd name="T66" fmla="*/ 4 w 27"/>
                <a:gd name="T67" fmla="*/ 14 h 52"/>
                <a:gd name="T68" fmla="*/ 5 w 27"/>
                <a:gd name="T69" fmla="*/ 12 h 52"/>
                <a:gd name="T70" fmla="*/ 4 w 27"/>
                <a:gd name="T71" fmla="*/ 14 h 52"/>
                <a:gd name="T72" fmla="*/ 23 w 27"/>
                <a:gd name="T73" fmla="*/ 13 h 52"/>
                <a:gd name="T74" fmla="*/ 22 w 27"/>
                <a:gd name="T75" fmla="*/ 8 h 52"/>
                <a:gd name="T76" fmla="*/ 22 w 27"/>
                <a:gd name="T77" fmla="*/ 7 h 52"/>
                <a:gd name="T78" fmla="*/ 15 w 27"/>
                <a:gd name="T79" fmla="*/ 4 h 52"/>
                <a:gd name="T80" fmla="*/ 15 w 27"/>
                <a:gd name="T81" fmla="*/ 4 h 52"/>
                <a:gd name="T82" fmla="*/ 15 w 27"/>
                <a:gd name="T83" fmla="*/ 4 h 52"/>
                <a:gd name="T84" fmla="*/ 14 w 27"/>
                <a:gd name="T85" fmla="*/ 4 h 52"/>
                <a:gd name="T86" fmla="*/ 14 w 27"/>
                <a:gd name="T87" fmla="*/ 4 h 52"/>
                <a:gd name="T88" fmla="*/ 14 w 27"/>
                <a:gd name="T89" fmla="*/ 4 h 52"/>
                <a:gd name="T90" fmla="*/ 15 w 27"/>
                <a:gd name="T91" fmla="*/ 4 h 52"/>
                <a:gd name="T92" fmla="*/ 15 w 27"/>
                <a:gd name="T93" fmla="*/ 4 h 52"/>
                <a:gd name="T94" fmla="*/ 15 w 27"/>
                <a:gd name="T95" fmla="*/ 4 h 52"/>
                <a:gd name="T96" fmla="*/ 15 w 27"/>
                <a:gd name="T97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" h="52">
                  <a:moveTo>
                    <a:pt x="14" y="50"/>
                  </a:moveTo>
                  <a:cubicBezTo>
                    <a:pt x="11" y="49"/>
                    <a:pt x="11" y="49"/>
                    <a:pt x="11" y="49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9" y="48"/>
                    <a:pt x="9" y="48"/>
                    <a:pt x="9" y="47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9" y="46"/>
                    <a:pt x="9" y="47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5"/>
                    <a:pt x="11" y="44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2" y="40"/>
                    <a:pt x="13" y="37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7" y="26"/>
                    <a:pt x="19" y="18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1"/>
                    <a:pt x="19" y="11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7" y="8"/>
                    <a:pt x="16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3" y="8"/>
                    <a:pt x="11" y="9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5"/>
                    <a:pt x="9" y="15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3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1" y="24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5" y="22"/>
                    <a:pt x="0" y="20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3"/>
                    <a:pt x="1" y="11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4" y="4"/>
                    <a:pt x="9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9" y="0"/>
                    <a:pt x="23" y="2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7" y="8"/>
                    <a:pt x="27" y="10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25"/>
                    <a:pt x="18" y="47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4" y="50"/>
                    <a:pt x="14" y="50"/>
                    <a:pt x="14" y="50"/>
                  </a:cubicBezTo>
                  <a:close/>
                  <a:moveTo>
                    <a:pt x="14" y="46"/>
                  </a:moveTo>
                  <a:cubicBezTo>
                    <a:pt x="14" y="45"/>
                    <a:pt x="14" y="45"/>
                    <a:pt x="15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6" y="42"/>
                    <a:pt x="17" y="38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21" y="27"/>
                    <a:pt x="23" y="19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23"/>
                    <a:pt x="16" y="40"/>
                    <a:pt x="14" y="46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4" y="46"/>
                    <a:pt x="14" y="46"/>
                    <a:pt x="14" y="46"/>
                  </a:cubicBezTo>
                  <a:close/>
                  <a:moveTo>
                    <a:pt x="9" y="19"/>
                  </a:moveTo>
                  <a:cubicBezTo>
                    <a:pt x="11" y="20"/>
                    <a:pt x="12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20"/>
                    <a:pt x="11" y="20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7" y="19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9"/>
                    <a:pt x="8" y="19"/>
                    <a:pt x="9" y="19"/>
                  </a:cubicBezTo>
                  <a:close/>
                  <a:moveTo>
                    <a:pt x="5" y="17"/>
                  </a:moveTo>
                  <a:cubicBezTo>
                    <a:pt x="4" y="16"/>
                    <a:pt x="4" y="16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4" y="16"/>
                    <a:pt x="5" y="17"/>
                  </a:cubicBezTo>
                  <a:close/>
                  <a:moveTo>
                    <a:pt x="4" y="14"/>
                  </a:move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4" y="13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4" y="13"/>
                    <a:pt x="4" y="13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lose/>
                  <a:moveTo>
                    <a:pt x="22" y="8"/>
                  </a:moveTo>
                  <a:cubicBezTo>
                    <a:pt x="23" y="9"/>
                    <a:pt x="23" y="11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1"/>
                    <a:pt x="23" y="9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8"/>
                    <a:pt x="22" y="8"/>
                  </a:cubicBezTo>
                  <a:close/>
                  <a:moveTo>
                    <a:pt x="19" y="5"/>
                  </a:moveTo>
                  <a:cubicBezTo>
                    <a:pt x="18" y="4"/>
                    <a:pt x="17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8" y="4"/>
                    <a:pt x="19" y="5"/>
                  </a:cubicBezTo>
                  <a:close/>
                  <a:moveTo>
                    <a:pt x="14" y="4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lose/>
                  <a:moveTo>
                    <a:pt x="14" y="4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lose/>
                  <a:moveTo>
                    <a:pt x="14" y="4"/>
                  </a:moveTo>
                  <a:cubicBezTo>
                    <a:pt x="14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4" y="4"/>
                    <a:pt x="14" y="4"/>
                  </a:cubicBezTo>
                  <a:close/>
                  <a:moveTo>
                    <a:pt x="15" y="4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lose/>
                  <a:moveTo>
                    <a:pt x="15" y="4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5"/>
            <p:cNvSpPr/>
            <p:nvPr/>
          </p:nvSpPr>
          <p:spPr bwMode="auto">
            <a:xfrm>
              <a:off x="2522" y="1511"/>
              <a:ext cx="50" cy="106"/>
            </a:xfrm>
            <a:custGeom>
              <a:avLst/>
              <a:gdLst>
                <a:gd name="T0" fmla="*/ 0 w 14"/>
                <a:gd name="T1" fmla="*/ 27 h 30"/>
                <a:gd name="T2" fmla="*/ 5 w 14"/>
                <a:gd name="T3" fmla="*/ 21 h 30"/>
                <a:gd name="T4" fmla="*/ 5 w 14"/>
                <a:gd name="T5" fmla="*/ 21 h 30"/>
                <a:gd name="T6" fmla="*/ 10 w 14"/>
                <a:gd name="T7" fmla="*/ 9 h 30"/>
                <a:gd name="T8" fmla="*/ 10 w 14"/>
                <a:gd name="T9" fmla="*/ 9 h 30"/>
                <a:gd name="T10" fmla="*/ 9 w 14"/>
                <a:gd name="T11" fmla="*/ 5 h 30"/>
                <a:gd name="T12" fmla="*/ 9 w 14"/>
                <a:gd name="T13" fmla="*/ 5 h 30"/>
                <a:gd name="T14" fmla="*/ 8 w 14"/>
                <a:gd name="T15" fmla="*/ 4 h 30"/>
                <a:gd name="T16" fmla="*/ 8 w 14"/>
                <a:gd name="T17" fmla="*/ 4 h 30"/>
                <a:gd name="T18" fmla="*/ 8 w 14"/>
                <a:gd name="T19" fmla="*/ 4 h 30"/>
                <a:gd name="T20" fmla="*/ 8 w 14"/>
                <a:gd name="T21" fmla="*/ 4 h 30"/>
                <a:gd name="T22" fmla="*/ 7 w 14"/>
                <a:gd name="T23" fmla="*/ 5 h 30"/>
                <a:gd name="T24" fmla="*/ 7 w 14"/>
                <a:gd name="T25" fmla="*/ 5 h 30"/>
                <a:gd name="T26" fmla="*/ 5 w 14"/>
                <a:gd name="T27" fmla="*/ 9 h 30"/>
                <a:gd name="T28" fmla="*/ 5 w 14"/>
                <a:gd name="T29" fmla="*/ 9 h 30"/>
                <a:gd name="T30" fmla="*/ 4 w 14"/>
                <a:gd name="T31" fmla="*/ 15 h 30"/>
                <a:gd name="T32" fmla="*/ 4 w 14"/>
                <a:gd name="T33" fmla="*/ 15 h 30"/>
                <a:gd name="T34" fmla="*/ 0 w 14"/>
                <a:gd name="T35" fmla="*/ 14 h 30"/>
                <a:gd name="T36" fmla="*/ 1 w 14"/>
                <a:gd name="T37" fmla="*/ 8 h 30"/>
                <a:gd name="T38" fmla="*/ 1 w 14"/>
                <a:gd name="T39" fmla="*/ 8 h 30"/>
                <a:gd name="T40" fmla="*/ 8 w 14"/>
                <a:gd name="T41" fmla="*/ 0 h 30"/>
                <a:gd name="T42" fmla="*/ 8 w 14"/>
                <a:gd name="T43" fmla="*/ 0 h 30"/>
                <a:gd name="T44" fmla="*/ 12 w 14"/>
                <a:gd name="T45" fmla="*/ 3 h 30"/>
                <a:gd name="T46" fmla="*/ 12 w 14"/>
                <a:gd name="T47" fmla="*/ 3 h 30"/>
                <a:gd name="T48" fmla="*/ 14 w 14"/>
                <a:gd name="T49" fmla="*/ 9 h 30"/>
                <a:gd name="T50" fmla="*/ 14 w 14"/>
                <a:gd name="T51" fmla="*/ 9 h 30"/>
                <a:gd name="T52" fmla="*/ 3 w 14"/>
                <a:gd name="T53" fmla="*/ 30 h 30"/>
                <a:gd name="T54" fmla="*/ 3 w 14"/>
                <a:gd name="T55" fmla="*/ 30 h 30"/>
                <a:gd name="T56" fmla="*/ 0 w 14"/>
                <a:gd name="T57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" h="30">
                  <a:moveTo>
                    <a:pt x="0" y="27"/>
                  </a:moveTo>
                  <a:cubicBezTo>
                    <a:pt x="0" y="27"/>
                    <a:pt x="3" y="25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8" y="17"/>
                    <a:pt x="10" y="12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7"/>
                    <a:pt x="10" y="6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4"/>
                    <a:pt x="7" y="4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6"/>
                    <a:pt x="6" y="7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12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1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3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0"/>
                    <a:pt x="11" y="1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4" y="5"/>
                    <a:pt x="14" y="7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19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0" y="27"/>
                    <a:pt x="0" y="27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2511" y="1504"/>
              <a:ext cx="68" cy="128"/>
            </a:xfrm>
            <a:custGeom>
              <a:avLst/>
              <a:gdLst>
                <a:gd name="T0" fmla="*/ 3 w 19"/>
                <a:gd name="T1" fmla="*/ 29 h 36"/>
                <a:gd name="T2" fmla="*/ 1 w 19"/>
                <a:gd name="T3" fmla="*/ 30 h 36"/>
                <a:gd name="T4" fmla="*/ 1 w 19"/>
                <a:gd name="T5" fmla="*/ 28 h 36"/>
                <a:gd name="T6" fmla="*/ 2 w 19"/>
                <a:gd name="T7" fmla="*/ 28 h 36"/>
                <a:gd name="T8" fmla="*/ 2 w 19"/>
                <a:gd name="T9" fmla="*/ 28 h 36"/>
                <a:gd name="T10" fmla="*/ 2 w 19"/>
                <a:gd name="T11" fmla="*/ 28 h 36"/>
                <a:gd name="T12" fmla="*/ 2 w 19"/>
                <a:gd name="T13" fmla="*/ 28 h 36"/>
                <a:gd name="T14" fmla="*/ 2 w 19"/>
                <a:gd name="T15" fmla="*/ 28 h 36"/>
                <a:gd name="T16" fmla="*/ 3 w 19"/>
                <a:gd name="T17" fmla="*/ 26 h 36"/>
                <a:gd name="T18" fmla="*/ 6 w 19"/>
                <a:gd name="T19" fmla="*/ 22 h 36"/>
                <a:gd name="T20" fmla="*/ 8 w 19"/>
                <a:gd name="T21" fmla="*/ 19 h 36"/>
                <a:gd name="T22" fmla="*/ 0 w 19"/>
                <a:gd name="T23" fmla="*/ 18 h 36"/>
                <a:gd name="T24" fmla="*/ 1 w 19"/>
                <a:gd name="T25" fmla="*/ 16 h 36"/>
                <a:gd name="T26" fmla="*/ 1 w 19"/>
                <a:gd name="T27" fmla="*/ 15 h 36"/>
                <a:gd name="T28" fmla="*/ 1 w 19"/>
                <a:gd name="T29" fmla="*/ 14 h 36"/>
                <a:gd name="T30" fmla="*/ 2 w 19"/>
                <a:gd name="T31" fmla="*/ 9 h 36"/>
                <a:gd name="T32" fmla="*/ 10 w 19"/>
                <a:gd name="T33" fmla="*/ 0 h 36"/>
                <a:gd name="T34" fmla="*/ 11 w 19"/>
                <a:gd name="T35" fmla="*/ 0 h 36"/>
                <a:gd name="T36" fmla="*/ 17 w 19"/>
                <a:gd name="T37" fmla="*/ 4 h 36"/>
                <a:gd name="T38" fmla="*/ 19 w 19"/>
                <a:gd name="T39" fmla="*/ 10 h 36"/>
                <a:gd name="T40" fmla="*/ 19 w 19"/>
                <a:gd name="T41" fmla="*/ 11 h 36"/>
                <a:gd name="T42" fmla="*/ 8 w 19"/>
                <a:gd name="T43" fmla="*/ 33 h 36"/>
                <a:gd name="T44" fmla="*/ 2 w 19"/>
                <a:gd name="T45" fmla="*/ 31 h 36"/>
                <a:gd name="T46" fmla="*/ 7 w 19"/>
                <a:gd name="T47" fmla="*/ 27 h 36"/>
                <a:gd name="T48" fmla="*/ 10 w 19"/>
                <a:gd name="T49" fmla="*/ 24 h 36"/>
                <a:gd name="T50" fmla="*/ 13 w 19"/>
                <a:gd name="T51" fmla="*/ 19 h 36"/>
                <a:gd name="T52" fmla="*/ 10 w 19"/>
                <a:gd name="T53" fmla="*/ 24 h 36"/>
                <a:gd name="T54" fmla="*/ 11 w 19"/>
                <a:gd name="T55" fmla="*/ 11 h 36"/>
                <a:gd name="T56" fmla="*/ 11 w 19"/>
                <a:gd name="T57" fmla="*/ 11 h 36"/>
                <a:gd name="T58" fmla="*/ 11 w 19"/>
                <a:gd name="T59" fmla="*/ 9 h 36"/>
                <a:gd name="T60" fmla="*/ 10 w 19"/>
                <a:gd name="T61" fmla="*/ 11 h 36"/>
                <a:gd name="T62" fmla="*/ 9 w 19"/>
                <a:gd name="T63" fmla="*/ 17 h 36"/>
                <a:gd name="T64" fmla="*/ 9 w 19"/>
                <a:gd name="T65" fmla="*/ 18 h 36"/>
                <a:gd name="T66" fmla="*/ 15 w 19"/>
                <a:gd name="T67" fmla="*/ 11 h 36"/>
                <a:gd name="T68" fmla="*/ 15 w 19"/>
                <a:gd name="T69" fmla="*/ 11 h 36"/>
                <a:gd name="T70" fmla="*/ 14 w 19"/>
                <a:gd name="T71" fmla="*/ 6 h 36"/>
                <a:gd name="T72" fmla="*/ 13 w 19"/>
                <a:gd name="T73" fmla="*/ 5 h 36"/>
                <a:gd name="T74" fmla="*/ 14 w 19"/>
                <a:gd name="T75" fmla="*/ 6 h 36"/>
                <a:gd name="T76" fmla="*/ 15 w 19"/>
                <a:gd name="T77" fmla="*/ 11 h 36"/>
                <a:gd name="T78" fmla="*/ 15 w 19"/>
                <a:gd name="T79" fmla="*/ 11 h 36"/>
                <a:gd name="T80" fmla="*/ 15 w 19"/>
                <a:gd name="T81" fmla="*/ 11 h 36"/>
                <a:gd name="T82" fmla="*/ 15 w 19"/>
                <a:gd name="T83" fmla="*/ 11 h 36"/>
                <a:gd name="T84" fmla="*/ 7 w 19"/>
                <a:gd name="T85" fmla="*/ 7 h 36"/>
                <a:gd name="T86" fmla="*/ 8 w 19"/>
                <a:gd name="T87" fmla="*/ 6 h 36"/>
                <a:gd name="T88" fmla="*/ 9 w 19"/>
                <a:gd name="T89" fmla="*/ 4 h 36"/>
                <a:gd name="T90" fmla="*/ 9 w 19"/>
                <a:gd name="T91" fmla="*/ 5 h 36"/>
                <a:gd name="T92" fmla="*/ 9 w 19"/>
                <a:gd name="T93" fmla="*/ 5 h 36"/>
                <a:gd name="T94" fmla="*/ 11 w 19"/>
                <a:gd name="T95" fmla="*/ 4 h 36"/>
                <a:gd name="T96" fmla="*/ 11 w 19"/>
                <a:gd name="T97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" h="36">
                  <a:moveTo>
                    <a:pt x="2" y="31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8"/>
                    <a:pt x="1" y="29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7"/>
                    <a:pt x="3" y="27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5"/>
                    <a:pt x="5" y="24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7" y="21"/>
                    <a:pt x="8" y="20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2"/>
                    <a:pt x="2" y="11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4" y="6"/>
                    <a:pt x="5" y="1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4" y="0"/>
                    <a:pt x="16" y="2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6"/>
                    <a:pt x="19" y="8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21"/>
                    <a:pt x="10" y="31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2" y="31"/>
                    <a:pt x="2" y="31"/>
                    <a:pt x="2" y="31"/>
                  </a:cubicBezTo>
                  <a:close/>
                  <a:moveTo>
                    <a:pt x="10" y="24"/>
                  </a:moveTo>
                  <a:cubicBezTo>
                    <a:pt x="9" y="25"/>
                    <a:pt x="8" y="26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8" y="26"/>
                    <a:pt x="9" y="25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2"/>
                    <a:pt x="12" y="21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2" y="21"/>
                    <a:pt x="11" y="22"/>
                    <a:pt x="10" y="24"/>
                  </a:cubicBezTo>
                  <a:close/>
                  <a:moveTo>
                    <a:pt x="9" y="18"/>
                  </a:moveTo>
                  <a:cubicBezTo>
                    <a:pt x="10" y="16"/>
                    <a:pt x="11" y="13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0"/>
                    <a:pt x="11" y="10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4"/>
                    <a:pt x="9" y="16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8"/>
                    <a:pt x="9" y="18"/>
                    <a:pt x="9" y="18"/>
                  </a:cubicBezTo>
                  <a:close/>
                  <a:moveTo>
                    <a:pt x="15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9"/>
                    <a:pt x="15" y="7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3" y="6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5" y="7"/>
                    <a:pt x="15" y="9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lose/>
                  <a:moveTo>
                    <a:pt x="7" y="7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5"/>
                    <a:pt x="9" y="5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5"/>
                    <a:pt x="8" y="6"/>
                    <a:pt x="7" y="7"/>
                  </a:cubicBezTo>
                  <a:close/>
                  <a:moveTo>
                    <a:pt x="9" y="5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lose/>
                  <a:moveTo>
                    <a:pt x="11" y="4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7"/>
            <p:cNvSpPr>
              <a:spLocks noEditPoints="1"/>
            </p:cNvSpPr>
            <p:nvPr/>
          </p:nvSpPr>
          <p:spPr bwMode="auto">
            <a:xfrm>
              <a:off x="2344" y="1745"/>
              <a:ext cx="239" cy="124"/>
            </a:xfrm>
            <a:custGeom>
              <a:avLst/>
              <a:gdLst>
                <a:gd name="T0" fmla="*/ 26 w 67"/>
                <a:gd name="T1" fmla="*/ 35 h 35"/>
                <a:gd name="T2" fmla="*/ 0 w 67"/>
                <a:gd name="T3" fmla="*/ 21 h 35"/>
                <a:gd name="T4" fmla="*/ 0 w 67"/>
                <a:gd name="T5" fmla="*/ 21 h 35"/>
                <a:gd name="T6" fmla="*/ 3 w 67"/>
                <a:gd name="T7" fmla="*/ 19 h 35"/>
                <a:gd name="T8" fmla="*/ 4 w 67"/>
                <a:gd name="T9" fmla="*/ 21 h 35"/>
                <a:gd name="T10" fmla="*/ 4 w 67"/>
                <a:gd name="T11" fmla="*/ 21 h 35"/>
                <a:gd name="T12" fmla="*/ 8 w 67"/>
                <a:gd name="T13" fmla="*/ 25 h 35"/>
                <a:gd name="T14" fmla="*/ 8 w 67"/>
                <a:gd name="T15" fmla="*/ 25 h 35"/>
                <a:gd name="T16" fmla="*/ 26 w 67"/>
                <a:gd name="T17" fmla="*/ 31 h 35"/>
                <a:gd name="T18" fmla="*/ 26 w 67"/>
                <a:gd name="T19" fmla="*/ 31 h 35"/>
                <a:gd name="T20" fmla="*/ 36 w 67"/>
                <a:gd name="T21" fmla="*/ 29 h 35"/>
                <a:gd name="T22" fmla="*/ 36 w 67"/>
                <a:gd name="T23" fmla="*/ 29 h 35"/>
                <a:gd name="T24" fmla="*/ 59 w 67"/>
                <a:gd name="T25" fmla="*/ 13 h 35"/>
                <a:gd name="T26" fmla="*/ 59 w 67"/>
                <a:gd name="T27" fmla="*/ 13 h 35"/>
                <a:gd name="T28" fmla="*/ 63 w 67"/>
                <a:gd name="T29" fmla="*/ 0 h 35"/>
                <a:gd name="T30" fmla="*/ 63 w 67"/>
                <a:gd name="T31" fmla="*/ 0 h 35"/>
                <a:gd name="T32" fmla="*/ 67 w 67"/>
                <a:gd name="T33" fmla="*/ 1 h 35"/>
                <a:gd name="T34" fmla="*/ 37 w 67"/>
                <a:gd name="T35" fmla="*/ 33 h 35"/>
                <a:gd name="T36" fmla="*/ 37 w 67"/>
                <a:gd name="T37" fmla="*/ 33 h 35"/>
                <a:gd name="T38" fmla="*/ 26 w 67"/>
                <a:gd name="T39" fmla="*/ 35 h 35"/>
                <a:gd name="T40" fmla="*/ 26 w 67"/>
                <a:gd name="T41" fmla="*/ 35 h 35"/>
                <a:gd name="T42" fmla="*/ 26 w 67"/>
                <a:gd name="T43" fmla="*/ 35 h 35"/>
                <a:gd name="T44" fmla="*/ 0 w 67"/>
                <a:gd name="T45" fmla="*/ 21 h 35"/>
                <a:gd name="T46" fmla="*/ 0 w 67"/>
                <a:gd name="T47" fmla="*/ 21 h 35"/>
                <a:gd name="T48" fmla="*/ 0 w 67"/>
                <a:gd name="T49" fmla="*/ 21 h 35"/>
                <a:gd name="T50" fmla="*/ 0 w 67"/>
                <a:gd name="T51" fmla="*/ 21 h 35"/>
                <a:gd name="T52" fmla="*/ 0 w 67"/>
                <a:gd name="T53" fmla="*/ 2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7" h="35">
                  <a:moveTo>
                    <a:pt x="26" y="35"/>
                  </a:moveTo>
                  <a:cubicBezTo>
                    <a:pt x="7" y="35"/>
                    <a:pt x="0" y="22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20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2"/>
                    <a:pt x="6" y="23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11" y="28"/>
                    <a:pt x="17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9" y="31"/>
                    <a:pt x="32" y="30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48" y="27"/>
                    <a:pt x="55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63" y="6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7" y="1"/>
                    <a:pt x="64" y="27"/>
                    <a:pt x="37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3" y="34"/>
                    <a:pt x="29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lose/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8"/>
            <p:cNvSpPr>
              <a:spLocks noEditPoints="1"/>
            </p:cNvSpPr>
            <p:nvPr/>
          </p:nvSpPr>
          <p:spPr bwMode="auto">
            <a:xfrm>
              <a:off x="2333" y="1738"/>
              <a:ext cx="257" cy="138"/>
            </a:xfrm>
            <a:custGeom>
              <a:avLst/>
              <a:gdLst>
                <a:gd name="T0" fmla="*/ 29 w 72"/>
                <a:gd name="T1" fmla="*/ 37 h 39"/>
                <a:gd name="T2" fmla="*/ 29 w 72"/>
                <a:gd name="T3" fmla="*/ 35 h 39"/>
                <a:gd name="T4" fmla="*/ 39 w 72"/>
                <a:gd name="T5" fmla="*/ 33 h 39"/>
                <a:gd name="T6" fmla="*/ 29 w 72"/>
                <a:gd name="T7" fmla="*/ 35 h 39"/>
                <a:gd name="T8" fmla="*/ 29 w 72"/>
                <a:gd name="T9" fmla="*/ 35 h 39"/>
                <a:gd name="T10" fmla="*/ 29 w 72"/>
                <a:gd name="T11" fmla="*/ 35 h 39"/>
                <a:gd name="T12" fmla="*/ 29 w 72"/>
                <a:gd name="T13" fmla="*/ 37 h 39"/>
                <a:gd name="T14" fmla="*/ 29 w 72"/>
                <a:gd name="T15" fmla="*/ 39 h 39"/>
                <a:gd name="T16" fmla="*/ 1 w 72"/>
                <a:gd name="T17" fmla="*/ 25 h 39"/>
                <a:gd name="T18" fmla="*/ 1 w 72"/>
                <a:gd name="T19" fmla="*/ 24 h 39"/>
                <a:gd name="T20" fmla="*/ 6 w 72"/>
                <a:gd name="T21" fmla="*/ 19 h 39"/>
                <a:gd name="T22" fmla="*/ 8 w 72"/>
                <a:gd name="T23" fmla="*/ 20 h 39"/>
                <a:gd name="T24" fmla="*/ 8 w 72"/>
                <a:gd name="T25" fmla="*/ 20 h 39"/>
                <a:gd name="T26" fmla="*/ 8 w 72"/>
                <a:gd name="T27" fmla="*/ 20 h 39"/>
                <a:gd name="T28" fmla="*/ 8 w 72"/>
                <a:gd name="T29" fmla="*/ 21 h 39"/>
                <a:gd name="T30" fmla="*/ 8 w 72"/>
                <a:gd name="T31" fmla="*/ 21 h 39"/>
                <a:gd name="T32" fmla="*/ 9 w 72"/>
                <a:gd name="T33" fmla="*/ 22 h 39"/>
                <a:gd name="T34" fmla="*/ 12 w 72"/>
                <a:gd name="T35" fmla="*/ 25 h 39"/>
                <a:gd name="T36" fmla="*/ 29 w 72"/>
                <a:gd name="T37" fmla="*/ 31 h 39"/>
                <a:gd name="T38" fmla="*/ 38 w 72"/>
                <a:gd name="T39" fmla="*/ 29 h 39"/>
                <a:gd name="T40" fmla="*/ 60 w 72"/>
                <a:gd name="T41" fmla="*/ 14 h 39"/>
                <a:gd name="T42" fmla="*/ 64 w 72"/>
                <a:gd name="T43" fmla="*/ 2 h 39"/>
                <a:gd name="T44" fmla="*/ 64 w 72"/>
                <a:gd name="T45" fmla="*/ 2 h 39"/>
                <a:gd name="T46" fmla="*/ 66 w 72"/>
                <a:gd name="T47" fmla="*/ 0 h 39"/>
                <a:gd name="T48" fmla="*/ 70 w 72"/>
                <a:gd name="T49" fmla="*/ 1 h 39"/>
                <a:gd name="T50" fmla="*/ 71 w 72"/>
                <a:gd name="T51" fmla="*/ 1 h 39"/>
                <a:gd name="T52" fmla="*/ 72 w 72"/>
                <a:gd name="T53" fmla="*/ 1 h 39"/>
                <a:gd name="T54" fmla="*/ 72 w 72"/>
                <a:gd name="T55" fmla="*/ 1 h 39"/>
                <a:gd name="T56" fmla="*/ 72 w 72"/>
                <a:gd name="T57" fmla="*/ 1 h 39"/>
                <a:gd name="T58" fmla="*/ 72 w 72"/>
                <a:gd name="T59" fmla="*/ 1 h 39"/>
                <a:gd name="T60" fmla="*/ 72 w 72"/>
                <a:gd name="T61" fmla="*/ 3 h 39"/>
                <a:gd name="T62" fmla="*/ 40 w 72"/>
                <a:gd name="T63" fmla="*/ 37 h 39"/>
                <a:gd name="T64" fmla="*/ 29 w 72"/>
                <a:gd name="T65" fmla="*/ 39 h 39"/>
                <a:gd name="T66" fmla="*/ 3 w 72"/>
                <a:gd name="T67" fmla="*/ 23 h 39"/>
                <a:gd name="T68" fmla="*/ 3 w 72"/>
                <a:gd name="T69" fmla="*/ 2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2" h="39">
                  <a:moveTo>
                    <a:pt x="29" y="39"/>
                  </a:moveTo>
                  <a:cubicBezTo>
                    <a:pt x="29" y="37"/>
                    <a:pt x="29" y="37"/>
                    <a:pt x="29" y="37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2" y="35"/>
                    <a:pt x="35" y="34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5" y="34"/>
                    <a:pt x="32" y="35"/>
                    <a:pt x="29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12" y="39"/>
                    <a:pt x="4" y="29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8" y="20"/>
                    <a:pt x="7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3"/>
                    <a:pt x="11" y="24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5" y="28"/>
                    <a:pt x="20" y="31"/>
                    <a:pt x="29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1" y="31"/>
                    <a:pt x="35" y="30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50" y="27"/>
                    <a:pt x="57" y="20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3" y="8"/>
                    <a:pt x="64" y="3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71" y="1"/>
                    <a:pt x="71" y="1"/>
                    <a:pt x="72" y="1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2"/>
                    <a:pt x="72" y="2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4"/>
                    <a:pt x="69" y="31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6" y="38"/>
                    <a:pt x="32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lose/>
                  <a:moveTo>
                    <a:pt x="3" y="23"/>
                  </a:moveTo>
                  <a:cubicBezTo>
                    <a:pt x="3" y="21"/>
                    <a:pt x="3" y="21"/>
                    <a:pt x="3" y="21"/>
                  </a:cubicBezTo>
                  <a:cubicBezTo>
                    <a:pt x="3" y="23"/>
                    <a:pt x="3" y="23"/>
                    <a:pt x="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49"/>
            <p:cNvSpPr/>
            <p:nvPr/>
          </p:nvSpPr>
          <p:spPr bwMode="auto">
            <a:xfrm>
              <a:off x="2380" y="1742"/>
              <a:ext cx="7" cy="14"/>
            </a:xfrm>
            <a:custGeom>
              <a:avLst/>
              <a:gdLst>
                <a:gd name="T0" fmla="*/ 0 w 7"/>
                <a:gd name="T1" fmla="*/ 14 h 14"/>
                <a:gd name="T2" fmla="*/ 0 w 7"/>
                <a:gd name="T3" fmla="*/ 0 h 14"/>
                <a:gd name="T4" fmla="*/ 7 w 7"/>
                <a:gd name="T5" fmla="*/ 0 h 14"/>
                <a:gd name="T6" fmla="*/ 7 w 7"/>
                <a:gd name="T7" fmla="*/ 14 h 14"/>
                <a:gd name="T8" fmla="*/ 0 w 7"/>
                <a:gd name="T9" fmla="*/ 14 h 14"/>
                <a:gd name="T10" fmla="*/ 0 w 7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4">
                  <a:moveTo>
                    <a:pt x="0" y="14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14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50"/>
            <p:cNvSpPr/>
            <p:nvPr/>
          </p:nvSpPr>
          <p:spPr bwMode="auto">
            <a:xfrm>
              <a:off x="2372" y="1735"/>
              <a:ext cx="22" cy="28"/>
            </a:xfrm>
            <a:custGeom>
              <a:avLst/>
              <a:gdLst>
                <a:gd name="T0" fmla="*/ 15 w 22"/>
                <a:gd name="T1" fmla="*/ 28 h 28"/>
                <a:gd name="T2" fmla="*/ 8 w 22"/>
                <a:gd name="T3" fmla="*/ 28 h 28"/>
                <a:gd name="T4" fmla="*/ 8 w 22"/>
                <a:gd name="T5" fmla="*/ 21 h 28"/>
                <a:gd name="T6" fmla="*/ 15 w 22"/>
                <a:gd name="T7" fmla="*/ 21 h 28"/>
                <a:gd name="T8" fmla="*/ 8 w 22"/>
                <a:gd name="T9" fmla="*/ 21 h 28"/>
                <a:gd name="T10" fmla="*/ 8 w 22"/>
                <a:gd name="T11" fmla="*/ 28 h 28"/>
                <a:gd name="T12" fmla="*/ 0 w 22"/>
                <a:gd name="T13" fmla="*/ 28 h 28"/>
                <a:gd name="T14" fmla="*/ 0 w 22"/>
                <a:gd name="T15" fmla="*/ 0 h 28"/>
                <a:gd name="T16" fmla="*/ 8 w 22"/>
                <a:gd name="T17" fmla="*/ 0 h 28"/>
                <a:gd name="T18" fmla="*/ 22 w 22"/>
                <a:gd name="T19" fmla="*/ 0 h 28"/>
                <a:gd name="T20" fmla="*/ 22 w 22"/>
                <a:gd name="T21" fmla="*/ 28 h 28"/>
                <a:gd name="T22" fmla="*/ 15 w 22"/>
                <a:gd name="T23" fmla="*/ 28 h 28"/>
                <a:gd name="T24" fmla="*/ 15 w 22"/>
                <a:gd name="T2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28">
                  <a:moveTo>
                    <a:pt x="15" y="28"/>
                  </a:moveTo>
                  <a:lnTo>
                    <a:pt x="8" y="28"/>
                  </a:lnTo>
                  <a:lnTo>
                    <a:pt x="8" y="21"/>
                  </a:lnTo>
                  <a:lnTo>
                    <a:pt x="15" y="21"/>
                  </a:lnTo>
                  <a:lnTo>
                    <a:pt x="8" y="21"/>
                  </a:lnTo>
                  <a:lnTo>
                    <a:pt x="8" y="28"/>
                  </a:lnTo>
                  <a:lnTo>
                    <a:pt x="0" y="28"/>
                  </a:lnTo>
                  <a:lnTo>
                    <a:pt x="0" y="0"/>
                  </a:lnTo>
                  <a:lnTo>
                    <a:pt x="8" y="0"/>
                  </a:lnTo>
                  <a:lnTo>
                    <a:pt x="22" y="0"/>
                  </a:lnTo>
                  <a:lnTo>
                    <a:pt x="22" y="28"/>
                  </a:lnTo>
                  <a:lnTo>
                    <a:pt x="15" y="28"/>
                  </a:lnTo>
                  <a:lnTo>
                    <a:pt x="15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1"/>
            <p:cNvSpPr/>
            <p:nvPr/>
          </p:nvSpPr>
          <p:spPr bwMode="auto">
            <a:xfrm>
              <a:off x="2529" y="1710"/>
              <a:ext cx="18" cy="14"/>
            </a:xfrm>
            <a:custGeom>
              <a:avLst/>
              <a:gdLst>
                <a:gd name="T0" fmla="*/ 0 w 18"/>
                <a:gd name="T1" fmla="*/ 14 h 14"/>
                <a:gd name="T2" fmla="*/ 0 w 18"/>
                <a:gd name="T3" fmla="*/ 0 h 14"/>
                <a:gd name="T4" fmla="*/ 18 w 18"/>
                <a:gd name="T5" fmla="*/ 0 h 14"/>
                <a:gd name="T6" fmla="*/ 18 w 18"/>
                <a:gd name="T7" fmla="*/ 14 h 14"/>
                <a:gd name="T8" fmla="*/ 0 w 18"/>
                <a:gd name="T9" fmla="*/ 14 h 14"/>
                <a:gd name="T10" fmla="*/ 0 w 18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4">
                  <a:moveTo>
                    <a:pt x="0" y="14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18" y="14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2"/>
            <p:cNvSpPr>
              <a:spLocks noEditPoints="1"/>
            </p:cNvSpPr>
            <p:nvPr/>
          </p:nvSpPr>
          <p:spPr bwMode="auto">
            <a:xfrm>
              <a:off x="2522" y="1703"/>
              <a:ext cx="32" cy="28"/>
            </a:xfrm>
            <a:custGeom>
              <a:avLst/>
              <a:gdLst>
                <a:gd name="T0" fmla="*/ 25 w 32"/>
                <a:gd name="T1" fmla="*/ 28 h 28"/>
                <a:gd name="T2" fmla="*/ 7 w 32"/>
                <a:gd name="T3" fmla="*/ 28 h 28"/>
                <a:gd name="T4" fmla="*/ 7 w 32"/>
                <a:gd name="T5" fmla="*/ 21 h 28"/>
                <a:gd name="T6" fmla="*/ 14 w 32"/>
                <a:gd name="T7" fmla="*/ 21 h 28"/>
                <a:gd name="T8" fmla="*/ 7 w 32"/>
                <a:gd name="T9" fmla="*/ 21 h 28"/>
                <a:gd name="T10" fmla="*/ 7 w 32"/>
                <a:gd name="T11" fmla="*/ 28 h 28"/>
                <a:gd name="T12" fmla="*/ 0 w 32"/>
                <a:gd name="T13" fmla="*/ 28 h 28"/>
                <a:gd name="T14" fmla="*/ 0 w 32"/>
                <a:gd name="T15" fmla="*/ 0 h 28"/>
                <a:gd name="T16" fmla="*/ 32 w 32"/>
                <a:gd name="T17" fmla="*/ 0 h 28"/>
                <a:gd name="T18" fmla="*/ 32 w 32"/>
                <a:gd name="T19" fmla="*/ 28 h 28"/>
                <a:gd name="T20" fmla="*/ 25 w 32"/>
                <a:gd name="T21" fmla="*/ 28 h 28"/>
                <a:gd name="T22" fmla="*/ 25 w 32"/>
                <a:gd name="T23" fmla="*/ 28 h 28"/>
                <a:gd name="T24" fmla="*/ 18 w 32"/>
                <a:gd name="T25" fmla="*/ 14 h 28"/>
                <a:gd name="T26" fmla="*/ 18 w 32"/>
                <a:gd name="T27" fmla="*/ 14 h 28"/>
                <a:gd name="T28" fmla="*/ 14 w 32"/>
                <a:gd name="T29" fmla="*/ 14 h 28"/>
                <a:gd name="T30" fmla="*/ 14 w 32"/>
                <a:gd name="T31" fmla="*/ 14 h 28"/>
                <a:gd name="T32" fmla="*/ 18 w 32"/>
                <a:gd name="T33" fmla="*/ 14 h 28"/>
                <a:gd name="T34" fmla="*/ 18 w 32"/>
                <a:gd name="T35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" h="28">
                  <a:moveTo>
                    <a:pt x="25" y="28"/>
                  </a:moveTo>
                  <a:lnTo>
                    <a:pt x="7" y="28"/>
                  </a:lnTo>
                  <a:lnTo>
                    <a:pt x="7" y="21"/>
                  </a:lnTo>
                  <a:lnTo>
                    <a:pt x="14" y="21"/>
                  </a:lnTo>
                  <a:lnTo>
                    <a:pt x="7" y="21"/>
                  </a:lnTo>
                  <a:lnTo>
                    <a:pt x="7" y="28"/>
                  </a:lnTo>
                  <a:lnTo>
                    <a:pt x="0" y="28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28"/>
                  </a:lnTo>
                  <a:lnTo>
                    <a:pt x="25" y="28"/>
                  </a:lnTo>
                  <a:lnTo>
                    <a:pt x="25" y="28"/>
                  </a:lnTo>
                  <a:close/>
                  <a:moveTo>
                    <a:pt x="18" y="14"/>
                  </a:moveTo>
                  <a:lnTo>
                    <a:pt x="18" y="14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8" y="14"/>
                  </a:lnTo>
                  <a:lnTo>
                    <a:pt x="18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53"/>
            <p:cNvSpPr/>
            <p:nvPr/>
          </p:nvSpPr>
          <p:spPr bwMode="auto">
            <a:xfrm>
              <a:off x="2294" y="1997"/>
              <a:ext cx="371" cy="408"/>
            </a:xfrm>
            <a:custGeom>
              <a:avLst/>
              <a:gdLst>
                <a:gd name="T0" fmla="*/ 17 w 104"/>
                <a:gd name="T1" fmla="*/ 89 h 115"/>
                <a:gd name="T2" fmla="*/ 0 w 104"/>
                <a:gd name="T3" fmla="*/ 53 h 115"/>
                <a:gd name="T4" fmla="*/ 0 w 104"/>
                <a:gd name="T5" fmla="*/ 53 h 115"/>
                <a:gd name="T6" fmla="*/ 0 w 104"/>
                <a:gd name="T7" fmla="*/ 50 h 115"/>
                <a:gd name="T8" fmla="*/ 0 w 104"/>
                <a:gd name="T9" fmla="*/ 50 h 115"/>
                <a:gd name="T10" fmla="*/ 31 w 104"/>
                <a:gd name="T11" fmla="*/ 5 h 115"/>
                <a:gd name="T12" fmla="*/ 31 w 104"/>
                <a:gd name="T13" fmla="*/ 5 h 115"/>
                <a:gd name="T14" fmla="*/ 33 w 104"/>
                <a:gd name="T15" fmla="*/ 8 h 115"/>
                <a:gd name="T16" fmla="*/ 19 w 104"/>
                <a:gd name="T17" fmla="*/ 19 h 115"/>
                <a:gd name="T18" fmla="*/ 19 w 104"/>
                <a:gd name="T19" fmla="*/ 19 h 115"/>
                <a:gd name="T20" fmla="*/ 4 w 104"/>
                <a:gd name="T21" fmla="*/ 50 h 115"/>
                <a:gd name="T22" fmla="*/ 4 w 104"/>
                <a:gd name="T23" fmla="*/ 50 h 115"/>
                <a:gd name="T24" fmla="*/ 4 w 104"/>
                <a:gd name="T25" fmla="*/ 52 h 115"/>
                <a:gd name="T26" fmla="*/ 4 w 104"/>
                <a:gd name="T27" fmla="*/ 52 h 115"/>
                <a:gd name="T28" fmla="*/ 20 w 104"/>
                <a:gd name="T29" fmla="*/ 86 h 115"/>
                <a:gd name="T30" fmla="*/ 20 w 104"/>
                <a:gd name="T31" fmla="*/ 86 h 115"/>
                <a:gd name="T32" fmla="*/ 51 w 104"/>
                <a:gd name="T33" fmla="*/ 111 h 115"/>
                <a:gd name="T34" fmla="*/ 51 w 104"/>
                <a:gd name="T35" fmla="*/ 111 h 115"/>
                <a:gd name="T36" fmla="*/ 83 w 104"/>
                <a:gd name="T37" fmla="*/ 81 h 115"/>
                <a:gd name="T38" fmla="*/ 83 w 104"/>
                <a:gd name="T39" fmla="*/ 81 h 115"/>
                <a:gd name="T40" fmla="*/ 100 w 104"/>
                <a:gd name="T41" fmla="*/ 39 h 115"/>
                <a:gd name="T42" fmla="*/ 100 w 104"/>
                <a:gd name="T43" fmla="*/ 39 h 115"/>
                <a:gd name="T44" fmla="*/ 100 w 104"/>
                <a:gd name="T45" fmla="*/ 39 h 115"/>
                <a:gd name="T46" fmla="*/ 100 w 104"/>
                <a:gd name="T47" fmla="*/ 39 h 115"/>
                <a:gd name="T48" fmla="*/ 91 w 104"/>
                <a:gd name="T49" fmla="*/ 16 h 115"/>
                <a:gd name="T50" fmla="*/ 91 w 104"/>
                <a:gd name="T51" fmla="*/ 16 h 115"/>
                <a:gd name="T52" fmla="*/ 79 w 104"/>
                <a:gd name="T53" fmla="*/ 4 h 115"/>
                <a:gd name="T54" fmla="*/ 79 w 104"/>
                <a:gd name="T55" fmla="*/ 4 h 115"/>
                <a:gd name="T56" fmla="*/ 79 w 104"/>
                <a:gd name="T57" fmla="*/ 0 h 115"/>
                <a:gd name="T58" fmla="*/ 94 w 104"/>
                <a:gd name="T59" fmla="*/ 13 h 115"/>
                <a:gd name="T60" fmla="*/ 94 w 104"/>
                <a:gd name="T61" fmla="*/ 13 h 115"/>
                <a:gd name="T62" fmla="*/ 104 w 104"/>
                <a:gd name="T63" fmla="*/ 39 h 115"/>
                <a:gd name="T64" fmla="*/ 104 w 104"/>
                <a:gd name="T65" fmla="*/ 39 h 115"/>
                <a:gd name="T66" fmla="*/ 104 w 104"/>
                <a:gd name="T67" fmla="*/ 39 h 115"/>
                <a:gd name="T68" fmla="*/ 104 w 104"/>
                <a:gd name="T69" fmla="*/ 39 h 115"/>
                <a:gd name="T70" fmla="*/ 86 w 104"/>
                <a:gd name="T71" fmla="*/ 84 h 115"/>
                <a:gd name="T72" fmla="*/ 86 w 104"/>
                <a:gd name="T73" fmla="*/ 84 h 115"/>
                <a:gd name="T74" fmla="*/ 51 w 104"/>
                <a:gd name="T75" fmla="*/ 115 h 115"/>
                <a:gd name="T76" fmla="*/ 51 w 104"/>
                <a:gd name="T77" fmla="*/ 115 h 115"/>
                <a:gd name="T78" fmla="*/ 17 w 104"/>
                <a:gd name="T79" fmla="*/ 8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4" h="115">
                  <a:moveTo>
                    <a:pt x="17" y="89"/>
                  </a:moveTo>
                  <a:cubicBezTo>
                    <a:pt x="7" y="75"/>
                    <a:pt x="1" y="60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2"/>
                    <a:pt x="0" y="51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21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9"/>
                    <a:pt x="26" y="12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1" y="27"/>
                    <a:pt x="4" y="37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1"/>
                    <a:pt x="4" y="52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8"/>
                    <a:pt x="11" y="73"/>
                    <a:pt x="20" y="86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9" y="100"/>
                    <a:pt x="41" y="111"/>
                    <a:pt x="51" y="111"/>
                  </a:cubicBezTo>
                  <a:cubicBezTo>
                    <a:pt x="51" y="111"/>
                    <a:pt x="51" y="111"/>
                    <a:pt x="51" y="111"/>
                  </a:cubicBezTo>
                  <a:cubicBezTo>
                    <a:pt x="60" y="111"/>
                    <a:pt x="73" y="98"/>
                    <a:pt x="83" y="81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93" y="65"/>
                    <a:pt x="100" y="47"/>
                    <a:pt x="100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1"/>
                    <a:pt x="96" y="22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86" y="9"/>
                    <a:pt x="80" y="4"/>
                    <a:pt x="79" y="4"/>
                  </a:cubicBezTo>
                  <a:cubicBezTo>
                    <a:pt x="79" y="4"/>
                    <a:pt x="79" y="4"/>
                    <a:pt x="79" y="4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84" y="1"/>
                    <a:pt x="89" y="6"/>
                    <a:pt x="94" y="13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9" y="21"/>
                    <a:pt x="104" y="30"/>
                    <a:pt x="104" y="39"/>
                  </a:cubicBezTo>
                  <a:cubicBezTo>
                    <a:pt x="104" y="39"/>
                    <a:pt x="104" y="39"/>
                    <a:pt x="104" y="39"/>
                  </a:cubicBezTo>
                  <a:cubicBezTo>
                    <a:pt x="104" y="39"/>
                    <a:pt x="104" y="39"/>
                    <a:pt x="104" y="39"/>
                  </a:cubicBezTo>
                  <a:cubicBezTo>
                    <a:pt x="104" y="39"/>
                    <a:pt x="104" y="39"/>
                    <a:pt x="104" y="39"/>
                  </a:cubicBezTo>
                  <a:cubicBezTo>
                    <a:pt x="104" y="49"/>
                    <a:pt x="97" y="67"/>
                    <a:pt x="86" y="84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76" y="100"/>
                    <a:pt x="64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38" y="115"/>
                    <a:pt x="26" y="102"/>
                    <a:pt x="17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54"/>
            <p:cNvSpPr>
              <a:spLocks noEditPoints="1"/>
            </p:cNvSpPr>
            <p:nvPr/>
          </p:nvSpPr>
          <p:spPr bwMode="auto">
            <a:xfrm>
              <a:off x="2287" y="1990"/>
              <a:ext cx="385" cy="422"/>
            </a:xfrm>
            <a:custGeom>
              <a:avLst/>
              <a:gdLst>
                <a:gd name="T0" fmla="*/ 17 w 108"/>
                <a:gd name="T1" fmla="*/ 92 h 119"/>
                <a:gd name="T2" fmla="*/ 0 w 108"/>
                <a:gd name="T3" fmla="*/ 52 h 119"/>
                <a:gd name="T4" fmla="*/ 32 w 108"/>
                <a:gd name="T5" fmla="*/ 5 h 119"/>
                <a:gd name="T6" fmla="*/ 37 w 108"/>
                <a:gd name="T7" fmla="*/ 10 h 119"/>
                <a:gd name="T8" fmla="*/ 35 w 108"/>
                <a:gd name="T9" fmla="*/ 12 h 119"/>
                <a:gd name="T10" fmla="*/ 32 w 108"/>
                <a:gd name="T11" fmla="*/ 15 h 119"/>
                <a:gd name="T12" fmla="*/ 22 w 108"/>
                <a:gd name="T13" fmla="*/ 23 h 119"/>
                <a:gd name="T14" fmla="*/ 8 w 108"/>
                <a:gd name="T15" fmla="*/ 52 h 119"/>
                <a:gd name="T16" fmla="*/ 24 w 108"/>
                <a:gd name="T17" fmla="*/ 87 h 119"/>
                <a:gd name="T18" fmla="*/ 53 w 108"/>
                <a:gd name="T19" fmla="*/ 111 h 119"/>
                <a:gd name="T20" fmla="*/ 53 w 108"/>
                <a:gd name="T21" fmla="*/ 111 h 119"/>
                <a:gd name="T22" fmla="*/ 54 w 108"/>
                <a:gd name="T23" fmla="*/ 111 h 119"/>
                <a:gd name="T24" fmla="*/ 100 w 108"/>
                <a:gd name="T25" fmla="*/ 41 h 119"/>
                <a:gd name="T26" fmla="*/ 100 w 108"/>
                <a:gd name="T27" fmla="*/ 41 h 119"/>
                <a:gd name="T28" fmla="*/ 91 w 108"/>
                <a:gd name="T29" fmla="*/ 19 h 119"/>
                <a:gd name="T30" fmla="*/ 82 w 108"/>
                <a:gd name="T31" fmla="*/ 8 h 119"/>
                <a:gd name="T32" fmla="*/ 82 w 108"/>
                <a:gd name="T33" fmla="*/ 0 h 119"/>
                <a:gd name="T34" fmla="*/ 108 w 108"/>
                <a:gd name="T35" fmla="*/ 41 h 119"/>
                <a:gd name="T36" fmla="*/ 108 w 108"/>
                <a:gd name="T37" fmla="*/ 41 h 119"/>
                <a:gd name="T38" fmla="*/ 53 w 108"/>
                <a:gd name="T39" fmla="*/ 119 h 119"/>
                <a:gd name="T40" fmla="*/ 53 w 108"/>
                <a:gd name="T41" fmla="*/ 115 h 119"/>
                <a:gd name="T42" fmla="*/ 54 w 108"/>
                <a:gd name="T43" fmla="*/ 115 h 119"/>
                <a:gd name="T44" fmla="*/ 53 w 108"/>
                <a:gd name="T45" fmla="*/ 115 h 119"/>
                <a:gd name="T46" fmla="*/ 53 w 108"/>
                <a:gd name="T47" fmla="*/ 115 h 119"/>
                <a:gd name="T48" fmla="*/ 53 w 108"/>
                <a:gd name="T49" fmla="*/ 115 h 119"/>
                <a:gd name="T50" fmla="*/ 104 w 108"/>
                <a:gd name="T51" fmla="*/ 41 h 119"/>
                <a:gd name="T52" fmla="*/ 95 w 108"/>
                <a:gd name="T53" fmla="*/ 16 h 119"/>
                <a:gd name="T54" fmla="*/ 95 w 108"/>
                <a:gd name="T55" fmla="*/ 16 h 119"/>
                <a:gd name="T56" fmla="*/ 104 w 108"/>
                <a:gd name="T57" fmla="*/ 41 h 119"/>
                <a:gd name="T58" fmla="*/ 104 w 108"/>
                <a:gd name="T59" fmla="*/ 41 h 119"/>
                <a:gd name="T60" fmla="*/ 89 w 108"/>
                <a:gd name="T61" fmla="*/ 81 h 119"/>
                <a:gd name="T62" fmla="*/ 5 w 108"/>
                <a:gd name="T63" fmla="*/ 58 h 119"/>
                <a:gd name="T64" fmla="*/ 4 w 108"/>
                <a:gd name="T65" fmla="*/ 54 h 119"/>
                <a:gd name="T66" fmla="*/ 4 w 108"/>
                <a:gd name="T67" fmla="*/ 53 h 119"/>
                <a:gd name="T68" fmla="*/ 4 w 108"/>
                <a:gd name="T69" fmla="*/ 52 h 119"/>
                <a:gd name="T70" fmla="*/ 4 w 108"/>
                <a:gd name="T71" fmla="*/ 52 h 119"/>
                <a:gd name="T72" fmla="*/ 4 w 108"/>
                <a:gd name="T73" fmla="*/ 52 h 119"/>
                <a:gd name="T74" fmla="*/ 19 w 108"/>
                <a:gd name="T75" fmla="*/ 20 h 119"/>
                <a:gd name="T76" fmla="*/ 19 w 108"/>
                <a:gd name="T77" fmla="*/ 20 h 119"/>
                <a:gd name="T78" fmla="*/ 27 w 108"/>
                <a:gd name="T79" fmla="*/ 13 h 119"/>
                <a:gd name="T80" fmla="*/ 37 w 108"/>
                <a:gd name="T81" fmla="*/ 10 h 119"/>
                <a:gd name="T82" fmla="*/ 87 w 108"/>
                <a:gd name="T83" fmla="*/ 8 h 119"/>
                <a:gd name="T84" fmla="*/ 85 w 108"/>
                <a:gd name="T85" fmla="*/ 6 h 119"/>
                <a:gd name="T86" fmla="*/ 36 w 108"/>
                <a:gd name="T87" fmla="*/ 9 h 119"/>
                <a:gd name="T88" fmla="*/ 36 w 108"/>
                <a:gd name="T89" fmla="*/ 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8" h="119">
                  <a:moveTo>
                    <a:pt x="17" y="92"/>
                  </a:moveTo>
                  <a:cubicBezTo>
                    <a:pt x="19" y="91"/>
                    <a:pt x="19" y="91"/>
                    <a:pt x="19" y="91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7" y="77"/>
                    <a:pt x="1" y="63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4"/>
                    <a:pt x="0" y="53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23"/>
                    <a:pt x="29" y="7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4" y="13"/>
                    <a:pt x="33" y="14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29" y="17"/>
                    <a:pt x="25" y="19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15" y="30"/>
                    <a:pt x="8" y="40"/>
                    <a:pt x="8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3"/>
                    <a:pt x="8" y="5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9"/>
                    <a:pt x="15" y="74"/>
                    <a:pt x="24" y="87"/>
                  </a:cubicBezTo>
                  <a:cubicBezTo>
                    <a:pt x="24" y="87"/>
                    <a:pt x="24" y="87"/>
                    <a:pt x="24" y="87"/>
                  </a:cubicBezTo>
                  <a:cubicBezTo>
                    <a:pt x="32" y="100"/>
                    <a:pt x="44" y="111"/>
                    <a:pt x="53" y="111"/>
                  </a:cubicBezTo>
                  <a:cubicBezTo>
                    <a:pt x="53" y="111"/>
                    <a:pt x="53" y="111"/>
                    <a:pt x="53" y="111"/>
                  </a:cubicBezTo>
                  <a:cubicBezTo>
                    <a:pt x="53" y="111"/>
                    <a:pt x="53" y="111"/>
                    <a:pt x="53" y="111"/>
                  </a:cubicBezTo>
                  <a:cubicBezTo>
                    <a:pt x="53" y="111"/>
                    <a:pt x="53" y="111"/>
                    <a:pt x="53" y="111"/>
                  </a:cubicBezTo>
                  <a:cubicBezTo>
                    <a:pt x="53" y="111"/>
                    <a:pt x="53" y="111"/>
                    <a:pt x="53" y="111"/>
                  </a:cubicBezTo>
                  <a:cubicBezTo>
                    <a:pt x="53" y="111"/>
                    <a:pt x="53" y="111"/>
                    <a:pt x="53" y="111"/>
                  </a:cubicBezTo>
                  <a:cubicBezTo>
                    <a:pt x="53" y="111"/>
                    <a:pt x="54" y="111"/>
                    <a:pt x="54" y="111"/>
                  </a:cubicBezTo>
                  <a:cubicBezTo>
                    <a:pt x="54" y="111"/>
                    <a:pt x="54" y="111"/>
                    <a:pt x="54" y="111"/>
                  </a:cubicBezTo>
                  <a:cubicBezTo>
                    <a:pt x="61" y="111"/>
                    <a:pt x="74" y="98"/>
                    <a:pt x="83" y="82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93" y="67"/>
                    <a:pt x="100" y="48"/>
                    <a:pt x="100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4"/>
                    <a:pt x="96" y="25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8" y="14"/>
                    <a:pt x="83" y="9"/>
                    <a:pt x="82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8" y="1"/>
                    <a:pt x="92" y="7"/>
                    <a:pt x="98" y="14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103" y="22"/>
                    <a:pt x="108" y="31"/>
                    <a:pt x="108" y="41"/>
                  </a:cubicBezTo>
                  <a:cubicBezTo>
                    <a:pt x="108" y="41"/>
                    <a:pt x="108" y="41"/>
                    <a:pt x="108" y="41"/>
                  </a:cubicBezTo>
                  <a:cubicBezTo>
                    <a:pt x="108" y="41"/>
                    <a:pt x="108" y="41"/>
                    <a:pt x="108" y="41"/>
                  </a:cubicBezTo>
                  <a:cubicBezTo>
                    <a:pt x="108" y="41"/>
                    <a:pt x="108" y="41"/>
                    <a:pt x="108" y="41"/>
                  </a:cubicBezTo>
                  <a:cubicBezTo>
                    <a:pt x="108" y="52"/>
                    <a:pt x="100" y="70"/>
                    <a:pt x="90" y="87"/>
                  </a:cubicBezTo>
                  <a:cubicBezTo>
                    <a:pt x="90" y="87"/>
                    <a:pt x="90" y="87"/>
                    <a:pt x="90" y="87"/>
                  </a:cubicBezTo>
                  <a:cubicBezTo>
                    <a:pt x="80" y="103"/>
                    <a:pt x="67" y="119"/>
                    <a:pt x="53" y="119"/>
                  </a:cubicBezTo>
                  <a:cubicBezTo>
                    <a:pt x="53" y="119"/>
                    <a:pt x="53" y="119"/>
                    <a:pt x="53" y="119"/>
                  </a:cubicBezTo>
                  <a:cubicBezTo>
                    <a:pt x="39" y="119"/>
                    <a:pt x="27" y="106"/>
                    <a:pt x="17" y="92"/>
                  </a:cubicBezTo>
                  <a:close/>
                  <a:moveTo>
                    <a:pt x="53" y="115"/>
                  </a:moveTo>
                  <a:cubicBezTo>
                    <a:pt x="63" y="115"/>
                    <a:pt x="75" y="103"/>
                    <a:pt x="84" y="88"/>
                  </a:cubicBezTo>
                  <a:cubicBezTo>
                    <a:pt x="84" y="88"/>
                    <a:pt x="84" y="88"/>
                    <a:pt x="84" y="88"/>
                  </a:cubicBezTo>
                  <a:cubicBezTo>
                    <a:pt x="75" y="103"/>
                    <a:pt x="63" y="115"/>
                    <a:pt x="54" y="115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3" y="115"/>
                    <a:pt x="53" y="115"/>
                    <a:pt x="53" y="115"/>
                  </a:cubicBezTo>
                  <a:cubicBezTo>
                    <a:pt x="53" y="115"/>
                    <a:pt x="53" y="115"/>
                    <a:pt x="53" y="115"/>
                  </a:cubicBezTo>
                  <a:cubicBezTo>
                    <a:pt x="53" y="115"/>
                    <a:pt x="53" y="115"/>
                    <a:pt x="53" y="115"/>
                  </a:cubicBezTo>
                  <a:cubicBezTo>
                    <a:pt x="53" y="115"/>
                    <a:pt x="53" y="115"/>
                    <a:pt x="53" y="115"/>
                  </a:cubicBezTo>
                  <a:cubicBezTo>
                    <a:pt x="53" y="115"/>
                    <a:pt x="53" y="115"/>
                    <a:pt x="53" y="115"/>
                  </a:cubicBezTo>
                  <a:cubicBezTo>
                    <a:pt x="45" y="115"/>
                    <a:pt x="37" y="109"/>
                    <a:pt x="29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37" y="109"/>
                    <a:pt x="45" y="115"/>
                    <a:pt x="53" y="115"/>
                  </a:cubicBezTo>
                  <a:close/>
                  <a:moveTo>
                    <a:pt x="89" y="81"/>
                  </a:moveTo>
                  <a:cubicBezTo>
                    <a:pt x="98" y="66"/>
                    <a:pt x="104" y="49"/>
                    <a:pt x="104" y="41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32"/>
                    <a:pt x="100" y="23"/>
                    <a:pt x="95" y="16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100" y="23"/>
                    <a:pt x="104" y="32"/>
                    <a:pt x="104" y="41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50"/>
                    <a:pt x="98" y="66"/>
                    <a:pt x="89" y="81"/>
                  </a:cubicBezTo>
                  <a:close/>
                  <a:moveTo>
                    <a:pt x="4" y="54"/>
                  </a:moveTo>
                  <a:cubicBezTo>
                    <a:pt x="4" y="55"/>
                    <a:pt x="4" y="56"/>
                    <a:pt x="5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4" y="56"/>
                    <a:pt x="4" y="55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lose/>
                  <a:moveTo>
                    <a:pt x="4" y="53"/>
                  </a:moveTo>
                  <a:cubicBezTo>
                    <a:pt x="4" y="53"/>
                    <a:pt x="4" y="53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3"/>
                    <a:pt x="4" y="53"/>
                    <a:pt x="4" y="53"/>
                  </a:cubicBezTo>
                  <a:close/>
                  <a:moveTo>
                    <a:pt x="4" y="52"/>
                  </a:moveTo>
                  <a:cubicBezTo>
                    <a:pt x="4" y="52"/>
                    <a:pt x="4" y="5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1"/>
                    <a:pt x="4" y="52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lose/>
                  <a:moveTo>
                    <a:pt x="19" y="20"/>
                  </a:moveTo>
                  <a:cubicBezTo>
                    <a:pt x="16" y="23"/>
                    <a:pt x="12" y="27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2" y="27"/>
                    <a:pt x="16" y="23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2" y="17"/>
                    <a:pt x="25" y="15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5" y="15"/>
                    <a:pt x="22" y="17"/>
                    <a:pt x="19" y="20"/>
                  </a:cubicBezTo>
                  <a:close/>
                  <a:moveTo>
                    <a:pt x="37" y="10"/>
                  </a:move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7" y="10"/>
                    <a:pt x="37" y="10"/>
                  </a:cubicBezTo>
                  <a:close/>
                  <a:moveTo>
                    <a:pt x="87" y="8"/>
                  </a:moveTo>
                  <a:cubicBezTo>
                    <a:pt x="88" y="8"/>
                    <a:pt x="89" y="9"/>
                    <a:pt x="89" y="10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88" y="8"/>
                    <a:pt x="86" y="7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6" y="7"/>
                    <a:pt x="87" y="8"/>
                  </a:cubicBezTo>
                  <a:close/>
                  <a:moveTo>
                    <a:pt x="36" y="9"/>
                  </a:moveTo>
                  <a:cubicBezTo>
                    <a:pt x="36" y="9"/>
                    <a:pt x="36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55"/>
            <p:cNvSpPr/>
            <p:nvPr/>
          </p:nvSpPr>
          <p:spPr bwMode="auto">
            <a:xfrm>
              <a:off x="2412" y="2008"/>
              <a:ext cx="131" cy="71"/>
            </a:xfrm>
            <a:custGeom>
              <a:avLst/>
              <a:gdLst>
                <a:gd name="T0" fmla="*/ 0 w 131"/>
                <a:gd name="T1" fmla="*/ 18 h 71"/>
                <a:gd name="T2" fmla="*/ 0 w 131"/>
                <a:gd name="T3" fmla="*/ 18 h 71"/>
                <a:gd name="T4" fmla="*/ 14 w 131"/>
                <a:gd name="T5" fmla="*/ 10 h 71"/>
                <a:gd name="T6" fmla="*/ 32 w 131"/>
                <a:gd name="T7" fmla="*/ 42 h 71"/>
                <a:gd name="T8" fmla="*/ 60 w 131"/>
                <a:gd name="T9" fmla="*/ 3 h 71"/>
                <a:gd name="T10" fmla="*/ 110 w 131"/>
                <a:gd name="T11" fmla="*/ 35 h 71"/>
                <a:gd name="T12" fmla="*/ 117 w 131"/>
                <a:gd name="T13" fmla="*/ 0 h 71"/>
                <a:gd name="T14" fmla="*/ 131 w 131"/>
                <a:gd name="T15" fmla="*/ 3 h 71"/>
                <a:gd name="T16" fmla="*/ 121 w 131"/>
                <a:gd name="T17" fmla="*/ 60 h 71"/>
                <a:gd name="T18" fmla="*/ 64 w 131"/>
                <a:gd name="T19" fmla="*/ 21 h 71"/>
                <a:gd name="T20" fmla="*/ 28 w 131"/>
                <a:gd name="T21" fmla="*/ 71 h 71"/>
                <a:gd name="T22" fmla="*/ 0 w 131"/>
                <a:gd name="T23" fmla="*/ 18 h 71"/>
                <a:gd name="T24" fmla="*/ 0 w 131"/>
                <a:gd name="T25" fmla="*/ 1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1" h="71">
                  <a:moveTo>
                    <a:pt x="0" y="18"/>
                  </a:moveTo>
                  <a:lnTo>
                    <a:pt x="0" y="18"/>
                  </a:lnTo>
                  <a:lnTo>
                    <a:pt x="14" y="10"/>
                  </a:lnTo>
                  <a:lnTo>
                    <a:pt x="32" y="42"/>
                  </a:lnTo>
                  <a:lnTo>
                    <a:pt x="60" y="3"/>
                  </a:lnTo>
                  <a:lnTo>
                    <a:pt x="110" y="35"/>
                  </a:lnTo>
                  <a:lnTo>
                    <a:pt x="117" y="0"/>
                  </a:lnTo>
                  <a:lnTo>
                    <a:pt x="131" y="3"/>
                  </a:lnTo>
                  <a:lnTo>
                    <a:pt x="121" y="60"/>
                  </a:lnTo>
                  <a:lnTo>
                    <a:pt x="64" y="21"/>
                  </a:lnTo>
                  <a:lnTo>
                    <a:pt x="28" y="71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6"/>
            <p:cNvSpPr>
              <a:spLocks noEditPoints="1"/>
            </p:cNvSpPr>
            <p:nvPr/>
          </p:nvSpPr>
          <p:spPr bwMode="auto">
            <a:xfrm>
              <a:off x="2405" y="2001"/>
              <a:ext cx="149" cy="92"/>
            </a:xfrm>
            <a:custGeom>
              <a:avLst/>
              <a:gdLst>
                <a:gd name="T0" fmla="*/ 0 w 149"/>
                <a:gd name="T1" fmla="*/ 28 h 92"/>
                <a:gd name="T2" fmla="*/ 7 w 149"/>
                <a:gd name="T3" fmla="*/ 25 h 92"/>
                <a:gd name="T4" fmla="*/ 0 w 149"/>
                <a:gd name="T5" fmla="*/ 28 h 92"/>
                <a:gd name="T6" fmla="*/ 7 w 149"/>
                <a:gd name="T7" fmla="*/ 21 h 92"/>
                <a:gd name="T8" fmla="*/ 3 w 149"/>
                <a:gd name="T9" fmla="*/ 17 h 92"/>
                <a:gd name="T10" fmla="*/ 21 w 149"/>
                <a:gd name="T11" fmla="*/ 7 h 92"/>
                <a:gd name="T12" fmla="*/ 39 w 149"/>
                <a:gd name="T13" fmla="*/ 35 h 92"/>
                <a:gd name="T14" fmla="*/ 64 w 149"/>
                <a:gd name="T15" fmla="*/ 0 h 92"/>
                <a:gd name="T16" fmla="*/ 114 w 149"/>
                <a:gd name="T17" fmla="*/ 32 h 92"/>
                <a:gd name="T18" fmla="*/ 121 w 149"/>
                <a:gd name="T19" fmla="*/ 0 h 92"/>
                <a:gd name="T20" fmla="*/ 149 w 149"/>
                <a:gd name="T21" fmla="*/ 7 h 92"/>
                <a:gd name="T22" fmla="*/ 131 w 149"/>
                <a:gd name="T23" fmla="*/ 78 h 92"/>
                <a:gd name="T24" fmla="*/ 71 w 149"/>
                <a:gd name="T25" fmla="*/ 39 h 92"/>
                <a:gd name="T26" fmla="*/ 35 w 149"/>
                <a:gd name="T27" fmla="*/ 92 h 92"/>
                <a:gd name="T28" fmla="*/ 0 w 149"/>
                <a:gd name="T29" fmla="*/ 28 h 92"/>
                <a:gd name="T30" fmla="*/ 0 w 149"/>
                <a:gd name="T31" fmla="*/ 28 h 92"/>
                <a:gd name="T32" fmla="*/ 39 w 149"/>
                <a:gd name="T33" fmla="*/ 64 h 92"/>
                <a:gd name="T34" fmla="*/ 67 w 149"/>
                <a:gd name="T35" fmla="*/ 21 h 92"/>
                <a:gd name="T36" fmla="*/ 124 w 149"/>
                <a:gd name="T37" fmla="*/ 53 h 92"/>
                <a:gd name="T38" fmla="*/ 131 w 149"/>
                <a:gd name="T39" fmla="*/ 17 h 92"/>
                <a:gd name="T40" fmla="*/ 124 w 149"/>
                <a:gd name="T41" fmla="*/ 53 h 92"/>
                <a:gd name="T42" fmla="*/ 67 w 149"/>
                <a:gd name="T43" fmla="*/ 21 h 92"/>
                <a:gd name="T44" fmla="*/ 39 w 149"/>
                <a:gd name="T45" fmla="*/ 64 h 92"/>
                <a:gd name="T46" fmla="*/ 39 w 149"/>
                <a:gd name="T47" fmla="*/ 64 h 92"/>
                <a:gd name="T48" fmla="*/ 39 w 149"/>
                <a:gd name="T49" fmla="*/ 64 h 92"/>
                <a:gd name="T50" fmla="*/ 17 w 149"/>
                <a:gd name="T51" fmla="*/ 32 h 92"/>
                <a:gd name="T52" fmla="*/ 17 w 149"/>
                <a:gd name="T53" fmla="*/ 25 h 92"/>
                <a:gd name="T54" fmla="*/ 17 w 149"/>
                <a:gd name="T55" fmla="*/ 25 h 92"/>
                <a:gd name="T56" fmla="*/ 17 w 149"/>
                <a:gd name="T57" fmla="*/ 32 h 92"/>
                <a:gd name="T58" fmla="*/ 17 w 149"/>
                <a:gd name="T59" fmla="*/ 3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9" h="92">
                  <a:moveTo>
                    <a:pt x="0" y="28"/>
                  </a:moveTo>
                  <a:lnTo>
                    <a:pt x="7" y="25"/>
                  </a:lnTo>
                  <a:lnTo>
                    <a:pt x="0" y="28"/>
                  </a:lnTo>
                  <a:lnTo>
                    <a:pt x="7" y="21"/>
                  </a:lnTo>
                  <a:lnTo>
                    <a:pt x="3" y="17"/>
                  </a:lnTo>
                  <a:lnTo>
                    <a:pt x="21" y="7"/>
                  </a:lnTo>
                  <a:lnTo>
                    <a:pt x="39" y="35"/>
                  </a:lnTo>
                  <a:lnTo>
                    <a:pt x="64" y="0"/>
                  </a:lnTo>
                  <a:lnTo>
                    <a:pt x="114" y="32"/>
                  </a:lnTo>
                  <a:lnTo>
                    <a:pt x="121" y="0"/>
                  </a:lnTo>
                  <a:lnTo>
                    <a:pt x="149" y="7"/>
                  </a:lnTo>
                  <a:lnTo>
                    <a:pt x="131" y="78"/>
                  </a:lnTo>
                  <a:lnTo>
                    <a:pt x="71" y="39"/>
                  </a:lnTo>
                  <a:lnTo>
                    <a:pt x="35" y="92"/>
                  </a:lnTo>
                  <a:lnTo>
                    <a:pt x="0" y="28"/>
                  </a:lnTo>
                  <a:lnTo>
                    <a:pt x="0" y="28"/>
                  </a:lnTo>
                  <a:close/>
                  <a:moveTo>
                    <a:pt x="39" y="64"/>
                  </a:moveTo>
                  <a:lnTo>
                    <a:pt x="67" y="21"/>
                  </a:lnTo>
                  <a:lnTo>
                    <a:pt x="124" y="53"/>
                  </a:lnTo>
                  <a:lnTo>
                    <a:pt x="131" y="17"/>
                  </a:lnTo>
                  <a:lnTo>
                    <a:pt x="124" y="53"/>
                  </a:lnTo>
                  <a:lnTo>
                    <a:pt x="67" y="21"/>
                  </a:lnTo>
                  <a:lnTo>
                    <a:pt x="39" y="64"/>
                  </a:lnTo>
                  <a:lnTo>
                    <a:pt x="39" y="64"/>
                  </a:lnTo>
                  <a:lnTo>
                    <a:pt x="39" y="64"/>
                  </a:lnTo>
                  <a:close/>
                  <a:moveTo>
                    <a:pt x="17" y="32"/>
                  </a:moveTo>
                  <a:lnTo>
                    <a:pt x="17" y="25"/>
                  </a:lnTo>
                  <a:lnTo>
                    <a:pt x="17" y="25"/>
                  </a:lnTo>
                  <a:lnTo>
                    <a:pt x="17" y="32"/>
                  </a:lnTo>
                  <a:lnTo>
                    <a:pt x="17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57"/>
            <p:cNvSpPr>
              <a:spLocks noEditPoints="1"/>
            </p:cNvSpPr>
            <p:nvPr/>
          </p:nvSpPr>
          <p:spPr bwMode="auto">
            <a:xfrm>
              <a:off x="2454" y="2018"/>
              <a:ext cx="89" cy="263"/>
            </a:xfrm>
            <a:custGeom>
              <a:avLst/>
              <a:gdLst>
                <a:gd name="T0" fmla="*/ 4 w 89"/>
                <a:gd name="T1" fmla="*/ 213 h 263"/>
                <a:gd name="T2" fmla="*/ 0 w 89"/>
                <a:gd name="T3" fmla="*/ 210 h 263"/>
                <a:gd name="T4" fmla="*/ 11 w 89"/>
                <a:gd name="T5" fmla="*/ 4 h 263"/>
                <a:gd name="T6" fmla="*/ 25 w 89"/>
                <a:gd name="T7" fmla="*/ 0 h 263"/>
                <a:gd name="T8" fmla="*/ 89 w 89"/>
                <a:gd name="T9" fmla="*/ 167 h 263"/>
                <a:gd name="T10" fmla="*/ 54 w 89"/>
                <a:gd name="T11" fmla="*/ 263 h 263"/>
                <a:gd name="T12" fmla="*/ 4 w 89"/>
                <a:gd name="T13" fmla="*/ 213 h 263"/>
                <a:gd name="T14" fmla="*/ 4 w 89"/>
                <a:gd name="T15" fmla="*/ 213 h 263"/>
                <a:gd name="T16" fmla="*/ 50 w 89"/>
                <a:gd name="T17" fmla="*/ 238 h 263"/>
                <a:gd name="T18" fmla="*/ 75 w 89"/>
                <a:gd name="T19" fmla="*/ 167 h 263"/>
                <a:gd name="T20" fmla="*/ 25 w 89"/>
                <a:gd name="T21" fmla="*/ 36 h 263"/>
                <a:gd name="T22" fmla="*/ 15 w 89"/>
                <a:gd name="T23" fmla="*/ 203 h 263"/>
                <a:gd name="T24" fmla="*/ 50 w 89"/>
                <a:gd name="T25" fmla="*/ 238 h 263"/>
                <a:gd name="T26" fmla="*/ 50 w 89"/>
                <a:gd name="T27" fmla="*/ 238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9" h="263">
                  <a:moveTo>
                    <a:pt x="4" y="213"/>
                  </a:moveTo>
                  <a:lnTo>
                    <a:pt x="0" y="210"/>
                  </a:lnTo>
                  <a:lnTo>
                    <a:pt x="11" y="4"/>
                  </a:lnTo>
                  <a:lnTo>
                    <a:pt x="25" y="0"/>
                  </a:lnTo>
                  <a:lnTo>
                    <a:pt x="89" y="167"/>
                  </a:lnTo>
                  <a:lnTo>
                    <a:pt x="54" y="263"/>
                  </a:lnTo>
                  <a:lnTo>
                    <a:pt x="4" y="213"/>
                  </a:lnTo>
                  <a:lnTo>
                    <a:pt x="4" y="213"/>
                  </a:lnTo>
                  <a:close/>
                  <a:moveTo>
                    <a:pt x="50" y="238"/>
                  </a:moveTo>
                  <a:lnTo>
                    <a:pt x="75" y="167"/>
                  </a:lnTo>
                  <a:lnTo>
                    <a:pt x="25" y="36"/>
                  </a:lnTo>
                  <a:lnTo>
                    <a:pt x="15" y="203"/>
                  </a:lnTo>
                  <a:lnTo>
                    <a:pt x="50" y="238"/>
                  </a:lnTo>
                  <a:lnTo>
                    <a:pt x="50" y="2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2447" y="2011"/>
              <a:ext cx="104" cy="284"/>
            </a:xfrm>
            <a:custGeom>
              <a:avLst/>
              <a:gdLst>
                <a:gd name="T0" fmla="*/ 4 w 104"/>
                <a:gd name="T1" fmla="*/ 224 h 284"/>
                <a:gd name="T2" fmla="*/ 11 w 104"/>
                <a:gd name="T3" fmla="*/ 220 h 284"/>
                <a:gd name="T4" fmla="*/ 15 w 104"/>
                <a:gd name="T5" fmla="*/ 213 h 284"/>
                <a:gd name="T6" fmla="*/ 61 w 104"/>
                <a:gd name="T7" fmla="*/ 259 h 284"/>
                <a:gd name="T8" fmla="*/ 61 w 104"/>
                <a:gd name="T9" fmla="*/ 259 h 284"/>
                <a:gd name="T10" fmla="*/ 15 w 104"/>
                <a:gd name="T11" fmla="*/ 213 h 284"/>
                <a:gd name="T12" fmla="*/ 22 w 104"/>
                <a:gd name="T13" fmla="*/ 93 h 284"/>
                <a:gd name="T14" fmla="*/ 15 w 104"/>
                <a:gd name="T15" fmla="*/ 213 h 284"/>
                <a:gd name="T16" fmla="*/ 15 w 104"/>
                <a:gd name="T17" fmla="*/ 213 h 284"/>
                <a:gd name="T18" fmla="*/ 11 w 104"/>
                <a:gd name="T19" fmla="*/ 220 h 284"/>
                <a:gd name="T20" fmla="*/ 4 w 104"/>
                <a:gd name="T21" fmla="*/ 224 h 284"/>
                <a:gd name="T22" fmla="*/ 0 w 104"/>
                <a:gd name="T23" fmla="*/ 220 h 284"/>
                <a:gd name="T24" fmla="*/ 11 w 104"/>
                <a:gd name="T25" fmla="*/ 4 h 284"/>
                <a:gd name="T26" fmla="*/ 36 w 104"/>
                <a:gd name="T27" fmla="*/ 0 h 284"/>
                <a:gd name="T28" fmla="*/ 104 w 104"/>
                <a:gd name="T29" fmla="*/ 174 h 284"/>
                <a:gd name="T30" fmla="*/ 64 w 104"/>
                <a:gd name="T31" fmla="*/ 284 h 284"/>
                <a:gd name="T32" fmla="*/ 4 w 104"/>
                <a:gd name="T33" fmla="*/ 224 h 284"/>
                <a:gd name="T34" fmla="*/ 4 w 104"/>
                <a:gd name="T35" fmla="*/ 224 h 284"/>
                <a:gd name="T36" fmla="*/ 57 w 104"/>
                <a:gd name="T37" fmla="*/ 245 h 284"/>
                <a:gd name="T38" fmla="*/ 61 w 104"/>
                <a:gd name="T39" fmla="*/ 238 h 284"/>
                <a:gd name="T40" fmla="*/ 57 w 104"/>
                <a:gd name="T41" fmla="*/ 245 h 284"/>
                <a:gd name="T42" fmla="*/ 57 w 104"/>
                <a:gd name="T43" fmla="*/ 245 h 284"/>
                <a:gd name="T44" fmla="*/ 29 w 104"/>
                <a:gd name="T45" fmla="*/ 210 h 284"/>
                <a:gd name="T46" fmla="*/ 54 w 104"/>
                <a:gd name="T47" fmla="*/ 231 h 284"/>
                <a:gd name="T48" fmla="*/ 75 w 104"/>
                <a:gd name="T49" fmla="*/ 174 h 284"/>
                <a:gd name="T50" fmla="*/ 36 w 104"/>
                <a:gd name="T51" fmla="*/ 78 h 284"/>
                <a:gd name="T52" fmla="*/ 29 w 104"/>
                <a:gd name="T53" fmla="*/ 210 h 284"/>
                <a:gd name="T54" fmla="*/ 29 w 104"/>
                <a:gd name="T55" fmla="*/ 210 h 284"/>
                <a:gd name="T56" fmla="*/ 89 w 104"/>
                <a:gd name="T57" fmla="*/ 174 h 284"/>
                <a:gd name="T58" fmla="*/ 89 w 104"/>
                <a:gd name="T59" fmla="*/ 174 h 284"/>
                <a:gd name="T60" fmla="*/ 29 w 104"/>
                <a:gd name="T61" fmla="*/ 15 h 284"/>
                <a:gd name="T62" fmla="*/ 25 w 104"/>
                <a:gd name="T63" fmla="*/ 15 h 284"/>
                <a:gd name="T64" fmla="*/ 25 w 104"/>
                <a:gd name="T65" fmla="*/ 43 h 284"/>
                <a:gd name="T66" fmla="*/ 39 w 104"/>
                <a:gd name="T67" fmla="*/ 39 h 284"/>
                <a:gd name="T68" fmla="*/ 89 w 104"/>
                <a:gd name="T69" fmla="*/ 174 h 284"/>
                <a:gd name="T70" fmla="*/ 89 w 104"/>
                <a:gd name="T71" fmla="*/ 17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4" h="284">
                  <a:moveTo>
                    <a:pt x="4" y="224"/>
                  </a:moveTo>
                  <a:lnTo>
                    <a:pt x="11" y="220"/>
                  </a:lnTo>
                  <a:lnTo>
                    <a:pt x="15" y="213"/>
                  </a:lnTo>
                  <a:lnTo>
                    <a:pt x="61" y="259"/>
                  </a:lnTo>
                  <a:lnTo>
                    <a:pt x="61" y="259"/>
                  </a:lnTo>
                  <a:lnTo>
                    <a:pt x="15" y="213"/>
                  </a:lnTo>
                  <a:lnTo>
                    <a:pt x="22" y="93"/>
                  </a:lnTo>
                  <a:lnTo>
                    <a:pt x="15" y="213"/>
                  </a:lnTo>
                  <a:lnTo>
                    <a:pt x="15" y="213"/>
                  </a:lnTo>
                  <a:lnTo>
                    <a:pt x="11" y="220"/>
                  </a:lnTo>
                  <a:lnTo>
                    <a:pt x="4" y="224"/>
                  </a:lnTo>
                  <a:lnTo>
                    <a:pt x="0" y="220"/>
                  </a:lnTo>
                  <a:lnTo>
                    <a:pt x="11" y="4"/>
                  </a:lnTo>
                  <a:lnTo>
                    <a:pt x="36" y="0"/>
                  </a:lnTo>
                  <a:lnTo>
                    <a:pt x="104" y="174"/>
                  </a:lnTo>
                  <a:lnTo>
                    <a:pt x="64" y="284"/>
                  </a:lnTo>
                  <a:lnTo>
                    <a:pt x="4" y="224"/>
                  </a:lnTo>
                  <a:lnTo>
                    <a:pt x="4" y="224"/>
                  </a:lnTo>
                  <a:close/>
                  <a:moveTo>
                    <a:pt x="57" y="245"/>
                  </a:moveTo>
                  <a:lnTo>
                    <a:pt x="61" y="238"/>
                  </a:lnTo>
                  <a:lnTo>
                    <a:pt x="57" y="245"/>
                  </a:lnTo>
                  <a:lnTo>
                    <a:pt x="57" y="245"/>
                  </a:lnTo>
                  <a:close/>
                  <a:moveTo>
                    <a:pt x="29" y="210"/>
                  </a:moveTo>
                  <a:lnTo>
                    <a:pt x="54" y="231"/>
                  </a:lnTo>
                  <a:lnTo>
                    <a:pt x="75" y="174"/>
                  </a:lnTo>
                  <a:lnTo>
                    <a:pt x="36" y="78"/>
                  </a:lnTo>
                  <a:lnTo>
                    <a:pt x="29" y="210"/>
                  </a:lnTo>
                  <a:lnTo>
                    <a:pt x="29" y="210"/>
                  </a:lnTo>
                  <a:close/>
                  <a:moveTo>
                    <a:pt x="89" y="174"/>
                  </a:moveTo>
                  <a:lnTo>
                    <a:pt x="89" y="174"/>
                  </a:lnTo>
                  <a:lnTo>
                    <a:pt x="29" y="15"/>
                  </a:lnTo>
                  <a:lnTo>
                    <a:pt x="25" y="15"/>
                  </a:lnTo>
                  <a:lnTo>
                    <a:pt x="25" y="43"/>
                  </a:lnTo>
                  <a:lnTo>
                    <a:pt x="39" y="39"/>
                  </a:lnTo>
                  <a:lnTo>
                    <a:pt x="89" y="174"/>
                  </a:lnTo>
                  <a:lnTo>
                    <a:pt x="89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59"/>
            <p:cNvSpPr/>
            <p:nvPr/>
          </p:nvSpPr>
          <p:spPr bwMode="auto">
            <a:xfrm>
              <a:off x="2006" y="1710"/>
              <a:ext cx="388" cy="316"/>
            </a:xfrm>
            <a:custGeom>
              <a:avLst/>
              <a:gdLst>
                <a:gd name="T0" fmla="*/ 53 w 388"/>
                <a:gd name="T1" fmla="*/ 14 h 316"/>
                <a:gd name="T2" fmla="*/ 0 w 388"/>
                <a:gd name="T3" fmla="*/ 14 h 316"/>
                <a:gd name="T4" fmla="*/ 0 w 388"/>
                <a:gd name="T5" fmla="*/ 0 h 316"/>
                <a:gd name="T6" fmla="*/ 57 w 388"/>
                <a:gd name="T7" fmla="*/ 0 h 316"/>
                <a:gd name="T8" fmla="*/ 388 w 388"/>
                <a:gd name="T9" fmla="*/ 305 h 316"/>
                <a:gd name="T10" fmla="*/ 377 w 388"/>
                <a:gd name="T11" fmla="*/ 316 h 316"/>
                <a:gd name="T12" fmla="*/ 53 w 388"/>
                <a:gd name="T13" fmla="*/ 14 h 316"/>
                <a:gd name="T14" fmla="*/ 53 w 388"/>
                <a:gd name="T15" fmla="*/ 1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8" h="316">
                  <a:moveTo>
                    <a:pt x="53" y="14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57" y="0"/>
                  </a:lnTo>
                  <a:lnTo>
                    <a:pt x="388" y="305"/>
                  </a:lnTo>
                  <a:lnTo>
                    <a:pt x="377" y="316"/>
                  </a:lnTo>
                  <a:lnTo>
                    <a:pt x="53" y="14"/>
                  </a:lnTo>
                  <a:lnTo>
                    <a:pt x="53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1999" y="1703"/>
              <a:ext cx="406" cy="333"/>
            </a:xfrm>
            <a:custGeom>
              <a:avLst/>
              <a:gdLst>
                <a:gd name="T0" fmla="*/ 56 w 406"/>
                <a:gd name="T1" fmla="*/ 28 h 333"/>
                <a:gd name="T2" fmla="*/ 0 w 406"/>
                <a:gd name="T3" fmla="*/ 28 h 333"/>
                <a:gd name="T4" fmla="*/ 0 w 406"/>
                <a:gd name="T5" fmla="*/ 0 h 333"/>
                <a:gd name="T6" fmla="*/ 67 w 406"/>
                <a:gd name="T7" fmla="*/ 0 h 333"/>
                <a:gd name="T8" fmla="*/ 406 w 406"/>
                <a:gd name="T9" fmla="*/ 312 h 333"/>
                <a:gd name="T10" fmla="*/ 384 w 406"/>
                <a:gd name="T11" fmla="*/ 333 h 333"/>
                <a:gd name="T12" fmla="*/ 56 w 406"/>
                <a:gd name="T13" fmla="*/ 28 h 333"/>
                <a:gd name="T14" fmla="*/ 56 w 406"/>
                <a:gd name="T15" fmla="*/ 28 h 333"/>
                <a:gd name="T16" fmla="*/ 60 w 406"/>
                <a:gd name="T17" fmla="*/ 14 h 333"/>
                <a:gd name="T18" fmla="*/ 384 w 406"/>
                <a:gd name="T19" fmla="*/ 312 h 333"/>
                <a:gd name="T20" fmla="*/ 60 w 406"/>
                <a:gd name="T21" fmla="*/ 14 h 333"/>
                <a:gd name="T22" fmla="*/ 14 w 406"/>
                <a:gd name="T23" fmla="*/ 14 h 333"/>
                <a:gd name="T24" fmla="*/ 14 w 406"/>
                <a:gd name="T25" fmla="*/ 14 h 333"/>
                <a:gd name="T26" fmla="*/ 60 w 406"/>
                <a:gd name="T27" fmla="*/ 14 h 333"/>
                <a:gd name="T28" fmla="*/ 60 w 406"/>
                <a:gd name="T29" fmla="*/ 21 h 333"/>
                <a:gd name="T30" fmla="*/ 53 w 406"/>
                <a:gd name="T31" fmla="*/ 28 h 333"/>
                <a:gd name="T32" fmla="*/ 60 w 406"/>
                <a:gd name="T33" fmla="*/ 21 h 333"/>
                <a:gd name="T34" fmla="*/ 60 w 406"/>
                <a:gd name="T35" fmla="*/ 14 h 333"/>
                <a:gd name="T36" fmla="*/ 60 w 406"/>
                <a:gd name="T37" fmla="*/ 14 h 333"/>
                <a:gd name="T38" fmla="*/ 60 w 406"/>
                <a:gd name="T39" fmla="*/ 14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06" h="333">
                  <a:moveTo>
                    <a:pt x="56" y="28"/>
                  </a:moveTo>
                  <a:lnTo>
                    <a:pt x="0" y="28"/>
                  </a:lnTo>
                  <a:lnTo>
                    <a:pt x="0" y="0"/>
                  </a:lnTo>
                  <a:lnTo>
                    <a:pt x="67" y="0"/>
                  </a:lnTo>
                  <a:lnTo>
                    <a:pt x="406" y="312"/>
                  </a:lnTo>
                  <a:lnTo>
                    <a:pt x="384" y="333"/>
                  </a:lnTo>
                  <a:lnTo>
                    <a:pt x="56" y="28"/>
                  </a:lnTo>
                  <a:lnTo>
                    <a:pt x="56" y="28"/>
                  </a:lnTo>
                  <a:close/>
                  <a:moveTo>
                    <a:pt x="60" y="14"/>
                  </a:moveTo>
                  <a:lnTo>
                    <a:pt x="384" y="312"/>
                  </a:lnTo>
                  <a:lnTo>
                    <a:pt x="60" y="14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60" y="14"/>
                  </a:lnTo>
                  <a:lnTo>
                    <a:pt x="60" y="21"/>
                  </a:lnTo>
                  <a:lnTo>
                    <a:pt x="53" y="28"/>
                  </a:lnTo>
                  <a:lnTo>
                    <a:pt x="60" y="21"/>
                  </a:lnTo>
                  <a:lnTo>
                    <a:pt x="60" y="14"/>
                  </a:lnTo>
                  <a:lnTo>
                    <a:pt x="60" y="14"/>
                  </a:lnTo>
                  <a:lnTo>
                    <a:pt x="6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2031" y="1674"/>
              <a:ext cx="35" cy="57"/>
            </a:xfrm>
            <a:custGeom>
              <a:avLst/>
              <a:gdLst>
                <a:gd name="T0" fmla="*/ 0 w 35"/>
                <a:gd name="T1" fmla="*/ 29 h 57"/>
                <a:gd name="T2" fmla="*/ 7 w 35"/>
                <a:gd name="T3" fmla="*/ 18 h 57"/>
                <a:gd name="T4" fmla="*/ 21 w 35"/>
                <a:gd name="T5" fmla="*/ 29 h 57"/>
                <a:gd name="T6" fmla="*/ 21 w 35"/>
                <a:gd name="T7" fmla="*/ 0 h 57"/>
                <a:gd name="T8" fmla="*/ 35 w 35"/>
                <a:gd name="T9" fmla="*/ 0 h 57"/>
                <a:gd name="T10" fmla="*/ 35 w 35"/>
                <a:gd name="T11" fmla="*/ 57 h 57"/>
                <a:gd name="T12" fmla="*/ 0 w 35"/>
                <a:gd name="T13" fmla="*/ 29 h 57"/>
                <a:gd name="T14" fmla="*/ 0 w 35"/>
                <a:gd name="T15" fmla="*/ 29 h 57"/>
                <a:gd name="T16" fmla="*/ 0 w 35"/>
                <a:gd name="T17" fmla="*/ 29 h 57"/>
                <a:gd name="T18" fmla="*/ 0 w 35"/>
                <a:gd name="T19" fmla="*/ 29 h 57"/>
                <a:gd name="T20" fmla="*/ 0 w 35"/>
                <a:gd name="T21" fmla="*/ 29 h 57"/>
                <a:gd name="T22" fmla="*/ 0 w 35"/>
                <a:gd name="T23" fmla="*/ 29 h 57"/>
                <a:gd name="T24" fmla="*/ 0 w 35"/>
                <a:gd name="T2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57">
                  <a:moveTo>
                    <a:pt x="0" y="29"/>
                  </a:moveTo>
                  <a:lnTo>
                    <a:pt x="7" y="18"/>
                  </a:lnTo>
                  <a:lnTo>
                    <a:pt x="21" y="29"/>
                  </a:lnTo>
                  <a:lnTo>
                    <a:pt x="21" y="0"/>
                  </a:lnTo>
                  <a:lnTo>
                    <a:pt x="35" y="0"/>
                  </a:lnTo>
                  <a:lnTo>
                    <a:pt x="35" y="57"/>
                  </a:lnTo>
                  <a:lnTo>
                    <a:pt x="0" y="29"/>
                  </a:lnTo>
                  <a:lnTo>
                    <a:pt x="0" y="29"/>
                  </a:lnTo>
                  <a:close/>
                  <a:moveTo>
                    <a:pt x="0" y="29"/>
                  </a:move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2"/>
            <p:cNvSpPr>
              <a:spLocks noEditPoints="1"/>
            </p:cNvSpPr>
            <p:nvPr/>
          </p:nvSpPr>
          <p:spPr bwMode="auto">
            <a:xfrm>
              <a:off x="2020" y="1667"/>
              <a:ext cx="53" cy="82"/>
            </a:xfrm>
            <a:custGeom>
              <a:avLst/>
              <a:gdLst>
                <a:gd name="T0" fmla="*/ 11 w 53"/>
                <a:gd name="T1" fmla="*/ 46 h 82"/>
                <a:gd name="T2" fmla="*/ 3 w 53"/>
                <a:gd name="T3" fmla="*/ 53 h 82"/>
                <a:gd name="T4" fmla="*/ 3 w 53"/>
                <a:gd name="T5" fmla="*/ 39 h 82"/>
                <a:gd name="T6" fmla="*/ 0 w 53"/>
                <a:gd name="T7" fmla="*/ 36 h 82"/>
                <a:gd name="T8" fmla="*/ 3 w 53"/>
                <a:gd name="T9" fmla="*/ 32 h 82"/>
                <a:gd name="T10" fmla="*/ 3 w 53"/>
                <a:gd name="T11" fmla="*/ 18 h 82"/>
                <a:gd name="T12" fmla="*/ 11 w 53"/>
                <a:gd name="T13" fmla="*/ 25 h 82"/>
                <a:gd name="T14" fmla="*/ 18 w 53"/>
                <a:gd name="T15" fmla="*/ 14 h 82"/>
                <a:gd name="T16" fmla="*/ 25 w 53"/>
                <a:gd name="T17" fmla="*/ 18 h 82"/>
                <a:gd name="T18" fmla="*/ 25 w 53"/>
                <a:gd name="T19" fmla="*/ 21 h 82"/>
                <a:gd name="T20" fmla="*/ 25 w 53"/>
                <a:gd name="T21" fmla="*/ 0 h 82"/>
                <a:gd name="T22" fmla="*/ 53 w 53"/>
                <a:gd name="T23" fmla="*/ 0 h 82"/>
                <a:gd name="T24" fmla="*/ 53 w 53"/>
                <a:gd name="T25" fmla="*/ 82 h 82"/>
                <a:gd name="T26" fmla="*/ 11 w 53"/>
                <a:gd name="T27" fmla="*/ 46 h 82"/>
                <a:gd name="T28" fmla="*/ 11 w 53"/>
                <a:gd name="T29" fmla="*/ 46 h 82"/>
                <a:gd name="T30" fmla="*/ 39 w 53"/>
                <a:gd name="T31" fmla="*/ 50 h 82"/>
                <a:gd name="T32" fmla="*/ 39 w 53"/>
                <a:gd name="T33" fmla="*/ 14 h 82"/>
                <a:gd name="T34" fmla="*/ 39 w 53"/>
                <a:gd name="T35" fmla="*/ 50 h 82"/>
                <a:gd name="T36" fmla="*/ 28 w 53"/>
                <a:gd name="T37" fmla="*/ 43 h 82"/>
                <a:gd name="T38" fmla="*/ 21 w 53"/>
                <a:gd name="T39" fmla="*/ 36 h 82"/>
                <a:gd name="T40" fmla="*/ 21 w 53"/>
                <a:gd name="T41" fmla="*/ 36 h 82"/>
                <a:gd name="T42" fmla="*/ 39 w 53"/>
                <a:gd name="T43" fmla="*/ 50 h 82"/>
                <a:gd name="T44" fmla="*/ 39 w 53"/>
                <a:gd name="T45" fmla="*/ 5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" h="82">
                  <a:moveTo>
                    <a:pt x="11" y="46"/>
                  </a:moveTo>
                  <a:lnTo>
                    <a:pt x="3" y="53"/>
                  </a:lnTo>
                  <a:lnTo>
                    <a:pt x="3" y="39"/>
                  </a:lnTo>
                  <a:lnTo>
                    <a:pt x="0" y="36"/>
                  </a:lnTo>
                  <a:lnTo>
                    <a:pt x="3" y="32"/>
                  </a:lnTo>
                  <a:lnTo>
                    <a:pt x="3" y="18"/>
                  </a:lnTo>
                  <a:lnTo>
                    <a:pt x="11" y="25"/>
                  </a:lnTo>
                  <a:lnTo>
                    <a:pt x="18" y="14"/>
                  </a:lnTo>
                  <a:lnTo>
                    <a:pt x="25" y="18"/>
                  </a:lnTo>
                  <a:lnTo>
                    <a:pt x="25" y="21"/>
                  </a:lnTo>
                  <a:lnTo>
                    <a:pt x="25" y="0"/>
                  </a:lnTo>
                  <a:lnTo>
                    <a:pt x="53" y="0"/>
                  </a:lnTo>
                  <a:lnTo>
                    <a:pt x="53" y="82"/>
                  </a:lnTo>
                  <a:lnTo>
                    <a:pt x="11" y="46"/>
                  </a:lnTo>
                  <a:lnTo>
                    <a:pt x="11" y="46"/>
                  </a:lnTo>
                  <a:close/>
                  <a:moveTo>
                    <a:pt x="39" y="50"/>
                  </a:moveTo>
                  <a:lnTo>
                    <a:pt x="39" y="14"/>
                  </a:lnTo>
                  <a:lnTo>
                    <a:pt x="39" y="50"/>
                  </a:lnTo>
                  <a:lnTo>
                    <a:pt x="28" y="43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39" y="50"/>
                  </a:lnTo>
                  <a:lnTo>
                    <a:pt x="39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3"/>
            <p:cNvSpPr/>
            <p:nvPr/>
          </p:nvSpPr>
          <p:spPr bwMode="auto">
            <a:xfrm>
              <a:off x="2586" y="1589"/>
              <a:ext cx="385" cy="398"/>
            </a:xfrm>
            <a:custGeom>
              <a:avLst/>
              <a:gdLst>
                <a:gd name="T0" fmla="*/ 0 w 385"/>
                <a:gd name="T1" fmla="*/ 387 h 398"/>
                <a:gd name="T2" fmla="*/ 371 w 385"/>
                <a:gd name="T3" fmla="*/ 21 h 398"/>
                <a:gd name="T4" fmla="*/ 371 w 385"/>
                <a:gd name="T5" fmla="*/ 0 h 398"/>
                <a:gd name="T6" fmla="*/ 371 w 385"/>
                <a:gd name="T7" fmla="*/ 0 h 398"/>
                <a:gd name="T8" fmla="*/ 385 w 385"/>
                <a:gd name="T9" fmla="*/ 0 h 398"/>
                <a:gd name="T10" fmla="*/ 385 w 385"/>
                <a:gd name="T11" fmla="*/ 28 h 398"/>
                <a:gd name="T12" fmla="*/ 11 w 385"/>
                <a:gd name="T13" fmla="*/ 398 h 398"/>
                <a:gd name="T14" fmla="*/ 0 w 385"/>
                <a:gd name="T15" fmla="*/ 387 h 398"/>
                <a:gd name="T16" fmla="*/ 0 w 385"/>
                <a:gd name="T17" fmla="*/ 387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5" h="398">
                  <a:moveTo>
                    <a:pt x="0" y="387"/>
                  </a:moveTo>
                  <a:lnTo>
                    <a:pt x="371" y="21"/>
                  </a:lnTo>
                  <a:lnTo>
                    <a:pt x="371" y="0"/>
                  </a:lnTo>
                  <a:lnTo>
                    <a:pt x="371" y="0"/>
                  </a:lnTo>
                  <a:lnTo>
                    <a:pt x="385" y="0"/>
                  </a:lnTo>
                  <a:lnTo>
                    <a:pt x="385" y="28"/>
                  </a:lnTo>
                  <a:lnTo>
                    <a:pt x="11" y="398"/>
                  </a:lnTo>
                  <a:lnTo>
                    <a:pt x="0" y="387"/>
                  </a:lnTo>
                  <a:lnTo>
                    <a:pt x="0" y="3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64"/>
            <p:cNvSpPr>
              <a:spLocks noEditPoints="1"/>
            </p:cNvSpPr>
            <p:nvPr/>
          </p:nvSpPr>
          <p:spPr bwMode="auto">
            <a:xfrm>
              <a:off x="2576" y="1582"/>
              <a:ext cx="402" cy="415"/>
            </a:xfrm>
            <a:custGeom>
              <a:avLst/>
              <a:gdLst>
                <a:gd name="T0" fmla="*/ 7 w 402"/>
                <a:gd name="T1" fmla="*/ 401 h 415"/>
                <a:gd name="T2" fmla="*/ 10 w 402"/>
                <a:gd name="T3" fmla="*/ 394 h 415"/>
                <a:gd name="T4" fmla="*/ 17 w 402"/>
                <a:gd name="T5" fmla="*/ 401 h 415"/>
                <a:gd name="T6" fmla="*/ 10 w 402"/>
                <a:gd name="T7" fmla="*/ 394 h 415"/>
                <a:gd name="T8" fmla="*/ 7 w 402"/>
                <a:gd name="T9" fmla="*/ 401 h 415"/>
                <a:gd name="T10" fmla="*/ 0 w 402"/>
                <a:gd name="T11" fmla="*/ 394 h 415"/>
                <a:gd name="T12" fmla="*/ 374 w 402"/>
                <a:gd name="T13" fmla="*/ 25 h 415"/>
                <a:gd name="T14" fmla="*/ 374 w 402"/>
                <a:gd name="T15" fmla="*/ 0 h 415"/>
                <a:gd name="T16" fmla="*/ 381 w 402"/>
                <a:gd name="T17" fmla="*/ 0 h 415"/>
                <a:gd name="T18" fmla="*/ 381 w 402"/>
                <a:gd name="T19" fmla="*/ 0 h 415"/>
                <a:gd name="T20" fmla="*/ 402 w 402"/>
                <a:gd name="T21" fmla="*/ 0 h 415"/>
                <a:gd name="T22" fmla="*/ 402 w 402"/>
                <a:gd name="T23" fmla="*/ 35 h 415"/>
                <a:gd name="T24" fmla="*/ 21 w 402"/>
                <a:gd name="T25" fmla="*/ 415 h 415"/>
                <a:gd name="T26" fmla="*/ 7 w 402"/>
                <a:gd name="T27" fmla="*/ 401 h 415"/>
                <a:gd name="T28" fmla="*/ 7 w 402"/>
                <a:gd name="T29" fmla="*/ 401 h 415"/>
                <a:gd name="T30" fmla="*/ 21 w 402"/>
                <a:gd name="T31" fmla="*/ 394 h 415"/>
                <a:gd name="T32" fmla="*/ 388 w 402"/>
                <a:gd name="T33" fmla="*/ 32 h 415"/>
                <a:gd name="T34" fmla="*/ 388 w 402"/>
                <a:gd name="T35" fmla="*/ 14 h 415"/>
                <a:gd name="T36" fmla="*/ 388 w 402"/>
                <a:gd name="T37" fmla="*/ 32 h 415"/>
                <a:gd name="T38" fmla="*/ 21 w 402"/>
                <a:gd name="T39" fmla="*/ 394 h 415"/>
                <a:gd name="T40" fmla="*/ 21 w 402"/>
                <a:gd name="T41" fmla="*/ 394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2" h="415">
                  <a:moveTo>
                    <a:pt x="7" y="401"/>
                  </a:moveTo>
                  <a:lnTo>
                    <a:pt x="10" y="394"/>
                  </a:lnTo>
                  <a:lnTo>
                    <a:pt x="17" y="401"/>
                  </a:lnTo>
                  <a:lnTo>
                    <a:pt x="10" y="394"/>
                  </a:lnTo>
                  <a:lnTo>
                    <a:pt x="7" y="401"/>
                  </a:lnTo>
                  <a:lnTo>
                    <a:pt x="0" y="394"/>
                  </a:lnTo>
                  <a:lnTo>
                    <a:pt x="374" y="25"/>
                  </a:lnTo>
                  <a:lnTo>
                    <a:pt x="374" y="0"/>
                  </a:lnTo>
                  <a:lnTo>
                    <a:pt x="381" y="0"/>
                  </a:lnTo>
                  <a:lnTo>
                    <a:pt x="381" y="0"/>
                  </a:lnTo>
                  <a:lnTo>
                    <a:pt x="402" y="0"/>
                  </a:lnTo>
                  <a:lnTo>
                    <a:pt x="402" y="35"/>
                  </a:lnTo>
                  <a:lnTo>
                    <a:pt x="21" y="415"/>
                  </a:lnTo>
                  <a:lnTo>
                    <a:pt x="7" y="401"/>
                  </a:lnTo>
                  <a:lnTo>
                    <a:pt x="7" y="401"/>
                  </a:lnTo>
                  <a:close/>
                  <a:moveTo>
                    <a:pt x="21" y="394"/>
                  </a:moveTo>
                  <a:lnTo>
                    <a:pt x="388" y="32"/>
                  </a:lnTo>
                  <a:lnTo>
                    <a:pt x="388" y="14"/>
                  </a:lnTo>
                  <a:lnTo>
                    <a:pt x="388" y="32"/>
                  </a:lnTo>
                  <a:lnTo>
                    <a:pt x="21" y="394"/>
                  </a:lnTo>
                  <a:lnTo>
                    <a:pt x="21" y="3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65"/>
            <p:cNvSpPr/>
            <p:nvPr/>
          </p:nvSpPr>
          <p:spPr bwMode="auto">
            <a:xfrm>
              <a:off x="2960" y="1596"/>
              <a:ext cx="75" cy="25"/>
            </a:xfrm>
            <a:custGeom>
              <a:avLst/>
              <a:gdLst>
                <a:gd name="T0" fmla="*/ 0 w 75"/>
                <a:gd name="T1" fmla="*/ 11 h 25"/>
                <a:gd name="T2" fmla="*/ 71 w 75"/>
                <a:gd name="T3" fmla="*/ 0 h 25"/>
                <a:gd name="T4" fmla="*/ 75 w 75"/>
                <a:gd name="T5" fmla="*/ 14 h 25"/>
                <a:gd name="T6" fmla="*/ 4 w 75"/>
                <a:gd name="T7" fmla="*/ 25 h 25"/>
                <a:gd name="T8" fmla="*/ 0 w 75"/>
                <a:gd name="T9" fmla="*/ 11 h 25"/>
                <a:gd name="T10" fmla="*/ 0 w 75"/>
                <a:gd name="T11" fmla="*/ 1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25">
                  <a:moveTo>
                    <a:pt x="0" y="11"/>
                  </a:moveTo>
                  <a:lnTo>
                    <a:pt x="71" y="0"/>
                  </a:lnTo>
                  <a:lnTo>
                    <a:pt x="75" y="14"/>
                  </a:lnTo>
                  <a:lnTo>
                    <a:pt x="4" y="25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66"/>
            <p:cNvSpPr/>
            <p:nvPr/>
          </p:nvSpPr>
          <p:spPr bwMode="auto">
            <a:xfrm>
              <a:off x="2953" y="1586"/>
              <a:ext cx="89" cy="42"/>
            </a:xfrm>
            <a:custGeom>
              <a:avLst/>
              <a:gdLst>
                <a:gd name="T0" fmla="*/ 4 w 89"/>
                <a:gd name="T1" fmla="*/ 35 h 42"/>
                <a:gd name="T2" fmla="*/ 0 w 89"/>
                <a:gd name="T3" fmla="*/ 21 h 42"/>
                <a:gd name="T4" fmla="*/ 7 w 89"/>
                <a:gd name="T5" fmla="*/ 21 h 42"/>
                <a:gd name="T6" fmla="*/ 11 w 89"/>
                <a:gd name="T7" fmla="*/ 28 h 42"/>
                <a:gd name="T8" fmla="*/ 7 w 89"/>
                <a:gd name="T9" fmla="*/ 21 h 42"/>
                <a:gd name="T10" fmla="*/ 0 w 89"/>
                <a:gd name="T11" fmla="*/ 21 h 42"/>
                <a:gd name="T12" fmla="*/ 0 w 89"/>
                <a:gd name="T13" fmla="*/ 14 h 42"/>
                <a:gd name="T14" fmla="*/ 86 w 89"/>
                <a:gd name="T15" fmla="*/ 0 h 42"/>
                <a:gd name="T16" fmla="*/ 89 w 89"/>
                <a:gd name="T17" fmla="*/ 28 h 42"/>
                <a:gd name="T18" fmla="*/ 4 w 89"/>
                <a:gd name="T19" fmla="*/ 42 h 42"/>
                <a:gd name="T20" fmla="*/ 4 w 89"/>
                <a:gd name="T21" fmla="*/ 35 h 42"/>
                <a:gd name="T22" fmla="*/ 4 w 89"/>
                <a:gd name="T23" fmla="*/ 3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9" h="42">
                  <a:moveTo>
                    <a:pt x="4" y="35"/>
                  </a:moveTo>
                  <a:lnTo>
                    <a:pt x="0" y="21"/>
                  </a:lnTo>
                  <a:lnTo>
                    <a:pt x="7" y="21"/>
                  </a:lnTo>
                  <a:lnTo>
                    <a:pt x="11" y="28"/>
                  </a:lnTo>
                  <a:lnTo>
                    <a:pt x="7" y="21"/>
                  </a:lnTo>
                  <a:lnTo>
                    <a:pt x="0" y="21"/>
                  </a:lnTo>
                  <a:lnTo>
                    <a:pt x="0" y="14"/>
                  </a:lnTo>
                  <a:lnTo>
                    <a:pt x="86" y="0"/>
                  </a:lnTo>
                  <a:lnTo>
                    <a:pt x="89" y="28"/>
                  </a:lnTo>
                  <a:lnTo>
                    <a:pt x="4" y="42"/>
                  </a:lnTo>
                  <a:lnTo>
                    <a:pt x="4" y="35"/>
                  </a:lnTo>
                  <a:lnTo>
                    <a:pt x="4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67"/>
            <p:cNvSpPr/>
            <p:nvPr/>
          </p:nvSpPr>
          <p:spPr bwMode="auto">
            <a:xfrm>
              <a:off x="2950" y="1607"/>
              <a:ext cx="64" cy="25"/>
            </a:xfrm>
            <a:custGeom>
              <a:avLst/>
              <a:gdLst>
                <a:gd name="T0" fmla="*/ 0 w 64"/>
                <a:gd name="T1" fmla="*/ 10 h 25"/>
                <a:gd name="T2" fmla="*/ 64 w 64"/>
                <a:gd name="T3" fmla="*/ 0 h 25"/>
                <a:gd name="T4" fmla="*/ 64 w 64"/>
                <a:gd name="T5" fmla="*/ 14 h 25"/>
                <a:gd name="T6" fmla="*/ 3 w 64"/>
                <a:gd name="T7" fmla="*/ 25 h 25"/>
                <a:gd name="T8" fmla="*/ 0 w 64"/>
                <a:gd name="T9" fmla="*/ 10 h 25"/>
                <a:gd name="T10" fmla="*/ 0 w 64"/>
                <a:gd name="T11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25">
                  <a:moveTo>
                    <a:pt x="0" y="10"/>
                  </a:moveTo>
                  <a:lnTo>
                    <a:pt x="64" y="0"/>
                  </a:lnTo>
                  <a:lnTo>
                    <a:pt x="64" y="14"/>
                  </a:lnTo>
                  <a:lnTo>
                    <a:pt x="3" y="25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68"/>
            <p:cNvSpPr/>
            <p:nvPr/>
          </p:nvSpPr>
          <p:spPr bwMode="auto">
            <a:xfrm>
              <a:off x="2942" y="1600"/>
              <a:ext cx="82" cy="39"/>
            </a:xfrm>
            <a:custGeom>
              <a:avLst/>
              <a:gdLst>
                <a:gd name="T0" fmla="*/ 4 w 82"/>
                <a:gd name="T1" fmla="*/ 32 h 39"/>
                <a:gd name="T2" fmla="*/ 0 w 82"/>
                <a:gd name="T3" fmla="*/ 17 h 39"/>
                <a:gd name="T4" fmla="*/ 8 w 82"/>
                <a:gd name="T5" fmla="*/ 17 h 39"/>
                <a:gd name="T6" fmla="*/ 11 w 82"/>
                <a:gd name="T7" fmla="*/ 25 h 39"/>
                <a:gd name="T8" fmla="*/ 8 w 82"/>
                <a:gd name="T9" fmla="*/ 17 h 39"/>
                <a:gd name="T10" fmla="*/ 0 w 82"/>
                <a:gd name="T11" fmla="*/ 17 h 39"/>
                <a:gd name="T12" fmla="*/ 0 w 82"/>
                <a:gd name="T13" fmla="*/ 10 h 39"/>
                <a:gd name="T14" fmla="*/ 75 w 82"/>
                <a:gd name="T15" fmla="*/ 0 h 39"/>
                <a:gd name="T16" fmla="*/ 82 w 82"/>
                <a:gd name="T17" fmla="*/ 25 h 39"/>
                <a:gd name="T18" fmla="*/ 4 w 82"/>
                <a:gd name="T19" fmla="*/ 39 h 39"/>
                <a:gd name="T20" fmla="*/ 4 w 82"/>
                <a:gd name="T21" fmla="*/ 32 h 39"/>
                <a:gd name="T22" fmla="*/ 4 w 82"/>
                <a:gd name="T23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39">
                  <a:moveTo>
                    <a:pt x="4" y="32"/>
                  </a:moveTo>
                  <a:lnTo>
                    <a:pt x="0" y="17"/>
                  </a:lnTo>
                  <a:lnTo>
                    <a:pt x="8" y="17"/>
                  </a:lnTo>
                  <a:lnTo>
                    <a:pt x="11" y="25"/>
                  </a:lnTo>
                  <a:lnTo>
                    <a:pt x="8" y="17"/>
                  </a:lnTo>
                  <a:lnTo>
                    <a:pt x="0" y="17"/>
                  </a:lnTo>
                  <a:lnTo>
                    <a:pt x="0" y="10"/>
                  </a:lnTo>
                  <a:lnTo>
                    <a:pt x="75" y="0"/>
                  </a:lnTo>
                  <a:lnTo>
                    <a:pt x="82" y="25"/>
                  </a:lnTo>
                  <a:lnTo>
                    <a:pt x="4" y="39"/>
                  </a:lnTo>
                  <a:lnTo>
                    <a:pt x="4" y="32"/>
                  </a:lnTo>
                  <a:lnTo>
                    <a:pt x="4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69"/>
            <p:cNvSpPr/>
            <p:nvPr/>
          </p:nvSpPr>
          <p:spPr bwMode="auto">
            <a:xfrm>
              <a:off x="2251" y="2377"/>
              <a:ext cx="175" cy="521"/>
            </a:xfrm>
            <a:custGeom>
              <a:avLst/>
              <a:gdLst>
                <a:gd name="T0" fmla="*/ 0 w 49"/>
                <a:gd name="T1" fmla="*/ 143 h 147"/>
                <a:gd name="T2" fmla="*/ 19 w 49"/>
                <a:gd name="T3" fmla="*/ 139 h 147"/>
                <a:gd name="T4" fmla="*/ 12 w 49"/>
                <a:gd name="T5" fmla="*/ 76 h 147"/>
                <a:gd name="T6" fmla="*/ 12 w 49"/>
                <a:gd name="T7" fmla="*/ 76 h 147"/>
                <a:gd name="T8" fmla="*/ 12 w 49"/>
                <a:gd name="T9" fmla="*/ 74 h 147"/>
                <a:gd name="T10" fmla="*/ 12 w 49"/>
                <a:gd name="T11" fmla="*/ 74 h 147"/>
                <a:gd name="T12" fmla="*/ 45 w 49"/>
                <a:gd name="T13" fmla="*/ 0 h 147"/>
                <a:gd name="T14" fmla="*/ 45 w 49"/>
                <a:gd name="T15" fmla="*/ 0 h 147"/>
                <a:gd name="T16" fmla="*/ 49 w 49"/>
                <a:gd name="T17" fmla="*/ 2 h 147"/>
                <a:gd name="T18" fmla="*/ 32 w 49"/>
                <a:gd name="T19" fmla="*/ 32 h 147"/>
                <a:gd name="T20" fmla="*/ 32 w 49"/>
                <a:gd name="T21" fmla="*/ 32 h 147"/>
                <a:gd name="T22" fmla="*/ 16 w 49"/>
                <a:gd name="T23" fmla="*/ 74 h 147"/>
                <a:gd name="T24" fmla="*/ 16 w 49"/>
                <a:gd name="T25" fmla="*/ 74 h 147"/>
                <a:gd name="T26" fmla="*/ 16 w 49"/>
                <a:gd name="T27" fmla="*/ 76 h 147"/>
                <a:gd name="T28" fmla="*/ 16 w 49"/>
                <a:gd name="T29" fmla="*/ 76 h 147"/>
                <a:gd name="T30" fmla="*/ 23 w 49"/>
                <a:gd name="T31" fmla="*/ 140 h 147"/>
                <a:gd name="T32" fmla="*/ 23 w 49"/>
                <a:gd name="T33" fmla="*/ 140 h 147"/>
                <a:gd name="T34" fmla="*/ 24 w 49"/>
                <a:gd name="T35" fmla="*/ 142 h 147"/>
                <a:gd name="T36" fmla="*/ 1 w 49"/>
                <a:gd name="T37" fmla="*/ 147 h 147"/>
                <a:gd name="T38" fmla="*/ 0 w 49"/>
                <a:gd name="T39" fmla="*/ 14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" h="147">
                  <a:moveTo>
                    <a:pt x="0" y="143"/>
                  </a:moveTo>
                  <a:cubicBezTo>
                    <a:pt x="19" y="139"/>
                    <a:pt x="19" y="139"/>
                    <a:pt x="19" y="139"/>
                  </a:cubicBezTo>
                  <a:cubicBezTo>
                    <a:pt x="18" y="130"/>
                    <a:pt x="15" y="89"/>
                    <a:pt x="12" y="76"/>
                  </a:cubicBezTo>
                  <a:cubicBezTo>
                    <a:pt x="12" y="76"/>
                    <a:pt x="12" y="76"/>
                    <a:pt x="12" y="76"/>
                  </a:cubicBezTo>
                  <a:cubicBezTo>
                    <a:pt x="12" y="76"/>
                    <a:pt x="12" y="75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56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9" y="2"/>
                    <a:pt x="40" y="16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24" y="48"/>
                    <a:pt x="16" y="67"/>
                    <a:pt x="16" y="74"/>
                  </a:cubicBezTo>
                  <a:cubicBezTo>
                    <a:pt x="16" y="74"/>
                    <a:pt x="16" y="74"/>
                    <a:pt x="16" y="74"/>
                  </a:cubicBezTo>
                  <a:cubicBezTo>
                    <a:pt x="16" y="75"/>
                    <a:pt x="16" y="75"/>
                    <a:pt x="16" y="76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19" y="90"/>
                    <a:pt x="23" y="140"/>
                    <a:pt x="23" y="140"/>
                  </a:cubicBezTo>
                  <a:cubicBezTo>
                    <a:pt x="23" y="140"/>
                    <a:pt x="23" y="140"/>
                    <a:pt x="23" y="140"/>
                  </a:cubicBezTo>
                  <a:cubicBezTo>
                    <a:pt x="24" y="142"/>
                    <a:pt x="24" y="142"/>
                    <a:pt x="24" y="142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3"/>
                    <a:pt x="0" y="143"/>
                    <a:pt x="0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70"/>
            <p:cNvSpPr>
              <a:spLocks noEditPoints="1"/>
            </p:cNvSpPr>
            <p:nvPr/>
          </p:nvSpPr>
          <p:spPr bwMode="auto">
            <a:xfrm>
              <a:off x="2244" y="2366"/>
              <a:ext cx="189" cy="540"/>
            </a:xfrm>
            <a:custGeom>
              <a:avLst/>
              <a:gdLst>
                <a:gd name="T0" fmla="*/ 0 w 53"/>
                <a:gd name="T1" fmla="*/ 147 h 152"/>
                <a:gd name="T2" fmla="*/ 3 w 53"/>
                <a:gd name="T3" fmla="*/ 148 h 152"/>
                <a:gd name="T4" fmla="*/ 0 w 53"/>
                <a:gd name="T5" fmla="*/ 147 h 152"/>
                <a:gd name="T6" fmla="*/ 19 w 53"/>
                <a:gd name="T7" fmla="*/ 140 h 152"/>
                <a:gd name="T8" fmla="*/ 12 w 53"/>
                <a:gd name="T9" fmla="*/ 80 h 152"/>
                <a:gd name="T10" fmla="*/ 12 w 53"/>
                <a:gd name="T11" fmla="*/ 77 h 152"/>
                <a:gd name="T12" fmla="*/ 29 w 53"/>
                <a:gd name="T13" fmla="*/ 33 h 152"/>
                <a:gd name="T14" fmla="*/ 45 w 53"/>
                <a:gd name="T15" fmla="*/ 3 h 152"/>
                <a:gd name="T16" fmla="*/ 53 w 53"/>
                <a:gd name="T17" fmla="*/ 4 h 152"/>
                <a:gd name="T18" fmla="*/ 52 w 53"/>
                <a:gd name="T19" fmla="*/ 6 h 152"/>
                <a:gd name="T20" fmla="*/ 52 w 53"/>
                <a:gd name="T21" fmla="*/ 6 h 152"/>
                <a:gd name="T22" fmla="*/ 52 w 53"/>
                <a:gd name="T23" fmla="*/ 6 h 152"/>
                <a:gd name="T24" fmla="*/ 52 w 53"/>
                <a:gd name="T25" fmla="*/ 6 h 152"/>
                <a:gd name="T26" fmla="*/ 52 w 53"/>
                <a:gd name="T27" fmla="*/ 7 h 152"/>
                <a:gd name="T28" fmla="*/ 51 w 53"/>
                <a:gd name="T29" fmla="*/ 9 h 152"/>
                <a:gd name="T30" fmla="*/ 47 w 53"/>
                <a:gd name="T31" fmla="*/ 15 h 152"/>
                <a:gd name="T32" fmla="*/ 36 w 53"/>
                <a:gd name="T33" fmla="*/ 36 h 152"/>
                <a:gd name="T34" fmla="*/ 20 w 53"/>
                <a:gd name="T35" fmla="*/ 77 h 152"/>
                <a:gd name="T36" fmla="*/ 20 w 53"/>
                <a:gd name="T37" fmla="*/ 77 h 152"/>
                <a:gd name="T38" fmla="*/ 20 w 53"/>
                <a:gd name="T39" fmla="*/ 78 h 152"/>
                <a:gd name="T40" fmla="*/ 27 w 53"/>
                <a:gd name="T41" fmla="*/ 143 h 152"/>
                <a:gd name="T42" fmla="*/ 27 w 53"/>
                <a:gd name="T43" fmla="*/ 143 h 152"/>
                <a:gd name="T44" fmla="*/ 1 w 53"/>
                <a:gd name="T45" fmla="*/ 152 h 152"/>
                <a:gd name="T46" fmla="*/ 14 w 53"/>
                <a:gd name="T47" fmla="*/ 145 h 152"/>
                <a:gd name="T48" fmla="*/ 23 w 53"/>
                <a:gd name="T49" fmla="*/ 144 h 152"/>
                <a:gd name="T50" fmla="*/ 14 w 53"/>
                <a:gd name="T51" fmla="*/ 145 h 152"/>
                <a:gd name="T52" fmla="*/ 16 w 53"/>
                <a:gd name="T53" fmla="*/ 79 h 152"/>
                <a:gd name="T54" fmla="*/ 22 w 53"/>
                <a:gd name="T55" fmla="*/ 127 h 152"/>
                <a:gd name="T56" fmla="*/ 16 w 53"/>
                <a:gd name="T57" fmla="*/ 79 h 152"/>
                <a:gd name="T58" fmla="*/ 16 w 53"/>
                <a:gd name="T59" fmla="*/ 77 h 152"/>
                <a:gd name="T60" fmla="*/ 16 w 53"/>
                <a:gd name="T61" fmla="*/ 77 h 152"/>
                <a:gd name="T62" fmla="*/ 16 w 53"/>
                <a:gd name="T63" fmla="*/ 77 h 152"/>
                <a:gd name="T64" fmla="*/ 16 w 53"/>
                <a:gd name="T65" fmla="*/ 77 h 152"/>
                <a:gd name="T66" fmla="*/ 16 w 53"/>
                <a:gd name="T67" fmla="*/ 77 h 152"/>
                <a:gd name="T68" fmla="*/ 23 w 53"/>
                <a:gd name="T69" fmla="*/ 54 h 152"/>
                <a:gd name="T70" fmla="*/ 32 w 53"/>
                <a:gd name="T71" fmla="*/ 34 h 152"/>
                <a:gd name="T72" fmla="*/ 40 w 53"/>
                <a:gd name="T73" fmla="*/ 20 h 152"/>
                <a:gd name="T74" fmla="*/ 32 w 53"/>
                <a:gd name="T75" fmla="*/ 3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3" h="152">
                  <a:moveTo>
                    <a:pt x="1" y="150"/>
                  </a:moveTo>
                  <a:cubicBezTo>
                    <a:pt x="0" y="147"/>
                    <a:pt x="0" y="147"/>
                    <a:pt x="0" y="147"/>
                  </a:cubicBezTo>
                  <a:cubicBezTo>
                    <a:pt x="2" y="146"/>
                    <a:pt x="2" y="146"/>
                    <a:pt x="2" y="146"/>
                  </a:cubicBezTo>
                  <a:cubicBezTo>
                    <a:pt x="3" y="148"/>
                    <a:pt x="3" y="148"/>
                    <a:pt x="3" y="148"/>
                  </a:cubicBezTo>
                  <a:cubicBezTo>
                    <a:pt x="2" y="146"/>
                    <a:pt x="2" y="146"/>
                    <a:pt x="2" y="146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19" y="140"/>
                    <a:pt x="19" y="140"/>
                    <a:pt x="19" y="140"/>
                  </a:cubicBezTo>
                  <a:cubicBezTo>
                    <a:pt x="18" y="129"/>
                    <a:pt x="14" y="91"/>
                    <a:pt x="12" y="80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2" y="79"/>
                    <a:pt x="12" y="78"/>
                    <a:pt x="12" y="77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2" y="67"/>
                    <a:pt x="21" y="49"/>
                    <a:pt x="29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6" y="18"/>
                    <a:pt x="44" y="5"/>
                    <a:pt x="45" y="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2" y="7"/>
                    <a:pt x="51" y="8"/>
                    <a:pt x="51" y="9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0" y="10"/>
                    <a:pt x="49" y="12"/>
                    <a:pt x="47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4" y="21"/>
                    <a:pt x="40" y="28"/>
                    <a:pt x="36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28" y="52"/>
                    <a:pt x="20" y="70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8"/>
                    <a:pt x="20" y="78"/>
                    <a:pt x="20" y="78"/>
                  </a:cubicBezTo>
                  <a:cubicBezTo>
                    <a:pt x="20" y="78"/>
                    <a:pt x="20" y="78"/>
                    <a:pt x="20" y="78"/>
                  </a:cubicBezTo>
                  <a:cubicBezTo>
                    <a:pt x="23" y="93"/>
                    <a:pt x="27" y="140"/>
                    <a:pt x="27" y="143"/>
                  </a:cubicBezTo>
                  <a:cubicBezTo>
                    <a:pt x="27" y="143"/>
                    <a:pt x="27" y="143"/>
                    <a:pt x="27" y="143"/>
                  </a:cubicBezTo>
                  <a:cubicBezTo>
                    <a:pt x="27" y="143"/>
                    <a:pt x="27" y="143"/>
                    <a:pt x="27" y="143"/>
                  </a:cubicBezTo>
                  <a:cubicBezTo>
                    <a:pt x="27" y="143"/>
                    <a:pt x="27" y="143"/>
                    <a:pt x="27" y="143"/>
                  </a:cubicBezTo>
                  <a:cubicBezTo>
                    <a:pt x="28" y="147"/>
                    <a:pt x="28" y="147"/>
                    <a:pt x="28" y="147"/>
                  </a:cubicBezTo>
                  <a:cubicBezTo>
                    <a:pt x="1" y="152"/>
                    <a:pt x="1" y="152"/>
                    <a:pt x="1" y="152"/>
                  </a:cubicBezTo>
                  <a:cubicBezTo>
                    <a:pt x="1" y="150"/>
                    <a:pt x="1" y="150"/>
                    <a:pt x="1" y="150"/>
                  </a:cubicBezTo>
                  <a:close/>
                  <a:moveTo>
                    <a:pt x="14" y="145"/>
                  </a:move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14" y="145"/>
                    <a:pt x="14" y="145"/>
                    <a:pt x="14" y="145"/>
                  </a:cubicBezTo>
                  <a:close/>
                  <a:moveTo>
                    <a:pt x="16" y="77"/>
                  </a:moveTo>
                  <a:cubicBezTo>
                    <a:pt x="16" y="78"/>
                    <a:pt x="16" y="78"/>
                    <a:pt x="16" y="79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18" y="88"/>
                    <a:pt x="20" y="111"/>
                    <a:pt x="22" y="127"/>
                  </a:cubicBezTo>
                  <a:cubicBezTo>
                    <a:pt x="22" y="127"/>
                    <a:pt x="22" y="127"/>
                    <a:pt x="22" y="127"/>
                  </a:cubicBezTo>
                  <a:cubicBezTo>
                    <a:pt x="20" y="111"/>
                    <a:pt x="18" y="88"/>
                    <a:pt x="16" y="79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16" y="78"/>
                    <a:pt x="16" y="78"/>
                    <a:pt x="16" y="77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6" y="77"/>
                    <a:pt x="16" y="77"/>
                    <a:pt x="16" y="77"/>
                  </a:cubicBezTo>
                  <a:close/>
                  <a:moveTo>
                    <a:pt x="16" y="77"/>
                  </a:moveTo>
                  <a:cubicBezTo>
                    <a:pt x="16" y="77"/>
                    <a:pt x="16" y="77"/>
                    <a:pt x="16" y="77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6" y="77"/>
                    <a:pt x="16" y="77"/>
                    <a:pt x="16" y="77"/>
                  </a:cubicBezTo>
                  <a:close/>
                  <a:moveTo>
                    <a:pt x="32" y="34"/>
                  </a:moveTo>
                  <a:cubicBezTo>
                    <a:pt x="29" y="41"/>
                    <a:pt x="26" y="48"/>
                    <a:pt x="23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6" y="48"/>
                    <a:pt x="29" y="41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5" y="29"/>
                    <a:pt x="38" y="24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8" y="24"/>
                    <a:pt x="35" y="29"/>
                    <a:pt x="32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71"/>
            <p:cNvSpPr/>
            <p:nvPr/>
          </p:nvSpPr>
          <p:spPr bwMode="auto">
            <a:xfrm>
              <a:off x="2561" y="2377"/>
              <a:ext cx="232" cy="521"/>
            </a:xfrm>
            <a:custGeom>
              <a:avLst/>
              <a:gdLst>
                <a:gd name="T0" fmla="*/ 44 w 65"/>
                <a:gd name="T1" fmla="*/ 147 h 147"/>
                <a:gd name="T2" fmla="*/ 44 w 65"/>
                <a:gd name="T3" fmla="*/ 145 h 147"/>
                <a:gd name="T4" fmla="*/ 49 w 65"/>
                <a:gd name="T5" fmla="*/ 91 h 147"/>
                <a:gd name="T6" fmla="*/ 49 w 65"/>
                <a:gd name="T7" fmla="*/ 91 h 147"/>
                <a:gd name="T8" fmla="*/ 49 w 65"/>
                <a:gd name="T9" fmla="*/ 90 h 147"/>
                <a:gd name="T10" fmla="*/ 49 w 65"/>
                <a:gd name="T11" fmla="*/ 90 h 147"/>
                <a:gd name="T12" fmla="*/ 25 w 65"/>
                <a:gd name="T13" fmla="*/ 40 h 147"/>
                <a:gd name="T14" fmla="*/ 25 w 65"/>
                <a:gd name="T15" fmla="*/ 40 h 147"/>
                <a:gd name="T16" fmla="*/ 0 w 65"/>
                <a:gd name="T17" fmla="*/ 2 h 147"/>
                <a:gd name="T18" fmla="*/ 0 w 65"/>
                <a:gd name="T19" fmla="*/ 2 h 147"/>
                <a:gd name="T20" fmla="*/ 3 w 65"/>
                <a:gd name="T21" fmla="*/ 0 h 147"/>
                <a:gd name="T22" fmla="*/ 28 w 65"/>
                <a:gd name="T23" fmla="*/ 38 h 147"/>
                <a:gd name="T24" fmla="*/ 28 w 65"/>
                <a:gd name="T25" fmla="*/ 38 h 147"/>
                <a:gd name="T26" fmla="*/ 53 w 65"/>
                <a:gd name="T27" fmla="*/ 90 h 147"/>
                <a:gd name="T28" fmla="*/ 53 w 65"/>
                <a:gd name="T29" fmla="*/ 90 h 147"/>
                <a:gd name="T30" fmla="*/ 53 w 65"/>
                <a:gd name="T31" fmla="*/ 92 h 147"/>
                <a:gd name="T32" fmla="*/ 53 w 65"/>
                <a:gd name="T33" fmla="*/ 92 h 147"/>
                <a:gd name="T34" fmla="*/ 48 w 65"/>
                <a:gd name="T35" fmla="*/ 143 h 147"/>
                <a:gd name="T36" fmla="*/ 48 w 65"/>
                <a:gd name="T37" fmla="*/ 143 h 147"/>
                <a:gd name="T38" fmla="*/ 65 w 65"/>
                <a:gd name="T39" fmla="*/ 143 h 147"/>
                <a:gd name="T40" fmla="*/ 65 w 65"/>
                <a:gd name="T41" fmla="*/ 147 h 147"/>
                <a:gd name="T42" fmla="*/ 44 w 65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5" h="147">
                  <a:moveTo>
                    <a:pt x="44" y="147"/>
                  </a:moveTo>
                  <a:cubicBezTo>
                    <a:pt x="44" y="145"/>
                    <a:pt x="44" y="145"/>
                    <a:pt x="44" y="145"/>
                  </a:cubicBezTo>
                  <a:cubicBezTo>
                    <a:pt x="44" y="145"/>
                    <a:pt x="47" y="107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9" y="91"/>
                    <a:pt x="49" y="91"/>
                    <a:pt x="49" y="90"/>
                  </a:cubicBezTo>
                  <a:cubicBezTo>
                    <a:pt x="49" y="90"/>
                    <a:pt x="49" y="90"/>
                    <a:pt x="49" y="90"/>
                  </a:cubicBezTo>
                  <a:cubicBezTo>
                    <a:pt x="50" y="83"/>
                    <a:pt x="37" y="60"/>
                    <a:pt x="25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12" y="20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16" y="18"/>
                    <a:pt x="28" y="38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41" y="58"/>
                    <a:pt x="53" y="80"/>
                    <a:pt x="53" y="90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3" y="91"/>
                    <a:pt x="53" y="91"/>
                    <a:pt x="53" y="92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1" y="105"/>
                    <a:pt x="49" y="135"/>
                    <a:pt x="48" y="143"/>
                  </a:cubicBezTo>
                  <a:cubicBezTo>
                    <a:pt x="48" y="143"/>
                    <a:pt x="48" y="143"/>
                    <a:pt x="48" y="143"/>
                  </a:cubicBezTo>
                  <a:cubicBezTo>
                    <a:pt x="65" y="143"/>
                    <a:pt x="65" y="143"/>
                    <a:pt x="65" y="143"/>
                  </a:cubicBezTo>
                  <a:cubicBezTo>
                    <a:pt x="65" y="147"/>
                    <a:pt x="65" y="147"/>
                    <a:pt x="65" y="147"/>
                  </a:cubicBezTo>
                  <a:cubicBezTo>
                    <a:pt x="44" y="147"/>
                    <a:pt x="44" y="147"/>
                    <a:pt x="44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72"/>
            <p:cNvSpPr>
              <a:spLocks noEditPoints="1"/>
            </p:cNvSpPr>
            <p:nvPr/>
          </p:nvSpPr>
          <p:spPr bwMode="auto">
            <a:xfrm>
              <a:off x="2551" y="2366"/>
              <a:ext cx="249" cy="540"/>
            </a:xfrm>
            <a:custGeom>
              <a:avLst/>
              <a:gdLst>
                <a:gd name="T0" fmla="*/ 47 w 70"/>
                <a:gd name="T1" fmla="*/ 150 h 152"/>
                <a:gd name="T2" fmla="*/ 47 w 70"/>
                <a:gd name="T3" fmla="*/ 150 h 152"/>
                <a:gd name="T4" fmla="*/ 45 w 70"/>
                <a:gd name="T5" fmla="*/ 152 h 152"/>
                <a:gd name="T6" fmla="*/ 45 w 70"/>
                <a:gd name="T7" fmla="*/ 148 h 152"/>
                <a:gd name="T8" fmla="*/ 45 w 70"/>
                <a:gd name="T9" fmla="*/ 148 h 152"/>
                <a:gd name="T10" fmla="*/ 45 w 70"/>
                <a:gd name="T11" fmla="*/ 148 h 152"/>
                <a:gd name="T12" fmla="*/ 45 w 70"/>
                <a:gd name="T13" fmla="*/ 148 h 152"/>
                <a:gd name="T14" fmla="*/ 45 w 70"/>
                <a:gd name="T15" fmla="*/ 147 h 152"/>
                <a:gd name="T16" fmla="*/ 45 w 70"/>
                <a:gd name="T17" fmla="*/ 146 h 152"/>
                <a:gd name="T18" fmla="*/ 46 w 70"/>
                <a:gd name="T19" fmla="*/ 142 h 152"/>
                <a:gd name="T20" fmla="*/ 47 w 70"/>
                <a:gd name="T21" fmla="*/ 127 h 152"/>
                <a:gd name="T22" fmla="*/ 50 w 70"/>
                <a:gd name="T23" fmla="*/ 94 h 152"/>
                <a:gd name="T24" fmla="*/ 50 w 70"/>
                <a:gd name="T25" fmla="*/ 93 h 152"/>
                <a:gd name="T26" fmla="*/ 50 w 70"/>
                <a:gd name="T27" fmla="*/ 93 h 152"/>
                <a:gd name="T28" fmla="*/ 26 w 70"/>
                <a:gd name="T29" fmla="*/ 44 h 152"/>
                <a:gd name="T30" fmla="*/ 1 w 70"/>
                <a:gd name="T31" fmla="*/ 7 h 152"/>
                <a:gd name="T32" fmla="*/ 7 w 70"/>
                <a:gd name="T33" fmla="*/ 0 h 152"/>
                <a:gd name="T34" fmla="*/ 8 w 70"/>
                <a:gd name="T35" fmla="*/ 2 h 152"/>
                <a:gd name="T36" fmla="*/ 8 w 70"/>
                <a:gd name="T37" fmla="*/ 2 h 152"/>
                <a:gd name="T38" fmla="*/ 8 w 70"/>
                <a:gd name="T39" fmla="*/ 2 h 152"/>
                <a:gd name="T40" fmla="*/ 8 w 70"/>
                <a:gd name="T41" fmla="*/ 2 h 152"/>
                <a:gd name="T42" fmla="*/ 9 w 70"/>
                <a:gd name="T43" fmla="*/ 3 h 152"/>
                <a:gd name="T44" fmla="*/ 10 w 70"/>
                <a:gd name="T45" fmla="*/ 5 h 152"/>
                <a:gd name="T46" fmla="*/ 16 w 70"/>
                <a:gd name="T47" fmla="*/ 13 h 152"/>
                <a:gd name="T48" fmla="*/ 33 w 70"/>
                <a:gd name="T49" fmla="*/ 40 h 152"/>
                <a:gd name="T50" fmla="*/ 58 w 70"/>
                <a:gd name="T51" fmla="*/ 93 h 152"/>
                <a:gd name="T52" fmla="*/ 58 w 70"/>
                <a:gd name="T53" fmla="*/ 94 h 152"/>
                <a:gd name="T54" fmla="*/ 58 w 70"/>
                <a:gd name="T55" fmla="*/ 95 h 152"/>
                <a:gd name="T56" fmla="*/ 53 w 70"/>
                <a:gd name="T57" fmla="*/ 144 h 152"/>
                <a:gd name="T58" fmla="*/ 70 w 70"/>
                <a:gd name="T59" fmla="*/ 144 h 152"/>
                <a:gd name="T60" fmla="*/ 47 w 70"/>
                <a:gd name="T61" fmla="*/ 152 h 152"/>
                <a:gd name="T62" fmla="*/ 52 w 70"/>
                <a:gd name="T63" fmla="*/ 109 h 152"/>
                <a:gd name="T64" fmla="*/ 52 w 70"/>
                <a:gd name="T65" fmla="*/ 109 h 152"/>
                <a:gd name="T66" fmla="*/ 53 w 70"/>
                <a:gd name="T67" fmla="*/ 108 h 152"/>
                <a:gd name="T68" fmla="*/ 52 w 70"/>
                <a:gd name="T69" fmla="*/ 108 h 152"/>
                <a:gd name="T70" fmla="*/ 53 w 70"/>
                <a:gd name="T71" fmla="*/ 108 h 152"/>
                <a:gd name="T72" fmla="*/ 53 w 70"/>
                <a:gd name="T73" fmla="*/ 108 h 152"/>
                <a:gd name="T74" fmla="*/ 53 w 70"/>
                <a:gd name="T75" fmla="*/ 107 h 152"/>
                <a:gd name="T76" fmla="*/ 53 w 70"/>
                <a:gd name="T77" fmla="*/ 107 h 152"/>
                <a:gd name="T78" fmla="*/ 54 w 70"/>
                <a:gd name="T79" fmla="*/ 95 h 152"/>
                <a:gd name="T80" fmla="*/ 54 w 70"/>
                <a:gd name="T81" fmla="*/ 95 h 152"/>
                <a:gd name="T82" fmla="*/ 53 w 70"/>
                <a:gd name="T83" fmla="*/ 107 h 152"/>
                <a:gd name="T84" fmla="*/ 54 w 70"/>
                <a:gd name="T85" fmla="*/ 93 h 152"/>
                <a:gd name="T86" fmla="*/ 54 w 70"/>
                <a:gd name="T87" fmla="*/ 93 h 152"/>
                <a:gd name="T88" fmla="*/ 54 w 70"/>
                <a:gd name="T89" fmla="*/ 93 h 152"/>
                <a:gd name="T90" fmla="*/ 54 w 70"/>
                <a:gd name="T91" fmla="*/ 90 h 152"/>
                <a:gd name="T92" fmla="*/ 54 w 70"/>
                <a:gd name="T93" fmla="*/ 90 h 152"/>
                <a:gd name="T94" fmla="*/ 43 w 70"/>
                <a:gd name="T95" fmla="*/ 65 h 152"/>
                <a:gd name="T96" fmla="*/ 54 w 70"/>
                <a:gd name="T97" fmla="*/ 90 h 152"/>
                <a:gd name="T98" fmla="*/ 43 w 70"/>
                <a:gd name="T99" fmla="*/ 65 h 152"/>
                <a:gd name="T100" fmla="*/ 43 w 70"/>
                <a:gd name="T101" fmla="*/ 65 h 152"/>
                <a:gd name="T102" fmla="*/ 43 w 70"/>
                <a:gd name="T103" fmla="*/ 65 h 152"/>
                <a:gd name="T104" fmla="*/ 43 w 70"/>
                <a:gd name="T105" fmla="*/ 65 h 152"/>
                <a:gd name="T106" fmla="*/ 43 w 70"/>
                <a:gd name="T107" fmla="*/ 64 h 152"/>
                <a:gd name="T108" fmla="*/ 43 w 70"/>
                <a:gd name="T109" fmla="*/ 64 h 152"/>
                <a:gd name="T110" fmla="*/ 35 w 70"/>
                <a:gd name="T111" fmla="*/ 51 h 152"/>
                <a:gd name="T112" fmla="*/ 35 w 70"/>
                <a:gd name="T113" fmla="*/ 51 h 152"/>
                <a:gd name="T114" fmla="*/ 35 w 70"/>
                <a:gd name="T115" fmla="*/ 51 h 152"/>
                <a:gd name="T116" fmla="*/ 30 w 70"/>
                <a:gd name="T117" fmla="*/ 42 h 152"/>
                <a:gd name="T118" fmla="*/ 24 w 70"/>
                <a:gd name="T119" fmla="*/ 34 h 152"/>
                <a:gd name="T120" fmla="*/ 29 w 70"/>
                <a:gd name="T121" fmla="*/ 4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0" h="152">
                  <a:moveTo>
                    <a:pt x="47" y="152"/>
                  </a:moveTo>
                  <a:cubicBezTo>
                    <a:pt x="47" y="150"/>
                    <a:pt x="47" y="150"/>
                    <a:pt x="47" y="150"/>
                  </a:cubicBezTo>
                  <a:cubicBezTo>
                    <a:pt x="49" y="150"/>
                    <a:pt x="49" y="150"/>
                    <a:pt x="49" y="150"/>
                  </a:cubicBezTo>
                  <a:cubicBezTo>
                    <a:pt x="47" y="150"/>
                    <a:pt x="47" y="150"/>
                    <a:pt x="47" y="150"/>
                  </a:cubicBezTo>
                  <a:cubicBezTo>
                    <a:pt x="47" y="152"/>
                    <a:pt x="47" y="152"/>
                    <a:pt x="47" y="152"/>
                  </a:cubicBezTo>
                  <a:cubicBezTo>
                    <a:pt x="45" y="152"/>
                    <a:pt x="45" y="152"/>
                    <a:pt x="45" y="152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5" y="148"/>
                    <a:pt x="45" y="148"/>
                    <a:pt x="45" y="147"/>
                  </a:cubicBezTo>
                  <a:cubicBezTo>
                    <a:pt x="45" y="147"/>
                    <a:pt x="45" y="147"/>
                    <a:pt x="45" y="147"/>
                  </a:cubicBezTo>
                  <a:cubicBezTo>
                    <a:pt x="45" y="147"/>
                    <a:pt x="45" y="147"/>
                    <a:pt x="45" y="146"/>
                  </a:cubicBezTo>
                  <a:cubicBezTo>
                    <a:pt x="45" y="146"/>
                    <a:pt x="45" y="146"/>
                    <a:pt x="45" y="146"/>
                  </a:cubicBezTo>
                  <a:cubicBezTo>
                    <a:pt x="45" y="145"/>
                    <a:pt x="45" y="144"/>
                    <a:pt x="46" y="142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6" y="138"/>
                    <a:pt x="46" y="133"/>
                    <a:pt x="47" y="127"/>
                  </a:cubicBezTo>
                  <a:cubicBezTo>
                    <a:pt x="47" y="127"/>
                    <a:pt x="47" y="127"/>
                    <a:pt x="47" y="127"/>
                  </a:cubicBezTo>
                  <a:cubicBezTo>
                    <a:pt x="48" y="115"/>
                    <a:pt x="49" y="102"/>
                    <a:pt x="50" y="94"/>
                  </a:cubicBezTo>
                  <a:cubicBezTo>
                    <a:pt x="50" y="94"/>
                    <a:pt x="50" y="94"/>
                    <a:pt x="50" y="94"/>
                  </a:cubicBezTo>
                  <a:cubicBezTo>
                    <a:pt x="50" y="94"/>
                    <a:pt x="50" y="94"/>
                    <a:pt x="50" y="93"/>
                  </a:cubicBezTo>
                  <a:cubicBezTo>
                    <a:pt x="50" y="93"/>
                    <a:pt x="50" y="93"/>
                    <a:pt x="50" y="93"/>
                  </a:cubicBezTo>
                  <a:cubicBezTo>
                    <a:pt x="50" y="93"/>
                    <a:pt x="50" y="93"/>
                    <a:pt x="50" y="93"/>
                  </a:cubicBezTo>
                  <a:cubicBezTo>
                    <a:pt x="50" y="93"/>
                    <a:pt x="50" y="93"/>
                    <a:pt x="50" y="93"/>
                  </a:cubicBezTo>
                  <a:cubicBezTo>
                    <a:pt x="51" y="87"/>
                    <a:pt x="38" y="6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14" y="24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4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7"/>
                    <a:pt x="13" y="10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20" y="20"/>
                    <a:pt x="27" y="30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45" y="60"/>
                    <a:pt x="58" y="82"/>
                    <a:pt x="58" y="93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4"/>
                    <a:pt x="58" y="94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58" y="94"/>
                    <a:pt x="58" y="95"/>
                    <a:pt x="58" y="95"/>
                  </a:cubicBezTo>
                  <a:cubicBezTo>
                    <a:pt x="58" y="95"/>
                    <a:pt x="58" y="95"/>
                    <a:pt x="58" y="95"/>
                  </a:cubicBezTo>
                  <a:cubicBezTo>
                    <a:pt x="56" y="107"/>
                    <a:pt x="54" y="134"/>
                    <a:pt x="53" y="144"/>
                  </a:cubicBezTo>
                  <a:cubicBezTo>
                    <a:pt x="53" y="144"/>
                    <a:pt x="53" y="144"/>
                    <a:pt x="53" y="144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70" y="152"/>
                    <a:pt x="70" y="152"/>
                    <a:pt x="70" y="152"/>
                  </a:cubicBezTo>
                  <a:cubicBezTo>
                    <a:pt x="47" y="152"/>
                    <a:pt x="47" y="152"/>
                    <a:pt x="47" y="152"/>
                  </a:cubicBezTo>
                  <a:close/>
                  <a:moveTo>
                    <a:pt x="52" y="109"/>
                  </a:moveTo>
                  <a:cubicBezTo>
                    <a:pt x="52" y="109"/>
                    <a:pt x="52" y="109"/>
                    <a:pt x="52" y="109"/>
                  </a:cubicBezTo>
                  <a:cubicBezTo>
                    <a:pt x="52" y="109"/>
                    <a:pt x="52" y="109"/>
                    <a:pt x="52" y="109"/>
                  </a:cubicBezTo>
                  <a:cubicBezTo>
                    <a:pt x="52" y="109"/>
                    <a:pt x="52" y="109"/>
                    <a:pt x="52" y="109"/>
                  </a:cubicBezTo>
                  <a:close/>
                  <a:moveTo>
                    <a:pt x="52" y="108"/>
                  </a:moveTo>
                  <a:cubicBezTo>
                    <a:pt x="52" y="108"/>
                    <a:pt x="52" y="108"/>
                    <a:pt x="53" y="108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2" y="108"/>
                    <a:pt x="52" y="108"/>
                    <a:pt x="52" y="108"/>
                  </a:cubicBezTo>
                  <a:close/>
                  <a:moveTo>
                    <a:pt x="53" y="108"/>
                  </a:moveTo>
                  <a:cubicBezTo>
                    <a:pt x="53" y="108"/>
                    <a:pt x="53" y="108"/>
                    <a:pt x="53" y="108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3" y="108"/>
                    <a:pt x="53" y="108"/>
                    <a:pt x="53" y="108"/>
                  </a:cubicBezTo>
                  <a:close/>
                  <a:moveTo>
                    <a:pt x="53" y="107"/>
                  </a:move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7"/>
                    <a:pt x="53" y="107"/>
                  </a:cubicBezTo>
                  <a:close/>
                  <a:moveTo>
                    <a:pt x="53" y="107"/>
                  </a:moveTo>
                  <a:cubicBezTo>
                    <a:pt x="53" y="102"/>
                    <a:pt x="54" y="98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8"/>
                    <a:pt x="53" y="102"/>
                    <a:pt x="53" y="107"/>
                  </a:cubicBezTo>
                  <a:close/>
                  <a:moveTo>
                    <a:pt x="54" y="93"/>
                  </a:move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4" y="93"/>
                    <a:pt x="54" y="93"/>
                  </a:cubicBezTo>
                  <a:close/>
                  <a:moveTo>
                    <a:pt x="54" y="90"/>
                  </a:moveTo>
                  <a:cubicBezTo>
                    <a:pt x="54" y="90"/>
                    <a:pt x="54" y="90"/>
                    <a:pt x="54" y="90"/>
                  </a:cubicBezTo>
                  <a:cubicBezTo>
                    <a:pt x="54" y="90"/>
                    <a:pt x="54" y="90"/>
                    <a:pt x="54" y="90"/>
                  </a:cubicBezTo>
                  <a:cubicBezTo>
                    <a:pt x="54" y="90"/>
                    <a:pt x="54" y="90"/>
                    <a:pt x="54" y="90"/>
                  </a:cubicBezTo>
                  <a:close/>
                  <a:moveTo>
                    <a:pt x="54" y="90"/>
                  </a:moveTo>
                  <a:cubicBezTo>
                    <a:pt x="53" y="84"/>
                    <a:pt x="48" y="75"/>
                    <a:pt x="43" y="6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48" y="75"/>
                    <a:pt x="53" y="84"/>
                    <a:pt x="54" y="90"/>
                  </a:cubicBezTo>
                  <a:close/>
                  <a:moveTo>
                    <a:pt x="43" y="65"/>
                  </a:moveTo>
                  <a:cubicBezTo>
                    <a:pt x="43" y="65"/>
                    <a:pt x="43" y="65"/>
                    <a:pt x="43" y="6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43" y="65"/>
                    <a:pt x="43" y="65"/>
                    <a:pt x="43" y="65"/>
                  </a:cubicBezTo>
                  <a:close/>
                  <a:moveTo>
                    <a:pt x="43" y="65"/>
                  </a:moveTo>
                  <a:cubicBezTo>
                    <a:pt x="43" y="65"/>
                    <a:pt x="43" y="65"/>
                    <a:pt x="43" y="6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43" y="65"/>
                    <a:pt x="43" y="65"/>
                    <a:pt x="43" y="65"/>
                  </a:cubicBezTo>
                  <a:close/>
                  <a:moveTo>
                    <a:pt x="43" y="64"/>
                  </a:moveTo>
                  <a:cubicBezTo>
                    <a:pt x="43" y="64"/>
                    <a:pt x="43" y="64"/>
                    <a:pt x="43" y="64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3" y="64"/>
                    <a:pt x="43" y="64"/>
                    <a:pt x="43" y="64"/>
                  </a:cubicBezTo>
                  <a:close/>
                  <a:moveTo>
                    <a:pt x="35" y="51"/>
                  </a:move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lose/>
                  <a:moveTo>
                    <a:pt x="29" y="42"/>
                  </a:moveTo>
                  <a:cubicBezTo>
                    <a:pt x="31" y="45"/>
                    <a:pt x="33" y="48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3" y="48"/>
                    <a:pt x="31" y="45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28" y="39"/>
                    <a:pt x="26" y="37"/>
                    <a:pt x="24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6" y="37"/>
                    <a:pt x="28" y="39"/>
                    <a:pt x="2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57" name="组合 256"/>
          <p:cNvGrpSpPr/>
          <p:nvPr/>
        </p:nvGrpSpPr>
        <p:grpSpPr>
          <a:xfrm>
            <a:off x="6564930" y="1940518"/>
            <a:ext cx="1080859" cy="2221559"/>
            <a:chOff x="5368925" y="2532063"/>
            <a:chExt cx="947738" cy="2081213"/>
          </a:xfrm>
          <a:solidFill>
            <a:srgbClr val="76AADB"/>
          </a:solidFill>
        </p:grpSpPr>
        <p:sp>
          <p:nvSpPr>
            <p:cNvPr id="79" name="Freeform 77"/>
            <p:cNvSpPr>
              <a:spLocks noEditPoints="1"/>
            </p:cNvSpPr>
            <p:nvPr/>
          </p:nvSpPr>
          <p:spPr bwMode="auto">
            <a:xfrm>
              <a:off x="5570538" y="2673351"/>
              <a:ext cx="539750" cy="654050"/>
            </a:xfrm>
            <a:custGeom>
              <a:avLst/>
              <a:gdLst>
                <a:gd name="T0" fmla="*/ 0 w 102"/>
                <a:gd name="T1" fmla="*/ 62 h 124"/>
                <a:gd name="T2" fmla="*/ 51 w 102"/>
                <a:gd name="T3" fmla="*/ 0 h 124"/>
                <a:gd name="T4" fmla="*/ 51 w 102"/>
                <a:gd name="T5" fmla="*/ 0 h 124"/>
                <a:gd name="T6" fmla="*/ 102 w 102"/>
                <a:gd name="T7" fmla="*/ 62 h 124"/>
                <a:gd name="T8" fmla="*/ 102 w 102"/>
                <a:gd name="T9" fmla="*/ 62 h 124"/>
                <a:gd name="T10" fmla="*/ 51 w 102"/>
                <a:gd name="T11" fmla="*/ 124 h 124"/>
                <a:gd name="T12" fmla="*/ 51 w 102"/>
                <a:gd name="T13" fmla="*/ 124 h 124"/>
                <a:gd name="T14" fmla="*/ 0 w 102"/>
                <a:gd name="T15" fmla="*/ 62 h 124"/>
                <a:gd name="T16" fmla="*/ 3 w 102"/>
                <a:gd name="T17" fmla="*/ 62 h 124"/>
                <a:gd name="T18" fmla="*/ 51 w 102"/>
                <a:gd name="T19" fmla="*/ 121 h 124"/>
                <a:gd name="T20" fmla="*/ 51 w 102"/>
                <a:gd name="T21" fmla="*/ 121 h 124"/>
                <a:gd name="T22" fmla="*/ 99 w 102"/>
                <a:gd name="T23" fmla="*/ 62 h 124"/>
                <a:gd name="T24" fmla="*/ 99 w 102"/>
                <a:gd name="T25" fmla="*/ 62 h 124"/>
                <a:gd name="T26" fmla="*/ 51 w 102"/>
                <a:gd name="T27" fmla="*/ 3 h 124"/>
                <a:gd name="T28" fmla="*/ 51 w 102"/>
                <a:gd name="T29" fmla="*/ 3 h 124"/>
                <a:gd name="T30" fmla="*/ 3 w 102"/>
                <a:gd name="T31" fmla="*/ 6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2" h="124">
                  <a:moveTo>
                    <a:pt x="0" y="62"/>
                  </a:moveTo>
                  <a:cubicBezTo>
                    <a:pt x="0" y="28"/>
                    <a:pt x="22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80" y="0"/>
                    <a:pt x="102" y="28"/>
                    <a:pt x="102" y="62"/>
                  </a:cubicBezTo>
                  <a:cubicBezTo>
                    <a:pt x="102" y="62"/>
                    <a:pt x="102" y="62"/>
                    <a:pt x="102" y="62"/>
                  </a:cubicBezTo>
                  <a:cubicBezTo>
                    <a:pt x="102" y="96"/>
                    <a:pt x="80" y="124"/>
                    <a:pt x="51" y="124"/>
                  </a:cubicBezTo>
                  <a:cubicBezTo>
                    <a:pt x="51" y="124"/>
                    <a:pt x="51" y="124"/>
                    <a:pt x="51" y="124"/>
                  </a:cubicBezTo>
                  <a:cubicBezTo>
                    <a:pt x="22" y="124"/>
                    <a:pt x="0" y="96"/>
                    <a:pt x="0" y="62"/>
                  </a:cubicBezTo>
                  <a:close/>
                  <a:moveTo>
                    <a:pt x="3" y="62"/>
                  </a:moveTo>
                  <a:cubicBezTo>
                    <a:pt x="3" y="95"/>
                    <a:pt x="25" y="121"/>
                    <a:pt x="51" y="121"/>
                  </a:cubicBezTo>
                  <a:cubicBezTo>
                    <a:pt x="51" y="121"/>
                    <a:pt x="51" y="121"/>
                    <a:pt x="51" y="121"/>
                  </a:cubicBezTo>
                  <a:cubicBezTo>
                    <a:pt x="77" y="121"/>
                    <a:pt x="99" y="95"/>
                    <a:pt x="99" y="62"/>
                  </a:cubicBezTo>
                  <a:cubicBezTo>
                    <a:pt x="99" y="62"/>
                    <a:pt x="99" y="62"/>
                    <a:pt x="99" y="62"/>
                  </a:cubicBezTo>
                  <a:cubicBezTo>
                    <a:pt x="99" y="29"/>
                    <a:pt x="77" y="3"/>
                    <a:pt x="51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25" y="3"/>
                    <a:pt x="3" y="29"/>
                    <a:pt x="3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78"/>
            <p:cNvSpPr>
              <a:spLocks noEditPoints="1"/>
            </p:cNvSpPr>
            <p:nvPr/>
          </p:nvSpPr>
          <p:spPr bwMode="auto">
            <a:xfrm>
              <a:off x="5559425" y="2663826"/>
              <a:ext cx="561975" cy="674688"/>
            </a:xfrm>
            <a:custGeom>
              <a:avLst/>
              <a:gdLst>
                <a:gd name="T0" fmla="*/ 0 w 106"/>
                <a:gd name="T1" fmla="*/ 64 h 128"/>
                <a:gd name="T2" fmla="*/ 2 w 106"/>
                <a:gd name="T3" fmla="*/ 64 h 128"/>
                <a:gd name="T4" fmla="*/ 0 w 106"/>
                <a:gd name="T5" fmla="*/ 64 h 128"/>
                <a:gd name="T6" fmla="*/ 53 w 106"/>
                <a:gd name="T7" fmla="*/ 0 h 128"/>
                <a:gd name="T8" fmla="*/ 53 w 106"/>
                <a:gd name="T9" fmla="*/ 0 h 128"/>
                <a:gd name="T10" fmla="*/ 106 w 106"/>
                <a:gd name="T11" fmla="*/ 64 h 128"/>
                <a:gd name="T12" fmla="*/ 106 w 106"/>
                <a:gd name="T13" fmla="*/ 64 h 128"/>
                <a:gd name="T14" fmla="*/ 53 w 106"/>
                <a:gd name="T15" fmla="*/ 128 h 128"/>
                <a:gd name="T16" fmla="*/ 53 w 106"/>
                <a:gd name="T17" fmla="*/ 128 h 128"/>
                <a:gd name="T18" fmla="*/ 0 w 106"/>
                <a:gd name="T19" fmla="*/ 64 h 128"/>
                <a:gd name="T20" fmla="*/ 53 w 106"/>
                <a:gd name="T21" fmla="*/ 121 h 128"/>
                <a:gd name="T22" fmla="*/ 99 w 106"/>
                <a:gd name="T23" fmla="*/ 64 h 128"/>
                <a:gd name="T24" fmla="*/ 99 w 106"/>
                <a:gd name="T25" fmla="*/ 64 h 128"/>
                <a:gd name="T26" fmla="*/ 53 w 106"/>
                <a:gd name="T27" fmla="*/ 7 h 128"/>
                <a:gd name="T28" fmla="*/ 53 w 106"/>
                <a:gd name="T29" fmla="*/ 7 h 128"/>
                <a:gd name="T30" fmla="*/ 7 w 106"/>
                <a:gd name="T31" fmla="*/ 64 h 128"/>
                <a:gd name="T32" fmla="*/ 7 w 106"/>
                <a:gd name="T33" fmla="*/ 64 h 128"/>
                <a:gd name="T34" fmla="*/ 53 w 106"/>
                <a:gd name="T35" fmla="*/ 121 h 128"/>
                <a:gd name="T36" fmla="*/ 5 w 106"/>
                <a:gd name="T37" fmla="*/ 64 h 128"/>
                <a:gd name="T38" fmla="*/ 4 w 106"/>
                <a:gd name="T39" fmla="*/ 64 h 128"/>
                <a:gd name="T40" fmla="*/ 4 w 106"/>
                <a:gd name="T41" fmla="*/ 64 h 128"/>
                <a:gd name="T42" fmla="*/ 4 w 106"/>
                <a:gd name="T43" fmla="*/ 64 h 128"/>
                <a:gd name="T44" fmla="*/ 4 w 106"/>
                <a:gd name="T45" fmla="*/ 64 h 128"/>
                <a:gd name="T46" fmla="*/ 4 w 106"/>
                <a:gd name="T47" fmla="*/ 64 h 128"/>
                <a:gd name="T48" fmla="*/ 5 w 106"/>
                <a:gd name="T49" fmla="*/ 6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" h="128">
                  <a:moveTo>
                    <a:pt x="0" y="64"/>
                  </a:moveTo>
                  <a:cubicBezTo>
                    <a:pt x="2" y="64"/>
                    <a:pt x="2" y="64"/>
                    <a:pt x="2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29"/>
                    <a:pt x="2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83" y="0"/>
                    <a:pt x="106" y="29"/>
                    <a:pt x="106" y="64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6" y="99"/>
                    <a:pt x="83" y="128"/>
                    <a:pt x="53" y="128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23" y="128"/>
                    <a:pt x="0" y="99"/>
                    <a:pt x="0" y="64"/>
                  </a:cubicBezTo>
                  <a:close/>
                  <a:moveTo>
                    <a:pt x="53" y="121"/>
                  </a:moveTo>
                  <a:cubicBezTo>
                    <a:pt x="78" y="121"/>
                    <a:pt x="99" y="96"/>
                    <a:pt x="99" y="64"/>
                  </a:cubicBezTo>
                  <a:cubicBezTo>
                    <a:pt x="99" y="64"/>
                    <a:pt x="99" y="64"/>
                    <a:pt x="99" y="64"/>
                  </a:cubicBezTo>
                  <a:cubicBezTo>
                    <a:pt x="99" y="32"/>
                    <a:pt x="78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28" y="7"/>
                    <a:pt x="7" y="32"/>
                    <a:pt x="7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96"/>
                    <a:pt x="28" y="121"/>
                    <a:pt x="53" y="121"/>
                  </a:cubicBezTo>
                  <a:close/>
                  <a:moveTo>
                    <a:pt x="5" y="64"/>
                  </a:moveTo>
                  <a:cubicBezTo>
                    <a:pt x="4" y="64"/>
                    <a:pt x="4" y="64"/>
                    <a:pt x="4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5" y="64"/>
                    <a:pt x="5" y="64"/>
                    <a:pt x="5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79"/>
            <p:cNvSpPr/>
            <p:nvPr/>
          </p:nvSpPr>
          <p:spPr bwMode="auto">
            <a:xfrm>
              <a:off x="5788025" y="2852738"/>
              <a:ext cx="41275" cy="15875"/>
            </a:xfrm>
            <a:custGeom>
              <a:avLst/>
              <a:gdLst>
                <a:gd name="T0" fmla="*/ 2 w 8"/>
                <a:gd name="T1" fmla="*/ 3 h 3"/>
                <a:gd name="T2" fmla="*/ 0 w 8"/>
                <a:gd name="T3" fmla="*/ 2 h 3"/>
                <a:gd name="T4" fmla="*/ 0 w 8"/>
                <a:gd name="T5" fmla="*/ 2 h 3"/>
                <a:gd name="T6" fmla="*/ 2 w 8"/>
                <a:gd name="T7" fmla="*/ 0 h 3"/>
                <a:gd name="T8" fmla="*/ 2 w 8"/>
                <a:gd name="T9" fmla="*/ 0 h 3"/>
                <a:gd name="T10" fmla="*/ 7 w 8"/>
                <a:gd name="T11" fmla="*/ 0 h 3"/>
                <a:gd name="T12" fmla="*/ 8 w 8"/>
                <a:gd name="T13" fmla="*/ 2 h 3"/>
                <a:gd name="T14" fmla="*/ 8 w 8"/>
                <a:gd name="T15" fmla="*/ 2 h 3"/>
                <a:gd name="T16" fmla="*/ 7 w 8"/>
                <a:gd name="T17" fmla="*/ 3 h 3"/>
                <a:gd name="T18" fmla="*/ 7 w 8"/>
                <a:gd name="T19" fmla="*/ 3 h 3"/>
                <a:gd name="T20" fmla="*/ 2 w 8"/>
                <a:gd name="T2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3">
                  <a:moveTo>
                    <a:pt x="2" y="3"/>
                  </a:moveTo>
                  <a:cubicBezTo>
                    <a:pt x="1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" y="3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80"/>
            <p:cNvSpPr/>
            <p:nvPr/>
          </p:nvSpPr>
          <p:spPr bwMode="auto">
            <a:xfrm>
              <a:off x="5776913" y="2843213"/>
              <a:ext cx="63500" cy="36513"/>
            </a:xfrm>
            <a:custGeom>
              <a:avLst/>
              <a:gdLst>
                <a:gd name="T0" fmla="*/ 4 w 12"/>
                <a:gd name="T1" fmla="*/ 7 h 7"/>
                <a:gd name="T2" fmla="*/ 4 w 12"/>
                <a:gd name="T3" fmla="*/ 5 h 7"/>
                <a:gd name="T4" fmla="*/ 4 w 12"/>
                <a:gd name="T5" fmla="*/ 4 h 7"/>
                <a:gd name="T6" fmla="*/ 4 w 12"/>
                <a:gd name="T7" fmla="*/ 4 h 7"/>
                <a:gd name="T8" fmla="*/ 4 w 12"/>
                <a:gd name="T9" fmla="*/ 3 h 7"/>
                <a:gd name="T10" fmla="*/ 4 w 12"/>
                <a:gd name="T11" fmla="*/ 5 h 7"/>
                <a:gd name="T12" fmla="*/ 4 w 12"/>
                <a:gd name="T13" fmla="*/ 7 h 7"/>
                <a:gd name="T14" fmla="*/ 0 w 12"/>
                <a:gd name="T15" fmla="*/ 4 h 7"/>
                <a:gd name="T16" fmla="*/ 0 w 12"/>
                <a:gd name="T17" fmla="*/ 4 h 7"/>
                <a:gd name="T18" fmla="*/ 4 w 12"/>
                <a:gd name="T19" fmla="*/ 0 h 7"/>
                <a:gd name="T20" fmla="*/ 4 w 12"/>
                <a:gd name="T21" fmla="*/ 0 h 7"/>
                <a:gd name="T22" fmla="*/ 9 w 12"/>
                <a:gd name="T23" fmla="*/ 0 h 7"/>
                <a:gd name="T24" fmla="*/ 12 w 12"/>
                <a:gd name="T25" fmla="*/ 4 h 7"/>
                <a:gd name="T26" fmla="*/ 12 w 12"/>
                <a:gd name="T27" fmla="*/ 4 h 7"/>
                <a:gd name="T28" fmla="*/ 9 w 12"/>
                <a:gd name="T29" fmla="*/ 7 h 7"/>
                <a:gd name="T30" fmla="*/ 9 w 12"/>
                <a:gd name="T31" fmla="*/ 7 h 7"/>
                <a:gd name="T32" fmla="*/ 4 w 12"/>
                <a:gd name="T3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7">
                  <a:moveTo>
                    <a:pt x="4" y="7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1" y="0"/>
                    <a:pt x="12" y="2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6"/>
                    <a:pt x="11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4" y="7"/>
                    <a:pt x="4" y="7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81"/>
            <p:cNvSpPr/>
            <p:nvPr/>
          </p:nvSpPr>
          <p:spPr bwMode="auto">
            <a:xfrm>
              <a:off x="5978525" y="2832101"/>
              <a:ext cx="36513" cy="15875"/>
            </a:xfrm>
            <a:custGeom>
              <a:avLst/>
              <a:gdLst>
                <a:gd name="T0" fmla="*/ 1 w 7"/>
                <a:gd name="T1" fmla="*/ 3 h 3"/>
                <a:gd name="T2" fmla="*/ 0 w 7"/>
                <a:gd name="T3" fmla="*/ 1 h 3"/>
                <a:gd name="T4" fmla="*/ 0 w 7"/>
                <a:gd name="T5" fmla="*/ 1 h 3"/>
                <a:gd name="T6" fmla="*/ 1 w 7"/>
                <a:gd name="T7" fmla="*/ 0 h 3"/>
                <a:gd name="T8" fmla="*/ 1 w 7"/>
                <a:gd name="T9" fmla="*/ 0 h 3"/>
                <a:gd name="T10" fmla="*/ 5 w 7"/>
                <a:gd name="T11" fmla="*/ 0 h 3"/>
                <a:gd name="T12" fmla="*/ 7 w 7"/>
                <a:gd name="T13" fmla="*/ 1 h 3"/>
                <a:gd name="T14" fmla="*/ 7 w 7"/>
                <a:gd name="T15" fmla="*/ 1 h 3"/>
                <a:gd name="T16" fmla="*/ 5 w 7"/>
                <a:gd name="T17" fmla="*/ 3 h 3"/>
                <a:gd name="T18" fmla="*/ 5 w 7"/>
                <a:gd name="T19" fmla="*/ 3 h 3"/>
                <a:gd name="T20" fmla="*/ 1 w 7"/>
                <a:gd name="T2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3">
                  <a:moveTo>
                    <a:pt x="1" y="3"/>
                  </a:move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7" y="0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6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82"/>
            <p:cNvSpPr>
              <a:spLocks noEditPoints="1"/>
            </p:cNvSpPr>
            <p:nvPr/>
          </p:nvSpPr>
          <p:spPr bwMode="auto">
            <a:xfrm>
              <a:off x="5967413" y="2820988"/>
              <a:ext cx="58738" cy="38100"/>
            </a:xfrm>
            <a:custGeom>
              <a:avLst/>
              <a:gdLst>
                <a:gd name="T0" fmla="*/ 3 w 11"/>
                <a:gd name="T1" fmla="*/ 7 h 7"/>
                <a:gd name="T2" fmla="*/ 3 w 11"/>
                <a:gd name="T3" fmla="*/ 5 h 7"/>
                <a:gd name="T4" fmla="*/ 3 w 11"/>
                <a:gd name="T5" fmla="*/ 4 h 7"/>
                <a:gd name="T6" fmla="*/ 3 w 11"/>
                <a:gd name="T7" fmla="*/ 5 h 7"/>
                <a:gd name="T8" fmla="*/ 3 w 11"/>
                <a:gd name="T9" fmla="*/ 7 h 7"/>
                <a:gd name="T10" fmla="*/ 0 w 11"/>
                <a:gd name="T11" fmla="*/ 3 h 7"/>
                <a:gd name="T12" fmla="*/ 0 w 11"/>
                <a:gd name="T13" fmla="*/ 3 h 7"/>
                <a:gd name="T14" fmla="*/ 3 w 11"/>
                <a:gd name="T15" fmla="*/ 0 h 7"/>
                <a:gd name="T16" fmla="*/ 3 w 11"/>
                <a:gd name="T17" fmla="*/ 0 h 7"/>
                <a:gd name="T18" fmla="*/ 7 w 11"/>
                <a:gd name="T19" fmla="*/ 0 h 7"/>
                <a:gd name="T20" fmla="*/ 11 w 11"/>
                <a:gd name="T21" fmla="*/ 3 h 7"/>
                <a:gd name="T22" fmla="*/ 11 w 11"/>
                <a:gd name="T23" fmla="*/ 3 h 7"/>
                <a:gd name="T24" fmla="*/ 7 w 11"/>
                <a:gd name="T25" fmla="*/ 7 h 7"/>
                <a:gd name="T26" fmla="*/ 7 w 11"/>
                <a:gd name="T27" fmla="*/ 7 h 7"/>
                <a:gd name="T28" fmla="*/ 3 w 11"/>
                <a:gd name="T29" fmla="*/ 7 h 7"/>
                <a:gd name="T30" fmla="*/ 3 w 11"/>
                <a:gd name="T31" fmla="*/ 3 h 7"/>
                <a:gd name="T32" fmla="*/ 3 w 11"/>
                <a:gd name="T33" fmla="*/ 3 h 7"/>
                <a:gd name="T34" fmla="*/ 3 w 11"/>
                <a:gd name="T3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" h="7">
                  <a:moveTo>
                    <a:pt x="3" y="7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9" y="0"/>
                    <a:pt x="11" y="1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5"/>
                    <a:pt x="9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3" y="7"/>
                    <a:pt x="3" y="7"/>
                    <a:pt x="3" y="7"/>
                  </a:cubicBezTo>
                  <a:close/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83"/>
            <p:cNvSpPr/>
            <p:nvPr/>
          </p:nvSpPr>
          <p:spPr bwMode="auto">
            <a:xfrm>
              <a:off x="5813425" y="2584451"/>
              <a:ext cx="127000" cy="100013"/>
            </a:xfrm>
            <a:custGeom>
              <a:avLst/>
              <a:gdLst>
                <a:gd name="T0" fmla="*/ 1 w 24"/>
                <a:gd name="T1" fmla="*/ 18 h 19"/>
                <a:gd name="T2" fmla="*/ 1 w 24"/>
                <a:gd name="T3" fmla="*/ 16 h 19"/>
                <a:gd name="T4" fmla="*/ 1 w 24"/>
                <a:gd name="T5" fmla="*/ 16 h 19"/>
                <a:gd name="T6" fmla="*/ 22 w 24"/>
                <a:gd name="T7" fmla="*/ 1 h 19"/>
                <a:gd name="T8" fmla="*/ 24 w 24"/>
                <a:gd name="T9" fmla="*/ 1 h 19"/>
                <a:gd name="T10" fmla="*/ 24 w 24"/>
                <a:gd name="T11" fmla="*/ 1 h 19"/>
                <a:gd name="T12" fmla="*/ 23 w 24"/>
                <a:gd name="T13" fmla="*/ 3 h 19"/>
                <a:gd name="T14" fmla="*/ 23 w 24"/>
                <a:gd name="T15" fmla="*/ 3 h 19"/>
                <a:gd name="T16" fmla="*/ 3 w 24"/>
                <a:gd name="T17" fmla="*/ 18 h 19"/>
                <a:gd name="T18" fmla="*/ 2 w 24"/>
                <a:gd name="T19" fmla="*/ 19 h 19"/>
                <a:gd name="T20" fmla="*/ 2 w 24"/>
                <a:gd name="T21" fmla="*/ 19 h 19"/>
                <a:gd name="T22" fmla="*/ 1 w 24"/>
                <a:gd name="T23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19">
                  <a:moveTo>
                    <a:pt x="1" y="18"/>
                  </a:moveTo>
                  <a:cubicBezTo>
                    <a:pt x="0" y="17"/>
                    <a:pt x="0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3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2"/>
                    <a:pt x="24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" y="19"/>
                    <a:pt x="1" y="18"/>
                    <a:pt x="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84"/>
            <p:cNvSpPr>
              <a:spLocks noEditPoints="1"/>
            </p:cNvSpPr>
            <p:nvPr/>
          </p:nvSpPr>
          <p:spPr bwMode="auto">
            <a:xfrm>
              <a:off x="5803900" y="2579688"/>
              <a:ext cx="147638" cy="115888"/>
            </a:xfrm>
            <a:custGeom>
              <a:avLst/>
              <a:gdLst>
                <a:gd name="T0" fmla="*/ 4 w 28"/>
                <a:gd name="T1" fmla="*/ 22 h 22"/>
                <a:gd name="T2" fmla="*/ 1 w 28"/>
                <a:gd name="T3" fmla="*/ 20 h 22"/>
                <a:gd name="T4" fmla="*/ 1 w 28"/>
                <a:gd name="T5" fmla="*/ 20 h 22"/>
                <a:gd name="T6" fmla="*/ 3 w 28"/>
                <a:gd name="T7" fmla="*/ 19 h 22"/>
                <a:gd name="T8" fmla="*/ 4 w 28"/>
                <a:gd name="T9" fmla="*/ 18 h 22"/>
                <a:gd name="T10" fmla="*/ 3 w 28"/>
                <a:gd name="T11" fmla="*/ 19 h 22"/>
                <a:gd name="T12" fmla="*/ 1 w 28"/>
                <a:gd name="T13" fmla="*/ 20 h 22"/>
                <a:gd name="T14" fmla="*/ 0 w 28"/>
                <a:gd name="T15" fmla="*/ 18 h 22"/>
                <a:gd name="T16" fmla="*/ 0 w 28"/>
                <a:gd name="T17" fmla="*/ 18 h 22"/>
                <a:gd name="T18" fmla="*/ 2 w 28"/>
                <a:gd name="T19" fmla="*/ 15 h 22"/>
                <a:gd name="T20" fmla="*/ 2 w 28"/>
                <a:gd name="T21" fmla="*/ 15 h 22"/>
                <a:gd name="T22" fmla="*/ 23 w 28"/>
                <a:gd name="T23" fmla="*/ 0 h 22"/>
                <a:gd name="T24" fmla="*/ 25 w 28"/>
                <a:gd name="T25" fmla="*/ 0 h 22"/>
                <a:gd name="T26" fmla="*/ 25 w 28"/>
                <a:gd name="T27" fmla="*/ 0 h 22"/>
                <a:gd name="T28" fmla="*/ 27 w 28"/>
                <a:gd name="T29" fmla="*/ 1 h 22"/>
                <a:gd name="T30" fmla="*/ 27 w 28"/>
                <a:gd name="T31" fmla="*/ 1 h 22"/>
                <a:gd name="T32" fmla="*/ 28 w 28"/>
                <a:gd name="T33" fmla="*/ 3 h 22"/>
                <a:gd name="T34" fmla="*/ 28 w 28"/>
                <a:gd name="T35" fmla="*/ 3 h 22"/>
                <a:gd name="T36" fmla="*/ 27 w 28"/>
                <a:gd name="T37" fmla="*/ 6 h 22"/>
                <a:gd name="T38" fmla="*/ 27 w 28"/>
                <a:gd name="T39" fmla="*/ 6 h 22"/>
                <a:gd name="T40" fmla="*/ 6 w 28"/>
                <a:gd name="T41" fmla="*/ 21 h 22"/>
                <a:gd name="T42" fmla="*/ 4 w 28"/>
                <a:gd name="T43" fmla="*/ 22 h 22"/>
                <a:gd name="T44" fmla="*/ 4 w 28"/>
                <a:gd name="T45" fmla="*/ 22 h 22"/>
                <a:gd name="T46" fmla="*/ 4 w 28"/>
                <a:gd name="T47" fmla="*/ 22 h 22"/>
                <a:gd name="T48" fmla="*/ 4 w 28"/>
                <a:gd name="T49" fmla="*/ 18 h 22"/>
                <a:gd name="T50" fmla="*/ 4 w 28"/>
                <a:gd name="T51" fmla="*/ 18 h 22"/>
                <a:gd name="T52" fmla="*/ 4 w 28"/>
                <a:gd name="T53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" h="22">
                  <a:moveTo>
                    <a:pt x="4" y="22"/>
                  </a:moveTo>
                  <a:cubicBezTo>
                    <a:pt x="3" y="22"/>
                    <a:pt x="2" y="21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20"/>
                    <a:pt x="0" y="19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1" y="16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7" y="0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8" y="2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4"/>
                    <a:pt x="28" y="5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5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lose/>
                  <a:moveTo>
                    <a:pt x="4" y="18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85"/>
            <p:cNvSpPr/>
            <p:nvPr/>
          </p:nvSpPr>
          <p:spPr bwMode="auto">
            <a:xfrm>
              <a:off x="5845175" y="2616201"/>
              <a:ext cx="95250" cy="68263"/>
            </a:xfrm>
            <a:custGeom>
              <a:avLst/>
              <a:gdLst>
                <a:gd name="T0" fmla="*/ 0 w 18"/>
                <a:gd name="T1" fmla="*/ 12 h 13"/>
                <a:gd name="T2" fmla="*/ 1 w 18"/>
                <a:gd name="T3" fmla="*/ 10 h 13"/>
                <a:gd name="T4" fmla="*/ 1 w 18"/>
                <a:gd name="T5" fmla="*/ 10 h 13"/>
                <a:gd name="T6" fmla="*/ 16 w 18"/>
                <a:gd name="T7" fmla="*/ 1 h 13"/>
                <a:gd name="T8" fmla="*/ 18 w 18"/>
                <a:gd name="T9" fmla="*/ 1 h 13"/>
                <a:gd name="T10" fmla="*/ 18 w 18"/>
                <a:gd name="T11" fmla="*/ 1 h 13"/>
                <a:gd name="T12" fmla="*/ 17 w 18"/>
                <a:gd name="T13" fmla="*/ 3 h 13"/>
                <a:gd name="T14" fmla="*/ 17 w 18"/>
                <a:gd name="T15" fmla="*/ 3 h 13"/>
                <a:gd name="T16" fmla="*/ 2 w 18"/>
                <a:gd name="T17" fmla="*/ 12 h 13"/>
                <a:gd name="T18" fmla="*/ 2 w 18"/>
                <a:gd name="T19" fmla="*/ 13 h 13"/>
                <a:gd name="T20" fmla="*/ 2 w 18"/>
                <a:gd name="T21" fmla="*/ 13 h 13"/>
                <a:gd name="T22" fmla="*/ 0 w 18"/>
                <a:gd name="T2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13">
                  <a:moveTo>
                    <a:pt x="0" y="12"/>
                  </a:moveTo>
                  <a:cubicBezTo>
                    <a:pt x="0" y="11"/>
                    <a:pt x="0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7" y="0"/>
                    <a:pt x="17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2"/>
                    <a:pt x="18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1" y="12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86"/>
            <p:cNvSpPr/>
            <p:nvPr/>
          </p:nvSpPr>
          <p:spPr bwMode="auto">
            <a:xfrm>
              <a:off x="5835650" y="2611438"/>
              <a:ext cx="115888" cy="84138"/>
            </a:xfrm>
            <a:custGeom>
              <a:avLst/>
              <a:gdLst>
                <a:gd name="T0" fmla="*/ 4 w 22"/>
                <a:gd name="T1" fmla="*/ 16 h 16"/>
                <a:gd name="T2" fmla="*/ 1 w 22"/>
                <a:gd name="T3" fmla="*/ 14 h 16"/>
                <a:gd name="T4" fmla="*/ 1 w 22"/>
                <a:gd name="T5" fmla="*/ 14 h 16"/>
                <a:gd name="T6" fmla="*/ 2 w 22"/>
                <a:gd name="T7" fmla="*/ 13 h 16"/>
                <a:gd name="T8" fmla="*/ 1 w 22"/>
                <a:gd name="T9" fmla="*/ 14 h 16"/>
                <a:gd name="T10" fmla="*/ 0 w 22"/>
                <a:gd name="T11" fmla="*/ 12 h 16"/>
                <a:gd name="T12" fmla="*/ 0 w 22"/>
                <a:gd name="T13" fmla="*/ 12 h 16"/>
                <a:gd name="T14" fmla="*/ 2 w 22"/>
                <a:gd name="T15" fmla="*/ 9 h 16"/>
                <a:gd name="T16" fmla="*/ 2 w 22"/>
                <a:gd name="T17" fmla="*/ 9 h 16"/>
                <a:gd name="T18" fmla="*/ 17 w 22"/>
                <a:gd name="T19" fmla="*/ 0 h 16"/>
                <a:gd name="T20" fmla="*/ 19 w 22"/>
                <a:gd name="T21" fmla="*/ 0 h 16"/>
                <a:gd name="T22" fmla="*/ 19 w 22"/>
                <a:gd name="T23" fmla="*/ 0 h 16"/>
                <a:gd name="T24" fmla="*/ 22 w 22"/>
                <a:gd name="T25" fmla="*/ 1 h 16"/>
                <a:gd name="T26" fmla="*/ 22 w 22"/>
                <a:gd name="T27" fmla="*/ 1 h 16"/>
                <a:gd name="T28" fmla="*/ 22 w 22"/>
                <a:gd name="T29" fmla="*/ 3 h 16"/>
                <a:gd name="T30" fmla="*/ 22 w 22"/>
                <a:gd name="T31" fmla="*/ 3 h 16"/>
                <a:gd name="T32" fmla="*/ 20 w 22"/>
                <a:gd name="T33" fmla="*/ 6 h 16"/>
                <a:gd name="T34" fmla="*/ 20 w 22"/>
                <a:gd name="T35" fmla="*/ 6 h 16"/>
                <a:gd name="T36" fmla="*/ 6 w 22"/>
                <a:gd name="T37" fmla="*/ 15 h 16"/>
                <a:gd name="T38" fmla="*/ 4 w 22"/>
                <a:gd name="T39" fmla="*/ 16 h 16"/>
                <a:gd name="T40" fmla="*/ 4 w 22"/>
                <a:gd name="T41" fmla="*/ 16 h 16"/>
                <a:gd name="T42" fmla="*/ 4 w 22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16">
                  <a:moveTo>
                    <a:pt x="4" y="16"/>
                  </a:moveTo>
                  <a:cubicBezTo>
                    <a:pt x="3" y="16"/>
                    <a:pt x="1" y="15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1" y="10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0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2"/>
                    <a:pt x="22" y="2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4"/>
                    <a:pt x="21" y="5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87"/>
            <p:cNvSpPr/>
            <p:nvPr/>
          </p:nvSpPr>
          <p:spPr bwMode="auto">
            <a:xfrm>
              <a:off x="5883275" y="2643188"/>
              <a:ext cx="73025" cy="41275"/>
            </a:xfrm>
            <a:custGeom>
              <a:avLst/>
              <a:gdLst>
                <a:gd name="T0" fmla="*/ 1 w 14"/>
                <a:gd name="T1" fmla="*/ 7 h 8"/>
                <a:gd name="T2" fmla="*/ 2 w 14"/>
                <a:gd name="T3" fmla="*/ 5 h 8"/>
                <a:gd name="T4" fmla="*/ 2 w 14"/>
                <a:gd name="T5" fmla="*/ 5 h 8"/>
                <a:gd name="T6" fmla="*/ 12 w 14"/>
                <a:gd name="T7" fmla="*/ 0 h 8"/>
                <a:gd name="T8" fmla="*/ 14 w 14"/>
                <a:gd name="T9" fmla="*/ 1 h 8"/>
                <a:gd name="T10" fmla="*/ 14 w 14"/>
                <a:gd name="T11" fmla="*/ 1 h 8"/>
                <a:gd name="T12" fmla="*/ 13 w 14"/>
                <a:gd name="T13" fmla="*/ 3 h 8"/>
                <a:gd name="T14" fmla="*/ 13 w 14"/>
                <a:gd name="T15" fmla="*/ 3 h 8"/>
                <a:gd name="T16" fmla="*/ 3 w 14"/>
                <a:gd name="T17" fmla="*/ 8 h 8"/>
                <a:gd name="T18" fmla="*/ 2 w 14"/>
                <a:gd name="T19" fmla="*/ 8 h 8"/>
                <a:gd name="T20" fmla="*/ 2 w 14"/>
                <a:gd name="T21" fmla="*/ 8 h 8"/>
                <a:gd name="T22" fmla="*/ 1 w 14"/>
                <a:gd name="T2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8">
                  <a:moveTo>
                    <a:pt x="1" y="7"/>
                  </a:moveTo>
                  <a:cubicBezTo>
                    <a:pt x="0" y="6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2"/>
                    <a:pt x="14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1" y="7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88"/>
            <p:cNvSpPr/>
            <p:nvPr/>
          </p:nvSpPr>
          <p:spPr bwMode="auto">
            <a:xfrm>
              <a:off x="5876925" y="2632076"/>
              <a:ext cx="90488" cy="63500"/>
            </a:xfrm>
            <a:custGeom>
              <a:avLst/>
              <a:gdLst>
                <a:gd name="T0" fmla="*/ 0 w 17"/>
                <a:gd name="T1" fmla="*/ 10 h 12"/>
                <a:gd name="T2" fmla="*/ 2 w 17"/>
                <a:gd name="T3" fmla="*/ 9 h 12"/>
                <a:gd name="T4" fmla="*/ 0 w 17"/>
                <a:gd name="T5" fmla="*/ 10 h 12"/>
                <a:gd name="T6" fmla="*/ 0 w 17"/>
                <a:gd name="T7" fmla="*/ 8 h 12"/>
                <a:gd name="T8" fmla="*/ 0 w 17"/>
                <a:gd name="T9" fmla="*/ 8 h 12"/>
                <a:gd name="T10" fmla="*/ 2 w 17"/>
                <a:gd name="T11" fmla="*/ 5 h 12"/>
                <a:gd name="T12" fmla="*/ 2 w 17"/>
                <a:gd name="T13" fmla="*/ 5 h 12"/>
                <a:gd name="T14" fmla="*/ 12 w 17"/>
                <a:gd name="T15" fmla="*/ 0 h 12"/>
                <a:gd name="T16" fmla="*/ 13 w 17"/>
                <a:gd name="T17" fmla="*/ 0 h 12"/>
                <a:gd name="T18" fmla="*/ 13 w 17"/>
                <a:gd name="T19" fmla="*/ 0 h 12"/>
                <a:gd name="T20" fmla="*/ 17 w 17"/>
                <a:gd name="T21" fmla="*/ 2 h 12"/>
                <a:gd name="T22" fmla="*/ 17 w 17"/>
                <a:gd name="T23" fmla="*/ 2 h 12"/>
                <a:gd name="T24" fmla="*/ 17 w 17"/>
                <a:gd name="T25" fmla="*/ 4 h 12"/>
                <a:gd name="T26" fmla="*/ 17 w 17"/>
                <a:gd name="T27" fmla="*/ 4 h 12"/>
                <a:gd name="T28" fmla="*/ 15 w 17"/>
                <a:gd name="T29" fmla="*/ 7 h 12"/>
                <a:gd name="T30" fmla="*/ 15 w 17"/>
                <a:gd name="T31" fmla="*/ 7 h 12"/>
                <a:gd name="T32" fmla="*/ 5 w 17"/>
                <a:gd name="T33" fmla="*/ 11 h 12"/>
                <a:gd name="T34" fmla="*/ 3 w 17"/>
                <a:gd name="T35" fmla="*/ 12 h 12"/>
                <a:gd name="T36" fmla="*/ 3 w 17"/>
                <a:gd name="T37" fmla="*/ 12 h 12"/>
                <a:gd name="T38" fmla="*/ 0 w 17"/>
                <a:gd name="T3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" h="12">
                  <a:moveTo>
                    <a:pt x="0" y="10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6" y="1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3"/>
                    <a:pt x="17" y="3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5"/>
                    <a:pt x="16" y="6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" y="12"/>
                    <a:pt x="4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2"/>
                    <a:pt x="1" y="11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89"/>
            <p:cNvSpPr/>
            <p:nvPr/>
          </p:nvSpPr>
          <p:spPr bwMode="auto">
            <a:xfrm>
              <a:off x="5765800" y="3016251"/>
              <a:ext cx="285750" cy="142875"/>
            </a:xfrm>
            <a:custGeom>
              <a:avLst/>
              <a:gdLst>
                <a:gd name="T0" fmla="*/ 0 w 54"/>
                <a:gd name="T1" fmla="*/ 15 h 27"/>
                <a:gd name="T2" fmla="*/ 0 w 54"/>
                <a:gd name="T3" fmla="*/ 15 h 27"/>
                <a:gd name="T4" fmla="*/ 1 w 54"/>
                <a:gd name="T5" fmla="*/ 13 h 27"/>
                <a:gd name="T6" fmla="*/ 1 w 54"/>
                <a:gd name="T7" fmla="*/ 13 h 27"/>
                <a:gd name="T8" fmla="*/ 3 w 54"/>
                <a:gd name="T9" fmla="*/ 14 h 27"/>
                <a:gd name="T10" fmla="*/ 3 w 54"/>
                <a:gd name="T11" fmla="*/ 14 h 27"/>
                <a:gd name="T12" fmla="*/ 4 w 54"/>
                <a:gd name="T13" fmla="*/ 15 h 27"/>
                <a:gd name="T14" fmla="*/ 4 w 54"/>
                <a:gd name="T15" fmla="*/ 15 h 27"/>
                <a:gd name="T16" fmla="*/ 7 w 54"/>
                <a:gd name="T17" fmla="*/ 18 h 27"/>
                <a:gd name="T18" fmla="*/ 7 w 54"/>
                <a:gd name="T19" fmla="*/ 18 h 27"/>
                <a:gd name="T20" fmla="*/ 22 w 54"/>
                <a:gd name="T21" fmla="*/ 23 h 27"/>
                <a:gd name="T22" fmla="*/ 22 w 54"/>
                <a:gd name="T23" fmla="*/ 23 h 27"/>
                <a:gd name="T24" fmla="*/ 24 w 54"/>
                <a:gd name="T25" fmla="*/ 23 h 27"/>
                <a:gd name="T26" fmla="*/ 24 w 54"/>
                <a:gd name="T27" fmla="*/ 23 h 27"/>
                <a:gd name="T28" fmla="*/ 50 w 54"/>
                <a:gd name="T29" fmla="*/ 12 h 27"/>
                <a:gd name="T30" fmla="*/ 50 w 54"/>
                <a:gd name="T31" fmla="*/ 12 h 27"/>
                <a:gd name="T32" fmla="*/ 51 w 54"/>
                <a:gd name="T33" fmla="*/ 5 h 27"/>
                <a:gd name="T34" fmla="*/ 51 w 54"/>
                <a:gd name="T35" fmla="*/ 5 h 27"/>
                <a:gd name="T36" fmla="*/ 51 w 54"/>
                <a:gd name="T37" fmla="*/ 2 h 27"/>
                <a:gd name="T38" fmla="*/ 51 w 54"/>
                <a:gd name="T39" fmla="*/ 2 h 27"/>
                <a:gd name="T40" fmla="*/ 52 w 54"/>
                <a:gd name="T41" fmla="*/ 0 h 27"/>
                <a:gd name="T42" fmla="*/ 52 w 54"/>
                <a:gd name="T43" fmla="*/ 0 h 27"/>
                <a:gd name="T44" fmla="*/ 54 w 54"/>
                <a:gd name="T45" fmla="*/ 2 h 27"/>
                <a:gd name="T46" fmla="*/ 54 w 54"/>
                <a:gd name="T47" fmla="*/ 2 h 27"/>
                <a:gd name="T48" fmla="*/ 54 w 54"/>
                <a:gd name="T49" fmla="*/ 5 h 27"/>
                <a:gd name="T50" fmla="*/ 54 w 54"/>
                <a:gd name="T51" fmla="*/ 5 h 27"/>
                <a:gd name="T52" fmla="*/ 52 w 54"/>
                <a:gd name="T53" fmla="*/ 14 h 27"/>
                <a:gd name="T54" fmla="*/ 52 w 54"/>
                <a:gd name="T55" fmla="*/ 14 h 27"/>
                <a:gd name="T56" fmla="*/ 24 w 54"/>
                <a:gd name="T57" fmla="*/ 26 h 27"/>
                <a:gd name="T58" fmla="*/ 24 w 54"/>
                <a:gd name="T59" fmla="*/ 26 h 27"/>
                <a:gd name="T60" fmla="*/ 22 w 54"/>
                <a:gd name="T61" fmla="*/ 27 h 27"/>
                <a:gd name="T62" fmla="*/ 22 w 54"/>
                <a:gd name="T63" fmla="*/ 27 h 27"/>
                <a:gd name="T64" fmla="*/ 0 w 54"/>
                <a:gd name="T6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" h="27"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4"/>
                    <a:pt x="0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2" y="13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6"/>
                    <a:pt x="6" y="17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10" y="21"/>
                    <a:pt x="15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3" y="23"/>
                    <a:pt x="23" y="23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39" y="22"/>
                    <a:pt x="48" y="15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1" y="10"/>
                    <a:pt x="51" y="7"/>
                    <a:pt x="51" y="5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1" y="3"/>
                    <a:pt x="51" y="2"/>
                    <a:pt x="51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1"/>
                    <a:pt x="51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3" y="0"/>
                    <a:pt x="54" y="1"/>
                    <a:pt x="54" y="2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4" y="2"/>
                    <a:pt x="54" y="3"/>
                    <a:pt x="54" y="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7"/>
                    <a:pt x="54" y="11"/>
                    <a:pt x="52" y="14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49" y="18"/>
                    <a:pt x="40" y="25"/>
                    <a:pt x="24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3" y="26"/>
                    <a:pt x="23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7" y="26"/>
                    <a:pt x="0" y="15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90"/>
            <p:cNvSpPr>
              <a:spLocks noEditPoints="1"/>
            </p:cNvSpPr>
            <p:nvPr/>
          </p:nvSpPr>
          <p:spPr bwMode="auto">
            <a:xfrm>
              <a:off x="5756275" y="3006726"/>
              <a:ext cx="306388" cy="161925"/>
            </a:xfrm>
            <a:custGeom>
              <a:avLst/>
              <a:gdLst>
                <a:gd name="T0" fmla="*/ 4 w 58"/>
                <a:gd name="T1" fmla="*/ 23 h 31"/>
                <a:gd name="T2" fmla="*/ 4 w 58"/>
                <a:gd name="T3" fmla="*/ 24 h 31"/>
                <a:gd name="T4" fmla="*/ 0 w 58"/>
                <a:gd name="T5" fmla="*/ 18 h 31"/>
                <a:gd name="T6" fmla="*/ 0 w 58"/>
                <a:gd name="T7" fmla="*/ 16 h 31"/>
                <a:gd name="T8" fmla="*/ 0 w 58"/>
                <a:gd name="T9" fmla="*/ 16 h 31"/>
                <a:gd name="T10" fmla="*/ 0 w 58"/>
                <a:gd name="T11" fmla="*/ 15 h 31"/>
                <a:gd name="T12" fmla="*/ 0 w 58"/>
                <a:gd name="T13" fmla="*/ 15 h 31"/>
                <a:gd name="T14" fmla="*/ 0 w 58"/>
                <a:gd name="T15" fmla="*/ 10 h 31"/>
                <a:gd name="T16" fmla="*/ 2 w 58"/>
                <a:gd name="T17" fmla="*/ 13 h 31"/>
                <a:gd name="T18" fmla="*/ 3 w 58"/>
                <a:gd name="T19" fmla="*/ 13 h 31"/>
                <a:gd name="T20" fmla="*/ 3 w 58"/>
                <a:gd name="T21" fmla="*/ 13 h 31"/>
                <a:gd name="T22" fmla="*/ 6 w 58"/>
                <a:gd name="T23" fmla="*/ 14 h 31"/>
                <a:gd name="T24" fmla="*/ 6 w 58"/>
                <a:gd name="T25" fmla="*/ 14 h 31"/>
                <a:gd name="T26" fmla="*/ 6 w 58"/>
                <a:gd name="T27" fmla="*/ 14 h 31"/>
                <a:gd name="T28" fmla="*/ 6 w 58"/>
                <a:gd name="T29" fmla="*/ 14 h 31"/>
                <a:gd name="T30" fmla="*/ 6 w 58"/>
                <a:gd name="T31" fmla="*/ 14 h 31"/>
                <a:gd name="T32" fmla="*/ 6 w 58"/>
                <a:gd name="T33" fmla="*/ 14 h 31"/>
                <a:gd name="T34" fmla="*/ 6 w 58"/>
                <a:gd name="T35" fmla="*/ 14 h 31"/>
                <a:gd name="T36" fmla="*/ 6 w 58"/>
                <a:gd name="T37" fmla="*/ 15 h 31"/>
                <a:gd name="T38" fmla="*/ 6 w 58"/>
                <a:gd name="T39" fmla="*/ 15 h 31"/>
                <a:gd name="T40" fmla="*/ 7 w 58"/>
                <a:gd name="T41" fmla="*/ 15 h 31"/>
                <a:gd name="T42" fmla="*/ 7 w 58"/>
                <a:gd name="T43" fmla="*/ 15 h 31"/>
                <a:gd name="T44" fmla="*/ 7 w 58"/>
                <a:gd name="T45" fmla="*/ 16 h 31"/>
                <a:gd name="T46" fmla="*/ 7 w 58"/>
                <a:gd name="T47" fmla="*/ 16 h 31"/>
                <a:gd name="T48" fmla="*/ 11 w 58"/>
                <a:gd name="T49" fmla="*/ 19 h 31"/>
                <a:gd name="T50" fmla="*/ 11 w 58"/>
                <a:gd name="T51" fmla="*/ 19 h 31"/>
                <a:gd name="T52" fmla="*/ 24 w 58"/>
                <a:gd name="T53" fmla="*/ 23 h 31"/>
                <a:gd name="T54" fmla="*/ 24 w 58"/>
                <a:gd name="T55" fmla="*/ 23 h 31"/>
                <a:gd name="T56" fmla="*/ 26 w 58"/>
                <a:gd name="T57" fmla="*/ 23 h 31"/>
                <a:gd name="T58" fmla="*/ 26 w 58"/>
                <a:gd name="T59" fmla="*/ 23 h 31"/>
                <a:gd name="T60" fmla="*/ 50 w 58"/>
                <a:gd name="T61" fmla="*/ 13 h 31"/>
                <a:gd name="T62" fmla="*/ 50 w 58"/>
                <a:gd name="T63" fmla="*/ 13 h 31"/>
                <a:gd name="T64" fmla="*/ 51 w 58"/>
                <a:gd name="T65" fmla="*/ 7 h 31"/>
                <a:gd name="T66" fmla="*/ 51 w 58"/>
                <a:gd name="T67" fmla="*/ 7 h 31"/>
                <a:gd name="T68" fmla="*/ 51 w 58"/>
                <a:gd name="T69" fmla="*/ 7 h 31"/>
                <a:gd name="T70" fmla="*/ 51 w 58"/>
                <a:gd name="T71" fmla="*/ 7 h 31"/>
                <a:gd name="T72" fmla="*/ 51 w 58"/>
                <a:gd name="T73" fmla="*/ 4 h 31"/>
                <a:gd name="T74" fmla="*/ 51 w 58"/>
                <a:gd name="T75" fmla="*/ 4 h 31"/>
                <a:gd name="T76" fmla="*/ 51 w 58"/>
                <a:gd name="T77" fmla="*/ 4 h 31"/>
                <a:gd name="T78" fmla="*/ 51 w 58"/>
                <a:gd name="T79" fmla="*/ 4 h 31"/>
                <a:gd name="T80" fmla="*/ 54 w 58"/>
                <a:gd name="T81" fmla="*/ 0 h 31"/>
                <a:gd name="T82" fmla="*/ 54 w 58"/>
                <a:gd name="T83" fmla="*/ 0 h 31"/>
                <a:gd name="T84" fmla="*/ 54 w 58"/>
                <a:gd name="T85" fmla="*/ 0 h 31"/>
                <a:gd name="T86" fmla="*/ 54 w 58"/>
                <a:gd name="T87" fmla="*/ 0 h 31"/>
                <a:gd name="T88" fmla="*/ 58 w 58"/>
                <a:gd name="T89" fmla="*/ 4 h 31"/>
                <a:gd name="T90" fmla="*/ 58 w 58"/>
                <a:gd name="T91" fmla="*/ 4 h 31"/>
                <a:gd name="T92" fmla="*/ 58 w 58"/>
                <a:gd name="T93" fmla="*/ 4 h 31"/>
                <a:gd name="T94" fmla="*/ 58 w 58"/>
                <a:gd name="T95" fmla="*/ 4 h 31"/>
                <a:gd name="T96" fmla="*/ 58 w 58"/>
                <a:gd name="T97" fmla="*/ 4 h 31"/>
                <a:gd name="T98" fmla="*/ 58 w 58"/>
                <a:gd name="T99" fmla="*/ 7 h 31"/>
                <a:gd name="T100" fmla="*/ 58 w 58"/>
                <a:gd name="T101" fmla="*/ 7 h 31"/>
                <a:gd name="T102" fmla="*/ 56 w 58"/>
                <a:gd name="T103" fmla="*/ 17 h 31"/>
                <a:gd name="T104" fmla="*/ 56 w 58"/>
                <a:gd name="T105" fmla="*/ 17 h 31"/>
                <a:gd name="T106" fmla="*/ 26 w 58"/>
                <a:gd name="T107" fmla="*/ 30 h 31"/>
                <a:gd name="T108" fmla="*/ 26 w 58"/>
                <a:gd name="T109" fmla="*/ 30 h 31"/>
                <a:gd name="T110" fmla="*/ 24 w 58"/>
                <a:gd name="T111" fmla="*/ 31 h 31"/>
                <a:gd name="T112" fmla="*/ 24 w 58"/>
                <a:gd name="T113" fmla="*/ 31 h 31"/>
                <a:gd name="T114" fmla="*/ 4 w 58"/>
                <a:gd name="T115" fmla="*/ 23 h 31"/>
                <a:gd name="T116" fmla="*/ 0 w 58"/>
                <a:gd name="T117" fmla="*/ 18 h 31"/>
                <a:gd name="T118" fmla="*/ 2 w 58"/>
                <a:gd name="T119" fmla="*/ 17 h 31"/>
                <a:gd name="T120" fmla="*/ 0 w 58"/>
                <a:gd name="T121" fmla="*/ 1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8" h="31">
                  <a:moveTo>
                    <a:pt x="4" y="23"/>
                  </a:moveTo>
                  <a:cubicBezTo>
                    <a:pt x="4" y="24"/>
                    <a:pt x="4" y="24"/>
                    <a:pt x="4" y="2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7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5" y="13"/>
                    <a:pt x="6" y="13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8" y="17"/>
                    <a:pt x="9" y="18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3" y="21"/>
                    <a:pt x="18" y="23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40" y="22"/>
                    <a:pt x="48" y="15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2"/>
                    <a:pt x="51" y="9"/>
                    <a:pt x="51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5"/>
                    <a:pt x="51" y="4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1" y="2"/>
                    <a:pt x="52" y="0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6" y="0"/>
                    <a:pt x="58" y="2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5"/>
                    <a:pt x="58" y="6"/>
                    <a:pt x="58" y="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8" y="9"/>
                    <a:pt x="58" y="13"/>
                    <a:pt x="56" y="1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3" y="21"/>
                    <a:pt x="43" y="29"/>
                    <a:pt x="26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5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4" y="30"/>
                    <a:pt x="8" y="26"/>
                    <a:pt x="4" y="23"/>
                  </a:cubicBezTo>
                  <a:close/>
                  <a:moveTo>
                    <a:pt x="0" y="18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0" y="18"/>
                    <a:pt x="0" y="18"/>
                    <a:pt x="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91"/>
            <p:cNvSpPr/>
            <p:nvPr/>
          </p:nvSpPr>
          <p:spPr bwMode="auto">
            <a:xfrm>
              <a:off x="5765800" y="3100388"/>
              <a:ext cx="238125" cy="168275"/>
            </a:xfrm>
            <a:custGeom>
              <a:avLst/>
              <a:gdLst>
                <a:gd name="T0" fmla="*/ 4 w 45"/>
                <a:gd name="T1" fmla="*/ 16 h 32"/>
                <a:gd name="T2" fmla="*/ 0 w 45"/>
                <a:gd name="T3" fmla="*/ 2 h 32"/>
                <a:gd name="T4" fmla="*/ 0 w 45"/>
                <a:gd name="T5" fmla="*/ 2 h 32"/>
                <a:gd name="T6" fmla="*/ 0 w 45"/>
                <a:gd name="T7" fmla="*/ 2 h 32"/>
                <a:gd name="T8" fmla="*/ 1 w 45"/>
                <a:gd name="T9" fmla="*/ 0 h 32"/>
                <a:gd name="T10" fmla="*/ 1 w 45"/>
                <a:gd name="T11" fmla="*/ 0 h 32"/>
                <a:gd name="T12" fmla="*/ 3 w 45"/>
                <a:gd name="T13" fmla="*/ 1 h 32"/>
                <a:gd name="T14" fmla="*/ 3 w 45"/>
                <a:gd name="T15" fmla="*/ 1 h 32"/>
                <a:gd name="T16" fmla="*/ 7 w 45"/>
                <a:gd name="T17" fmla="*/ 15 h 32"/>
                <a:gd name="T18" fmla="*/ 7 w 45"/>
                <a:gd name="T19" fmla="*/ 15 h 32"/>
                <a:gd name="T20" fmla="*/ 16 w 45"/>
                <a:gd name="T21" fmla="*/ 29 h 32"/>
                <a:gd name="T22" fmla="*/ 16 w 45"/>
                <a:gd name="T23" fmla="*/ 29 h 32"/>
                <a:gd name="T24" fmla="*/ 17 w 45"/>
                <a:gd name="T25" fmla="*/ 29 h 32"/>
                <a:gd name="T26" fmla="*/ 17 w 45"/>
                <a:gd name="T27" fmla="*/ 29 h 32"/>
                <a:gd name="T28" fmla="*/ 17 w 45"/>
                <a:gd name="T29" fmla="*/ 29 h 32"/>
                <a:gd name="T30" fmla="*/ 17 w 45"/>
                <a:gd name="T31" fmla="*/ 29 h 32"/>
                <a:gd name="T32" fmla="*/ 28 w 45"/>
                <a:gd name="T33" fmla="*/ 26 h 32"/>
                <a:gd name="T34" fmla="*/ 28 w 45"/>
                <a:gd name="T35" fmla="*/ 26 h 32"/>
                <a:gd name="T36" fmla="*/ 33 w 45"/>
                <a:gd name="T37" fmla="*/ 22 h 32"/>
                <a:gd name="T38" fmla="*/ 33 w 45"/>
                <a:gd name="T39" fmla="*/ 22 h 32"/>
                <a:gd name="T40" fmla="*/ 38 w 45"/>
                <a:gd name="T41" fmla="*/ 11 h 32"/>
                <a:gd name="T42" fmla="*/ 38 w 45"/>
                <a:gd name="T43" fmla="*/ 11 h 32"/>
                <a:gd name="T44" fmla="*/ 42 w 45"/>
                <a:gd name="T45" fmla="*/ 2 h 32"/>
                <a:gd name="T46" fmla="*/ 42 w 45"/>
                <a:gd name="T47" fmla="*/ 2 h 32"/>
                <a:gd name="T48" fmla="*/ 44 w 45"/>
                <a:gd name="T49" fmla="*/ 2 h 32"/>
                <a:gd name="T50" fmla="*/ 44 w 45"/>
                <a:gd name="T51" fmla="*/ 2 h 32"/>
                <a:gd name="T52" fmla="*/ 45 w 45"/>
                <a:gd name="T53" fmla="*/ 4 h 32"/>
                <a:gd name="T54" fmla="*/ 45 w 45"/>
                <a:gd name="T55" fmla="*/ 4 h 32"/>
                <a:gd name="T56" fmla="*/ 40 w 45"/>
                <a:gd name="T57" fmla="*/ 12 h 32"/>
                <a:gd name="T58" fmla="*/ 40 w 45"/>
                <a:gd name="T59" fmla="*/ 12 h 32"/>
                <a:gd name="T60" fmla="*/ 36 w 45"/>
                <a:gd name="T61" fmla="*/ 22 h 32"/>
                <a:gd name="T62" fmla="*/ 36 w 45"/>
                <a:gd name="T63" fmla="*/ 22 h 32"/>
                <a:gd name="T64" fmla="*/ 30 w 45"/>
                <a:gd name="T65" fmla="*/ 28 h 32"/>
                <a:gd name="T66" fmla="*/ 30 w 45"/>
                <a:gd name="T67" fmla="*/ 28 h 32"/>
                <a:gd name="T68" fmla="*/ 17 w 45"/>
                <a:gd name="T69" fmla="*/ 32 h 32"/>
                <a:gd name="T70" fmla="*/ 17 w 45"/>
                <a:gd name="T71" fmla="*/ 32 h 32"/>
                <a:gd name="T72" fmla="*/ 16 w 45"/>
                <a:gd name="T73" fmla="*/ 32 h 32"/>
                <a:gd name="T74" fmla="*/ 16 w 45"/>
                <a:gd name="T75" fmla="*/ 32 h 32"/>
                <a:gd name="T76" fmla="*/ 4 w 45"/>
                <a:gd name="T77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5" h="32">
                  <a:moveTo>
                    <a:pt x="4" y="16"/>
                  </a:moveTo>
                  <a:cubicBezTo>
                    <a:pt x="1" y="9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4" y="8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9" y="22"/>
                    <a:pt x="13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21" y="28"/>
                    <a:pt x="25" y="27"/>
                    <a:pt x="28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31" y="24"/>
                    <a:pt x="33" y="22"/>
                    <a:pt x="33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19"/>
                    <a:pt x="35" y="15"/>
                    <a:pt x="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0" y="6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3" y="1"/>
                    <a:pt x="44" y="2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5" y="2"/>
                    <a:pt x="45" y="3"/>
                    <a:pt x="45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5" y="4"/>
                    <a:pt x="43" y="8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8" y="16"/>
                    <a:pt x="36" y="21"/>
                    <a:pt x="36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5" y="25"/>
                    <a:pt x="33" y="27"/>
                    <a:pt x="30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26" y="30"/>
                    <a:pt x="22" y="31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0" y="31"/>
                    <a:pt x="7" y="23"/>
                    <a:pt x="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92"/>
            <p:cNvSpPr>
              <a:spLocks noEditPoints="1"/>
            </p:cNvSpPr>
            <p:nvPr/>
          </p:nvSpPr>
          <p:spPr bwMode="auto">
            <a:xfrm>
              <a:off x="5756275" y="3090863"/>
              <a:ext cx="258763" cy="188913"/>
            </a:xfrm>
            <a:custGeom>
              <a:avLst/>
              <a:gdLst>
                <a:gd name="T0" fmla="*/ 6 w 49"/>
                <a:gd name="T1" fmla="*/ 18 h 36"/>
                <a:gd name="T2" fmla="*/ 0 w 49"/>
                <a:gd name="T3" fmla="*/ 4 h 36"/>
                <a:gd name="T4" fmla="*/ 0 w 49"/>
                <a:gd name="T5" fmla="*/ 3 h 36"/>
                <a:gd name="T6" fmla="*/ 3 w 49"/>
                <a:gd name="T7" fmla="*/ 0 h 36"/>
                <a:gd name="T8" fmla="*/ 3 w 49"/>
                <a:gd name="T9" fmla="*/ 0 h 36"/>
                <a:gd name="T10" fmla="*/ 7 w 49"/>
                <a:gd name="T11" fmla="*/ 2 h 36"/>
                <a:gd name="T12" fmla="*/ 7 w 49"/>
                <a:gd name="T13" fmla="*/ 2 h 36"/>
                <a:gd name="T14" fmla="*/ 7 w 49"/>
                <a:gd name="T15" fmla="*/ 3 h 36"/>
                <a:gd name="T16" fmla="*/ 7 w 49"/>
                <a:gd name="T17" fmla="*/ 3 h 36"/>
                <a:gd name="T18" fmla="*/ 7 w 49"/>
                <a:gd name="T19" fmla="*/ 3 h 36"/>
                <a:gd name="T20" fmla="*/ 7 w 49"/>
                <a:gd name="T21" fmla="*/ 4 h 36"/>
                <a:gd name="T22" fmla="*/ 8 w 49"/>
                <a:gd name="T23" fmla="*/ 7 h 36"/>
                <a:gd name="T24" fmla="*/ 11 w 49"/>
                <a:gd name="T25" fmla="*/ 17 h 36"/>
                <a:gd name="T26" fmla="*/ 15 w 49"/>
                <a:gd name="T27" fmla="*/ 25 h 36"/>
                <a:gd name="T28" fmla="*/ 18 w 49"/>
                <a:gd name="T29" fmla="*/ 29 h 36"/>
                <a:gd name="T30" fmla="*/ 18 w 49"/>
                <a:gd name="T31" fmla="*/ 29 h 36"/>
                <a:gd name="T32" fmla="*/ 19 w 49"/>
                <a:gd name="T33" fmla="*/ 29 h 36"/>
                <a:gd name="T34" fmla="*/ 29 w 49"/>
                <a:gd name="T35" fmla="*/ 26 h 36"/>
                <a:gd name="T36" fmla="*/ 33 w 49"/>
                <a:gd name="T37" fmla="*/ 23 h 36"/>
                <a:gd name="T38" fmla="*/ 33 w 49"/>
                <a:gd name="T39" fmla="*/ 23 h 36"/>
                <a:gd name="T40" fmla="*/ 38 w 49"/>
                <a:gd name="T41" fmla="*/ 12 h 36"/>
                <a:gd name="T42" fmla="*/ 42 w 49"/>
                <a:gd name="T43" fmla="*/ 4 h 36"/>
                <a:gd name="T44" fmla="*/ 45 w 49"/>
                <a:gd name="T45" fmla="*/ 2 h 36"/>
                <a:gd name="T46" fmla="*/ 47 w 49"/>
                <a:gd name="T47" fmla="*/ 2 h 36"/>
                <a:gd name="T48" fmla="*/ 49 w 49"/>
                <a:gd name="T49" fmla="*/ 5 h 36"/>
                <a:gd name="T50" fmla="*/ 49 w 49"/>
                <a:gd name="T51" fmla="*/ 7 h 36"/>
                <a:gd name="T52" fmla="*/ 49 w 49"/>
                <a:gd name="T53" fmla="*/ 7 h 36"/>
                <a:gd name="T54" fmla="*/ 48 w 49"/>
                <a:gd name="T55" fmla="*/ 7 h 36"/>
                <a:gd name="T56" fmla="*/ 48 w 49"/>
                <a:gd name="T57" fmla="*/ 7 h 36"/>
                <a:gd name="T58" fmla="*/ 48 w 49"/>
                <a:gd name="T59" fmla="*/ 7 h 36"/>
                <a:gd name="T60" fmla="*/ 48 w 49"/>
                <a:gd name="T61" fmla="*/ 7 h 36"/>
                <a:gd name="T62" fmla="*/ 48 w 49"/>
                <a:gd name="T63" fmla="*/ 8 h 36"/>
                <a:gd name="T64" fmla="*/ 47 w 49"/>
                <a:gd name="T65" fmla="*/ 9 h 36"/>
                <a:gd name="T66" fmla="*/ 44 w 49"/>
                <a:gd name="T67" fmla="*/ 15 h 36"/>
                <a:gd name="T68" fmla="*/ 40 w 49"/>
                <a:gd name="T69" fmla="*/ 24 h 36"/>
                <a:gd name="T70" fmla="*/ 40 w 49"/>
                <a:gd name="T71" fmla="*/ 24 h 36"/>
                <a:gd name="T72" fmla="*/ 33 w 49"/>
                <a:gd name="T73" fmla="*/ 32 h 36"/>
                <a:gd name="T74" fmla="*/ 19 w 49"/>
                <a:gd name="T75" fmla="*/ 36 h 36"/>
                <a:gd name="T76" fmla="*/ 4 w 49"/>
                <a:gd name="T77" fmla="*/ 19 h 36"/>
                <a:gd name="T78" fmla="*/ 46 w 49"/>
                <a:gd name="T79" fmla="*/ 5 h 36"/>
                <a:gd name="T80" fmla="*/ 46 w 49"/>
                <a:gd name="T81" fmla="*/ 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9" h="36">
                  <a:moveTo>
                    <a:pt x="4" y="19"/>
                  </a:moveTo>
                  <a:cubicBezTo>
                    <a:pt x="6" y="18"/>
                    <a:pt x="6" y="18"/>
                    <a:pt x="6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1" y="11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0"/>
                    <a:pt x="6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8" y="6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10"/>
                    <a:pt x="9" y="13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20"/>
                    <a:pt x="13" y="23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6" y="28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3" y="28"/>
                    <a:pt x="27" y="27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31" y="25"/>
                    <a:pt x="33" y="24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0"/>
                    <a:pt x="36" y="16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40" y="8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2"/>
                    <a:pt x="44" y="2"/>
                    <a:pt x="45" y="2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6" y="2"/>
                    <a:pt x="47" y="2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8" y="3"/>
                    <a:pt x="49" y="4"/>
                    <a:pt x="49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6"/>
                    <a:pt x="49" y="6"/>
                    <a:pt x="49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9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8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6" y="11"/>
                    <a:pt x="45" y="13"/>
                    <a:pt x="44" y="1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2" y="19"/>
                    <a:pt x="40" y="23"/>
                    <a:pt x="40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39" y="28"/>
                    <a:pt x="36" y="30"/>
                    <a:pt x="33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9" y="34"/>
                    <a:pt x="24" y="35"/>
                    <a:pt x="19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0" y="35"/>
                    <a:pt x="7" y="26"/>
                    <a:pt x="4" y="19"/>
                  </a:cubicBezTo>
                  <a:close/>
                  <a:moveTo>
                    <a:pt x="46" y="5"/>
                  </a:move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93"/>
            <p:cNvSpPr/>
            <p:nvPr/>
          </p:nvSpPr>
          <p:spPr bwMode="auto">
            <a:xfrm>
              <a:off x="5729288" y="3052763"/>
              <a:ext cx="74613" cy="63500"/>
            </a:xfrm>
            <a:custGeom>
              <a:avLst/>
              <a:gdLst>
                <a:gd name="T0" fmla="*/ 1 w 14"/>
                <a:gd name="T1" fmla="*/ 11 h 12"/>
                <a:gd name="T2" fmla="*/ 1 w 14"/>
                <a:gd name="T3" fmla="*/ 9 h 12"/>
                <a:gd name="T4" fmla="*/ 1 w 14"/>
                <a:gd name="T5" fmla="*/ 9 h 12"/>
                <a:gd name="T6" fmla="*/ 12 w 14"/>
                <a:gd name="T7" fmla="*/ 1 h 12"/>
                <a:gd name="T8" fmla="*/ 14 w 14"/>
                <a:gd name="T9" fmla="*/ 1 h 12"/>
                <a:gd name="T10" fmla="*/ 14 w 14"/>
                <a:gd name="T11" fmla="*/ 1 h 12"/>
                <a:gd name="T12" fmla="*/ 14 w 14"/>
                <a:gd name="T13" fmla="*/ 3 h 12"/>
                <a:gd name="T14" fmla="*/ 14 w 14"/>
                <a:gd name="T15" fmla="*/ 3 h 12"/>
                <a:gd name="T16" fmla="*/ 3 w 14"/>
                <a:gd name="T17" fmla="*/ 11 h 12"/>
                <a:gd name="T18" fmla="*/ 2 w 14"/>
                <a:gd name="T19" fmla="*/ 12 h 12"/>
                <a:gd name="T20" fmla="*/ 2 w 14"/>
                <a:gd name="T21" fmla="*/ 12 h 12"/>
                <a:gd name="T22" fmla="*/ 1 w 14"/>
                <a:gd name="T23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12">
                  <a:moveTo>
                    <a:pt x="1" y="11"/>
                  </a:moveTo>
                  <a:cubicBezTo>
                    <a:pt x="0" y="11"/>
                    <a:pt x="1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2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1" y="12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94"/>
            <p:cNvSpPr>
              <a:spLocks noEditPoints="1"/>
            </p:cNvSpPr>
            <p:nvPr/>
          </p:nvSpPr>
          <p:spPr bwMode="auto">
            <a:xfrm>
              <a:off x="5724525" y="3043238"/>
              <a:ext cx="88900" cy="84138"/>
            </a:xfrm>
            <a:custGeom>
              <a:avLst/>
              <a:gdLst>
                <a:gd name="T0" fmla="*/ 0 w 17"/>
                <a:gd name="T1" fmla="*/ 15 h 16"/>
                <a:gd name="T2" fmla="*/ 0 w 17"/>
                <a:gd name="T3" fmla="*/ 12 h 16"/>
                <a:gd name="T4" fmla="*/ 0 w 17"/>
                <a:gd name="T5" fmla="*/ 12 h 16"/>
                <a:gd name="T6" fmla="*/ 1 w 17"/>
                <a:gd name="T7" fmla="*/ 10 h 16"/>
                <a:gd name="T8" fmla="*/ 1 w 17"/>
                <a:gd name="T9" fmla="*/ 10 h 16"/>
                <a:gd name="T10" fmla="*/ 11 w 17"/>
                <a:gd name="T11" fmla="*/ 1 h 16"/>
                <a:gd name="T12" fmla="*/ 14 w 17"/>
                <a:gd name="T13" fmla="*/ 0 h 16"/>
                <a:gd name="T14" fmla="*/ 14 w 17"/>
                <a:gd name="T15" fmla="*/ 0 h 16"/>
                <a:gd name="T16" fmla="*/ 16 w 17"/>
                <a:gd name="T17" fmla="*/ 2 h 16"/>
                <a:gd name="T18" fmla="*/ 16 w 17"/>
                <a:gd name="T19" fmla="*/ 2 h 16"/>
                <a:gd name="T20" fmla="*/ 17 w 17"/>
                <a:gd name="T21" fmla="*/ 4 h 16"/>
                <a:gd name="T22" fmla="*/ 17 w 17"/>
                <a:gd name="T23" fmla="*/ 4 h 16"/>
                <a:gd name="T24" fmla="*/ 16 w 17"/>
                <a:gd name="T25" fmla="*/ 7 h 16"/>
                <a:gd name="T26" fmla="*/ 16 w 17"/>
                <a:gd name="T27" fmla="*/ 7 h 16"/>
                <a:gd name="T28" fmla="*/ 5 w 17"/>
                <a:gd name="T29" fmla="*/ 15 h 16"/>
                <a:gd name="T30" fmla="*/ 3 w 17"/>
                <a:gd name="T31" fmla="*/ 16 h 16"/>
                <a:gd name="T32" fmla="*/ 3 w 17"/>
                <a:gd name="T33" fmla="*/ 16 h 16"/>
                <a:gd name="T34" fmla="*/ 3 w 17"/>
                <a:gd name="T35" fmla="*/ 16 h 16"/>
                <a:gd name="T36" fmla="*/ 3 w 17"/>
                <a:gd name="T37" fmla="*/ 16 h 16"/>
                <a:gd name="T38" fmla="*/ 0 w 17"/>
                <a:gd name="T39" fmla="*/ 15 h 16"/>
                <a:gd name="T40" fmla="*/ 2 w 17"/>
                <a:gd name="T41" fmla="*/ 13 h 16"/>
                <a:gd name="T42" fmla="*/ 3 w 17"/>
                <a:gd name="T43" fmla="*/ 12 h 16"/>
                <a:gd name="T44" fmla="*/ 3 w 17"/>
                <a:gd name="T45" fmla="*/ 12 h 16"/>
                <a:gd name="T46" fmla="*/ 2 w 17"/>
                <a:gd name="T47" fmla="*/ 13 h 16"/>
                <a:gd name="T48" fmla="*/ 3 w 17"/>
                <a:gd name="T49" fmla="*/ 12 h 16"/>
                <a:gd name="T50" fmla="*/ 3 w 17"/>
                <a:gd name="T51" fmla="*/ 12 h 16"/>
                <a:gd name="T52" fmla="*/ 3 w 17"/>
                <a:gd name="T53" fmla="*/ 12 h 16"/>
                <a:gd name="T54" fmla="*/ 3 w 17"/>
                <a:gd name="T55" fmla="*/ 12 h 16"/>
                <a:gd name="T56" fmla="*/ 3 w 17"/>
                <a:gd name="T5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" h="16">
                  <a:moveTo>
                    <a:pt x="0" y="15"/>
                  </a:moveTo>
                  <a:cubicBezTo>
                    <a:pt x="0" y="14"/>
                    <a:pt x="0" y="13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1"/>
                    <a:pt x="13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7" y="2"/>
                    <a:pt x="17" y="3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5"/>
                    <a:pt x="17" y="6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6"/>
                    <a:pt x="4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6"/>
                    <a:pt x="1" y="15"/>
                    <a:pt x="0" y="15"/>
                  </a:cubicBezTo>
                  <a:close/>
                  <a:moveTo>
                    <a:pt x="2" y="13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3"/>
                    <a:pt x="2" y="13"/>
                    <a:pt x="2" y="13"/>
                  </a:cubicBezTo>
                  <a:close/>
                  <a:moveTo>
                    <a:pt x="3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95"/>
            <p:cNvSpPr/>
            <p:nvPr/>
          </p:nvSpPr>
          <p:spPr bwMode="auto">
            <a:xfrm>
              <a:off x="6019800" y="3016251"/>
              <a:ext cx="58738" cy="26988"/>
            </a:xfrm>
            <a:custGeom>
              <a:avLst/>
              <a:gdLst>
                <a:gd name="T0" fmla="*/ 9 w 11"/>
                <a:gd name="T1" fmla="*/ 5 h 5"/>
                <a:gd name="T2" fmla="*/ 1 w 11"/>
                <a:gd name="T3" fmla="*/ 3 h 5"/>
                <a:gd name="T4" fmla="*/ 0 w 11"/>
                <a:gd name="T5" fmla="*/ 1 h 5"/>
                <a:gd name="T6" fmla="*/ 0 w 11"/>
                <a:gd name="T7" fmla="*/ 1 h 5"/>
                <a:gd name="T8" fmla="*/ 2 w 11"/>
                <a:gd name="T9" fmla="*/ 0 h 5"/>
                <a:gd name="T10" fmla="*/ 2 w 11"/>
                <a:gd name="T11" fmla="*/ 0 h 5"/>
                <a:gd name="T12" fmla="*/ 10 w 11"/>
                <a:gd name="T13" fmla="*/ 2 h 5"/>
                <a:gd name="T14" fmla="*/ 11 w 11"/>
                <a:gd name="T15" fmla="*/ 4 h 5"/>
                <a:gd name="T16" fmla="*/ 11 w 11"/>
                <a:gd name="T17" fmla="*/ 4 h 5"/>
                <a:gd name="T18" fmla="*/ 9 w 11"/>
                <a:gd name="T19" fmla="*/ 5 h 5"/>
                <a:gd name="T20" fmla="*/ 9 w 11"/>
                <a:gd name="T21" fmla="*/ 5 h 5"/>
                <a:gd name="T22" fmla="*/ 9 w 11"/>
                <a:gd name="T2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5">
                  <a:moveTo>
                    <a:pt x="9" y="5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2"/>
                    <a:pt x="11" y="3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5"/>
                    <a:pt x="10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96"/>
            <p:cNvSpPr/>
            <p:nvPr/>
          </p:nvSpPr>
          <p:spPr bwMode="auto">
            <a:xfrm>
              <a:off x="6010275" y="3006726"/>
              <a:ext cx="79375" cy="46038"/>
            </a:xfrm>
            <a:custGeom>
              <a:avLst/>
              <a:gdLst>
                <a:gd name="T0" fmla="*/ 11 w 15"/>
                <a:gd name="T1" fmla="*/ 9 h 9"/>
                <a:gd name="T2" fmla="*/ 11 w 15"/>
                <a:gd name="T3" fmla="*/ 9 h 9"/>
                <a:gd name="T4" fmla="*/ 11 w 15"/>
                <a:gd name="T5" fmla="*/ 9 h 9"/>
                <a:gd name="T6" fmla="*/ 11 w 15"/>
                <a:gd name="T7" fmla="*/ 7 h 9"/>
                <a:gd name="T8" fmla="*/ 11 w 15"/>
                <a:gd name="T9" fmla="*/ 9 h 9"/>
                <a:gd name="T10" fmla="*/ 2 w 15"/>
                <a:gd name="T11" fmla="*/ 7 h 9"/>
                <a:gd name="T12" fmla="*/ 0 w 15"/>
                <a:gd name="T13" fmla="*/ 4 h 9"/>
                <a:gd name="T14" fmla="*/ 0 w 15"/>
                <a:gd name="T15" fmla="*/ 4 h 9"/>
                <a:gd name="T16" fmla="*/ 0 w 15"/>
                <a:gd name="T17" fmla="*/ 3 h 9"/>
                <a:gd name="T18" fmla="*/ 0 w 15"/>
                <a:gd name="T19" fmla="*/ 3 h 9"/>
                <a:gd name="T20" fmla="*/ 3 w 15"/>
                <a:gd name="T21" fmla="*/ 0 h 9"/>
                <a:gd name="T22" fmla="*/ 3 w 15"/>
                <a:gd name="T23" fmla="*/ 0 h 9"/>
                <a:gd name="T24" fmla="*/ 4 w 15"/>
                <a:gd name="T25" fmla="*/ 0 h 9"/>
                <a:gd name="T26" fmla="*/ 4 w 15"/>
                <a:gd name="T27" fmla="*/ 0 h 9"/>
                <a:gd name="T28" fmla="*/ 12 w 15"/>
                <a:gd name="T29" fmla="*/ 2 h 9"/>
                <a:gd name="T30" fmla="*/ 15 w 15"/>
                <a:gd name="T31" fmla="*/ 6 h 9"/>
                <a:gd name="T32" fmla="*/ 15 w 15"/>
                <a:gd name="T33" fmla="*/ 6 h 9"/>
                <a:gd name="T34" fmla="*/ 15 w 15"/>
                <a:gd name="T35" fmla="*/ 7 h 9"/>
                <a:gd name="T36" fmla="*/ 15 w 15"/>
                <a:gd name="T37" fmla="*/ 7 h 9"/>
                <a:gd name="T38" fmla="*/ 11 w 15"/>
                <a:gd name="T39" fmla="*/ 9 h 9"/>
                <a:gd name="T40" fmla="*/ 11 w 15"/>
                <a:gd name="T41" fmla="*/ 9 h 9"/>
                <a:gd name="T42" fmla="*/ 11 w 15"/>
                <a:gd name="T4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" h="9">
                  <a:moveTo>
                    <a:pt x="11" y="9"/>
                  </a:move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5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4" y="3"/>
                    <a:pt x="15" y="4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4" y="8"/>
                    <a:pt x="13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97"/>
            <p:cNvSpPr/>
            <p:nvPr/>
          </p:nvSpPr>
          <p:spPr bwMode="auto">
            <a:xfrm>
              <a:off x="5729288" y="3311526"/>
              <a:ext cx="95250" cy="127000"/>
            </a:xfrm>
            <a:custGeom>
              <a:avLst/>
              <a:gdLst>
                <a:gd name="T0" fmla="*/ 1 w 18"/>
                <a:gd name="T1" fmla="*/ 14 h 24"/>
                <a:gd name="T2" fmla="*/ 1 w 18"/>
                <a:gd name="T3" fmla="*/ 12 h 24"/>
                <a:gd name="T4" fmla="*/ 1 w 18"/>
                <a:gd name="T5" fmla="*/ 12 h 24"/>
                <a:gd name="T6" fmla="*/ 3 w 18"/>
                <a:gd name="T7" fmla="*/ 12 h 24"/>
                <a:gd name="T8" fmla="*/ 3 w 18"/>
                <a:gd name="T9" fmla="*/ 12 h 24"/>
                <a:gd name="T10" fmla="*/ 12 w 18"/>
                <a:gd name="T11" fmla="*/ 19 h 24"/>
                <a:gd name="T12" fmla="*/ 15 w 18"/>
                <a:gd name="T13" fmla="*/ 9 h 24"/>
                <a:gd name="T14" fmla="*/ 15 w 18"/>
                <a:gd name="T15" fmla="*/ 2 h 24"/>
                <a:gd name="T16" fmla="*/ 17 w 18"/>
                <a:gd name="T17" fmla="*/ 0 h 24"/>
                <a:gd name="T18" fmla="*/ 17 w 18"/>
                <a:gd name="T19" fmla="*/ 0 h 24"/>
                <a:gd name="T20" fmla="*/ 18 w 18"/>
                <a:gd name="T21" fmla="*/ 2 h 24"/>
                <a:gd name="T22" fmla="*/ 18 w 18"/>
                <a:gd name="T23" fmla="*/ 2 h 24"/>
                <a:gd name="T24" fmla="*/ 18 w 18"/>
                <a:gd name="T25" fmla="*/ 10 h 24"/>
                <a:gd name="T26" fmla="*/ 13 w 18"/>
                <a:gd name="T27" fmla="*/ 24 h 24"/>
                <a:gd name="T28" fmla="*/ 1 w 18"/>
                <a:gd name="T29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24">
                  <a:moveTo>
                    <a:pt x="1" y="14"/>
                  </a:moveTo>
                  <a:cubicBezTo>
                    <a:pt x="1" y="14"/>
                    <a:pt x="0" y="13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2" y="11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6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" y="14"/>
                    <a:pt x="1" y="14"/>
                    <a:pt x="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98"/>
            <p:cNvSpPr>
              <a:spLocks noEditPoints="1"/>
            </p:cNvSpPr>
            <p:nvPr/>
          </p:nvSpPr>
          <p:spPr bwMode="auto">
            <a:xfrm>
              <a:off x="5724525" y="3300413"/>
              <a:ext cx="111125" cy="153988"/>
            </a:xfrm>
            <a:custGeom>
              <a:avLst/>
              <a:gdLst>
                <a:gd name="T0" fmla="*/ 1 w 21"/>
                <a:gd name="T1" fmla="*/ 18 h 29"/>
                <a:gd name="T2" fmla="*/ 1 w 21"/>
                <a:gd name="T3" fmla="*/ 18 h 29"/>
                <a:gd name="T4" fmla="*/ 0 w 21"/>
                <a:gd name="T5" fmla="*/ 15 h 29"/>
                <a:gd name="T6" fmla="*/ 0 w 21"/>
                <a:gd name="T7" fmla="*/ 15 h 29"/>
                <a:gd name="T8" fmla="*/ 0 w 21"/>
                <a:gd name="T9" fmla="*/ 13 h 29"/>
                <a:gd name="T10" fmla="*/ 0 w 21"/>
                <a:gd name="T11" fmla="*/ 13 h 29"/>
                <a:gd name="T12" fmla="*/ 3 w 21"/>
                <a:gd name="T13" fmla="*/ 11 h 29"/>
                <a:gd name="T14" fmla="*/ 3 w 21"/>
                <a:gd name="T15" fmla="*/ 11 h 29"/>
                <a:gd name="T16" fmla="*/ 5 w 21"/>
                <a:gd name="T17" fmla="*/ 12 h 29"/>
                <a:gd name="T18" fmla="*/ 5 w 21"/>
                <a:gd name="T19" fmla="*/ 12 h 29"/>
                <a:gd name="T20" fmla="*/ 12 w 21"/>
                <a:gd name="T21" fmla="*/ 17 h 29"/>
                <a:gd name="T22" fmla="*/ 14 w 21"/>
                <a:gd name="T23" fmla="*/ 11 h 29"/>
                <a:gd name="T24" fmla="*/ 14 w 21"/>
                <a:gd name="T25" fmla="*/ 4 h 29"/>
                <a:gd name="T26" fmla="*/ 18 w 21"/>
                <a:gd name="T27" fmla="*/ 0 h 29"/>
                <a:gd name="T28" fmla="*/ 18 w 21"/>
                <a:gd name="T29" fmla="*/ 0 h 29"/>
                <a:gd name="T30" fmla="*/ 21 w 21"/>
                <a:gd name="T31" fmla="*/ 4 h 29"/>
                <a:gd name="T32" fmla="*/ 21 w 21"/>
                <a:gd name="T33" fmla="*/ 4 h 29"/>
                <a:gd name="T34" fmla="*/ 21 w 21"/>
                <a:gd name="T35" fmla="*/ 12 h 29"/>
                <a:gd name="T36" fmla="*/ 15 w 21"/>
                <a:gd name="T37" fmla="*/ 29 h 29"/>
                <a:gd name="T38" fmla="*/ 1 w 21"/>
                <a:gd name="T39" fmla="*/ 18 h 29"/>
                <a:gd name="T40" fmla="*/ 2 w 21"/>
                <a:gd name="T41" fmla="*/ 16 h 29"/>
                <a:gd name="T42" fmla="*/ 3 w 21"/>
                <a:gd name="T43" fmla="*/ 15 h 29"/>
                <a:gd name="T44" fmla="*/ 3 w 21"/>
                <a:gd name="T45" fmla="*/ 15 h 29"/>
                <a:gd name="T46" fmla="*/ 3 w 21"/>
                <a:gd name="T47" fmla="*/ 15 h 29"/>
                <a:gd name="T48" fmla="*/ 2 w 21"/>
                <a:gd name="T49" fmla="*/ 16 h 29"/>
                <a:gd name="T50" fmla="*/ 3 w 21"/>
                <a:gd name="T51" fmla="*/ 15 h 29"/>
                <a:gd name="T52" fmla="*/ 3 w 21"/>
                <a:gd name="T53" fmla="*/ 15 h 29"/>
                <a:gd name="T54" fmla="*/ 3 w 21"/>
                <a:gd name="T55" fmla="*/ 15 h 29"/>
                <a:gd name="T56" fmla="*/ 3 w 21"/>
                <a:gd name="T57" fmla="*/ 15 h 29"/>
                <a:gd name="T58" fmla="*/ 3 w 21"/>
                <a:gd name="T59" fmla="*/ 15 h 29"/>
                <a:gd name="T60" fmla="*/ 3 w 21"/>
                <a:gd name="T61" fmla="*/ 15 h 29"/>
                <a:gd name="T62" fmla="*/ 3 w 21"/>
                <a:gd name="T63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" h="29">
                  <a:moveTo>
                    <a:pt x="1" y="18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4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2"/>
                    <a:pt x="2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1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2"/>
                    <a:pt x="16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0" y="0"/>
                    <a:pt x="21" y="2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" y="18"/>
                    <a:pt x="1" y="18"/>
                    <a:pt x="1" y="18"/>
                  </a:cubicBezTo>
                  <a:close/>
                  <a:moveTo>
                    <a:pt x="2" y="16"/>
                  </a:move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6"/>
                    <a:pt x="2" y="16"/>
                    <a:pt x="2" y="16"/>
                  </a:cubicBezTo>
                  <a:close/>
                  <a:moveTo>
                    <a:pt x="3" y="15"/>
                  </a:move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lose/>
                  <a:moveTo>
                    <a:pt x="3" y="15"/>
                  </a:move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99"/>
            <p:cNvSpPr/>
            <p:nvPr/>
          </p:nvSpPr>
          <p:spPr bwMode="auto">
            <a:xfrm>
              <a:off x="5808663" y="3338513"/>
              <a:ext cx="84138" cy="88900"/>
            </a:xfrm>
            <a:custGeom>
              <a:avLst/>
              <a:gdLst>
                <a:gd name="T0" fmla="*/ 0 w 16"/>
                <a:gd name="T1" fmla="*/ 5 h 17"/>
                <a:gd name="T2" fmla="*/ 1 w 16"/>
                <a:gd name="T3" fmla="*/ 3 h 17"/>
                <a:gd name="T4" fmla="*/ 1 w 16"/>
                <a:gd name="T5" fmla="*/ 3 h 17"/>
                <a:gd name="T6" fmla="*/ 3 w 16"/>
                <a:gd name="T7" fmla="*/ 3 h 17"/>
                <a:gd name="T8" fmla="*/ 3 w 16"/>
                <a:gd name="T9" fmla="*/ 3 h 17"/>
                <a:gd name="T10" fmla="*/ 9 w 16"/>
                <a:gd name="T11" fmla="*/ 11 h 17"/>
                <a:gd name="T12" fmla="*/ 13 w 16"/>
                <a:gd name="T13" fmla="*/ 1 h 17"/>
                <a:gd name="T14" fmla="*/ 15 w 16"/>
                <a:gd name="T15" fmla="*/ 1 h 17"/>
                <a:gd name="T16" fmla="*/ 15 w 16"/>
                <a:gd name="T17" fmla="*/ 1 h 17"/>
                <a:gd name="T18" fmla="*/ 16 w 16"/>
                <a:gd name="T19" fmla="*/ 2 h 17"/>
                <a:gd name="T20" fmla="*/ 16 w 16"/>
                <a:gd name="T21" fmla="*/ 2 h 17"/>
                <a:gd name="T22" fmla="*/ 10 w 16"/>
                <a:gd name="T23" fmla="*/ 17 h 17"/>
                <a:gd name="T24" fmla="*/ 0 w 16"/>
                <a:gd name="T25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7">
                  <a:moveTo>
                    <a:pt x="0" y="5"/>
                  </a:moveTo>
                  <a:cubicBezTo>
                    <a:pt x="0" y="5"/>
                    <a:pt x="0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4" y="0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00"/>
            <p:cNvSpPr/>
            <p:nvPr/>
          </p:nvSpPr>
          <p:spPr bwMode="auto">
            <a:xfrm>
              <a:off x="5797550" y="3327401"/>
              <a:ext cx="106363" cy="115888"/>
            </a:xfrm>
            <a:custGeom>
              <a:avLst/>
              <a:gdLst>
                <a:gd name="T0" fmla="*/ 1 w 20"/>
                <a:gd name="T1" fmla="*/ 9 h 22"/>
                <a:gd name="T2" fmla="*/ 2 w 20"/>
                <a:gd name="T3" fmla="*/ 7 h 22"/>
                <a:gd name="T4" fmla="*/ 4 w 20"/>
                <a:gd name="T5" fmla="*/ 6 h 22"/>
                <a:gd name="T6" fmla="*/ 4 w 20"/>
                <a:gd name="T7" fmla="*/ 6 h 22"/>
                <a:gd name="T8" fmla="*/ 2 w 20"/>
                <a:gd name="T9" fmla="*/ 7 h 22"/>
                <a:gd name="T10" fmla="*/ 1 w 20"/>
                <a:gd name="T11" fmla="*/ 9 h 22"/>
                <a:gd name="T12" fmla="*/ 0 w 20"/>
                <a:gd name="T13" fmla="*/ 6 h 22"/>
                <a:gd name="T14" fmla="*/ 0 w 20"/>
                <a:gd name="T15" fmla="*/ 6 h 22"/>
                <a:gd name="T16" fmla="*/ 1 w 20"/>
                <a:gd name="T17" fmla="*/ 4 h 22"/>
                <a:gd name="T18" fmla="*/ 1 w 20"/>
                <a:gd name="T19" fmla="*/ 4 h 22"/>
                <a:gd name="T20" fmla="*/ 4 w 20"/>
                <a:gd name="T21" fmla="*/ 3 h 22"/>
                <a:gd name="T22" fmla="*/ 4 w 20"/>
                <a:gd name="T23" fmla="*/ 3 h 22"/>
                <a:gd name="T24" fmla="*/ 6 w 20"/>
                <a:gd name="T25" fmla="*/ 4 h 22"/>
                <a:gd name="T26" fmla="*/ 6 w 20"/>
                <a:gd name="T27" fmla="*/ 4 h 22"/>
                <a:gd name="T28" fmla="*/ 11 w 20"/>
                <a:gd name="T29" fmla="*/ 9 h 22"/>
                <a:gd name="T30" fmla="*/ 13 w 20"/>
                <a:gd name="T31" fmla="*/ 3 h 22"/>
                <a:gd name="T32" fmla="*/ 16 w 20"/>
                <a:gd name="T33" fmla="*/ 0 h 22"/>
                <a:gd name="T34" fmla="*/ 16 w 20"/>
                <a:gd name="T35" fmla="*/ 0 h 22"/>
                <a:gd name="T36" fmla="*/ 18 w 20"/>
                <a:gd name="T37" fmla="*/ 1 h 22"/>
                <a:gd name="T38" fmla="*/ 18 w 20"/>
                <a:gd name="T39" fmla="*/ 1 h 22"/>
                <a:gd name="T40" fmla="*/ 20 w 20"/>
                <a:gd name="T41" fmla="*/ 4 h 22"/>
                <a:gd name="T42" fmla="*/ 20 w 20"/>
                <a:gd name="T43" fmla="*/ 4 h 22"/>
                <a:gd name="T44" fmla="*/ 20 w 20"/>
                <a:gd name="T45" fmla="*/ 5 h 22"/>
                <a:gd name="T46" fmla="*/ 20 w 20"/>
                <a:gd name="T47" fmla="*/ 5 h 22"/>
                <a:gd name="T48" fmla="*/ 13 w 20"/>
                <a:gd name="T49" fmla="*/ 22 h 22"/>
                <a:gd name="T50" fmla="*/ 1 w 20"/>
                <a:gd name="T51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" h="22">
                  <a:moveTo>
                    <a:pt x="1" y="9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3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6" y="3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1"/>
                    <a:pt x="15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1"/>
                    <a:pt x="20" y="3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" y="9"/>
                    <a:pt x="1" y="9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01"/>
            <p:cNvSpPr>
              <a:spLocks noEditPoints="1"/>
            </p:cNvSpPr>
            <p:nvPr/>
          </p:nvSpPr>
          <p:spPr bwMode="auto">
            <a:xfrm>
              <a:off x="5580063" y="3348038"/>
              <a:ext cx="498475" cy="747713"/>
            </a:xfrm>
            <a:custGeom>
              <a:avLst/>
              <a:gdLst>
                <a:gd name="T0" fmla="*/ 13 w 94"/>
                <a:gd name="T1" fmla="*/ 109 h 142"/>
                <a:gd name="T2" fmla="*/ 0 w 94"/>
                <a:gd name="T3" fmla="*/ 50 h 142"/>
                <a:gd name="T4" fmla="*/ 0 w 94"/>
                <a:gd name="T5" fmla="*/ 50 h 142"/>
                <a:gd name="T6" fmla="*/ 15 w 94"/>
                <a:gd name="T7" fmla="*/ 11 h 142"/>
                <a:gd name="T8" fmla="*/ 15 w 94"/>
                <a:gd name="T9" fmla="*/ 11 h 142"/>
                <a:gd name="T10" fmla="*/ 48 w 94"/>
                <a:gd name="T11" fmla="*/ 0 h 142"/>
                <a:gd name="T12" fmla="*/ 48 w 94"/>
                <a:gd name="T13" fmla="*/ 0 h 142"/>
                <a:gd name="T14" fmla="*/ 80 w 94"/>
                <a:gd name="T15" fmla="*/ 10 h 142"/>
                <a:gd name="T16" fmla="*/ 80 w 94"/>
                <a:gd name="T17" fmla="*/ 10 h 142"/>
                <a:gd name="T18" fmla="*/ 94 w 94"/>
                <a:gd name="T19" fmla="*/ 49 h 142"/>
                <a:gd name="T20" fmla="*/ 94 w 94"/>
                <a:gd name="T21" fmla="*/ 49 h 142"/>
                <a:gd name="T22" fmla="*/ 79 w 94"/>
                <a:gd name="T23" fmla="*/ 109 h 142"/>
                <a:gd name="T24" fmla="*/ 79 w 94"/>
                <a:gd name="T25" fmla="*/ 109 h 142"/>
                <a:gd name="T26" fmla="*/ 46 w 94"/>
                <a:gd name="T27" fmla="*/ 142 h 142"/>
                <a:gd name="T28" fmla="*/ 46 w 94"/>
                <a:gd name="T29" fmla="*/ 142 h 142"/>
                <a:gd name="T30" fmla="*/ 13 w 94"/>
                <a:gd name="T31" fmla="*/ 109 h 142"/>
                <a:gd name="T32" fmla="*/ 77 w 94"/>
                <a:gd name="T33" fmla="*/ 108 h 142"/>
                <a:gd name="T34" fmla="*/ 91 w 94"/>
                <a:gd name="T35" fmla="*/ 49 h 142"/>
                <a:gd name="T36" fmla="*/ 91 w 94"/>
                <a:gd name="T37" fmla="*/ 49 h 142"/>
                <a:gd name="T38" fmla="*/ 48 w 94"/>
                <a:gd name="T39" fmla="*/ 3 h 142"/>
                <a:gd name="T40" fmla="*/ 48 w 94"/>
                <a:gd name="T41" fmla="*/ 3 h 142"/>
                <a:gd name="T42" fmla="*/ 3 w 94"/>
                <a:gd name="T43" fmla="*/ 50 h 142"/>
                <a:gd name="T44" fmla="*/ 3 w 94"/>
                <a:gd name="T45" fmla="*/ 50 h 142"/>
                <a:gd name="T46" fmla="*/ 16 w 94"/>
                <a:gd name="T47" fmla="*/ 108 h 142"/>
                <a:gd name="T48" fmla="*/ 16 w 94"/>
                <a:gd name="T49" fmla="*/ 108 h 142"/>
                <a:gd name="T50" fmla="*/ 46 w 94"/>
                <a:gd name="T51" fmla="*/ 139 h 142"/>
                <a:gd name="T52" fmla="*/ 46 w 94"/>
                <a:gd name="T53" fmla="*/ 139 h 142"/>
                <a:gd name="T54" fmla="*/ 77 w 94"/>
                <a:gd name="T55" fmla="*/ 108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4" h="142">
                  <a:moveTo>
                    <a:pt x="13" y="109"/>
                  </a:moveTo>
                  <a:cubicBezTo>
                    <a:pt x="5" y="91"/>
                    <a:pt x="0" y="68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31"/>
                    <a:pt x="6" y="18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24" y="3"/>
                    <a:pt x="36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60" y="0"/>
                    <a:pt x="71" y="3"/>
                    <a:pt x="80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9" y="18"/>
                    <a:pt x="94" y="30"/>
                    <a:pt x="94" y="49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94" y="68"/>
                    <a:pt x="88" y="91"/>
                    <a:pt x="79" y="109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0" y="127"/>
                    <a:pt x="59" y="142"/>
                    <a:pt x="46" y="142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33" y="142"/>
                    <a:pt x="22" y="128"/>
                    <a:pt x="13" y="109"/>
                  </a:cubicBezTo>
                  <a:close/>
                  <a:moveTo>
                    <a:pt x="77" y="108"/>
                  </a:moveTo>
                  <a:cubicBezTo>
                    <a:pt x="85" y="90"/>
                    <a:pt x="91" y="67"/>
                    <a:pt x="91" y="49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91" y="13"/>
                    <a:pt x="71" y="3"/>
                    <a:pt x="48" y="3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25" y="3"/>
                    <a:pt x="3" y="14"/>
                    <a:pt x="3" y="50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3" y="68"/>
                    <a:pt x="8" y="90"/>
                    <a:pt x="16" y="108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24" y="126"/>
                    <a:pt x="35" y="139"/>
                    <a:pt x="46" y="139"/>
                  </a:cubicBezTo>
                  <a:cubicBezTo>
                    <a:pt x="46" y="139"/>
                    <a:pt x="46" y="139"/>
                    <a:pt x="46" y="139"/>
                  </a:cubicBezTo>
                  <a:cubicBezTo>
                    <a:pt x="56" y="139"/>
                    <a:pt x="68" y="126"/>
                    <a:pt x="77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02"/>
            <p:cNvSpPr>
              <a:spLocks noEditPoints="1"/>
            </p:cNvSpPr>
            <p:nvPr/>
          </p:nvSpPr>
          <p:spPr bwMode="auto">
            <a:xfrm>
              <a:off x="5570538" y="3338513"/>
              <a:ext cx="519113" cy="768350"/>
            </a:xfrm>
            <a:custGeom>
              <a:avLst/>
              <a:gdLst>
                <a:gd name="T0" fmla="*/ 14 w 98"/>
                <a:gd name="T1" fmla="*/ 112 h 146"/>
                <a:gd name="T2" fmla="*/ 15 w 98"/>
                <a:gd name="T3" fmla="*/ 111 h 146"/>
                <a:gd name="T4" fmla="*/ 14 w 98"/>
                <a:gd name="T5" fmla="*/ 112 h 146"/>
                <a:gd name="T6" fmla="*/ 0 w 98"/>
                <a:gd name="T7" fmla="*/ 52 h 146"/>
                <a:gd name="T8" fmla="*/ 0 w 98"/>
                <a:gd name="T9" fmla="*/ 52 h 146"/>
                <a:gd name="T10" fmla="*/ 0 w 98"/>
                <a:gd name="T11" fmla="*/ 52 h 146"/>
                <a:gd name="T12" fmla="*/ 0 w 98"/>
                <a:gd name="T13" fmla="*/ 52 h 146"/>
                <a:gd name="T14" fmla="*/ 16 w 98"/>
                <a:gd name="T15" fmla="*/ 11 h 146"/>
                <a:gd name="T16" fmla="*/ 16 w 98"/>
                <a:gd name="T17" fmla="*/ 11 h 146"/>
                <a:gd name="T18" fmla="*/ 50 w 98"/>
                <a:gd name="T19" fmla="*/ 0 h 146"/>
                <a:gd name="T20" fmla="*/ 50 w 98"/>
                <a:gd name="T21" fmla="*/ 0 h 146"/>
                <a:gd name="T22" fmla="*/ 83 w 98"/>
                <a:gd name="T23" fmla="*/ 11 h 146"/>
                <a:gd name="T24" fmla="*/ 83 w 98"/>
                <a:gd name="T25" fmla="*/ 11 h 146"/>
                <a:gd name="T26" fmla="*/ 98 w 98"/>
                <a:gd name="T27" fmla="*/ 51 h 146"/>
                <a:gd name="T28" fmla="*/ 98 w 98"/>
                <a:gd name="T29" fmla="*/ 51 h 146"/>
                <a:gd name="T30" fmla="*/ 98 w 98"/>
                <a:gd name="T31" fmla="*/ 51 h 146"/>
                <a:gd name="T32" fmla="*/ 98 w 98"/>
                <a:gd name="T33" fmla="*/ 51 h 146"/>
                <a:gd name="T34" fmla="*/ 83 w 98"/>
                <a:gd name="T35" fmla="*/ 112 h 146"/>
                <a:gd name="T36" fmla="*/ 83 w 98"/>
                <a:gd name="T37" fmla="*/ 112 h 146"/>
                <a:gd name="T38" fmla="*/ 48 w 98"/>
                <a:gd name="T39" fmla="*/ 146 h 146"/>
                <a:gd name="T40" fmla="*/ 48 w 98"/>
                <a:gd name="T41" fmla="*/ 146 h 146"/>
                <a:gd name="T42" fmla="*/ 14 w 98"/>
                <a:gd name="T43" fmla="*/ 112 h 146"/>
                <a:gd name="T44" fmla="*/ 48 w 98"/>
                <a:gd name="T45" fmla="*/ 139 h 146"/>
                <a:gd name="T46" fmla="*/ 48 w 98"/>
                <a:gd name="T47" fmla="*/ 139 h 146"/>
                <a:gd name="T48" fmla="*/ 48 w 98"/>
                <a:gd name="T49" fmla="*/ 139 h 146"/>
                <a:gd name="T50" fmla="*/ 77 w 98"/>
                <a:gd name="T51" fmla="*/ 109 h 146"/>
                <a:gd name="T52" fmla="*/ 77 w 98"/>
                <a:gd name="T53" fmla="*/ 109 h 146"/>
                <a:gd name="T54" fmla="*/ 79 w 98"/>
                <a:gd name="T55" fmla="*/ 110 h 146"/>
                <a:gd name="T56" fmla="*/ 77 w 98"/>
                <a:gd name="T57" fmla="*/ 109 h 146"/>
                <a:gd name="T58" fmla="*/ 91 w 98"/>
                <a:gd name="T59" fmla="*/ 51 h 146"/>
                <a:gd name="T60" fmla="*/ 91 w 98"/>
                <a:gd name="T61" fmla="*/ 51 h 146"/>
                <a:gd name="T62" fmla="*/ 91 w 98"/>
                <a:gd name="T63" fmla="*/ 51 h 146"/>
                <a:gd name="T64" fmla="*/ 91 w 98"/>
                <a:gd name="T65" fmla="*/ 51 h 146"/>
                <a:gd name="T66" fmla="*/ 91 w 98"/>
                <a:gd name="T67" fmla="*/ 51 h 146"/>
                <a:gd name="T68" fmla="*/ 50 w 98"/>
                <a:gd name="T69" fmla="*/ 7 h 146"/>
                <a:gd name="T70" fmla="*/ 50 w 98"/>
                <a:gd name="T71" fmla="*/ 7 h 146"/>
                <a:gd name="T72" fmla="*/ 7 w 98"/>
                <a:gd name="T73" fmla="*/ 52 h 146"/>
                <a:gd name="T74" fmla="*/ 7 w 98"/>
                <a:gd name="T75" fmla="*/ 52 h 146"/>
                <a:gd name="T76" fmla="*/ 7 w 98"/>
                <a:gd name="T77" fmla="*/ 52 h 146"/>
                <a:gd name="T78" fmla="*/ 7 w 98"/>
                <a:gd name="T79" fmla="*/ 52 h 146"/>
                <a:gd name="T80" fmla="*/ 20 w 98"/>
                <a:gd name="T81" fmla="*/ 109 h 146"/>
                <a:gd name="T82" fmla="*/ 20 w 98"/>
                <a:gd name="T83" fmla="*/ 109 h 146"/>
                <a:gd name="T84" fmla="*/ 48 w 98"/>
                <a:gd name="T85" fmla="*/ 139 h 146"/>
                <a:gd name="T86" fmla="*/ 48 w 98"/>
                <a:gd name="T87" fmla="*/ 139 h 146"/>
                <a:gd name="T88" fmla="*/ 48 w 98"/>
                <a:gd name="T89" fmla="*/ 139 h 146"/>
                <a:gd name="T90" fmla="*/ 48 w 98"/>
                <a:gd name="T91" fmla="*/ 139 h 146"/>
                <a:gd name="T92" fmla="*/ 48 w 98"/>
                <a:gd name="T93" fmla="*/ 139 h 146"/>
                <a:gd name="T94" fmla="*/ 48 w 98"/>
                <a:gd name="T95" fmla="*/ 139 h 146"/>
                <a:gd name="T96" fmla="*/ 48 w 98"/>
                <a:gd name="T97" fmla="*/ 139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8" h="146">
                  <a:moveTo>
                    <a:pt x="14" y="112"/>
                  </a:moveTo>
                  <a:cubicBezTo>
                    <a:pt x="15" y="111"/>
                    <a:pt x="15" y="111"/>
                    <a:pt x="15" y="111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5" y="94"/>
                    <a:pt x="0" y="71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33"/>
                    <a:pt x="6" y="19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25" y="3"/>
                    <a:pt x="38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2" y="0"/>
                    <a:pt x="74" y="3"/>
                    <a:pt x="83" y="11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92" y="19"/>
                    <a:pt x="98" y="32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8" y="70"/>
                    <a:pt x="92" y="93"/>
                    <a:pt x="83" y="112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74" y="130"/>
                    <a:pt x="62" y="145"/>
                    <a:pt x="48" y="146"/>
                  </a:cubicBezTo>
                  <a:cubicBezTo>
                    <a:pt x="48" y="146"/>
                    <a:pt x="48" y="146"/>
                    <a:pt x="48" y="146"/>
                  </a:cubicBezTo>
                  <a:cubicBezTo>
                    <a:pt x="33" y="145"/>
                    <a:pt x="22" y="131"/>
                    <a:pt x="14" y="112"/>
                  </a:cubicBezTo>
                  <a:close/>
                  <a:moveTo>
                    <a:pt x="48" y="139"/>
                  </a:moveTo>
                  <a:cubicBezTo>
                    <a:pt x="48" y="139"/>
                    <a:pt x="48" y="139"/>
                    <a:pt x="48" y="139"/>
                  </a:cubicBezTo>
                  <a:cubicBezTo>
                    <a:pt x="48" y="139"/>
                    <a:pt x="48" y="139"/>
                    <a:pt x="48" y="139"/>
                  </a:cubicBezTo>
                  <a:cubicBezTo>
                    <a:pt x="57" y="139"/>
                    <a:pt x="68" y="127"/>
                    <a:pt x="77" y="109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9" y="110"/>
                    <a:pt x="79" y="110"/>
                    <a:pt x="79" y="110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85" y="91"/>
                    <a:pt x="91" y="69"/>
                    <a:pt x="91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0" y="16"/>
                    <a:pt x="72" y="8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27" y="7"/>
                    <a:pt x="7" y="17"/>
                    <a:pt x="7" y="52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70"/>
                    <a:pt x="12" y="92"/>
                    <a:pt x="20" y="109"/>
                  </a:cubicBezTo>
                  <a:cubicBezTo>
                    <a:pt x="20" y="109"/>
                    <a:pt x="20" y="109"/>
                    <a:pt x="20" y="109"/>
                  </a:cubicBezTo>
                  <a:cubicBezTo>
                    <a:pt x="28" y="127"/>
                    <a:pt x="39" y="139"/>
                    <a:pt x="48" y="139"/>
                  </a:cubicBezTo>
                  <a:cubicBezTo>
                    <a:pt x="48" y="139"/>
                    <a:pt x="48" y="139"/>
                    <a:pt x="48" y="139"/>
                  </a:cubicBezTo>
                  <a:cubicBezTo>
                    <a:pt x="48" y="139"/>
                    <a:pt x="48" y="139"/>
                    <a:pt x="48" y="139"/>
                  </a:cubicBezTo>
                  <a:cubicBezTo>
                    <a:pt x="48" y="139"/>
                    <a:pt x="48" y="139"/>
                    <a:pt x="48" y="139"/>
                  </a:cubicBezTo>
                  <a:cubicBezTo>
                    <a:pt x="48" y="139"/>
                    <a:pt x="48" y="139"/>
                    <a:pt x="48" y="139"/>
                  </a:cubicBezTo>
                  <a:cubicBezTo>
                    <a:pt x="48" y="139"/>
                    <a:pt x="48" y="139"/>
                    <a:pt x="48" y="139"/>
                  </a:cubicBezTo>
                  <a:cubicBezTo>
                    <a:pt x="48" y="139"/>
                    <a:pt x="48" y="139"/>
                    <a:pt x="48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03"/>
            <p:cNvSpPr>
              <a:spLocks noEditPoints="1"/>
            </p:cNvSpPr>
            <p:nvPr/>
          </p:nvSpPr>
          <p:spPr bwMode="auto">
            <a:xfrm>
              <a:off x="5808663" y="3359151"/>
              <a:ext cx="127000" cy="547688"/>
            </a:xfrm>
            <a:custGeom>
              <a:avLst/>
              <a:gdLst>
                <a:gd name="T0" fmla="*/ 0 w 80"/>
                <a:gd name="T1" fmla="*/ 292 h 345"/>
                <a:gd name="T2" fmla="*/ 0 w 80"/>
                <a:gd name="T3" fmla="*/ 10 h 345"/>
                <a:gd name="T4" fmla="*/ 3 w 80"/>
                <a:gd name="T5" fmla="*/ 10 h 345"/>
                <a:gd name="T6" fmla="*/ 7 w 80"/>
                <a:gd name="T7" fmla="*/ 3 h 345"/>
                <a:gd name="T8" fmla="*/ 13 w 80"/>
                <a:gd name="T9" fmla="*/ 0 h 345"/>
                <a:gd name="T10" fmla="*/ 80 w 80"/>
                <a:gd name="T11" fmla="*/ 249 h 345"/>
                <a:gd name="T12" fmla="*/ 50 w 80"/>
                <a:gd name="T13" fmla="*/ 345 h 345"/>
                <a:gd name="T14" fmla="*/ 0 w 80"/>
                <a:gd name="T15" fmla="*/ 292 h 345"/>
                <a:gd name="T16" fmla="*/ 0 w 80"/>
                <a:gd name="T17" fmla="*/ 292 h 345"/>
                <a:gd name="T18" fmla="*/ 10 w 80"/>
                <a:gd name="T19" fmla="*/ 285 h 345"/>
                <a:gd name="T20" fmla="*/ 47 w 80"/>
                <a:gd name="T21" fmla="*/ 325 h 345"/>
                <a:gd name="T22" fmla="*/ 70 w 80"/>
                <a:gd name="T23" fmla="*/ 249 h 345"/>
                <a:gd name="T24" fmla="*/ 10 w 80"/>
                <a:gd name="T25" fmla="*/ 23 h 345"/>
                <a:gd name="T26" fmla="*/ 10 w 80"/>
                <a:gd name="T27" fmla="*/ 285 h 345"/>
                <a:gd name="T28" fmla="*/ 10 w 80"/>
                <a:gd name="T29" fmla="*/ 285 h 345"/>
                <a:gd name="T30" fmla="*/ 7 w 80"/>
                <a:gd name="T31" fmla="*/ 10 h 345"/>
                <a:gd name="T32" fmla="*/ 10 w 80"/>
                <a:gd name="T33" fmla="*/ 7 h 345"/>
                <a:gd name="T34" fmla="*/ 7 w 80"/>
                <a:gd name="T35" fmla="*/ 10 h 345"/>
                <a:gd name="T36" fmla="*/ 7 w 80"/>
                <a:gd name="T37" fmla="*/ 1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0" h="345">
                  <a:moveTo>
                    <a:pt x="0" y="292"/>
                  </a:moveTo>
                  <a:lnTo>
                    <a:pt x="0" y="10"/>
                  </a:lnTo>
                  <a:lnTo>
                    <a:pt x="3" y="10"/>
                  </a:lnTo>
                  <a:lnTo>
                    <a:pt x="7" y="3"/>
                  </a:lnTo>
                  <a:lnTo>
                    <a:pt x="13" y="0"/>
                  </a:lnTo>
                  <a:lnTo>
                    <a:pt x="80" y="249"/>
                  </a:lnTo>
                  <a:lnTo>
                    <a:pt x="50" y="345"/>
                  </a:lnTo>
                  <a:lnTo>
                    <a:pt x="0" y="292"/>
                  </a:lnTo>
                  <a:lnTo>
                    <a:pt x="0" y="292"/>
                  </a:lnTo>
                  <a:close/>
                  <a:moveTo>
                    <a:pt x="10" y="285"/>
                  </a:moveTo>
                  <a:lnTo>
                    <a:pt x="47" y="325"/>
                  </a:lnTo>
                  <a:lnTo>
                    <a:pt x="70" y="249"/>
                  </a:lnTo>
                  <a:lnTo>
                    <a:pt x="10" y="23"/>
                  </a:lnTo>
                  <a:lnTo>
                    <a:pt x="10" y="285"/>
                  </a:lnTo>
                  <a:lnTo>
                    <a:pt x="10" y="285"/>
                  </a:lnTo>
                  <a:close/>
                  <a:moveTo>
                    <a:pt x="7" y="10"/>
                  </a:moveTo>
                  <a:lnTo>
                    <a:pt x="10" y="7"/>
                  </a:lnTo>
                  <a:lnTo>
                    <a:pt x="7" y="10"/>
                  </a:lnTo>
                  <a:lnTo>
                    <a:pt x="7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04"/>
            <p:cNvSpPr>
              <a:spLocks noEditPoints="1"/>
            </p:cNvSpPr>
            <p:nvPr/>
          </p:nvSpPr>
          <p:spPr bwMode="auto">
            <a:xfrm>
              <a:off x="5797550" y="3338513"/>
              <a:ext cx="149225" cy="588963"/>
            </a:xfrm>
            <a:custGeom>
              <a:avLst/>
              <a:gdLst>
                <a:gd name="T0" fmla="*/ 4 w 94"/>
                <a:gd name="T1" fmla="*/ 308 h 371"/>
                <a:gd name="T2" fmla="*/ 7 w 94"/>
                <a:gd name="T3" fmla="*/ 305 h 371"/>
                <a:gd name="T4" fmla="*/ 14 w 94"/>
                <a:gd name="T5" fmla="*/ 305 h 371"/>
                <a:gd name="T6" fmla="*/ 7 w 94"/>
                <a:gd name="T7" fmla="*/ 305 h 371"/>
                <a:gd name="T8" fmla="*/ 4 w 94"/>
                <a:gd name="T9" fmla="*/ 308 h 371"/>
                <a:gd name="T10" fmla="*/ 0 w 94"/>
                <a:gd name="T11" fmla="*/ 305 h 371"/>
                <a:gd name="T12" fmla="*/ 0 w 94"/>
                <a:gd name="T13" fmla="*/ 20 h 371"/>
                <a:gd name="T14" fmla="*/ 4 w 94"/>
                <a:gd name="T15" fmla="*/ 20 h 371"/>
                <a:gd name="T16" fmla="*/ 4 w 94"/>
                <a:gd name="T17" fmla="*/ 16 h 371"/>
                <a:gd name="T18" fmla="*/ 10 w 94"/>
                <a:gd name="T19" fmla="*/ 13 h 371"/>
                <a:gd name="T20" fmla="*/ 24 w 94"/>
                <a:gd name="T21" fmla="*/ 0 h 371"/>
                <a:gd name="T22" fmla="*/ 94 w 94"/>
                <a:gd name="T23" fmla="*/ 262 h 371"/>
                <a:gd name="T24" fmla="*/ 60 w 94"/>
                <a:gd name="T25" fmla="*/ 371 h 371"/>
                <a:gd name="T26" fmla="*/ 4 w 94"/>
                <a:gd name="T27" fmla="*/ 308 h 371"/>
                <a:gd name="T28" fmla="*/ 4 w 94"/>
                <a:gd name="T29" fmla="*/ 308 h 371"/>
                <a:gd name="T30" fmla="*/ 50 w 94"/>
                <a:gd name="T31" fmla="*/ 325 h 371"/>
                <a:gd name="T32" fmla="*/ 70 w 94"/>
                <a:gd name="T33" fmla="*/ 262 h 371"/>
                <a:gd name="T34" fmla="*/ 24 w 94"/>
                <a:gd name="T35" fmla="*/ 89 h 371"/>
                <a:gd name="T36" fmla="*/ 24 w 94"/>
                <a:gd name="T37" fmla="*/ 298 h 371"/>
                <a:gd name="T38" fmla="*/ 50 w 94"/>
                <a:gd name="T39" fmla="*/ 325 h 371"/>
                <a:gd name="T40" fmla="*/ 50 w 94"/>
                <a:gd name="T41" fmla="*/ 325 h 371"/>
                <a:gd name="T42" fmla="*/ 14 w 94"/>
                <a:gd name="T43" fmla="*/ 36 h 371"/>
                <a:gd name="T44" fmla="*/ 20 w 94"/>
                <a:gd name="T45" fmla="*/ 36 h 371"/>
                <a:gd name="T46" fmla="*/ 17 w 94"/>
                <a:gd name="T47" fmla="*/ 26 h 371"/>
                <a:gd name="T48" fmla="*/ 14 w 94"/>
                <a:gd name="T49" fmla="*/ 29 h 371"/>
                <a:gd name="T50" fmla="*/ 14 w 94"/>
                <a:gd name="T51" fmla="*/ 26 h 371"/>
                <a:gd name="T52" fmla="*/ 14 w 94"/>
                <a:gd name="T53" fmla="*/ 26 h 371"/>
                <a:gd name="T54" fmla="*/ 14 w 94"/>
                <a:gd name="T55" fmla="*/ 36 h 371"/>
                <a:gd name="T56" fmla="*/ 14 w 94"/>
                <a:gd name="T57" fmla="*/ 36 h 371"/>
                <a:gd name="T58" fmla="*/ 14 w 94"/>
                <a:gd name="T59" fmla="*/ 29 h 371"/>
                <a:gd name="T60" fmla="*/ 14 w 94"/>
                <a:gd name="T61" fmla="*/ 26 h 371"/>
                <a:gd name="T62" fmla="*/ 14 w 94"/>
                <a:gd name="T63" fmla="*/ 29 h 371"/>
                <a:gd name="T64" fmla="*/ 14 w 94"/>
                <a:gd name="T65" fmla="*/ 29 h 371"/>
                <a:gd name="T66" fmla="*/ 14 w 94"/>
                <a:gd name="T67" fmla="*/ 29 h 371"/>
                <a:gd name="T68" fmla="*/ 14 w 94"/>
                <a:gd name="T69" fmla="*/ 26 h 371"/>
                <a:gd name="T70" fmla="*/ 14 w 94"/>
                <a:gd name="T71" fmla="*/ 26 h 371"/>
                <a:gd name="T72" fmla="*/ 14 w 94"/>
                <a:gd name="T73" fmla="*/ 29 h 371"/>
                <a:gd name="T74" fmla="*/ 14 w 94"/>
                <a:gd name="T75" fmla="*/ 29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4" h="371">
                  <a:moveTo>
                    <a:pt x="4" y="308"/>
                  </a:moveTo>
                  <a:lnTo>
                    <a:pt x="7" y="305"/>
                  </a:lnTo>
                  <a:lnTo>
                    <a:pt x="14" y="305"/>
                  </a:lnTo>
                  <a:lnTo>
                    <a:pt x="7" y="305"/>
                  </a:lnTo>
                  <a:lnTo>
                    <a:pt x="4" y="308"/>
                  </a:lnTo>
                  <a:lnTo>
                    <a:pt x="0" y="305"/>
                  </a:lnTo>
                  <a:lnTo>
                    <a:pt x="0" y="20"/>
                  </a:lnTo>
                  <a:lnTo>
                    <a:pt x="4" y="20"/>
                  </a:lnTo>
                  <a:lnTo>
                    <a:pt x="4" y="16"/>
                  </a:lnTo>
                  <a:lnTo>
                    <a:pt x="10" y="13"/>
                  </a:lnTo>
                  <a:lnTo>
                    <a:pt x="24" y="0"/>
                  </a:lnTo>
                  <a:lnTo>
                    <a:pt x="94" y="262"/>
                  </a:lnTo>
                  <a:lnTo>
                    <a:pt x="60" y="371"/>
                  </a:lnTo>
                  <a:lnTo>
                    <a:pt x="4" y="308"/>
                  </a:lnTo>
                  <a:lnTo>
                    <a:pt x="4" y="308"/>
                  </a:lnTo>
                  <a:close/>
                  <a:moveTo>
                    <a:pt x="50" y="325"/>
                  </a:moveTo>
                  <a:lnTo>
                    <a:pt x="70" y="262"/>
                  </a:lnTo>
                  <a:lnTo>
                    <a:pt x="24" y="89"/>
                  </a:lnTo>
                  <a:lnTo>
                    <a:pt x="24" y="298"/>
                  </a:lnTo>
                  <a:lnTo>
                    <a:pt x="50" y="325"/>
                  </a:lnTo>
                  <a:lnTo>
                    <a:pt x="50" y="325"/>
                  </a:lnTo>
                  <a:close/>
                  <a:moveTo>
                    <a:pt x="14" y="36"/>
                  </a:moveTo>
                  <a:lnTo>
                    <a:pt x="20" y="36"/>
                  </a:lnTo>
                  <a:lnTo>
                    <a:pt x="17" y="26"/>
                  </a:lnTo>
                  <a:lnTo>
                    <a:pt x="14" y="29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36"/>
                  </a:lnTo>
                  <a:lnTo>
                    <a:pt x="14" y="36"/>
                  </a:lnTo>
                  <a:close/>
                  <a:moveTo>
                    <a:pt x="14" y="29"/>
                  </a:moveTo>
                  <a:lnTo>
                    <a:pt x="14" y="26"/>
                  </a:lnTo>
                  <a:lnTo>
                    <a:pt x="14" y="29"/>
                  </a:lnTo>
                  <a:lnTo>
                    <a:pt x="14" y="29"/>
                  </a:lnTo>
                  <a:close/>
                  <a:moveTo>
                    <a:pt x="14" y="29"/>
                  </a:moveTo>
                  <a:lnTo>
                    <a:pt x="14" y="26"/>
                  </a:lnTo>
                  <a:lnTo>
                    <a:pt x="14" y="26"/>
                  </a:lnTo>
                  <a:lnTo>
                    <a:pt x="14" y="29"/>
                  </a:lnTo>
                  <a:lnTo>
                    <a:pt x="1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05"/>
            <p:cNvSpPr/>
            <p:nvPr/>
          </p:nvSpPr>
          <p:spPr bwMode="auto">
            <a:xfrm>
              <a:off x="6248400" y="3470276"/>
              <a:ext cx="42863" cy="73025"/>
            </a:xfrm>
            <a:custGeom>
              <a:avLst/>
              <a:gdLst>
                <a:gd name="T0" fmla="*/ 5 w 8"/>
                <a:gd name="T1" fmla="*/ 13 h 14"/>
                <a:gd name="T2" fmla="*/ 0 w 8"/>
                <a:gd name="T3" fmla="*/ 2 h 14"/>
                <a:gd name="T4" fmla="*/ 1 w 8"/>
                <a:gd name="T5" fmla="*/ 0 h 14"/>
                <a:gd name="T6" fmla="*/ 1 w 8"/>
                <a:gd name="T7" fmla="*/ 0 h 14"/>
                <a:gd name="T8" fmla="*/ 3 w 8"/>
                <a:gd name="T9" fmla="*/ 1 h 14"/>
                <a:gd name="T10" fmla="*/ 3 w 8"/>
                <a:gd name="T11" fmla="*/ 1 h 14"/>
                <a:gd name="T12" fmla="*/ 7 w 8"/>
                <a:gd name="T13" fmla="*/ 12 h 14"/>
                <a:gd name="T14" fmla="*/ 7 w 8"/>
                <a:gd name="T15" fmla="*/ 14 h 14"/>
                <a:gd name="T16" fmla="*/ 7 w 8"/>
                <a:gd name="T17" fmla="*/ 14 h 14"/>
                <a:gd name="T18" fmla="*/ 6 w 8"/>
                <a:gd name="T19" fmla="*/ 14 h 14"/>
                <a:gd name="T20" fmla="*/ 6 w 8"/>
                <a:gd name="T21" fmla="*/ 14 h 14"/>
                <a:gd name="T22" fmla="*/ 5 w 8"/>
                <a:gd name="T2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14">
                  <a:moveTo>
                    <a:pt x="5" y="13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3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4"/>
                    <a:pt x="5" y="14"/>
                    <a:pt x="5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06"/>
            <p:cNvSpPr>
              <a:spLocks noEditPoints="1"/>
            </p:cNvSpPr>
            <p:nvPr/>
          </p:nvSpPr>
          <p:spPr bwMode="auto">
            <a:xfrm>
              <a:off x="6237288" y="3459163"/>
              <a:ext cx="63500" cy="95250"/>
            </a:xfrm>
            <a:custGeom>
              <a:avLst/>
              <a:gdLst>
                <a:gd name="T0" fmla="*/ 5 w 12"/>
                <a:gd name="T1" fmla="*/ 16 h 18"/>
                <a:gd name="T2" fmla="*/ 5 w 12"/>
                <a:gd name="T3" fmla="*/ 16 h 18"/>
                <a:gd name="T4" fmla="*/ 0 w 12"/>
                <a:gd name="T5" fmla="*/ 5 h 18"/>
                <a:gd name="T6" fmla="*/ 0 w 12"/>
                <a:gd name="T7" fmla="*/ 4 h 18"/>
                <a:gd name="T8" fmla="*/ 0 w 12"/>
                <a:gd name="T9" fmla="*/ 4 h 18"/>
                <a:gd name="T10" fmla="*/ 2 w 12"/>
                <a:gd name="T11" fmla="*/ 0 h 18"/>
                <a:gd name="T12" fmla="*/ 2 w 12"/>
                <a:gd name="T13" fmla="*/ 0 h 18"/>
                <a:gd name="T14" fmla="*/ 4 w 12"/>
                <a:gd name="T15" fmla="*/ 0 h 18"/>
                <a:gd name="T16" fmla="*/ 4 w 12"/>
                <a:gd name="T17" fmla="*/ 0 h 18"/>
                <a:gd name="T18" fmla="*/ 7 w 12"/>
                <a:gd name="T19" fmla="*/ 2 h 18"/>
                <a:gd name="T20" fmla="*/ 7 w 12"/>
                <a:gd name="T21" fmla="*/ 2 h 18"/>
                <a:gd name="T22" fmla="*/ 11 w 12"/>
                <a:gd name="T23" fmla="*/ 13 h 18"/>
                <a:gd name="T24" fmla="*/ 12 w 12"/>
                <a:gd name="T25" fmla="*/ 15 h 18"/>
                <a:gd name="T26" fmla="*/ 12 w 12"/>
                <a:gd name="T27" fmla="*/ 15 h 18"/>
                <a:gd name="T28" fmla="*/ 9 w 12"/>
                <a:gd name="T29" fmla="*/ 18 h 18"/>
                <a:gd name="T30" fmla="*/ 9 w 12"/>
                <a:gd name="T31" fmla="*/ 18 h 18"/>
                <a:gd name="T32" fmla="*/ 8 w 12"/>
                <a:gd name="T33" fmla="*/ 18 h 18"/>
                <a:gd name="T34" fmla="*/ 8 w 12"/>
                <a:gd name="T35" fmla="*/ 18 h 18"/>
                <a:gd name="T36" fmla="*/ 8 w 12"/>
                <a:gd name="T37" fmla="*/ 18 h 18"/>
                <a:gd name="T38" fmla="*/ 8 w 12"/>
                <a:gd name="T39" fmla="*/ 18 h 18"/>
                <a:gd name="T40" fmla="*/ 5 w 12"/>
                <a:gd name="T41" fmla="*/ 16 h 18"/>
                <a:gd name="T42" fmla="*/ 7 w 12"/>
                <a:gd name="T43" fmla="*/ 15 h 18"/>
                <a:gd name="T44" fmla="*/ 9 w 12"/>
                <a:gd name="T45" fmla="*/ 14 h 18"/>
                <a:gd name="T46" fmla="*/ 8 w 12"/>
                <a:gd name="T47" fmla="*/ 15 h 18"/>
                <a:gd name="T48" fmla="*/ 8 w 12"/>
                <a:gd name="T49" fmla="*/ 15 h 18"/>
                <a:gd name="T50" fmla="*/ 8 w 12"/>
                <a:gd name="T51" fmla="*/ 15 h 18"/>
                <a:gd name="T52" fmla="*/ 8 w 12"/>
                <a:gd name="T53" fmla="*/ 15 h 18"/>
                <a:gd name="T54" fmla="*/ 8 w 12"/>
                <a:gd name="T55" fmla="*/ 15 h 18"/>
                <a:gd name="T56" fmla="*/ 7 w 12"/>
                <a:gd name="T57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" h="18">
                  <a:moveTo>
                    <a:pt x="5" y="16"/>
                  </a:moveTo>
                  <a:cubicBezTo>
                    <a:pt x="5" y="16"/>
                    <a:pt x="5" y="16"/>
                    <a:pt x="5" y="1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6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4"/>
                    <a:pt x="12" y="14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6"/>
                    <a:pt x="11" y="17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7" y="18"/>
                    <a:pt x="5" y="17"/>
                    <a:pt x="5" y="16"/>
                  </a:cubicBezTo>
                  <a:close/>
                  <a:moveTo>
                    <a:pt x="7" y="15"/>
                  </a:moveTo>
                  <a:cubicBezTo>
                    <a:pt x="9" y="14"/>
                    <a:pt x="9" y="14"/>
                    <a:pt x="9" y="14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7" y="15"/>
                    <a:pt x="7" y="15"/>
                    <a:pt x="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07"/>
            <p:cNvSpPr/>
            <p:nvPr/>
          </p:nvSpPr>
          <p:spPr bwMode="auto">
            <a:xfrm>
              <a:off x="6062663" y="3443288"/>
              <a:ext cx="238125" cy="327025"/>
            </a:xfrm>
            <a:custGeom>
              <a:avLst/>
              <a:gdLst>
                <a:gd name="T0" fmla="*/ 0 w 45"/>
                <a:gd name="T1" fmla="*/ 42 h 62"/>
                <a:gd name="T2" fmla="*/ 0 w 45"/>
                <a:gd name="T3" fmla="*/ 40 h 62"/>
                <a:gd name="T4" fmla="*/ 0 w 45"/>
                <a:gd name="T5" fmla="*/ 40 h 62"/>
                <a:gd name="T6" fmla="*/ 3 w 45"/>
                <a:gd name="T7" fmla="*/ 40 h 62"/>
                <a:gd name="T8" fmla="*/ 3 w 45"/>
                <a:gd name="T9" fmla="*/ 40 h 62"/>
                <a:gd name="T10" fmla="*/ 20 w 45"/>
                <a:gd name="T11" fmla="*/ 57 h 62"/>
                <a:gd name="T12" fmla="*/ 42 w 45"/>
                <a:gd name="T13" fmla="*/ 17 h 62"/>
                <a:gd name="T14" fmla="*/ 37 w 45"/>
                <a:gd name="T15" fmla="*/ 2 h 62"/>
                <a:gd name="T16" fmla="*/ 37 w 45"/>
                <a:gd name="T17" fmla="*/ 2 h 62"/>
                <a:gd name="T18" fmla="*/ 38 w 45"/>
                <a:gd name="T19" fmla="*/ 0 h 62"/>
                <a:gd name="T20" fmla="*/ 38 w 45"/>
                <a:gd name="T21" fmla="*/ 0 h 62"/>
                <a:gd name="T22" fmla="*/ 40 w 45"/>
                <a:gd name="T23" fmla="*/ 1 h 62"/>
                <a:gd name="T24" fmla="*/ 40 w 45"/>
                <a:gd name="T25" fmla="*/ 1 h 62"/>
                <a:gd name="T26" fmla="*/ 45 w 45"/>
                <a:gd name="T27" fmla="*/ 18 h 62"/>
                <a:gd name="T28" fmla="*/ 21 w 45"/>
                <a:gd name="T29" fmla="*/ 62 h 62"/>
                <a:gd name="T30" fmla="*/ 0 w 45"/>
                <a:gd name="T31" fmla="*/ 4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" h="62">
                  <a:moveTo>
                    <a:pt x="0" y="42"/>
                  </a:moveTo>
                  <a:cubicBezTo>
                    <a:pt x="0" y="42"/>
                    <a:pt x="0" y="41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" y="39"/>
                    <a:pt x="2" y="39"/>
                    <a:pt x="3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8" y="1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0" y="42"/>
                    <a:pt x="0" y="42"/>
                    <a:pt x="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08"/>
            <p:cNvSpPr>
              <a:spLocks noEditPoints="1"/>
            </p:cNvSpPr>
            <p:nvPr/>
          </p:nvSpPr>
          <p:spPr bwMode="auto">
            <a:xfrm>
              <a:off x="6051550" y="3432176"/>
              <a:ext cx="265113" cy="358775"/>
            </a:xfrm>
            <a:custGeom>
              <a:avLst/>
              <a:gdLst>
                <a:gd name="T0" fmla="*/ 1 w 50"/>
                <a:gd name="T1" fmla="*/ 46 h 68"/>
                <a:gd name="T2" fmla="*/ 1 w 50"/>
                <a:gd name="T3" fmla="*/ 46 h 68"/>
                <a:gd name="T4" fmla="*/ 0 w 50"/>
                <a:gd name="T5" fmla="*/ 43 h 68"/>
                <a:gd name="T6" fmla="*/ 0 w 50"/>
                <a:gd name="T7" fmla="*/ 43 h 68"/>
                <a:gd name="T8" fmla="*/ 1 w 50"/>
                <a:gd name="T9" fmla="*/ 41 h 68"/>
                <a:gd name="T10" fmla="*/ 1 w 50"/>
                <a:gd name="T11" fmla="*/ 41 h 68"/>
                <a:gd name="T12" fmla="*/ 3 w 50"/>
                <a:gd name="T13" fmla="*/ 40 h 68"/>
                <a:gd name="T14" fmla="*/ 3 w 50"/>
                <a:gd name="T15" fmla="*/ 40 h 68"/>
                <a:gd name="T16" fmla="*/ 6 w 50"/>
                <a:gd name="T17" fmla="*/ 41 h 68"/>
                <a:gd name="T18" fmla="*/ 6 w 50"/>
                <a:gd name="T19" fmla="*/ 41 h 68"/>
                <a:gd name="T20" fmla="*/ 22 w 50"/>
                <a:gd name="T21" fmla="*/ 56 h 68"/>
                <a:gd name="T22" fmla="*/ 42 w 50"/>
                <a:gd name="T23" fmla="*/ 19 h 68"/>
                <a:gd name="T24" fmla="*/ 37 w 50"/>
                <a:gd name="T25" fmla="*/ 2 h 68"/>
                <a:gd name="T26" fmla="*/ 38 w 50"/>
                <a:gd name="T27" fmla="*/ 2 h 68"/>
                <a:gd name="T28" fmla="*/ 40 w 50"/>
                <a:gd name="T29" fmla="*/ 1 h 68"/>
                <a:gd name="T30" fmla="*/ 40 w 50"/>
                <a:gd name="T31" fmla="*/ 1 h 68"/>
                <a:gd name="T32" fmla="*/ 41 w 50"/>
                <a:gd name="T33" fmla="*/ 0 h 68"/>
                <a:gd name="T34" fmla="*/ 41 w 50"/>
                <a:gd name="T35" fmla="*/ 0 h 68"/>
                <a:gd name="T36" fmla="*/ 44 w 50"/>
                <a:gd name="T37" fmla="*/ 3 h 68"/>
                <a:gd name="T38" fmla="*/ 44 w 50"/>
                <a:gd name="T39" fmla="*/ 3 h 68"/>
                <a:gd name="T40" fmla="*/ 50 w 50"/>
                <a:gd name="T41" fmla="*/ 20 h 68"/>
                <a:gd name="T42" fmla="*/ 24 w 50"/>
                <a:gd name="T43" fmla="*/ 68 h 68"/>
                <a:gd name="T44" fmla="*/ 1 w 50"/>
                <a:gd name="T45" fmla="*/ 46 h 68"/>
                <a:gd name="T46" fmla="*/ 2 w 50"/>
                <a:gd name="T47" fmla="*/ 44 h 68"/>
                <a:gd name="T48" fmla="*/ 3 w 50"/>
                <a:gd name="T49" fmla="*/ 43 h 68"/>
                <a:gd name="T50" fmla="*/ 3 w 50"/>
                <a:gd name="T51" fmla="*/ 43 h 68"/>
                <a:gd name="T52" fmla="*/ 2 w 50"/>
                <a:gd name="T53" fmla="*/ 4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0" h="68">
                  <a:moveTo>
                    <a:pt x="1" y="46"/>
                  </a:moveTo>
                  <a:cubicBezTo>
                    <a:pt x="1" y="46"/>
                    <a:pt x="1" y="46"/>
                    <a:pt x="1" y="46"/>
                  </a:cubicBezTo>
                  <a:cubicBezTo>
                    <a:pt x="0" y="45"/>
                    <a:pt x="0" y="44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2"/>
                    <a:pt x="0" y="41"/>
                    <a:pt x="1" y="41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2" y="40"/>
                    <a:pt x="3" y="40"/>
                    <a:pt x="3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4" y="40"/>
                    <a:pt x="5" y="40"/>
                    <a:pt x="6" y="41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2"/>
                    <a:pt x="39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2" y="0"/>
                    <a:pt x="44" y="1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1" y="46"/>
                    <a:pt x="1" y="46"/>
                    <a:pt x="1" y="46"/>
                  </a:cubicBezTo>
                  <a:close/>
                  <a:moveTo>
                    <a:pt x="2" y="44"/>
                  </a:moveTo>
                  <a:cubicBezTo>
                    <a:pt x="3" y="43"/>
                    <a:pt x="3" y="43"/>
                    <a:pt x="3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2" y="44"/>
                    <a:pt x="2" y="44"/>
                    <a:pt x="2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09"/>
            <p:cNvSpPr/>
            <p:nvPr/>
          </p:nvSpPr>
          <p:spPr bwMode="auto">
            <a:xfrm>
              <a:off x="6284913" y="3427413"/>
              <a:ext cx="15875" cy="115888"/>
            </a:xfrm>
            <a:custGeom>
              <a:avLst/>
              <a:gdLst>
                <a:gd name="T0" fmla="*/ 0 w 3"/>
                <a:gd name="T1" fmla="*/ 21 h 22"/>
                <a:gd name="T2" fmla="*/ 0 w 3"/>
                <a:gd name="T3" fmla="*/ 1 h 22"/>
                <a:gd name="T4" fmla="*/ 2 w 3"/>
                <a:gd name="T5" fmla="*/ 0 h 22"/>
                <a:gd name="T6" fmla="*/ 2 w 3"/>
                <a:gd name="T7" fmla="*/ 0 h 22"/>
                <a:gd name="T8" fmla="*/ 3 w 3"/>
                <a:gd name="T9" fmla="*/ 1 h 22"/>
                <a:gd name="T10" fmla="*/ 3 w 3"/>
                <a:gd name="T11" fmla="*/ 1 h 22"/>
                <a:gd name="T12" fmla="*/ 3 w 3"/>
                <a:gd name="T13" fmla="*/ 21 h 22"/>
                <a:gd name="T14" fmla="*/ 2 w 3"/>
                <a:gd name="T15" fmla="*/ 22 h 22"/>
                <a:gd name="T16" fmla="*/ 2 w 3"/>
                <a:gd name="T17" fmla="*/ 22 h 22"/>
                <a:gd name="T18" fmla="*/ 0 w 3"/>
                <a:gd name="T1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22">
                  <a:moveTo>
                    <a:pt x="0" y="2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2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10"/>
            <p:cNvSpPr/>
            <p:nvPr/>
          </p:nvSpPr>
          <p:spPr bwMode="auto">
            <a:xfrm>
              <a:off x="6275388" y="3416301"/>
              <a:ext cx="36513" cy="138113"/>
            </a:xfrm>
            <a:custGeom>
              <a:avLst/>
              <a:gdLst>
                <a:gd name="T0" fmla="*/ 0 w 7"/>
                <a:gd name="T1" fmla="*/ 23 h 26"/>
                <a:gd name="T2" fmla="*/ 0 w 7"/>
                <a:gd name="T3" fmla="*/ 3 h 26"/>
                <a:gd name="T4" fmla="*/ 4 w 7"/>
                <a:gd name="T5" fmla="*/ 0 h 26"/>
                <a:gd name="T6" fmla="*/ 4 w 7"/>
                <a:gd name="T7" fmla="*/ 0 h 26"/>
                <a:gd name="T8" fmla="*/ 7 w 7"/>
                <a:gd name="T9" fmla="*/ 3 h 26"/>
                <a:gd name="T10" fmla="*/ 7 w 7"/>
                <a:gd name="T11" fmla="*/ 3 h 26"/>
                <a:gd name="T12" fmla="*/ 7 w 7"/>
                <a:gd name="T13" fmla="*/ 23 h 26"/>
                <a:gd name="T14" fmla="*/ 4 w 7"/>
                <a:gd name="T15" fmla="*/ 26 h 26"/>
                <a:gd name="T16" fmla="*/ 4 w 7"/>
                <a:gd name="T17" fmla="*/ 26 h 26"/>
                <a:gd name="T18" fmla="*/ 0 w 7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26">
                  <a:moveTo>
                    <a:pt x="0" y="2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0"/>
                    <a:pt x="7" y="1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5"/>
                    <a:pt x="6" y="26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2" y="26"/>
                    <a:pt x="0" y="25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11"/>
            <p:cNvSpPr/>
            <p:nvPr/>
          </p:nvSpPr>
          <p:spPr bwMode="auto">
            <a:xfrm>
              <a:off x="5380038" y="2643188"/>
              <a:ext cx="269875" cy="800100"/>
            </a:xfrm>
            <a:custGeom>
              <a:avLst/>
              <a:gdLst>
                <a:gd name="T0" fmla="*/ 48 w 51"/>
                <a:gd name="T1" fmla="*/ 151 h 152"/>
                <a:gd name="T2" fmla="*/ 25 w 51"/>
                <a:gd name="T3" fmla="*/ 125 h 152"/>
                <a:gd name="T4" fmla="*/ 25 w 51"/>
                <a:gd name="T5" fmla="*/ 125 h 152"/>
                <a:gd name="T6" fmla="*/ 0 w 51"/>
                <a:gd name="T7" fmla="*/ 91 h 152"/>
                <a:gd name="T8" fmla="*/ 0 w 51"/>
                <a:gd name="T9" fmla="*/ 91 h 152"/>
                <a:gd name="T10" fmla="*/ 0 w 51"/>
                <a:gd name="T11" fmla="*/ 89 h 152"/>
                <a:gd name="T12" fmla="*/ 0 w 51"/>
                <a:gd name="T13" fmla="*/ 89 h 152"/>
                <a:gd name="T14" fmla="*/ 22 w 51"/>
                <a:gd name="T15" fmla="*/ 1 h 152"/>
                <a:gd name="T16" fmla="*/ 22 w 51"/>
                <a:gd name="T17" fmla="*/ 1 h 152"/>
                <a:gd name="T18" fmla="*/ 24 w 51"/>
                <a:gd name="T19" fmla="*/ 0 h 152"/>
                <a:gd name="T20" fmla="*/ 24 w 51"/>
                <a:gd name="T21" fmla="*/ 0 h 152"/>
                <a:gd name="T22" fmla="*/ 25 w 51"/>
                <a:gd name="T23" fmla="*/ 2 h 152"/>
                <a:gd name="T24" fmla="*/ 25 w 51"/>
                <a:gd name="T25" fmla="*/ 2 h 152"/>
                <a:gd name="T26" fmla="*/ 14 w 51"/>
                <a:gd name="T27" fmla="*/ 40 h 152"/>
                <a:gd name="T28" fmla="*/ 14 w 51"/>
                <a:gd name="T29" fmla="*/ 40 h 152"/>
                <a:gd name="T30" fmla="*/ 3 w 51"/>
                <a:gd name="T31" fmla="*/ 89 h 152"/>
                <a:gd name="T32" fmla="*/ 3 w 51"/>
                <a:gd name="T33" fmla="*/ 89 h 152"/>
                <a:gd name="T34" fmla="*/ 3 w 51"/>
                <a:gd name="T35" fmla="*/ 90 h 152"/>
                <a:gd name="T36" fmla="*/ 3 w 51"/>
                <a:gd name="T37" fmla="*/ 90 h 152"/>
                <a:gd name="T38" fmla="*/ 28 w 51"/>
                <a:gd name="T39" fmla="*/ 123 h 152"/>
                <a:gd name="T40" fmla="*/ 28 w 51"/>
                <a:gd name="T41" fmla="*/ 123 h 152"/>
                <a:gd name="T42" fmla="*/ 50 w 51"/>
                <a:gd name="T43" fmla="*/ 149 h 152"/>
                <a:gd name="T44" fmla="*/ 50 w 51"/>
                <a:gd name="T45" fmla="*/ 149 h 152"/>
                <a:gd name="T46" fmla="*/ 50 w 51"/>
                <a:gd name="T47" fmla="*/ 152 h 152"/>
                <a:gd name="T48" fmla="*/ 50 w 51"/>
                <a:gd name="T49" fmla="*/ 152 h 152"/>
                <a:gd name="T50" fmla="*/ 49 w 51"/>
                <a:gd name="T51" fmla="*/ 152 h 152"/>
                <a:gd name="T52" fmla="*/ 49 w 51"/>
                <a:gd name="T53" fmla="*/ 152 h 152"/>
                <a:gd name="T54" fmla="*/ 48 w 51"/>
                <a:gd name="T55" fmla="*/ 151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1" h="152">
                  <a:moveTo>
                    <a:pt x="48" y="151"/>
                  </a:moveTo>
                  <a:cubicBezTo>
                    <a:pt x="48" y="151"/>
                    <a:pt x="37" y="139"/>
                    <a:pt x="25" y="125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14" y="111"/>
                    <a:pt x="2" y="97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0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72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3" y="0"/>
                    <a:pt x="23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6" y="1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0" y="20"/>
                    <a:pt x="14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9" y="59"/>
                    <a:pt x="3" y="81"/>
                    <a:pt x="3" y="89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3" y="89"/>
                    <a:pt x="3" y="90"/>
                    <a:pt x="3" y="90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4" y="94"/>
                    <a:pt x="16" y="110"/>
                    <a:pt x="28" y="123"/>
                  </a:cubicBezTo>
                  <a:cubicBezTo>
                    <a:pt x="28" y="123"/>
                    <a:pt x="28" y="123"/>
                    <a:pt x="28" y="123"/>
                  </a:cubicBezTo>
                  <a:cubicBezTo>
                    <a:pt x="39" y="137"/>
                    <a:pt x="50" y="149"/>
                    <a:pt x="50" y="149"/>
                  </a:cubicBezTo>
                  <a:cubicBezTo>
                    <a:pt x="50" y="149"/>
                    <a:pt x="50" y="149"/>
                    <a:pt x="50" y="149"/>
                  </a:cubicBezTo>
                  <a:cubicBezTo>
                    <a:pt x="51" y="150"/>
                    <a:pt x="51" y="151"/>
                    <a:pt x="50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0" y="152"/>
                    <a:pt x="50" y="152"/>
                    <a:pt x="49" y="152"/>
                  </a:cubicBezTo>
                  <a:cubicBezTo>
                    <a:pt x="49" y="152"/>
                    <a:pt x="49" y="152"/>
                    <a:pt x="49" y="152"/>
                  </a:cubicBezTo>
                  <a:cubicBezTo>
                    <a:pt x="49" y="152"/>
                    <a:pt x="49" y="152"/>
                    <a:pt x="4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12"/>
            <p:cNvSpPr>
              <a:spLocks noEditPoints="1"/>
            </p:cNvSpPr>
            <p:nvPr/>
          </p:nvSpPr>
          <p:spPr bwMode="auto">
            <a:xfrm>
              <a:off x="5368925" y="2632076"/>
              <a:ext cx="290513" cy="822325"/>
            </a:xfrm>
            <a:custGeom>
              <a:avLst/>
              <a:gdLst>
                <a:gd name="T0" fmla="*/ 49 w 55"/>
                <a:gd name="T1" fmla="*/ 155 h 156"/>
                <a:gd name="T2" fmla="*/ 26 w 55"/>
                <a:gd name="T3" fmla="*/ 128 h 156"/>
                <a:gd name="T4" fmla="*/ 0 w 55"/>
                <a:gd name="T5" fmla="*/ 93 h 156"/>
                <a:gd name="T6" fmla="*/ 0 w 55"/>
                <a:gd name="T7" fmla="*/ 91 h 156"/>
                <a:gd name="T8" fmla="*/ 22 w 55"/>
                <a:gd name="T9" fmla="*/ 3 h 156"/>
                <a:gd name="T10" fmla="*/ 22 w 55"/>
                <a:gd name="T11" fmla="*/ 3 h 156"/>
                <a:gd name="T12" fmla="*/ 26 w 55"/>
                <a:gd name="T13" fmla="*/ 0 h 156"/>
                <a:gd name="T14" fmla="*/ 27 w 55"/>
                <a:gd name="T15" fmla="*/ 0 h 156"/>
                <a:gd name="T16" fmla="*/ 29 w 55"/>
                <a:gd name="T17" fmla="*/ 4 h 156"/>
                <a:gd name="T18" fmla="*/ 29 w 55"/>
                <a:gd name="T19" fmla="*/ 4 h 156"/>
                <a:gd name="T20" fmla="*/ 29 w 55"/>
                <a:gd name="T21" fmla="*/ 5 h 156"/>
                <a:gd name="T22" fmla="*/ 29 w 55"/>
                <a:gd name="T23" fmla="*/ 5 h 156"/>
                <a:gd name="T24" fmla="*/ 28 w 55"/>
                <a:gd name="T25" fmla="*/ 8 h 156"/>
                <a:gd name="T26" fmla="*/ 26 w 55"/>
                <a:gd name="T27" fmla="*/ 16 h 156"/>
                <a:gd name="T28" fmla="*/ 18 w 55"/>
                <a:gd name="T29" fmla="*/ 42 h 156"/>
                <a:gd name="T30" fmla="*/ 7 w 55"/>
                <a:gd name="T31" fmla="*/ 90 h 156"/>
                <a:gd name="T32" fmla="*/ 7 w 55"/>
                <a:gd name="T33" fmla="*/ 90 h 156"/>
                <a:gd name="T34" fmla="*/ 7 w 55"/>
                <a:gd name="T35" fmla="*/ 92 h 156"/>
                <a:gd name="T36" fmla="*/ 15 w 55"/>
                <a:gd name="T37" fmla="*/ 104 h 156"/>
                <a:gd name="T38" fmla="*/ 31 w 55"/>
                <a:gd name="T39" fmla="*/ 124 h 156"/>
                <a:gd name="T40" fmla="*/ 54 w 55"/>
                <a:gd name="T41" fmla="*/ 150 h 156"/>
                <a:gd name="T42" fmla="*/ 55 w 55"/>
                <a:gd name="T43" fmla="*/ 152 h 156"/>
                <a:gd name="T44" fmla="*/ 54 w 55"/>
                <a:gd name="T45" fmla="*/ 155 h 156"/>
                <a:gd name="T46" fmla="*/ 51 w 55"/>
                <a:gd name="T47" fmla="*/ 156 h 156"/>
                <a:gd name="T48" fmla="*/ 49 w 55"/>
                <a:gd name="T49" fmla="*/ 155 h 156"/>
                <a:gd name="T50" fmla="*/ 51 w 55"/>
                <a:gd name="T51" fmla="*/ 153 h 156"/>
                <a:gd name="T52" fmla="*/ 51 w 55"/>
                <a:gd name="T53" fmla="*/ 153 h 156"/>
                <a:gd name="T54" fmla="*/ 51 w 55"/>
                <a:gd name="T55" fmla="*/ 153 h 156"/>
                <a:gd name="T56" fmla="*/ 50 w 55"/>
                <a:gd name="T57" fmla="*/ 153 h 156"/>
                <a:gd name="T58" fmla="*/ 52 w 55"/>
                <a:gd name="T59" fmla="*/ 152 h 156"/>
                <a:gd name="T60" fmla="*/ 51 w 55"/>
                <a:gd name="T61" fmla="*/ 152 h 156"/>
                <a:gd name="T62" fmla="*/ 51 w 55"/>
                <a:gd name="T63" fmla="*/ 152 h 156"/>
                <a:gd name="T64" fmla="*/ 51 w 55"/>
                <a:gd name="T65" fmla="*/ 152 h 156"/>
                <a:gd name="T66" fmla="*/ 51 w 55"/>
                <a:gd name="T67" fmla="*/ 152 h 156"/>
                <a:gd name="T68" fmla="*/ 51 w 55"/>
                <a:gd name="T69" fmla="*/ 15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5" h="156">
                  <a:moveTo>
                    <a:pt x="49" y="155"/>
                  </a:moveTo>
                  <a:cubicBezTo>
                    <a:pt x="49" y="155"/>
                    <a:pt x="49" y="155"/>
                    <a:pt x="49" y="155"/>
                  </a:cubicBezTo>
                  <a:cubicBezTo>
                    <a:pt x="49" y="155"/>
                    <a:pt x="37" y="142"/>
                    <a:pt x="26" y="128"/>
                  </a:cubicBezTo>
                  <a:cubicBezTo>
                    <a:pt x="26" y="128"/>
                    <a:pt x="26" y="128"/>
                    <a:pt x="26" y="128"/>
                  </a:cubicBezTo>
                  <a:cubicBezTo>
                    <a:pt x="14" y="114"/>
                    <a:pt x="2" y="100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2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74"/>
                    <a:pt x="21" y="7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3" y="1"/>
                    <a:pt x="24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8" y="1"/>
                    <a:pt x="29" y="2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6"/>
                    <a:pt x="29" y="7"/>
                    <a:pt x="28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10"/>
                    <a:pt x="27" y="13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4" y="23"/>
                    <a:pt x="21" y="3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3" y="61"/>
                    <a:pt x="7" y="83"/>
                    <a:pt x="7" y="90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7" y="91"/>
                    <a:pt x="7" y="91"/>
                    <a:pt x="7" y="91"/>
                  </a:cubicBezTo>
                  <a:cubicBezTo>
                    <a:pt x="7" y="91"/>
                    <a:pt x="7" y="92"/>
                    <a:pt x="7" y="92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7" y="93"/>
                    <a:pt x="11" y="98"/>
                    <a:pt x="15" y="104"/>
                  </a:cubicBezTo>
                  <a:cubicBezTo>
                    <a:pt x="15" y="104"/>
                    <a:pt x="15" y="104"/>
                    <a:pt x="15" y="104"/>
                  </a:cubicBezTo>
                  <a:cubicBezTo>
                    <a:pt x="20" y="110"/>
                    <a:pt x="25" y="117"/>
                    <a:pt x="31" y="124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43" y="138"/>
                    <a:pt x="54" y="150"/>
                    <a:pt x="54" y="150"/>
                  </a:cubicBezTo>
                  <a:cubicBezTo>
                    <a:pt x="54" y="150"/>
                    <a:pt x="54" y="150"/>
                    <a:pt x="54" y="150"/>
                  </a:cubicBezTo>
                  <a:cubicBezTo>
                    <a:pt x="55" y="151"/>
                    <a:pt x="55" y="152"/>
                    <a:pt x="55" y="152"/>
                  </a:cubicBezTo>
                  <a:cubicBezTo>
                    <a:pt x="55" y="152"/>
                    <a:pt x="55" y="152"/>
                    <a:pt x="55" y="152"/>
                  </a:cubicBezTo>
                  <a:cubicBezTo>
                    <a:pt x="55" y="153"/>
                    <a:pt x="54" y="154"/>
                    <a:pt x="54" y="155"/>
                  </a:cubicBezTo>
                  <a:cubicBezTo>
                    <a:pt x="54" y="155"/>
                    <a:pt x="54" y="155"/>
                    <a:pt x="54" y="155"/>
                  </a:cubicBezTo>
                  <a:cubicBezTo>
                    <a:pt x="53" y="156"/>
                    <a:pt x="52" y="156"/>
                    <a:pt x="51" y="156"/>
                  </a:cubicBezTo>
                  <a:cubicBezTo>
                    <a:pt x="51" y="156"/>
                    <a:pt x="51" y="156"/>
                    <a:pt x="51" y="156"/>
                  </a:cubicBezTo>
                  <a:cubicBezTo>
                    <a:pt x="50" y="156"/>
                    <a:pt x="49" y="156"/>
                    <a:pt x="49" y="155"/>
                  </a:cubicBezTo>
                  <a:close/>
                  <a:moveTo>
                    <a:pt x="50" y="153"/>
                  </a:moveTo>
                  <a:cubicBezTo>
                    <a:pt x="51" y="153"/>
                    <a:pt x="51" y="153"/>
                    <a:pt x="51" y="153"/>
                  </a:cubicBezTo>
                  <a:cubicBezTo>
                    <a:pt x="51" y="153"/>
                    <a:pt x="51" y="153"/>
                    <a:pt x="51" y="153"/>
                  </a:cubicBezTo>
                  <a:cubicBezTo>
                    <a:pt x="51" y="153"/>
                    <a:pt x="51" y="153"/>
                    <a:pt x="51" y="153"/>
                  </a:cubicBezTo>
                  <a:cubicBezTo>
                    <a:pt x="51" y="153"/>
                    <a:pt x="51" y="153"/>
                    <a:pt x="51" y="153"/>
                  </a:cubicBezTo>
                  <a:cubicBezTo>
                    <a:pt x="51" y="153"/>
                    <a:pt x="51" y="153"/>
                    <a:pt x="51" y="153"/>
                  </a:cubicBezTo>
                  <a:cubicBezTo>
                    <a:pt x="51" y="153"/>
                    <a:pt x="51" y="153"/>
                    <a:pt x="51" y="153"/>
                  </a:cubicBezTo>
                  <a:cubicBezTo>
                    <a:pt x="50" y="153"/>
                    <a:pt x="50" y="153"/>
                    <a:pt x="50" y="153"/>
                  </a:cubicBezTo>
                  <a:close/>
                  <a:moveTo>
                    <a:pt x="51" y="152"/>
                  </a:moveTo>
                  <a:cubicBezTo>
                    <a:pt x="52" y="152"/>
                    <a:pt x="52" y="152"/>
                    <a:pt x="52" y="152"/>
                  </a:cubicBezTo>
                  <a:cubicBezTo>
                    <a:pt x="51" y="152"/>
                    <a:pt x="51" y="152"/>
                    <a:pt x="51" y="152"/>
                  </a:cubicBezTo>
                  <a:cubicBezTo>
                    <a:pt x="51" y="152"/>
                    <a:pt x="51" y="152"/>
                    <a:pt x="51" y="152"/>
                  </a:cubicBezTo>
                  <a:close/>
                  <a:moveTo>
                    <a:pt x="51" y="152"/>
                  </a:moveTo>
                  <a:cubicBezTo>
                    <a:pt x="51" y="152"/>
                    <a:pt x="51" y="152"/>
                    <a:pt x="51" y="152"/>
                  </a:cubicBezTo>
                  <a:cubicBezTo>
                    <a:pt x="51" y="152"/>
                    <a:pt x="51" y="152"/>
                    <a:pt x="51" y="152"/>
                  </a:cubicBezTo>
                  <a:close/>
                  <a:moveTo>
                    <a:pt x="51" y="152"/>
                  </a:moveTo>
                  <a:cubicBezTo>
                    <a:pt x="51" y="152"/>
                    <a:pt x="51" y="152"/>
                    <a:pt x="51" y="152"/>
                  </a:cubicBezTo>
                  <a:cubicBezTo>
                    <a:pt x="51" y="152"/>
                    <a:pt x="51" y="152"/>
                    <a:pt x="51" y="152"/>
                  </a:cubicBezTo>
                  <a:cubicBezTo>
                    <a:pt x="51" y="152"/>
                    <a:pt x="51" y="152"/>
                    <a:pt x="51" y="152"/>
                  </a:cubicBezTo>
                  <a:cubicBezTo>
                    <a:pt x="51" y="152"/>
                    <a:pt x="51" y="152"/>
                    <a:pt x="51" y="1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13"/>
            <p:cNvSpPr/>
            <p:nvPr/>
          </p:nvSpPr>
          <p:spPr bwMode="auto">
            <a:xfrm>
              <a:off x="5484813" y="2543176"/>
              <a:ext cx="101600" cy="136525"/>
            </a:xfrm>
            <a:custGeom>
              <a:avLst/>
              <a:gdLst>
                <a:gd name="T0" fmla="*/ 2 w 19"/>
                <a:gd name="T1" fmla="*/ 22 h 26"/>
                <a:gd name="T2" fmla="*/ 10 w 19"/>
                <a:gd name="T3" fmla="*/ 2 h 26"/>
                <a:gd name="T4" fmla="*/ 10 w 19"/>
                <a:gd name="T5" fmla="*/ 2 h 26"/>
                <a:gd name="T6" fmla="*/ 11 w 19"/>
                <a:gd name="T7" fmla="*/ 0 h 26"/>
                <a:gd name="T8" fmla="*/ 11 w 19"/>
                <a:gd name="T9" fmla="*/ 0 h 26"/>
                <a:gd name="T10" fmla="*/ 13 w 19"/>
                <a:gd name="T11" fmla="*/ 1 h 26"/>
                <a:gd name="T12" fmla="*/ 13 w 19"/>
                <a:gd name="T13" fmla="*/ 1 h 26"/>
                <a:gd name="T14" fmla="*/ 13 w 19"/>
                <a:gd name="T15" fmla="*/ 3 h 26"/>
                <a:gd name="T16" fmla="*/ 13 w 19"/>
                <a:gd name="T17" fmla="*/ 3 h 26"/>
                <a:gd name="T18" fmla="*/ 13 w 19"/>
                <a:gd name="T19" fmla="*/ 3 h 26"/>
                <a:gd name="T20" fmla="*/ 13 w 19"/>
                <a:gd name="T21" fmla="*/ 3 h 26"/>
                <a:gd name="T22" fmla="*/ 13 w 19"/>
                <a:gd name="T23" fmla="*/ 3 h 26"/>
                <a:gd name="T24" fmla="*/ 13 w 19"/>
                <a:gd name="T25" fmla="*/ 3 h 26"/>
                <a:gd name="T26" fmla="*/ 12 w 19"/>
                <a:gd name="T27" fmla="*/ 6 h 26"/>
                <a:gd name="T28" fmla="*/ 12 w 19"/>
                <a:gd name="T29" fmla="*/ 6 h 26"/>
                <a:gd name="T30" fmla="*/ 9 w 19"/>
                <a:gd name="T31" fmla="*/ 13 h 26"/>
                <a:gd name="T32" fmla="*/ 9 w 19"/>
                <a:gd name="T33" fmla="*/ 13 h 26"/>
                <a:gd name="T34" fmla="*/ 6 w 19"/>
                <a:gd name="T35" fmla="*/ 19 h 26"/>
                <a:gd name="T36" fmla="*/ 6 w 19"/>
                <a:gd name="T37" fmla="*/ 19 h 26"/>
                <a:gd name="T38" fmla="*/ 16 w 19"/>
                <a:gd name="T39" fmla="*/ 13 h 26"/>
                <a:gd name="T40" fmla="*/ 16 w 19"/>
                <a:gd name="T41" fmla="*/ 13 h 26"/>
                <a:gd name="T42" fmla="*/ 18 w 19"/>
                <a:gd name="T43" fmla="*/ 14 h 26"/>
                <a:gd name="T44" fmla="*/ 18 w 19"/>
                <a:gd name="T45" fmla="*/ 14 h 26"/>
                <a:gd name="T46" fmla="*/ 18 w 19"/>
                <a:gd name="T47" fmla="*/ 16 h 26"/>
                <a:gd name="T48" fmla="*/ 18 w 19"/>
                <a:gd name="T49" fmla="*/ 16 h 26"/>
                <a:gd name="T50" fmla="*/ 0 w 19"/>
                <a:gd name="T51" fmla="*/ 26 h 26"/>
                <a:gd name="T52" fmla="*/ 2 w 19"/>
                <a:gd name="T53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" h="26">
                  <a:moveTo>
                    <a:pt x="2" y="22"/>
                  </a:moveTo>
                  <a:cubicBezTo>
                    <a:pt x="2" y="22"/>
                    <a:pt x="8" y="7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0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1"/>
                    <a:pt x="14" y="2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4"/>
                    <a:pt x="12" y="5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1" y="8"/>
                    <a:pt x="10" y="10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8" y="15"/>
                    <a:pt x="7" y="18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7" y="13"/>
                    <a:pt x="18" y="13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9" y="14"/>
                    <a:pt x="19" y="15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2" y="22"/>
                    <a:pt x="2" y="22"/>
                    <a:pt x="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14"/>
            <p:cNvSpPr/>
            <p:nvPr/>
          </p:nvSpPr>
          <p:spPr bwMode="auto">
            <a:xfrm>
              <a:off x="5464175" y="2532063"/>
              <a:ext cx="131763" cy="173038"/>
            </a:xfrm>
            <a:custGeom>
              <a:avLst/>
              <a:gdLst>
                <a:gd name="T0" fmla="*/ 4 w 25"/>
                <a:gd name="T1" fmla="*/ 24 h 33"/>
                <a:gd name="T2" fmla="*/ 4 w 25"/>
                <a:gd name="T3" fmla="*/ 24 h 33"/>
                <a:gd name="T4" fmla="*/ 4 w 25"/>
                <a:gd name="T5" fmla="*/ 24 h 33"/>
                <a:gd name="T6" fmla="*/ 4 w 25"/>
                <a:gd name="T7" fmla="*/ 24 h 33"/>
                <a:gd name="T8" fmla="*/ 4 w 25"/>
                <a:gd name="T9" fmla="*/ 24 h 33"/>
                <a:gd name="T10" fmla="*/ 4 w 25"/>
                <a:gd name="T11" fmla="*/ 24 h 33"/>
                <a:gd name="T12" fmla="*/ 4 w 25"/>
                <a:gd name="T13" fmla="*/ 23 h 33"/>
                <a:gd name="T14" fmla="*/ 4 w 25"/>
                <a:gd name="T15" fmla="*/ 23 h 33"/>
                <a:gd name="T16" fmla="*/ 4 w 25"/>
                <a:gd name="T17" fmla="*/ 23 h 33"/>
                <a:gd name="T18" fmla="*/ 5 w 25"/>
                <a:gd name="T19" fmla="*/ 21 h 33"/>
                <a:gd name="T20" fmla="*/ 5 w 25"/>
                <a:gd name="T21" fmla="*/ 21 h 33"/>
                <a:gd name="T22" fmla="*/ 7 w 25"/>
                <a:gd name="T23" fmla="*/ 15 h 33"/>
                <a:gd name="T24" fmla="*/ 7 w 25"/>
                <a:gd name="T25" fmla="*/ 15 h 33"/>
                <a:gd name="T26" fmla="*/ 12 w 25"/>
                <a:gd name="T27" fmla="*/ 3 h 33"/>
                <a:gd name="T28" fmla="*/ 12 w 25"/>
                <a:gd name="T29" fmla="*/ 3 h 33"/>
                <a:gd name="T30" fmla="*/ 14 w 25"/>
                <a:gd name="T31" fmla="*/ 1 h 33"/>
                <a:gd name="T32" fmla="*/ 14 w 25"/>
                <a:gd name="T33" fmla="*/ 1 h 33"/>
                <a:gd name="T34" fmla="*/ 16 w 25"/>
                <a:gd name="T35" fmla="*/ 0 h 33"/>
                <a:gd name="T36" fmla="*/ 16 w 25"/>
                <a:gd name="T37" fmla="*/ 0 h 33"/>
                <a:gd name="T38" fmla="*/ 19 w 25"/>
                <a:gd name="T39" fmla="*/ 2 h 33"/>
                <a:gd name="T40" fmla="*/ 19 w 25"/>
                <a:gd name="T41" fmla="*/ 2 h 33"/>
                <a:gd name="T42" fmla="*/ 20 w 25"/>
                <a:gd name="T43" fmla="*/ 4 h 33"/>
                <a:gd name="T44" fmla="*/ 20 w 25"/>
                <a:gd name="T45" fmla="*/ 4 h 33"/>
                <a:gd name="T46" fmla="*/ 19 w 25"/>
                <a:gd name="T47" fmla="*/ 6 h 33"/>
                <a:gd name="T48" fmla="*/ 19 w 25"/>
                <a:gd name="T49" fmla="*/ 6 h 33"/>
                <a:gd name="T50" fmla="*/ 18 w 25"/>
                <a:gd name="T51" fmla="*/ 6 h 33"/>
                <a:gd name="T52" fmla="*/ 18 w 25"/>
                <a:gd name="T53" fmla="*/ 6 h 33"/>
                <a:gd name="T54" fmla="*/ 17 w 25"/>
                <a:gd name="T55" fmla="*/ 9 h 33"/>
                <a:gd name="T56" fmla="*/ 17 w 25"/>
                <a:gd name="T57" fmla="*/ 9 h 33"/>
                <a:gd name="T58" fmla="*/ 14 w 25"/>
                <a:gd name="T59" fmla="*/ 16 h 33"/>
                <a:gd name="T60" fmla="*/ 14 w 25"/>
                <a:gd name="T61" fmla="*/ 16 h 33"/>
                <a:gd name="T62" fmla="*/ 14 w 25"/>
                <a:gd name="T63" fmla="*/ 17 h 33"/>
                <a:gd name="T64" fmla="*/ 14 w 25"/>
                <a:gd name="T65" fmla="*/ 17 h 33"/>
                <a:gd name="T66" fmla="*/ 20 w 25"/>
                <a:gd name="T67" fmla="*/ 13 h 33"/>
                <a:gd name="T68" fmla="*/ 20 w 25"/>
                <a:gd name="T69" fmla="*/ 13 h 33"/>
                <a:gd name="T70" fmla="*/ 21 w 25"/>
                <a:gd name="T71" fmla="*/ 13 h 33"/>
                <a:gd name="T72" fmla="*/ 21 w 25"/>
                <a:gd name="T73" fmla="*/ 13 h 33"/>
                <a:gd name="T74" fmla="*/ 24 w 25"/>
                <a:gd name="T75" fmla="*/ 15 h 33"/>
                <a:gd name="T76" fmla="*/ 24 w 25"/>
                <a:gd name="T77" fmla="*/ 15 h 33"/>
                <a:gd name="T78" fmla="*/ 25 w 25"/>
                <a:gd name="T79" fmla="*/ 17 h 33"/>
                <a:gd name="T80" fmla="*/ 25 w 25"/>
                <a:gd name="T81" fmla="*/ 17 h 33"/>
                <a:gd name="T82" fmla="*/ 23 w 25"/>
                <a:gd name="T83" fmla="*/ 20 h 33"/>
                <a:gd name="T84" fmla="*/ 23 w 25"/>
                <a:gd name="T85" fmla="*/ 20 h 33"/>
                <a:gd name="T86" fmla="*/ 0 w 25"/>
                <a:gd name="T87" fmla="*/ 33 h 33"/>
                <a:gd name="T88" fmla="*/ 4 w 25"/>
                <a:gd name="T89" fmla="*/ 2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" h="33">
                  <a:moveTo>
                    <a:pt x="4" y="24"/>
                  </a:move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2"/>
                    <a:pt x="5" y="22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0"/>
                    <a:pt x="6" y="17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9" y="11"/>
                    <a:pt x="11" y="6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3" y="2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0"/>
                    <a:pt x="15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8" y="1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20" y="3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5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7"/>
                    <a:pt x="18" y="8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1"/>
                    <a:pt x="15" y="13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2" y="13"/>
                    <a:pt x="24" y="14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5" y="15"/>
                    <a:pt x="25" y="16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8"/>
                    <a:pt x="24" y="19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4" y="24"/>
                    <a:pt x="4" y="24"/>
                    <a:pt x="4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15"/>
            <p:cNvSpPr/>
            <p:nvPr/>
          </p:nvSpPr>
          <p:spPr bwMode="auto">
            <a:xfrm>
              <a:off x="5507038" y="2579688"/>
              <a:ext cx="79375" cy="84138"/>
            </a:xfrm>
            <a:custGeom>
              <a:avLst/>
              <a:gdLst>
                <a:gd name="T0" fmla="*/ 0 w 15"/>
                <a:gd name="T1" fmla="*/ 15 h 16"/>
                <a:gd name="T2" fmla="*/ 1 w 15"/>
                <a:gd name="T3" fmla="*/ 13 h 16"/>
                <a:gd name="T4" fmla="*/ 1 w 15"/>
                <a:gd name="T5" fmla="*/ 13 h 16"/>
                <a:gd name="T6" fmla="*/ 5 w 15"/>
                <a:gd name="T7" fmla="*/ 7 h 16"/>
                <a:gd name="T8" fmla="*/ 5 w 15"/>
                <a:gd name="T9" fmla="*/ 7 h 16"/>
                <a:gd name="T10" fmla="*/ 12 w 15"/>
                <a:gd name="T11" fmla="*/ 0 h 16"/>
                <a:gd name="T12" fmla="*/ 12 w 15"/>
                <a:gd name="T13" fmla="*/ 0 h 16"/>
                <a:gd name="T14" fmla="*/ 12 w 15"/>
                <a:gd name="T15" fmla="*/ 0 h 16"/>
                <a:gd name="T16" fmla="*/ 14 w 15"/>
                <a:gd name="T17" fmla="*/ 1 h 16"/>
                <a:gd name="T18" fmla="*/ 14 w 15"/>
                <a:gd name="T19" fmla="*/ 1 h 16"/>
                <a:gd name="T20" fmla="*/ 14 w 15"/>
                <a:gd name="T21" fmla="*/ 3 h 16"/>
                <a:gd name="T22" fmla="*/ 14 w 15"/>
                <a:gd name="T23" fmla="*/ 3 h 16"/>
                <a:gd name="T24" fmla="*/ 8 w 15"/>
                <a:gd name="T25" fmla="*/ 9 h 16"/>
                <a:gd name="T26" fmla="*/ 8 w 15"/>
                <a:gd name="T27" fmla="*/ 9 h 16"/>
                <a:gd name="T28" fmla="*/ 2 w 15"/>
                <a:gd name="T29" fmla="*/ 16 h 16"/>
                <a:gd name="T30" fmla="*/ 2 w 15"/>
                <a:gd name="T31" fmla="*/ 16 h 16"/>
                <a:gd name="T32" fmla="*/ 2 w 15"/>
                <a:gd name="T33" fmla="*/ 16 h 16"/>
                <a:gd name="T34" fmla="*/ 2 w 15"/>
                <a:gd name="T35" fmla="*/ 16 h 16"/>
                <a:gd name="T36" fmla="*/ 0 w 15"/>
                <a:gd name="T37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16">
                  <a:moveTo>
                    <a:pt x="0" y="15"/>
                  </a:moveTo>
                  <a:cubicBezTo>
                    <a:pt x="0" y="14"/>
                    <a:pt x="0" y="14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3" y="10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7" y="5"/>
                    <a:pt x="9" y="2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0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1"/>
                    <a:pt x="15" y="2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2" y="4"/>
                    <a:pt x="9" y="6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6" y="12"/>
                    <a:pt x="4" y="15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1" y="16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16"/>
            <p:cNvSpPr>
              <a:spLocks noEditPoints="1"/>
            </p:cNvSpPr>
            <p:nvPr/>
          </p:nvSpPr>
          <p:spPr bwMode="auto">
            <a:xfrm>
              <a:off x="5495925" y="2563813"/>
              <a:ext cx="100013" cy="109538"/>
            </a:xfrm>
            <a:custGeom>
              <a:avLst/>
              <a:gdLst>
                <a:gd name="T0" fmla="*/ 1 w 19"/>
                <a:gd name="T1" fmla="*/ 19 h 21"/>
                <a:gd name="T2" fmla="*/ 1 w 19"/>
                <a:gd name="T3" fmla="*/ 19 h 21"/>
                <a:gd name="T4" fmla="*/ 0 w 19"/>
                <a:gd name="T5" fmla="*/ 17 h 21"/>
                <a:gd name="T6" fmla="*/ 0 w 19"/>
                <a:gd name="T7" fmla="*/ 17 h 21"/>
                <a:gd name="T8" fmla="*/ 2 w 19"/>
                <a:gd name="T9" fmla="*/ 14 h 21"/>
                <a:gd name="T10" fmla="*/ 2 w 19"/>
                <a:gd name="T11" fmla="*/ 14 h 21"/>
                <a:gd name="T12" fmla="*/ 2 w 19"/>
                <a:gd name="T13" fmla="*/ 14 h 21"/>
                <a:gd name="T14" fmla="*/ 2 w 19"/>
                <a:gd name="T15" fmla="*/ 14 h 21"/>
                <a:gd name="T16" fmla="*/ 3 w 19"/>
                <a:gd name="T17" fmla="*/ 13 h 21"/>
                <a:gd name="T18" fmla="*/ 3 w 19"/>
                <a:gd name="T19" fmla="*/ 13 h 21"/>
                <a:gd name="T20" fmla="*/ 5 w 19"/>
                <a:gd name="T21" fmla="*/ 9 h 21"/>
                <a:gd name="T22" fmla="*/ 5 w 19"/>
                <a:gd name="T23" fmla="*/ 9 h 21"/>
                <a:gd name="T24" fmla="*/ 13 w 19"/>
                <a:gd name="T25" fmla="*/ 1 h 21"/>
                <a:gd name="T26" fmla="*/ 13 w 19"/>
                <a:gd name="T27" fmla="*/ 1 h 21"/>
                <a:gd name="T28" fmla="*/ 16 w 19"/>
                <a:gd name="T29" fmla="*/ 0 h 21"/>
                <a:gd name="T30" fmla="*/ 16 w 19"/>
                <a:gd name="T31" fmla="*/ 1 h 21"/>
                <a:gd name="T32" fmla="*/ 18 w 19"/>
                <a:gd name="T33" fmla="*/ 3 h 21"/>
                <a:gd name="T34" fmla="*/ 18 w 19"/>
                <a:gd name="T35" fmla="*/ 3 h 21"/>
                <a:gd name="T36" fmla="*/ 19 w 19"/>
                <a:gd name="T37" fmla="*/ 4 h 21"/>
                <a:gd name="T38" fmla="*/ 19 w 19"/>
                <a:gd name="T39" fmla="*/ 4 h 21"/>
                <a:gd name="T40" fmla="*/ 17 w 19"/>
                <a:gd name="T41" fmla="*/ 7 h 21"/>
                <a:gd name="T42" fmla="*/ 17 w 19"/>
                <a:gd name="T43" fmla="*/ 7 h 21"/>
                <a:gd name="T44" fmla="*/ 11 w 19"/>
                <a:gd name="T45" fmla="*/ 13 h 21"/>
                <a:gd name="T46" fmla="*/ 11 w 19"/>
                <a:gd name="T47" fmla="*/ 13 h 21"/>
                <a:gd name="T48" fmla="*/ 5 w 19"/>
                <a:gd name="T49" fmla="*/ 20 h 21"/>
                <a:gd name="T50" fmla="*/ 5 w 19"/>
                <a:gd name="T51" fmla="*/ 20 h 21"/>
                <a:gd name="T52" fmla="*/ 4 w 19"/>
                <a:gd name="T53" fmla="*/ 21 h 21"/>
                <a:gd name="T54" fmla="*/ 4 w 19"/>
                <a:gd name="T55" fmla="*/ 21 h 21"/>
                <a:gd name="T56" fmla="*/ 4 w 19"/>
                <a:gd name="T57" fmla="*/ 21 h 21"/>
                <a:gd name="T58" fmla="*/ 4 w 19"/>
                <a:gd name="T59" fmla="*/ 21 h 21"/>
                <a:gd name="T60" fmla="*/ 1 w 19"/>
                <a:gd name="T61" fmla="*/ 19 h 21"/>
                <a:gd name="T62" fmla="*/ 2 w 19"/>
                <a:gd name="T63" fmla="*/ 18 h 21"/>
                <a:gd name="T64" fmla="*/ 3 w 19"/>
                <a:gd name="T65" fmla="*/ 18 h 21"/>
                <a:gd name="T66" fmla="*/ 3 w 19"/>
                <a:gd name="T67" fmla="*/ 18 h 21"/>
                <a:gd name="T68" fmla="*/ 2 w 19"/>
                <a:gd name="T69" fmla="*/ 18 h 21"/>
                <a:gd name="T70" fmla="*/ 4 w 19"/>
                <a:gd name="T71" fmla="*/ 17 h 21"/>
                <a:gd name="T72" fmla="*/ 4 w 19"/>
                <a:gd name="T73" fmla="*/ 17 h 21"/>
                <a:gd name="T74" fmla="*/ 4 w 19"/>
                <a:gd name="T75" fmla="*/ 17 h 21"/>
                <a:gd name="T76" fmla="*/ 4 w 19"/>
                <a:gd name="T77" fmla="*/ 17 h 21"/>
                <a:gd name="T78" fmla="*/ 4 w 19"/>
                <a:gd name="T79" fmla="*/ 17 h 21"/>
                <a:gd name="T80" fmla="*/ 4 w 19"/>
                <a:gd name="T81" fmla="*/ 17 h 21"/>
                <a:gd name="T82" fmla="*/ 4 w 19"/>
                <a:gd name="T83" fmla="*/ 17 h 21"/>
                <a:gd name="T84" fmla="*/ 4 w 19"/>
                <a:gd name="T85" fmla="*/ 17 h 21"/>
                <a:gd name="T86" fmla="*/ 4 w 19"/>
                <a:gd name="T87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" h="21">
                  <a:moveTo>
                    <a:pt x="1" y="19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0" y="19"/>
                    <a:pt x="0" y="18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6"/>
                    <a:pt x="1" y="15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2"/>
                    <a:pt x="4" y="11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8" y="6"/>
                    <a:pt x="10" y="3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7" y="1"/>
                    <a:pt x="18" y="2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3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6"/>
                    <a:pt x="18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5" y="8"/>
                    <a:pt x="13" y="11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9" y="16"/>
                    <a:pt x="8" y="19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1" y="20"/>
                    <a:pt x="1" y="19"/>
                  </a:cubicBezTo>
                  <a:close/>
                  <a:moveTo>
                    <a:pt x="2" y="18"/>
                  </a:move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2" y="18"/>
                    <a:pt x="2" y="18"/>
                    <a:pt x="2" y="18"/>
                  </a:cubicBezTo>
                  <a:close/>
                  <a:moveTo>
                    <a:pt x="4" y="17"/>
                  </a:move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lose/>
                  <a:moveTo>
                    <a:pt x="4" y="17"/>
                  </a:move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17"/>
            <p:cNvSpPr/>
            <p:nvPr/>
          </p:nvSpPr>
          <p:spPr bwMode="auto">
            <a:xfrm>
              <a:off x="5522913" y="4059238"/>
              <a:ext cx="274638" cy="542925"/>
            </a:xfrm>
            <a:custGeom>
              <a:avLst/>
              <a:gdLst>
                <a:gd name="T0" fmla="*/ 19 w 52"/>
                <a:gd name="T1" fmla="*/ 99 h 103"/>
                <a:gd name="T2" fmla="*/ 9 w 52"/>
                <a:gd name="T3" fmla="*/ 71 h 103"/>
                <a:gd name="T4" fmla="*/ 9 w 52"/>
                <a:gd name="T5" fmla="*/ 71 h 103"/>
                <a:gd name="T6" fmla="*/ 3 w 52"/>
                <a:gd name="T7" fmla="*/ 90 h 103"/>
                <a:gd name="T8" fmla="*/ 2 w 52"/>
                <a:gd name="T9" fmla="*/ 91 h 103"/>
                <a:gd name="T10" fmla="*/ 2 w 52"/>
                <a:gd name="T11" fmla="*/ 91 h 103"/>
                <a:gd name="T12" fmla="*/ 0 w 52"/>
                <a:gd name="T13" fmla="*/ 89 h 103"/>
                <a:gd name="T14" fmla="*/ 0 w 52"/>
                <a:gd name="T15" fmla="*/ 89 h 103"/>
                <a:gd name="T16" fmla="*/ 8 w 52"/>
                <a:gd name="T17" fmla="*/ 61 h 103"/>
                <a:gd name="T18" fmla="*/ 10 w 52"/>
                <a:gd name="T19" fmla="*/ 66 h 103"/>
                <a:gd name="T20" fmla="*/ 22 w 52"/>
                <a:gd name="T21" fmla="*/ 98 h 103"/>
                <a:gd name="T22" fmla="*/ 22 w 52"/>
                <a:gd name="T23" fmla="*/ 98 h 103"/>
                <a:gd name="T24" fmla="*/ 23 w 52"/>
                <a:gd name="T25" fmla="*/ 100 h 103"/>
                <a:gd name="T26" fmla="*/ 23 w 52"/>
                <a:gd name="T27" fmla="*/ 100 h 103"/>
                <a:gd name="T28" fmla="*/ 26 w 52"/>
                <a:gd name="T29" fmla="*/ 97 h 103"/>
                <a:gd name="T30" fmla="*/ 26 w 52"/>
                <a:gd name="T31" fmla="*/ 97 h 103"/>
                <a:gd name="T32" fmla="*/ 28 w 52"/>
                <a:gd name="T33" fmla="*/ 95 h 103"/>
                <a:gd name="T34" fmla="*/ 28 w 52"/>
                <a:gd name="T35" fmla="*/ 95 h 103"/>
                <a:gd name="T36" fmla="*/ 49 w 52"/>
                <a:gd name="T37" fmla="*/ 1 h 103"/>
                <a:gd name="T38" fmla="*/ 50 w 52"/>
                <a:gd name="T39" fmla="*/ 0 h 103"/>
                <a:gd name="T40" fmla="*/ 50 w 52"/>
                <a:gd name="T41" fmla="*/ 0 h 103"/>
                <a:gd name="T42" fmla="*/ 52 w 52"/>
                <a:gd name="T43" fmla="*/ 2 h 103"/>
                <a:gd name="T44" fmla="*/ 52 w 52"/>
                <a:gd name="T45" fmla="*/ 2 h 103"/>
                <a:gd name="T46" fmla="*/ 30 w 52"/>
                <a:gd name="T47" fmla="*/ 96 h 103"/>
                <a:gd name="T48" fmla="*/ 30 w 52"/>
                <a:gd name="T49" fmla="*/ 96 h 103"/>
                <a:gd name="T50" fmla="*/ 28 w 52"/>
                <a:gd name="T51" fmla="*/ 99 h 103"/>
                <a:gd name="T52" fmla="*/ 28 w 52"/>
                <a:gd name="T53" fmla="*/ 99 h 103"/>
                <a:gd name="T54" fmla="*/ 23 w 52"/>
                <a:gd name="T55" fmla="*/ 103 h 103"/>
                <a:gd name="T56" fmla="*/ 23 w 52"/>
                <a:gd name="T57" fmla="*/ 103 h 103"/>
                <a:gd name="T58" fmla="*/ 19 w 52"/>
                <a:gd name="T59" fmla="*/ 9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2" h="103">
                  <a:moveTo>
                    <a:pt x="19" y="99"/>
                  </a:moveTo>
                  <a:cubicBezTo>
                    <a:pt x="17" y="92"/>
                    <a:pt x="12" y="78"/>
                    <a:pt x="9" y="71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1"/>
                    <a:pt x="2" y="91"/>
                    <a:pt x="2" y="91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1" y="91"/>
                    <a:pt x="0" y="90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9" y="89"/>
                    <a:pt x="22" y="9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3" y="100"/>
                    <a:pt x="25" y="99"/>
                    <a:pt x="26" y="97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7" y="96"/>
                    <a:pt x="27" y="95"/>
                    <a:pt x="28" y="95"/>
                  </a:cubicBezTo>
                  <a:cubicBezTo>
                    <a:pt x="28" y="95"/>
                    <a:pt x="28" y="95"/>
                    <a:pt x="28" y="95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1" y="0"/>
                    <a:pt x="52" y="1"/>
                    <a:pt x="52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30" y="96"/>
                    <a:pt x="30" y="96"/>
                    <a:pt x="30" y="96"/>
                  </a:cubicBezTo>
                  <a:cubicBezTo>
                    <a:pt x="30" y="96"/>
                    <a:pt x="30" y="96"/>
                    <a:pt x="30" y="96"/>
                  </a:cubicBezTo>
                  <a:cubicBezTo>
                    <a:pt x="30" y="96"/>
                    <a:pt x="30" y="97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101"/>
                    <a:pt x="26" y="103"/>
                    <a:pt x="23" y="103"/>
                  </a:cubicBezTo>
                  <a:cubicBezTo>
                    <a:pt x="23" y="103"/>
                    <a:pt x="23" y="103"/>
                    <a:pt x="23" y="103"/>
                  </a:cubicBezTo>
                  <a:cubicBezTo>
                    <a:pt x="21" y="103"/>
                    <a:pt x="20" y="101"/>
                    <a:pt x="19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18"/>
            <p:cNvSpPr>
              <a:spLocks noEditPoints="1"/>
            </p:cNvSpPr>
            <p:nvPr/>
          </p:nvSpPr>
          <p:spPr bwMode="auto">
            <a:xfrm>
              <a:off x="5511800" y="4049713"/>
              <a:ext cx="296863" cy="563563"/>
            </a:xfrm>
            <a:custGeom>
              <a:avLst/>
              <a:gdLst>
                <a:gd name="T0" fmla="*/ 19 w 56"/>
                <a:gd name="T1" fmla="*/ 101 h 107"/>
                <a:gd name="T2" fmla="*/ 19 w 56"/>
                <a:gd name="T3" fmla="*/ 101 h 107"/>
                <a:gd name="T4" fmla="*/ 11 w 56"/>
                <a:gd name="T5" fmla="*/ 79 h 107"/>
                <a:gd name="T6" fmla="*/ 11 w 56"/>
                <a:gd name="T7" fmla="*/ 79 h 107"/>
                <a:gd name="T8" fmla="*/ 7 w 56"/>
                <a:gd name="T9" fmla="*/ 93 h 107"/>
                <a:gd name="T10" fmla="*/ 4 w 56"/>
                <a:gd name="T11" fmla="*/ 95 h 107"/>
                <a:gd name="T12" fmla="*/ 4 w 56"/>
                <a:gd name="T13" fmla="*/ 95 h 107"/>
                <a:gd name="T14" fmla="*/ 3 w 56"/>
                <a:gd name="T15" fmla="*/ 95 h 107"/>
                <a:gd name="T16" fmla="*/ 3 w 56"/>
                <a:gd name="T17" fmla="*/ 95 h 107"/>
                <a:gd name="T18" fmla="*/ 0 w 56"/>
                <a:gd name="T19" fmla="*/ 92 h 107"/>
                <a:gd name="T20" fmla="*/ 0 w 56"/>
                <a:gd name="T21" fmla="*/ 92 h 107"/>
                <a:gd name="T22" fmla="*/ 1 w 56"/>
                <a:gd name="T23" fmla="*/ 91 h 107"/>
                <a:gd name="T24" fmla="*/ 1 w 56"/>
                <a:gd name="T25" fmla="*/ 91 h 107"/>
                <a:gd name="T26" fmla="*/ 10 w 56"/>
                <a:gd name="T27" fmla="*/ 57 h 107"/>
                <a:gd name="T28" fmla="*/ 14 w 56"/>
                <a:gd name="T29" fmla="*/ 67 h 107"/>
                <a:gd name="T30" fmla="*/ 26 w 56"/>
                <a:gd name="T31" fmla="*/ 99 h 107"/>
                <a:gd name="T32" fmla="*/ 26 w 56"/>
                <a:gd name="T33" fmla="*/ 99 h 107"/>
                <a:gd name="T34" fmla="*/ 26 w 56"/>
                <a:gd name="T35" fmla="*/ 98 h 107"/>
                <a:gd name="T36" fmla="*/ 26 w 56"/>
                <a:gd name="T37" fmla="*/ 98 h 107"/>
                <a:gd name="T38" fmla="*/ 28 w 56"/>
                <a:gd name="T39" fmla="*/ 96 h 107"/>
                <a:gd name="T40" fmla="*/ 28 w 56"/>
                <a:gd name="T41" fmla="*/ 96 h 107"/>
                <a:gd name="T42" fmla="*/ 49 w 56"/>
                <a:gd name="T43" fmla="*/ 3 h 107"/>
                <a:gd name="T44" fmla="*/ 52 w 56"/>
                <a:gd name="T45" fmla="*/ 0 h 107"/>
                <a:gd name="T46" fmla="*/ 52 w 56"/>
                <a:gd name="T47" fmla="*/ 0 h 107"/>
                <a:gd name="T48" fmla="*/ 53 w 56"/>
                <a:gd name="T49" fmla="*/ 0 h 107"/>
                <a:gd name="T50" fmla="*/ 53 w 56"/>
                <a:gd name="T51" fmla="*/ 0 h 107"/>
                <a:gd name="T52" fmla="*/ 56 w 56"/>
                <a:gd name="T53" fmla="*/ 3 h 107"/>
                <a:gd name="T54" fmla="*/ 56 w 56"/>
                <a:gd name="T55" fmla="*/ 3 h 107"/>
                <a:gd name="T56" fmla="*/ 56 w 56"/>
                <a:gd name="T57" fmla="*/ 4 h 107"/>
                <a:gd name="T58" fmla="*/ 56 w 56"/>
                <a:gd name="T59" fmla="*/ 4 h 107"/>
                <a:gd name="T60" fmla="*/ 34 w 56"/>
                <a:gd name="T61" fmla="*/ 98 h 107"/>
                <a:gd name="T62" fmla="*/ 34 w 56"/>
                <a:gd name="T63" fmla="*/ 98 h 107"/>
                <a:gd name="T64" fmla="*/ 34 w 56"/>
                <a:gd name="T65" fmla="*/ 99 h 107"/>
                <a:gd name="T66" fmla="*/ 32 w 56"/>
                <a:gd name="T67" fmla="*/ 102 h 107"/>
                <a:gd name="T68" fmla="*/ 32 w 56"/>
                <a:gd name="T69" fmla="*/ 102 h 107"/>
                <a:gd name="T70" fmla="*/ 25 w 56"/>
                <a:gd name="T71" fmla="*/ 107 h 107"/>
                <a:gd name="T72" fmla="*/ 25 w 56"/>
                <a:gd name="T73" fmla="*/ 107 h 107"/>
                <a:gd name="T74" fmla="*/ 19 w 56"/>
                <a:gd name="T75" fmla="*/ 101 h 107"/>
                <a:gd name="T76" fmla="*/ 27 w 56"/>
                <a:gd name="T77" fmla="*/ 101 h 107"/>
                <a:gd name="T78" fmla="*/ 27 w 56"/>
                <a:gd name="T79" fmla="*/ 101 h 107"/>
                <a:gd name="T80" fmla="*/ 27 w 56"/>
                <a:gd name="T81" fmla="*/ 101 h 107"/>
                <a:gd name="T82" fmla="*/ 27 w 56"/>
                <a:gd name="T83" fmla="*/ 101 h 107"/>
                <a:gd name="T84" fmla="*/ 21 w 56"/>
                <a:gd name="T85" fmla="*/ 101 h 107"/>
                <a:gd name="T86" fmla="*/ 22 w 56"/>
                <a:gd name="T87" fmla="*/ 100 h 107"/>
                <a:gd name="T88" fmla="*/ 22 w 56"/>
                <a:gd name="T89" fmla="*/ 100 h 107"/>
                <a:gd name="T90" fmla="*/ 22 w 56"/>
                <a:gd name="T91" fmla="*/ 100 h 107"/>
                <a:gd name="T92" fmla="*/ 21 w 56"/>
                <a:gd name="T93" fmla="*/ 10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" h="107">
                  <a:moveTo>
                    <a:pt x="19" y="101"/>
                  </a:moveTo>
                  <a:cubicBezTo>
                    <a:pt x="19" y="101"/>
                    <a:pt x="19" y="101"/>
                    <a:pt x="19" y="101"/>
                  </a:cubicBezTo>
                  <a:cubicBezTo>
                    <a:pt x="17" y="96"/>
                    <a:pt x="14" y="87"/>
                    <a:pt x="11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7" y="93"/>
                    <a:pt x="7" y="93"/>
                    <a:pt x="7" y="93"/>
                  </a:cubicBezTo>
                  <a:cubicBezTo>
                    <a:pt x="7" y="94"/>
                    <a:pt x="5" y="95"/>
                    <a:pt x="4" y="95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5"/>
                    <a:pt x="3" y="95"/>
                    <a:pt x="3" y="95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1" y="95"/>
                    <a:pt x="0" y="93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1"/>
                    <a:pt x="0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4" y="67"/>
                    <a:pt x="23" y="90"/>
                    <a:pt x="26" y="99"/>
                  </a:cubicBezTo>
                  <a:cubicBezTo>
                    <a:pt x="26" y="99"/>
                    <a:pt x="26" y="99"/>
                    <a:pt x="26" y="99"/>
                  </a:cubicBezTo>
                  <a:cubicBezTo>
                    <a:pt x="26" y="99"/>
                    <a:pt x="26" y="98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7" y="97"/>
                    <a:pt x="27" y="96"/>
                    <a:pt x="28" y="96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1"/>
                    <a:pt x="51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5" y="0"/>
                    <a:pt x="56" y="2"/>
                    <a:pt x="56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99"/>
                    <a:pt x="33" y="100"/>
                    <a:pt x="32" y="102"/>
                  </a:cubicBezTo>
                  <a:cubicBezTo>
                    <a:pt x="32" y="102"/>
                    <a:pt x="32" y="102"/>
                    <a:pt x="32" y="102"/>
                  </a:cubicBezTo>
                  <a:cubicBezTo>
                    <a:pt x="31" y="104"/>
                    <a:pt x="29" y="107"/>
                    <a:pt x="25" y="107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2" y="107"/>
                    <a:pt x="20" y="104"/>
                    <a:pt x="19" y="101"/>
                  </a:cubicBezTo>
                  <a:close/>
                  <a:moveTo>
                    <a:pt x="27" y="101"/>
                  </a:moveTo>
                  <a:cubicBezTo>
                    <a:pt x="27" y="101"/>
                    <a:pt x="27" y="101"/>
                    <a:pt x="27" y="101"/>
                  </a:cubicBezTo>
                  <a:cubicBezTo>
                    <a:pt x="27" y="101"/>
                    <a:pt x="27" y="101"/>
                    <a:pt x="27" y="101"/>
                  </a:cubicBezTo>
                  <a:cubicBezTo>
                    <a:pt x="27" y="101"/>
                    <a:pt x="27" y="101"/>
                    <a:pt x="27" y="101"/>
                  </a:cubicBezTo>
                  <a:close/>
                  <a:moveTo>
                    <a:pt x="21" y="101"/>
                  </a:moveTo>
                  <a:cubicBezTo>
                    <a:pt x="22" y="100"/>
                    <a:pt x="22" y="100"/>
                    <a:pt x="22" y="100"/>
                  </a:cubicBezTo>
                  <a:cubicBezTo>
                    <a:pt x="22" y="100"/>
                    <a:pt x="22" y="100"/>
                    <a:pt x="22" y="100"/>
                  </a:cubicBezTo>
                  <a:cubicBezTo>
                    <a:pt x="22" y="100"/>
                    <a:pt x="22" y="100"/>
                    <a:pt x="22" y="100"/>
                  </a:cubicBezTo>
                  <a:cubicBezTo>
                    <a:pt x="21" y="101"/>
                    <a:pt x="21" y="101"/>
                    <a:pt x="2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19"/>
            <p:cNvSpPr/>
            <p:nvPr/>
          </p:nvSpPr>
          <p:spPr bwMode="auto">
            <a:xfrm>
              <a:off x="5951538" y="3890963"/>
              <a:ext cx="333375" cy="590550"/>
            </a:xfrm>
            <a:custGeom>
              <a:avLst/>
              <a:gdLst>
                <a:gd name="T0" fmla="*/ 44 w 63"/>
                <a:gd name="T1" fmla="*/ 110 h 112"/>
                <a:gd name="T2" fmla="*/ 60 w 63"/>
                <a:gd name="T3" fmla="*/ 9 h 112"/>
                <a:gd name="T4" fmla="*/ 60 w 63"/>
                <a:gd name="T5" fmla="*/ 9 h 112"/>
                <a:gd name="T6" fmla="*/ 60 w 63"/>
                <a:gd name="T7" fmla="*/ 7 h 112"/>
                <a:gd name="T8" fmla="*/ 60 w 63"/>
                <a:gd name="T9" fmla="*/ 7 h 112"/>
                <a:gd name="T10" fmla="*/ 53 w 63"/>
                <a:gd name="T11" fmla="*/ 3 h 112"/>
                <a:gd name="T12" fmla="*/ 53 w 63"/>
                <a:gd name="T13" fmla="*/ 3 h 112"/>
                <a:gd name="T14" fmla="*/ 23 w 63"/>
                <a:gd name="T15" fmla="*/ 11 h 112"/>
                <a:gd name="T16" fmla="*/ 23 w 63"/>
                <a:gd name="T17" fmla="*/ 11 h 112"/>
                <a:gd name="T18" fmla="*/ 2 w 63"/>
                <a:gd name="T19" fmla="*/ 18 h 112"/>
                <a:gd name="T20" fmla="*/ 2 w 63"/>
                <a:gd name="T21" fmla="*/ 18 h 112"/>
                <a:gd name="T22" fmla="*/ 0 w 63"/>
                <a:gd name="T23" fmla="*/ 17 h 112"/>
                <a:gd name="T24" fmla="*/ 0 w 63"/>
                <a:gd name="T25" fmla="*/ 17 h 112"/>
                <a:gd name="T26" fmla="*/ 1 w 63"/>
                <a:gd name="T27" fmla="*/ 15 h 112"/>
                <a:gd name="T28" fmla="*/ 1 w 63"/>
                <a:gd name="T29" fmla="*/ 15 h 112"/>
                <a:gd name="T30" fmla="*/ 22 w 63"/>
                <a:gd name="T31" fmla="*/ 8 h 112"/>
                <a:gd name="T32" fmla="*/ 22 w 63"/>
                <a:gd name="T33" fmla="*/ 8 h 112"/>
                <a:gd name="T34" fmla="*/ 53 w 63"/>
                <a:gd name="T35" fmla="*/ 0 h 112"/>
                <a:gd name="T36" fmla="*/ 53 w 63"/>
                <a:gd name="T37" fmla="*/ 0 h 112"/>
                <a:gd name="T38" fmla="*/ 60 w 63"/>
                <a:gd name="T39" fmla="*/ 2 h 112"/>
                <a:gd name="T40" fmla="*/ 60 w 63"/>
                <a:gd name="T41" fmla="*/ 2 h 112"/>
                <a:gd name="T42" fmla="*/ 63 w 63"/>
                <a:gd name="T43" fmla="*/ 7 h 112"/>
                <a:gd name="T44" fmla="*/ 63 w 63"/>
                <a:gd name="T45" fmla="*/ 7 h 112"/>
                <a:gd name="T46" fmla="*/ 63 w 63"/>
                <a:gd name="T47" fmla="*/ 9 h 112"/>
                <a:gd name="T48" fmla="*/ 63 w 63"/>
                <a:gd name="T49" fmla="*/ 9 h 112"/>
                <a:gd name="T50" fmla="*/ 48 w 63"/>
                <a:gd name="T51" fmla="*/ 108 h 112"/>
                <a:gd name="T52" fmla="*/ 48 w 63"/>
                <a:gd name="T53" fmla="*/ 108 h 112"/>
                <a:gd name="T54" fmla="*/ 62 w 63"/>
                <a:gd name="T55" fmla="*/ 107 h 112"/>
                <a:gd name="T56" fmla="*/ 63 w 63"/>
                <a:gd name="T57" fmla="*/ 108 h 112"/>
                <a:gd name="T58" fmla="*/ 63 w 63"/>
                <a:gd name="T59" fmla="*/ 108 h 112"/>
                <a:gd name="T60" fmla="*/ 62 w 63"/>
                <a:gd name="T61" fmla="*/ 110 h 112"/>
                <a:gd name="T62" fmla="*/ 62 w 63"/>
                <a:gd name="T63" fmla="*/ 110 h 112"/>
                <a:gd name="T64" fmla="*/ 44 w 63"/>
                <a:gd name="T65" fmla="*/ 112 h 112"/>
                <a:gd name="T66" fmla="*/ 44 w 63"/>
                <a:gd name="T67" fmla="*/ 11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3" h="112">
                  <a:moveTo>
                    <a:pt x="44" y="110"/>
                  </a:moveTo>
                  <a:cubicBezTo>
                    <a:pt x="45" y="110"/>
                    <a:pt x="57" y="28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8"/>
                    <a:pt x="60" y="8"/>
                    <a:pt x="60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4"/>
                    <a:pt x="58" y="3"/>
                    <a:pt x="53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46" y="3"/>
                    <a:pt x="33" y="7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12" y="14"/>
                    <a:pt x="4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9"/>
                    <a:pt x="0" y="18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6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" y="15"/>
                    <a:pt x="11" y="11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32" y="4"/>
                    <a:pt x="45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6" y="0"/>
                    <a:pt x="58" y="0"/>
                    <a:pt x="60" y="2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2" y="3"/>
                    <a:pt x="63" y="5"/>
                    <a:pt x="63" y="7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3" y="8"/>
                    <a:pt x="63" y="8"/>
                    <a:pt x="63" y="9"/>
                  </a:cubicBezTo>
                  <a:cubicBezTo>
                    <a:pt x="63" y="9"/>
                    <a:pt x="63" y="9"/>
                    <a:pt x="63" y="9"/>
                  </a:cubicBezTo>
                  <a:cubicBezTo>
                    <a:pt x="61" y="27"/>
                    <a:pt x="50" y="96"/>
                    <a:pt x="48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62" y="107"/>
                    <a:pt x="62" y="107"/>
                    <a:pt x="62" y="107"/>
                  </a:cubicBezTo>
                  <a:cubicBezTo>
                    <a:pt x="62" y="107"/>
                    <a:pt x="63" y="107"/>
                    <a:pt x="63" y="108"/>
                  </a:cubicBezTo>
                  <a:cubicBezTo>
                    <a:pt x="63" y="108"/>
                    <a:pt x="63" y="108"/>
                    <a:pt x="63" y="108"/>
                  </a:cubicBezTo>
                  <a:cubicBezTo>
                    <a:pt x="63" y="109"/>
                    <a:pt x="63" y="110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44" y="112"/>
                    <a:pt x="44" y="112"/>
                    <a:pt x="44" y="112"/>
                  </a:cubicBezTo>
                  <a:cubicBezTo>
                    <a:pt x="44" y="110"/>
                    <a:pt x="44" y="110"/>
                    <a:pt x="44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20"/>
            <p:cNvSpPr>
              <a:spLocks noEditPoints="1"/>
            </p:cNvSpPr>
            <p:nvPr/>
          </p:nvSpPr>
          <p:spPr bwMode="auto">
            <a:xfrm>
              <a:off x="5940425" y="3879851"/>
              <a:ext cx="355600" cy="611188"/>
            </a:xfrm>
            <a:custGeom>
              <a:avLst/>
              <a:gdLst>
                <a:gd name="T0" fmla="*/ 44 w 67"/>
                <a:gd name="T1" fmla="*/ 114 h 116"/>
                <a:gd name="T2" fmla="*/ 45 w 67"/>
                <a:gd name="T3" fmla="*/ 112 h 116"/>
                <a:gd name="T4" fmla="*/ 46 w 67"/>
                <a:gd name="T5" fmla="*/ 112 h 116"/>
                <a:gd name="T6" fmla="*/ 46 w 67"/>
                <a:gd name="T7" fmla="*/ 112 h 116"/>
                <a:gd name="T8" fmla="*/ 45 w 67"/>
                <a:gd name="T9" fmla="*/ 112 h 116"/>
                <a:gd name="T10" fmla="*/ 60 w 67"/>
                <a:gd name="T11" fmla="*/ 10 h 116"/>
                <a:gd name="T12" fmla="*/ 60 w 67"/>
                <a:gd name="T13" fmla="*/ 10 h 116"/>
                <a:gd name="T14" fmla="*/ 60 w 67"/>
                <a:gd name="T15" fmla="*/ 9 h 116"/>
                <a:gd name="T16" fmla="*/ 60 w 67"/>
                <a:gd name="T17" fmla="*/ 9 h 116"/>
                <a:gd name="T18" fmla="*/ 60 w 67"/>
                <a:gd name="T19" fmla="*/ 8 h 116"/>
                <a:gd name="T20" fmla="*/ 60 w 67"/>
                <a:gd name="T21" fmla="*/ 8 h 116"/>
                <a:gd name="T22" fmla="*/ 55 w 67"/>
                <a:gd name="T23" fmla="*/ 7 h 116"/>
                <a:gd name="T24" fmla="*/ 55 w 67"/>
                <a:gd name="T25" fmla="*/ 7 h 116"/>
                <a:gd name="T26" fmla="*/ 55 w 67"/>
                <a:gd name="T27" fmla="*/ 7 h 116"/>
                <a:gd name="T28" fmla="*/ 26 w 67"/>
                <a:gd name="T29" fmla="*/ 14 h 116"/>
                <a:gd name="T30" fmla="*/ 26 w 67"/>
                <a:gd name="T31" fmla="*/ 14 h 116"/>
                <a:gd name="T32" fmla="*/ 4 w 67"/>
                <a:gd name="T33" fmla="*/ 22 h 116"/>
                <a:gd name="T34" fmla="*/ 4 w 67"/>
                <a:gd name="T35" fmla="*/ 22 h 116"/>
                <a:gd name="T36" fmla="*/ 4 w 67"/>
                <a:gd name="T37" fmla="*/ 22 h 116"/>
                <a:gd name="T38" fmla="*/ 4 w 67"/>
                <a:gd name="T39" fmla="*/ 22 h 116"/>
                <a:gd name="T40" fmla="*/ 0 w 67"/>
                <a:gd name="T41" fmla="*/ 19 h 116"/>
                <a:gd name="T42" fmla="*/ 0 w 67"/>
                <a:gd name="T43" fmla="*/ 19 h 116"/>
                <a:gd name="T44" fmla="*/ 0 w 67"/>
                <a:gd name="T45" fmla="*/ 19 h 116"/>
                <a:gd name="T46" fmla="*/ 0 w 67"/>
                <a:gd name="T47" fmla="*/ 19 h 116"/>
                <a:gd name="T48" fmla="*/ 3 w 67"/>
                <a:gd name="T49" fmla="*/ 15 h 116"/>
                <a:gd name="T50" fmla="*/ 3 w 67"/>
                <a:gd name="T51" fmla="*/ 15 h 116"/>
                <a:gd name="T52" fmla="*/ 3 w 67"/>
                <a:gd name="T53" fmla="*/ 15 h 116"/>
                <a:gd name="T54" fmla="*/ 3 w 67"/>
                <a:gd name="T55" fmla="*/ 15 h 116"/>
                <a:gd name="T56" fmla="*/ 3 w 67"/>
                <a:gd name="T57" fmla="*/ 15 h 116"/>
                <a:gd name="T58" fmla="*/ 3 w 67"/>
                <a:gd name="T59" fmla="*/ 15 h 116"/>
                <a:gd name="T60" fmla="*/ 5 w 67"/>
                <a:gd name="T61" fmla="*/ 15 h 116"/>
                <a:gd name="T62" fmla="*/ 5 w 67"/>
                <a:gd name="T63" fmla="*/ 15 h 116"/>
                <a:gd name="T64" fmla="*/ 9 w 67"/>
                <a:gd name="T65" fmla="*/ 13 h 116"/>
                <a:gd name="T66" fmla="*/ 9 w 67"/>
                <a:gd name="T67" fmla="*/ 13 h 116"/>
                <a:gd name="T68" fmla="*/ 23 w 67"/>
                <a:gd name="T69" fmla="*/ 8 h 116"/>
                <a:gd name="T70" fmla="*/ 23 w 67"/>
                <a:gd name="T71" fmla="*/ 8 h 116"/>
                <a:gd name="T72" fmla="*/ 55 w 67"/>
                <a:gd name="T73" fmla="*/ 0 h 116"/>
                <a:gd name="T74" fmla="*/ 55 w 67"/>
                <a:gd name="T75" fmla="*/ 0 h 116"/>
                <a:gd name="T76" fmla="*/ 63 w 67"/>
                <a:gd name="T77" fmla="*/ 2 h 116"/>
                <a:gd name="T78" fmla="*/ 63 w 67"/>
                <a:gd name="T79" fmla="*/ 2 h 116"/>
                <a:gd name="T80" fmla="*/ 67 w 67"/>
                <a:gd name="T81" fmla="*/ 9 h 116"/>
                <a:gd name="T82" fmla="*/ 67 w 67"/>
                <a:gd name="T83" fmla="*/ 9 h 116"/>
                <a:gd name="T84" fmla="*/ 66 w 67"/>
                <a:gd name="T85" fmla="*/ 9 h 116"/>
                <a:gd name="T86" fmla="*/ 67 w 67"/>
                <a:gd name="T87" fmla="*/ 9 h 116"/>
                <a:gd name="T88" fmla="*/ 67 w 67"/>
                <a:gd name="T89" fmla="*/ 11 h 116"/>
                <a:gd name="T90" fmla="*/ 67 w 67"/>
                <a:gd name="T91" fmla="*/ 11 h 116"/>
                <a:gd name="T92" fmla="*/ 52 w 67"/>
                <a:gd name="T93" fmla="*/ 108 h 116"/>
                <a:gd name="T94" fmla="*/ 52 w 67"/>
                <a:gd name="T95" fmla="*/ 108 h 116"/>
                <a:gd name="T96" fmla="*/ 63 w 67"/>
                <a:gd name="T97" fmla="*/ 107 h 116"/>
                <a:gd name="T98" fmla="*/ 64 w 67"/>
                <a:gd name="T99" fmla="*/ 107 h 116"/>
                <a:gd name="T100" fmla="*/ 64 w 67"/>
                <a:gd name="T101" fmla="*/ 107 h 116"/>
                <a:gd name="T102" fmla="*/ 67 w 67"/>
                <a:gd name="T103" fmla="*/ 110 h 116"/>
                <a:gd name="T104" fmla="*/ 67 w 67"/>
                <a:gd name="T105" fmla="*/ 110 h 116"/>
                <a:gd name="T106" fmla="*/ 67 w 67"/>
                <a:gd name="T107" fmla="*/ 110 h 116"/>
                <a:gd name="T108" fmla="*/ 67 w 67"/>
                <a:gd name="T109" fmla="*/ 110 h 116"/>
                <a:gd name="T110" fmla="*/ 64 w 67"/>
                <a:gd name="T111" fmla="*/ 114 h 116"/>
                <a:gd name="T112" fmla="*/ 64 w 67"/>
                <a:gd name="T113" fmla="*/ 114 h 116"/>
                <a:gd name="T114" fmla="*/ 44 w 67"/>
                <a:gd name="T115" fmla="*/ 116 h 116"/>
                <a:gd name="T116" fmla="*/ 44 w 67"/>
                <a:gd name="T117" fmla="*/ 114 h 116"/>
                <a:gd name="T118" fmla="*/ 3 w 67"/>
                <a:gd name="T119" fmla="*/ 15 h 116"/>
                <a:gd name="T120" fmla="*/ 3 w 67"/>
                <a:gd name="T121" fmla="*/ 15 h 116"/>
                <a:gd name="T122" fmla="*/ 3 w 67"/>
                <a:gd name="T123" fmla="*/ 15 h 116"/>
                <a:gd name="T124" fmla="*/ 3 w 67"/>
                <a:gd name="T125" fmla="*/ 1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" h="116">
                  <a:moveTo>
                    <a:pt x="44" y="114"/>
                  </a:moveTo>
                  <a:cubicBezTo>
                    <a:pt x="45" y="112"/>
                    <a:pt x="45" y="112"/>
                    <a:pt x="45" y="112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45" y="112"/>
                    <a:pt x="45" y="112"/>
                    <a:pt x="45" y="112"/>
                  </a:cubicBezTo>
                  <a:cubicBezTo>
                    <a:pt x="45" y="112"/>
                    <a:pt x="57" y="3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9" y="8"/>
                    <a:pt x="57" y="7"/>
                    <a:pt x="55" y="7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48" y="7"/>
                    <a:pt x="36" y="11"/>
                    <a:pt x="26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15" y="18"/>
                    <a:pt x="7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2" y="22"/>
                    <a:pt x="0" y="21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7"/>
                    <a:pt x="1" y="16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15"/>
                    <a:pt x="4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4"/>
                    <a:pt x="7" y="14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3" y="12"/>
                    <a:pt x="18" y="10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34" y="4"/>
                    <a:pt x="46" y="0"/>
                    <a:pt x="55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0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6" y="3"/>
                    <a:pt x="67" y="6"/>
                    <a:pt x="67" y="9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7" y="10"/>
                    <a:pt x="67" y="11"/>
                    <a:pt x="67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5" y="28"/>
                    <a:pt x="55" y="91"/>
                    <a:pt x="52" y="108"/>
                  </a:cubicBezTo>
                  <a:cubicBezTo>
                    <a:pt x="52" y="108"/>
                    <a:pt x="52" y="108"/>
                    <a:pt x="52" y="108"/>
                  </a:cubicBezTo>
                  <a:cubicBezTo>
                    <a:pt x="63" y="107"/>
                    <a:pt x="63" y="107"/>
                    <a:pt x="63" y="107"/>
                  </a:cubicBezTo>
                  <a:cubicBezTo>
                    <a:pt x="63" y="107"/>
                    <a:pt x="64" y="107"/>
                    <a:pt x="64" y="107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66" y="107"/>
                    <a:pt x="67" y="108"/>
                    <a:pt x="67" y="110"/>
                  </a:cubicBezTo>
                  <a:cubicBezTo>
                    <a:pt x="67" y="110"/>
                    <a:pt x="67" y="110"/>
                    <a:pt x="67" y="110"/>
                  </a:cubicBezTo>
                  <a:cubicBezTo>
                    <a:pt x="67" y="110"/>
                    <a:pt x="67" y="110"/>
                    <a:pt x="67" y="110"/>
                  </a:cubicBezTo>
                  <a:cubicBezTo>
                    <a:pt x="67" y="110"/>
                    <a:pt x="67" y="110"/>
                    <a:pt x="67" y="110"/>
                  </a:cubicBezTo>
                  <a:cubicBezTo>
                    <a:pt x="67" y="112"/>
                    <a:pt x="66" y="114"/>
                    <a:pt x="64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4"/>
                    <a:pt x="44" y="114"/>
                    <a:pt x="44" y="114"/>
                  </a:cubicBezTo>
                  <a:close/>
                  <a:moveTo>
                    <a:pt x="3" y="15"/>
                  </a:move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4" name="Group 123"/>
          <p:cNvGrpSpPr>
            <a:grpSpLocks noChangeAspect="1"/>
          </p:cNvGrpSpPr>
          <p:nvPr/>
        </p:nvGrpSpPr>
        <p:grpSpPr bwMode="auto">
          <a:xfrm>
            <a:off x="8286709" y="1904061"/>
            <a:ext cx="1288137" cy="2245258"/>
            <a:chOff x="4553" y="1725"/>
            <a:chExt cx="502" cy="875"/>
          </a:xfrm>
          <a:solidFill>
            <a:srgbClr val="70AD47"/>
          </a:solidFill>
        </p:grpSpPr>
        <p:sp>
          <p:nvSpPr>
            <p:cNvPr id="127" name="Freeform 125"/>
            <p:cNvSpPr>
              <a:spLocks noEditPoints="1"/>
            </p:cNvSpPr>
            <p:nvPr/>
          </p:nvSpPr>
          <p:spPr bwMode="auto">
            <a:xfrm>
              <a:off x="4666" y="1791"/>
              <a:ext cx="300" cy="298"/>
            </a:xfrm>
            <a:custGeom>
              <a:avLst/>
              <a:gdLst>
                <a:gd name="T0" fmla="*/ 0 w 125"/>
                <a:gd name="T1" fmla="*/ 62 h 125"/>
                <a:gd name="T2" fmla="*/ 63 w 125"/>
                <a:gd name="T3" fmla="*/ 0 h 125"/>
                <a:gd name="T4" fmla="*/ 63 w 125"/>
                <a:gd name="T5" fmla="*/ 0 h 125"/>
                <a:gd name="T6" fmla="*/ 125 w 125"/>
                <a:gd name="T7" fmla="*/ 62 h 125"/>
                <a:gd name="T8" fmla="*/ 125 w 125"/>
                <a:gd name="T9" fmla="*/ 62 h 125"/>
                <a:gd name="T10" fmla="*/ 63 w 125"/>
                <a:gd name="T11" fmla="*/ 125 h 125"/>
                <a:gd name="T12" fmla="*/ 63 w 125"/>
                <a:gd name="T13" fmla="*/ 125 h 125"/>
                <a:gd name="T14" fmla="*/ 0 w 125"/>
                <a:gd name="T15" fmla="*/ 62 h 125"/>
                <a:gd name="T16" fmla="*/ 4 w 125"/>
                <a:gd name="T17" fmla="*/ 62 h 125"/>
                <a:gd name="T18" fmla="*/ 63 w 125"/>
                <a:gd name="T19" fmla="*/ 121 h 125"/>
                <a:gd name="T20" fmla="*/ 63 w 125"/>
                <a:gd name="T21" fmla="*/ 121 h 125"/>
                <a:gd name="T22" fmla="*/ 121 w 125"/>
                <a:gd name="T23" fmla="*/ 62 h 125"/>
                <a:gd name="T24" fmla="*/ 121 w 125"/>
                <a:gd name="T25" fmla="*/ 62 h 125"/>
                <a:gd name="T26" fmla="*/ 63 w 125"/>
                <a:gd name="T27" fmla="*/ 4 h 125"/>
                <a:gd name="T28" fmla="*/ 63 w 125"/>
                <a:gd name="T29" fmla="*/ 4 h 125"/>
                <a:gd name="T30" fmla="*/ 4 w 125"/>
                <a:gd name="T31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5" h="125">
                  <a:moveTo>
                    <a:pt x="0" y="62"/>
                  </a:moveTo>
                  <a:cubicBezTo>
                    <a:pt x="0" y="28"/>
                    <a:pt x="28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97" y="0"/>
                    <a:pt x="125" y="28"/>
                    <a:pt x="125" y="62"/>
                  </a:cubicBezTo>
                  <a:cubicBezTo>
                    <a:pt x="125" y="62"/>
                    <a:pt x="125" y="62"/>
                    <a:pt x="125" y="62"/>
                  </a:cubicBezTo>
                  <a:cubicBezTo>
                    <a:pt x="125" y="97"/>
                    <a:pt x="97" y="125"/>
                    <a:pt x="63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8" y="125"/>
                    <a:pt x="0" y="97"/>
                    <a:pt x="0" y="62"/>
                  </a:cubicBezTo>
                  <a:close/>
                  <a:moveTo>
                    <a:pt x="4" y="62"/>
                  </a:moveTo>
                  <a:cubicBezTo>
                    <a:pt x="4" y="95"/>
                    <a:pt x="30" y="121"/>
                    <a:pt x="63" y="121"/>
                  </a:cubicBezTo>
                  <a:cubicBezTo>
                    <a:pt x="63" y="121"/>
                    <a:pt x="63" y="121"/>
                    <a:pt x="63" y="121"/>
                  </a:cubicBezTo>
                  <a:cubicBezTo>
                    <a:pt x="95" y="121"/>
                    <a:pt x="121" y="95"/>
                    <a:pt x="121" y="62"/>
                  </a:cubicBezTo>
                  <a:cubicBezTo>
                    <a:pt x="121" y="62"/>
                    <a:pt x="121" y="62"/>
                    <a:pt x="121" y="62"/>
                  </a:cubicBezTo>
                  <a:cubicBezTo>
                    <a:pt x="121" y="30"/>
                    <a:pt x="95" y="4"/>
                    <a:pt x="63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30" y="4"/>
                    <a:pt x="4" y="30"/>
                    <a:pt x="4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26"/>
            <p:cNvSpPr>
              <a:spLocks noEditPoints="1"/>
            </p:cNvSpPr>
            <p:nvPr/>
          </p:nvSpPr>
          <p:spPr bwMode="auto">
            <a:xfrm>
              <a:off x="4661" y="1787"/>
              <a:ext cx="310" cy="306"/>
            </a:xfrm>
            <a:custGeom>
              <a:avLst/>
              <a:gdLst>
                <a:gd name="T0" fmla="*/ 0 w 129"/>
                <a:gd name="T1" fmla="*/ 64 h 129"/>
                <a:gd name="T2" fmla="*/ 65 w 129"/>
                <a:gd name="T3" fmla="*/ 0 h 129"/>
                <a:gd name="T4" fmla="*/ 65 w 129"/>
                <a:gd name="T5" fmla="*/ 0 h 129"/>
                <a:gd name="T6" fmla="*/ 129 w 129"/>
                <a:gd name="T7" fmla="*/ 64 h 129"/>
                <a:gd name="T8" fmla="*/ 129 w 129"/>
                <a:gd name="T9" fmla="*/ 64 h 129"/>
                <a:gd name="T10" fmla="*/ 65 w 129"/>
                <a:gd name="T11" fmla="*/ 129 h 129"/>
                <a:gd name="T12" fmla="*/ 65 w 129"/>
                <a:gd name="T13" fmla="*/ 129 h 129"/>
                <a:gd name="T14" fmla="*/ 0 w 129"/>
                <a:gd name="T15" fmla="*/ 64 h 129"/>
                <a:gd name="T16" fmla="*/ 125 w 129"/>
                <a:gd name="T17" fmla="*/ 64 h 129"/>
                <a:gd name="T18" fmla="*/ 69 w 129"/>
                <a:gd name="T19" fmla="*/ 125 h 129"/>
                <a:gd name="T20" fmla="*/ 69 w 129"/>
                <a:gd name="T21" fmla="*/ 125 h 129"/>
                <a:gd name="T22" fmla="*/ 125 w 129"/>
                <a:gd name="T23" fmla="*/ 64 h 129"/>
                <a:gd name="T24" fmla="*/ 125 w 129"/>
                <a:gd name="T25" fmla="*/ 64 h 129"/>
                <a:gd name="T26" fmla="*/ 65 w 129"/>
                <a:gd name="T27" fmla="*/ 4 h 129"/>
                <a:gd name="T28" fmla="*/ 65 w 129"/>
                <a:gd name="T29" fmla="*/ 4 h 129"/>
                <a:gd name="T30" fmla="*/ 125 w 129"/>
                <a:gd name="T31" fmla="*/ 64 h 129"/>
                <a:gd name="T32" fmla="*/ 65 w 129"/>
                <a:gd name="T33" fmla="*/ 121 h 129"/>
                <a:gd name="T34" fmla="*/ 121 w 129"/>
                <a:gd name="T35" fmla="*/ 64 h 129"/>
                <a:gd name="T36" fmla="*/ 121 w 129"/>
                <a:gd name="T37" fmla="*/ 64 h 129"/>
                <a:gd name="T38" fmla="*/ 65 w 129"/>
                <a:gd name="T39" fmla="*/ 8 h 129"/>
                <a:gd name="T40" fmla="*/ 65 w 129"/>
                <a:gd name="T41" fmla="*/ 8 h 129"/>
                <a:gd name="T42" fmla="*/ 8 w 129"/>
                <a:gd name="T43" fmla="*/ 64 h 129"/>
                <a:gd name="T44" fmla="*/ 8 w 129"/>
                <a:gd name="T45" fmla="*/ 64 h 129"/>
                <a:gd name="T46" fmla="*/ 65 w 129"/>
                <a:gd name="T47" fmla="*/ 121 h 129"/>
                <a:gd name="T48" fmla="*/ 22 w 129"/>
                <a:gd name="T49" fmla="*/ 22 h 129"/>
                <a:gd name="T50" fmla="*/ 63 w 129"/>
                <a:gd name="T51" fmla="*/ 4 h 129"/>
                <a:gd name="T52" fmla="*/ 63 w 129"/>
                <a:gd name="T53" fmla="*/ 4 h 129"/>
                <a:gd name="T54" fmla="*/ 22 w 129"/>
                <a:gd name="T55" fmla="*/ 22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9" h="129">
                  <a:moveTo>
                    <a:pt x="0" y="64"/>
                  </a:moveTo>
                  <a:cubicBezTo>
                    <a:pt x="0" y="29"/>
                    <a:pt x="29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100" y="0"/>
                    <a:pt x="129" y="29"/>
                    <a:pt x="129" y="64"/>
                  </a:cubicBezTo>
                  <a:cubicBezTo>
                    <a:pt x="129" y="64"/>
                    <a:pt x="129" y="64"/>
                    <a:pt x="129" y="64"/>
                  </a:cubicBezTo>
                  <a:cubicBezTo>
                    <a:pt x="129" y="100"/>
                    <a:pt x="100" y="129"/>
                    <a:pt x="65" y="129"/>
                  </a:cubicBezTo>
                  <a:cubicBezTo>
                    <a:pt x="65" y="129"/>
                    <a:pt x="65" y="129"/>
                    <a:pt x="65" y="129"/>
                  </a:cubicBezTo>
                  <a:cubicBezTo>
                    <a:pt x="29" y="129"/>
                    <a:pt x="0" y="100"/>
                    <a:pt x="0" y="64"/>
                  </a:cubicBezTo>
                  <a:close/>
                  <a:moveTo>
                    <a:pt x="125" y="64"/>
                  </a:moveTo>
                  <a:cubicBezTo>
                    <a:pt x="125" y="96"/>
                    <a:pt x="100" y="122"/>
                    <a:pt x="69" y="125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100" y="122"/>
                    <a:pt x="125" y="96"/>
                    <a:pt x="125" y="64"/>
                  </a:cubicBezTo>
                  <a:cubicBezTo>
                    <a:pt x="125" y="64"/>
                    <a:pt x="125" y="64"/>
                    <a:pt x="125" y="64"/>
                  </a:cubicBezTo>
                  <a:cubicBezTo>
                    <a:pt x="125" y="31"/>
                    <a:pt x="98" y="4"/>
                    <a:pt x="65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98" y="4"/>
                    <a:pt x="125" y="31"/>
                    <a:pt x="125" y="64"/>
                  </a:cubicBezTo>
                  <a:close/>
                  <a:moveTo>
                    <a:pt x="65" y="121"/>
                  </a:moveTo>
                  <a:cubicBezTo>
                    <a:pt x="96" y="121"/>
                    <a:pt x="121" y="95"/>
                    <a:pt x="121" y="64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1" y="33"/>
                    <a:pt x="96" y="8"/>
                    <a:pt x="65" y="8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33" y="8"/>
                    <a:pt x="8" y="33"/>
                    <a:pt x="8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95"/>
                    <a:pt x="33" y="121"/>
                    <a:pt x="65" y="121"/>
                  </a:cubicBezTo>
                  <a:close/>
                  <a:moveTo>
                    <a:pt x="22" y="22"/>
                  </a:moveTo>
                  <a:cubicBezTo>
                    <a:pt x="33" y="11"/>
                    <a:pt x="47" y="4"/>
                    <a:pt x="63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47" y="4"/>
                    <a:pt x="33" y="11"/>
                    <a:pt x="2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27"/>
            <p:cNvSpPr/>
            <p:nvPr/>
          </p:nvSpPr>
          <p:spPr bwMode="auto">
            <a:xfrm>
              <a:off x="4642" y="1941"/>
              <a:ext cx="31" cy="26"/>
            </a:xfrm>
            <a:custGeom>
              <a:avLst/>
              <a:gdLst>
                <a:gd name="T0" fmla="*/ 0 w 31"/>
                <a:gd name="T1" fmla="*/ 17 h 26"/>
                <a:gd name="T2" fmla="*/ 27 w 31"/>
                <a:gd name="T3" fmla="*/ 0 h 26"/>
                <a:gd name="T4" fmla="*/ 31 w 31"/>
                <a:gd name="T5" fmla="*/ 10 h 26"/>
                <a:gd name="T6" fmla="*/ 5 w 31"/>
                <a:gd name="T7" fmla="*/ 26 h 26"/>
                <a:gd name="T8" fmla="*/ 0 w 31"/>
                <a:gd name="T9" fmla="*/ 17 h 26"/>
                <a:gd name="T10" fmla="*/ 0 w 31"/>
                <a:gd name="T11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26">
                  <a:moveTo>
                    <a:pt x="0" y="17"/>
                  </a:moveTo>
                  <a:lnTo>
                    <a:pt x="27" y="0"/>
                  </a:lnTo>
                  <a:lnTo>
                    <a:pt x="31" y="10"/>
                  </a:lnTo>
                  <a:lnTo>
                    <a:pt x="5" y="26"/>
                  </a:lnTo>
                  <a:lnTo>
                    <a:pt x="0" y="17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28"/>
            <p:cNvSpPr/>
            <p:nvPr/>
          </p:nvSpPr>
          <p:spPr bwMode="auto">
            <a:xfrm>
              <a:off x="4635" y="1936"/>
              <a:ext cx="46" cy="36"/>
            </a:xfrm>
            <a:custGeom>
              <a:avLst/>
              <a:gdLst>
                <a:gd name="T0" fmla="*/ 2 w 46"/>
                <a:gd name="T1" fmla="*/ 24 h 36"/>
                <a:gd name="T2" fmla="*/ 7 w 46"/>
                <a:gd name="T3" fmla="*/ 22 h 36"/>
                <a:gd name="T4" fmla="*/ 10 w 46"/>
                <a:gd name="T5" fmla="*/ 27 h 36"/>
                <a:gd name="T6" fmla="*/ 7 w 46"/>
                <a:gd name="T7" fmla="*/ 22 h 36"/>
                <a:gd name="T8" fmla="*/ 2 w 46"/>
                <a:gd name="T9" fmla="*/ 24 h 36"/>
                <a:gd name="T10" fmla="*/ 0 w 46"/>
                <a:gd name="T11" fmla="*/ 19 h 36"/>
                <a:gd name="T12" fmla="*/ 36 w 46"/>
                <a:gd name="T13" fmla="*/ 0 h 36"/>
                <a:gd name="T14" fmla="*/ 46 w 46"/>
                <a:gd name="T15" fmla="*/ 17 h 36"/>
                <a:gd name="T16" fmla="*/ 10 w 46"/>
                <a:gd name="T17" fmla="*/ 36 h 36"/>
                <a:gd name="T18" fmla="*/ 2 w 46"/>
                <a:gd name="T19" fmla="*/ 24 h 36"/>
                <a:gd name="T20" fmla="*/ 2 w 46"/>
                <a:gd name="T21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36">
                  <a:moveTo>
                    <a:pt x="2" y="24"/>
                  </a:moveTo>
                  <a:lnTo>
                    <a:pt x="7" y="22"/>
                  </a:lnTo>
                  <a:lnTo>
                    <a:pt x="10" y="27"/>
                  </a:lnTo>
                  <a:lnTo>
                    <a:pt x="7" y="22"/>
                  </a:lnTo>
                  <a:lnTo>
                    <a:pt x="2" y="24"/>
                  </a:lnTo>
                  <a:lnTo>
                    <a:pt x="0" y="19"/>
                  </a:lnTo>
                  <a:lnTo>
                    <a:pt x="36" y="0"/>
                  </a:lnTo>
                  <a:lnTo>
                    <a:pt x="46" y="17"/>
                  </a:lnTo>
                  <a:lnTo>
                    <a:pt x="10" y="36"/>
                  </a:lnTo>
                  <a:lnTo>
                    <a:pt x="2" y="24"/>
                  </a:lnTo>
                  <a:lnTo>
                    <a:pt x="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129"/>
            <p:cNvSpPr/>
            <p:nvPr/>
          </p:nvSpPr>
          <p:spPr bwMode="auto">
            <a:xfrm>
              <a:off x="4693" y="1951"/>
              <a:ext cx="115" cy="78"/>
            </a:xfrm>
            <a:custGeom>
              <a:avLst/>
              <a:gdLst>
                <a:gd name="T0" fmla="*/ 0 w 48"/>
                <a:gd name="T1" fmla="*/ 30 h 33"/>
                <a:gd name="T2" fmla="*/ 0 w 48"/>
                <a:gd name="T3" fmla="*/ 30 h 33"/>
                <a:gd name="T4" fmla="*/ 2 w 48"/>
                <a:gd name="T5" fmla="*/ 26 h 33"/>
                <a:gd name="T6" fmla="*/ 5 w 48"/>
                <a:gd name="T7" fmla="*/ 28 h 33"/>
                <a:gd name="T8" fmla="*/ 5 w 48"/>
                <a:gd name="T9" fmla="*/ 28 h 33"/>
                <a:gd name="T10" fmla="*/ 13 w 48"/>
                <a:gd name="T11" fmla="*/ 29 h 33"/>
                <a:gd name="T12" fmla="*/ 13 w 48"/>
                <a:gd name="T13" fmla="*/ 29 h 33"/>
                <a:gd name="T14" fmla="*/ 23 w 48"/>
                <a:gd name="T15" fmla="*/ 26 h 33"/>
                <a:gd name="T16" fmla="*/ 23 w 48"/>
                <a:gd name="T17" fmla="*/ 26 h 33"/>
                <a:gd name="T18" fmla="*/ 37 w 48"/>
                <a:gd name="T19" fmla="*/ 11 h 33"/>
                <a:gd name="T20" fmla="*/ 37 w 48"/>
                <a:gd name="T21" fmla="*/ 11 h 33"/>
                <a:gd name="T22" fmla="*/ 44 w 48"/>
                <a:gd name="T23" fmla="*/ 0 h 33"/>
                <a:gd name="T24" fmla="*/ 44 w 48"/>
                <a:gd name="T25" fmla="*/ 0 h 33"/>
                <a:gd name="T26" fmla="*/ 48 w 48"/>
                <a:gd name="T27" fmla="*/ 3 h 33"/>
                <a:gd name="T28" fmla="*/ 25 w 48"/>
                <a:gd name="T29" fmla="*/ 30 h 33"/>
                <a:gd name="T30" fmla="*/ 25 w 48"/>
                <a:gd name="T31" fmla="*/ 30 h 33"/>
                <a:gd name="T32" fmla="*/ 13 w 48"/>
                <a:gd name="T33" fmla="*/ 33 h 33"/>
                <a:gd name="T34" fmla="*/ 13 w 48"/>
                <a:gd name="T35" fmla="*/ 33 h 33"/>
                <a:gd name="T36" fmla="*/ 0 w 48"/>
                <a:gd name="T37" fmla="*/ 3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8" h="33"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3" y="27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7" y="28"/>
                    <a:pt x="10" y="29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7" y="29"/>
                    <a:pt x="20" y="28"/>
                    <a:pt x="23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7" y="23"/>
                    <a:pt x="33" y="17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41" y="5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8" y="3"/>
                    <a:pt x="35" y="22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1" y="32"/>
                    <a:pt x="17" y="33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6" y="33"/>
                    <a:pt x="0" y="30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30"/>
            <p:cNvSpPr>
              <a:spLocks noEditPoints="1"/>
            </p:cNvSpPr>
            <p:nvPr/>
          </p:nvSpPr>
          <p:spPr bwMode="auto">
            <a:xfrm>
              <a:off x="4688" y="1946"/>
              <a:ext cx="127" cy="88"/>
            </a:xfrm>
            <a:custGeom>
              <a:avLst/>
              <a:gdLst>
                <a:gd name="T0" fmla="*/ 1 w 53"/>
                <a:gd name="T1" fmla="*/ 33 h 37"/>
                <a:gd name="T2" fmla="*/ 0 w 53"/>
                <a:gd name="T3" fmla="*/ 31 h 37"/>
                <a:gd name="T4" fmla="*/ 2 w 53"/>
                <a:gd name="T5" fmla="*/ 27 h 37"/>
                <a:gd name="T6" fmla="*/ 4 w 53"/>
                <a:gd name="T7" fmla="*/ 26 h 37"/>
                <a:gd name="T8" fmla="*/ 4 w 53"/>
                <a:gd name="T9" fmla="*/ 26 h 37"/>
                <a:gd name="T10" fmla="*/ 4 w 53"/>
                <a:gd name="T11" fmla="*/ 26 h 37"/>
                <a:gd name="T12" fmla="*/ 4 w 53"/>
                <a:gd name="T13" fmla="*/ 26 h 37"/>
                <a:gd name="T14" fmla="*/ 5 w 53"/>
                <a:gd name="T15" fmla="*/ 26 h 37"/>
                <a:gd name="T16" fmla="*/ 5 w 53"/>
                <a:gd name="T17" fmla="*/ 26 h 37"/>
                <a:gd name="T18" fmla="*/ 5 w 53"/>
                <a:gd name="T19" fmla="*/ 27 h 37"/>
                <a:gd name="T20" fmla="*/ 8 w 53"/>
                <a:gd name="T21" fmla="*/ 28 h 37"/>
                <a:gd name="T22" fmla="*/ 15 w 53"/>
                <a:gd name="T23" fmla="*/ 29 h 37"/>
                <a:gd name="T24" fmla="*/ 15 w 53"/>
                <a:gd name="T25" fmla="*/ 29 h 37"/>
                <a:gd name="T26" fmla="*/ 16 w 53"/>
                <a:gd name="T27" fmla="*/ 29 h 37"/>
                <a:gd name="T28" fmla="*/ 24 w 53"/>
                <a:gd name="T29" fmla="*/ 27 h 37"/>
                <a:gd name="T30" fmla="*/ 37 w 53"/>
                <a:gd name="T31" fmla="*/ 12 h 37"/>
                <a:gd name="T32" fmla="*/ 45 w 53"/>
                <a:gd name="T33" fmla="*/ 1 h 37"/>
                <a:gd name="T34" fmla="*/ 45 w 53"/>
                <a:gd name="T35" fmla="*/ 1 h 37"/>
                <a:gd name="T36" fmla="*/ 53 w 53"/>
                <a:gd name="T37" fmla="*/ 4 h 37"/>
                <a:gd name="T38" fmla="*/ 51 w 53"/>
                <a:gd name="T39" fmla="*/ 6 h 37"/>
                <a:gd name="T40" fmla="*/ 51 w 53"/>
                <a:gd name="T41" fmla="*/ 7 h 37"/>
                <a:gd name="T42" fmla="*/ 49 w 53"/>
                <a:gd name="T43" fmla="*/ 9 h 37"/>
                <a:gd name="T44" fmla="*/ 44 w 53"/>
                <a:gd name="T45" fmla="*/ 17 h 37"/>
                <a:gd name="T46" fmla="*/ 28 w 53"/>
                <a:gd name="T47" fmla="*/ 33 h 37"/>
                <a:gd name="T48" fmla="*/ 15 w 53"/>
                <a:gd name="T49" fmla="*/ 37 h 37"/>
                <a:gd name="T50" fmla="*/ 1 w 53"/>
                <a:gd name="T51" fmla="*/ 34 h 37"/>
                <a:gd name="T52" fmla="*/ 2 w 53"/>
                <a:gd name="T53" fmla="*/ 32 h 37"/>
                <a:gd name="T54" fmla="*/ 15 w 53"/>
                <a:gd name="T55" fmla="*/ 33 h 37"/>
                <a:gd name="T56" fmla="*/ 22 w 53"/>
                <a:gd name="T57" fmla="*/ 32 h 37"/>
                <a:gd name="T58" fmla="*/ 15 w 53"/>
                <a:gd name="T59" fmla="*/ 33 h 37"/>
                <a:gd name="T60" fmla="*/ 15 w 53"/>
                <a:gd name="T61" fmla="*/ 33 h 37"/>
                <a:gd name="T62" fmla="*/ 14 w 53"/>
                <a:gd name="T63" fmla="*/ 33 h 37"/>
                <a:gd name="T64" fmla="*/ 11 w 53"/>
                <a:gd name="T65" fmla="*/ 32 h 37"/>
                <a:gd name="T66" fmla="*/ 7 w 53"/>
                <a:gd name="T67" fmla="*/ 31 h 37"/>
                <a:gd name="T68" fmla="*/ 5 w 53"/>
                <a:gd name="T69" fmla="*/ 31 h 37"/>
                <a:gd name="T70" fmla="*/ 11 w 53"/>
                <a:gd name="T71" fmla="*/ 32 h 37"/>
                <a:gd name="T72" fmla="*/ 22 w 53"/>
                <a:gd name="T73" fmla="*/ 32 h 37"/>
                <a:gd name="T74" fmla="*/ 22 w 53"/>
                <a:gd name="T75" fmla="*/ 32 h 37"/>
                <a:gd name="T76" fmla="*/ 3 w 53"/>
                <a:gd name="T77" fmla="*/ 30 h 37"/>
                <a:gd name="T78" fmla="*/ 3 w 53"/>
                <a:gd name="T79" fmla="*/ 30 h 37"/>
                <a:gd name="T80" fmla="*/ 3 w 53"/>
                <a:gd name="T81" fmla="*/ 30 h 37"/>
                <a:gd name="T82" fmla="*/ 3 w 53"/>
                <a:gd name="T83" fmla="*/ 30 h 37"/>
                <a:gd name="T84" fmla="*/ 2 w 53"/>
                <a:gd name="T85" fmla="*/ 29 h 37"/>
                <a:gd name="T86" fmla="*/ 2 w 53"/>
                <a:gd name="T87" fmla="*/ 29 h 37"/>
                <a:gd name="T88" fmla="*/ 41 w 53"/>
                <a:gd name="T89" fmla="*/ 14 h 37"/>
                <a:gd name="T90" fmla="*/ 39 w 53"/>
                <a:gd name="T91" fmla="*/ 17 h 37"/>
                <a:gd name="T92" fmla="*/ 46 w 53"/>
                <a:gd name="T93" fmla="*/ 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3" h="37">
                  <a:moveTo>
                    <a:pt x="1" y="34"/>
                  </a:moveTo>
                  <a:cubicBezTo>
                    <a:pt x="1" y="33"/>
                    <a:pt x="1" y="33"/>
                    <a:pt x="1" y="33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3" y="26"/>
                    <a:pt x="3" y="26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6" y="27"/>
                    <a:pt x="7" y="27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10" y="28"/>
                    <a:pt x="13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8" y="29"/>
                    <a:pt x="21" y="28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8" y="24"/>
                    <a:pt x="33" y="17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42" y="6"/>
                    <a:pt x="45" y="1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1" y="6"/>
                    <a:pt x="51" y="6"/>
                    <a:pt x="51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0" y="7"/>
                    <a:pt x="50" y="8"/>
                    <a:pt x="49" y="9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8" y="11"/>
                    <a:pt x="46" y="14"/>
                    <a:pt x="44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39" y="22"/>
                    <a:pt x="34" y="29"/>
                    <a:pt x="28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4" y="36"/>
                    <a:pt x="19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8" y="37"/>
                    <a:pt x="2" y="34"/>
                    <a:pt x="1" y="34"/>
                  </a:cubicBezTo>
                  <a:close/>
                  <a:moveTo>
                    <a:pt x="1" y="34"/>
                  </a:moveTo>
                  <a:cubicBezTo>
                    <a:pt x="2" y="32"/>
                    <a:pt x="2" y="32"/>
                    <a:pt x="2" y="32"/>
                  </a:cubicBezTo>
                  <a:cubicBezTo>
                    <a:pt x="1" y="34"/>
                    <a:pt x="1" y="34"/>
                    <a:pt x="1" y="34"/>
                  </a:cubicBezTo>
                  <a:close/>
                  <a:moveTo>
                    <a:pt x="15" y="33"/>
                  </a:moveTo>
                  <a:cubicBezTo>
                    <a:pt x="17" y="33"/>
                    <a:pt x="20" y="33"/>
                    <a:pt x="22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0" y="33"/>
                    <a:pt x="17" y="33"/>
                    <a:pt x="15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3"/>
                    <a:pt x="15" y="33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5" y="33"/>
                    <a:pt x="15" y="33"/>
                    <a:pt x="15" y="33"/>
                  </a:cubicBezTo>
                  <a:close/>
                  <a:moveTo>
                    <a:pt x="11" y="32"/>
                  </a:moveTo>
                  <a:cubicBezTo>
                    <a:pt x="9" y="32"/>
                    <a:pt x="8" y="32"/>
                    <a:pt x="7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6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1"/>
                    <a:pt x="8" y="32"/>
                    <a:pt x="11" y="32"/>
                  </a:cubicBezTo>
                  <a:close/>
                  <a:moveTo>
                    <a:pt x="22" y="32"/>
                  </a:moveTo>
                  <a:cubicBezTo>
                    <a:pt x="22" y="32"/>
                    <a:pt x="22" y="32"/>
                    <a:pt x="22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2" y="32"/>
                    <a:pt x="22" y="32"/>
                    <a:pt x="22" y="32"/>
                  </a:cubicBezTo>
                  <a:close/>
                  <a:moveTo>
                    <a:pt x="3" y="30"/>
                  </a:move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lose/>
                  <a:moveTo>
                    <a:pt x="2" y="29"/>
                  </a:move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lose/>
                  <a:moveTo>
                    <a:pt x="41" y="14"/>
                  </a:moveTo>
                  <a:cubicBezTo>
                    <a:pt x="40" y="15"/>
                    <a:pt x="39" y="16"/>
                    <a:pt x="39" y="17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41" y="13"/>
                    <a:pt x="44" y="10"/>
                    <a:pt x="46" y="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4" y="9"/>
                    <a:pt x="43" y="11"/>
                    <a:pt x="4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131"/>
            <p:cNvSpPr/>
            <p:nvPr/>
          </p:nvSpPr>
          <p:spPr bwMode="auto">
            <a:xfrm>
              <a:off x="4789" y="1936"/>
              <a:ext cx="24" cy="22"/>
            </a:xfrm>
            <a:custGeom>
              <a:avLst/>
              <a:gdLst>
                <a:gd name="T0" fmla="*/ 0 w 24"/>
                <a:gd name="T1" fmla="*/ 8 h 22"/>
                <a:gd name="T2" fmla="*/ 7 w 24"/>
                <a:gd name="T3" fmla="*/ 0 h 22"/>
                <a:gd name="T4" fmla="*/ 24 w 24"/>
                <a:gd name="T5" fmla="*/ 15 h 22"/>
                <a:gd name="T6" fmla="*/ 16 w 24"/>
                <a:gd name="T7" fmla="*/ 22 h 22"/>
                <a:gd name="T8" fmla="*/ 0 w 24"/>
                <a:gd name="T9" fmla="*/ 8 h 22"/>
                <a:gd name="T10" fmla="*/ 0 w 24"/>
                <a:gd name="T11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2">
                  <a:moveTo>
                    <a:pt x="0" y="8"/>
                  </a:moveTo>
                  <a:lnTo>
                    <a:pt x="7" y="0"/>
                  </a:lnTo>
                  <a:lnTo>
                    <a:pt x="24" y="15"/>
                  </a:lnTo>
                  <a:lnTo>
                    <a:pt x="16" y="22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32"/>
            <p:cNvSpPr>
              <a:spLocks noEditPoints="1"/>
            </p:cNvSpPr>
            <p:nvPr/>
          </p:nvSpPr>
          <p:spPr bwMode="auto">
            <a:xfrm>
              <a:off x="4781" y="1929"/>
              <a:ext cx="39" cy="36"/>
            </a:xfrm>
            <a:custGeom>
              <a:avLst/>
              <a:gdLst>
                <a:gd name="T0" fmla="*/ 5 w 39"/>
                <a:gd name="T1" fmla="*/ 17 h 36"/>
                <a:gd name="T2" fmla="*/ 8 w 39"/>
                <a:gd name="T3" fmla="*/ 15 h 36"/>
                <a:gd name="T4" fmla="*/ 12 w 39"/>
                <a:gd name="T5" fmla="*/ 17 h 36"/>
                <a:gd name="T6" fmla="*/ 8 w 39"/>
                <a:gd name="T7" fmla="*/ 15 h 36"/>
                <a:gd name="T8" fmla="*/ 5 w 39"/>
                <a:gd name="T9" fmla="*/ 17 h 36"/>
                <a:gd name="T10" fmla="*/ 0 w 39"/>
                <a:gd name="T11" fmla="*/ 15 h 36"/>
                <a:gd name="T12" fmla="*/ 15 w 39"/>
                <a:gd name="T13" fmla="*/ 0 h 36"/>
                <a:gd name="T14" fmla="*/ 39 w 39"/>
                <a:gd name="T15" fmla="*/ 22 h 36"/>
                <a:gd name="T16" fmla="*/ 24 w 39"/>
                <a:gd name="T17" fmla="*/ 36 h 36"/>
                <a:gd name="T18" fmla="*/ 5 w 39"/>
                <a:gd name="T19" fmla="*/ 17 h 36"/>
                <a:gd name="T20" fmla="*/ 5 w 39"/>
                <a:gd name="T21" fmla="*/ 17 h 36"/>
                <a:gd name="T22" fmla="*/ 24 w 39"/>
                <a:gd name="T23" fmla="*/ 24 h 36"/>
                <a:gd name="T24" fmla="*/ 24 w 39"/>
                <a:gd name="T25" fmla="*/ 24 h 36"/>
                <a:gd name="T26" fmla="*/ 17 w 39"/>
                <a:gd name="T27" fmla="*/ 15 h 36"/>
                <a:gd name="T28" fmla="*/ 24 w 39"/>
                <a:gd name="T29" fmla="*/ 24 h 36"/>
                <a:gd name="T30" fmla="*/ 24 w 39"/>
                <a:gd name="T31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36">
                  <a:moveTo>
                    <a:pt x="5" y="17"/>
                  </a:moveTo>
                  <a:lnTo>
                    <a:pt x="8" y="15"/>
                  </a:lnTo>
                  <a:lnTo>
                    <a:pt x="12" y="17"/>
                  </a:lnTo>
                  <a:lnTo>
                    <a:pt x="8" y="15"/>
                  </a:lnTo>
                  <a:lnTo>
                    <a:pt x="5" y="17"/>
                  </a:lnTo>
                  <a:lnTo>
                    <a:pt x="0" y="15"/>
                  </a:lnTo>
                  <a:lnTo>
                    <a:pt x="15" y="0"/>
                  </a:lnTo>
                  <a:lnTo>
                    <a:pt x="39" y="22"/>
                  </a:lnTo>
                  <a:lnTo>
                    <a:pt x="24" y="36"/>
                  </a:lnTo>
                  <a:lnTo>
                    <a:pt x="5" y="17"/>
                  </a:lnTo>
                  <a:lnTo>
                    <a:pt x="5" y="17"/>
                  </a:lnTo>
                  <a:close/>
                  <a:moveTo>
                    <a:pt x="24" y="24"/>
                  </a:moveTo>
                  <a:lnTo>
                    <a:pt x="24" y="24"/>
                  </a:lnTo>
                  <a:lnTo>
                    <a:pt x="17" y="15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33"/>
            <p:cNvSpPr/>
            <p:nvPr/>
          </p:nvSpPr>
          <p:spPr bwMode="auto">
            <a:xfrm>
              <a:off x="4688" y="1744"/>
              <a:ext cx="50" cy="81"/>
            </a:xfrm>
            <a:custGeom>
              <a:avLst/>
              <a:gdLst>
                <a:gd name="T0" fmla="*/ 10 w 21"/>
                <a:gd name="T1" fmla="*/ 29 h 34"/>
                <a:gd name="T2" fmla="*/ 0 w 21"/>
                <a:gd name="T3" fmla="*/ 15 h 34"/>
                <a:gd name="T4" fmla="*/ 0 w 21"/>
                <a:gd name="T5" fmla="*/ 15 h 34"/>
                <a:gd name="T6" fmla="*/ 1 w 21"/>
                <a:gd name="T7" fmla="*/ 9 h 34"/>
                <a:gd name="T8" fmla="*/ 1 w 21"/>
                <a:gd name="T9" fmla="*/ 9 h 34"/>
                <a:gd name="T10" fmla="*/ 5 w 21"/>
                <a:gd name="T11" fmla="*/ 2 h 34"/>
                <a:gd name="T12" fmla="*/ 5 w 21"/>
                <a:gd name="T13" fmla="*/ 2 h 34"/>
                <a:gd name="T14" fmla="*/ 7 w 21"/>
                <a:gd name="T15" fmla="*/ 0 h 34"/>
                <a:gd name="T16" fmla="*/ 7 w 21"/>
                <a:gd name="T17" fmla="*/ 0 h 34"/>
                <a:gd name="T18" fmla="*/ 9 w 21"/>
                <a:gd name="T19" fmla="*/ 0 h 34"/>
                <a:gd name="T20" fmla="*/ 9 w 21"/>
                <a:gd name="T21" fmla="*/ 0 h 34"/>
                <a:gd name="T22" fmla="*/ 10 w 21"/>
                <a:gd name="T23" fmla="*/ 0 h 34"/>
                <a:gd name="T24" fmla="*/ 10 w 21"/>
                <a:gd name="T25" fmla="*/ 0 h 34"/>
                <a:gd name="T26" fmla="*/ 11 w 21"/>
                <a:gd name="T27" fmla="*/ 0 h 34"/>
                <a:gd name="T28" fmla="*/ 11 w 21"/>
                <a:gd name="T29" fmla="*/ 0 h 34"/>
                <a:gd name="T30" fmla="*/ 17 w 21"/>
                <a:gd name="T31" fmla="*/ 0 h 34"/>
                <a:gd name="T32" fmla="*/ 17 w 21"/>
                <a:gd name="T33" fmla="*/ 4 h 34"/>
                <a:gd name="T34" fmla="*/ 11 w 21"/>
                <a:gd name="T35" fmla="*/ 4 h 34"/>
                <a:gd name="T36" fmla="*/ 10 w 21"/>
                <a:gd name="T37" fmla="*/ 4 h 34"/>
                <a:gd name="T38" fmla="*/ 10 w 21"/>
                <a:gd name="T39" fmla="*/ 4 h 34"/>
                <a:gd name="T40" fmla="*/ 8 w 21"/>
                <a:gd name="T41" fmla="*/ 4 h 34"/>
                <a:gd name="T42" fmla="*/ 8 w 21"/>
                <a:gd name="T43" fmla="*/ 4 h 34"/>
                <a:gd name="T44" fmla="*/ 8 w 21"/>
                <a:gd name="T45" fmla="*/ 4 h 34"/>
                <a:gd name="T46" fmla="*/ 8 w 21"/>
                <a:gd name="T47" fmla="*/ 4 h 34"/>
                <a:gd name="T48" fmla="*/ 4 w 21"/>
                <a:gd name="T49" fmla="*/ 11 h 34"/>
                <a:gd name="T50" fmla="*/ 4 w 21"/>
                <a:gd name="T51" fmla="*/ 11 h 34"/>
                <a:gd name="T52" fmla="*/ 4 w 21"/>
                <a:gd name="T53" fmla="*/ 15 h 34"/>
                <a:gd name="T54" fmla="*/ 4 w 21"/>
                <a:gd name="T55" fmla="*/ 15 h 34"/>
                <a:gd name="T56" fmla="*/ 12 w 21"/>
                <a:gd name="T57" fmla="*/ 26 h 34"/>
                <a:gd name="T58" fmla="*/ 12 w 21"/>
                <a:gd name="T59" fmla="*/ 26 h 34"/>
                <a:gd name="T60" fmla="*/ 21 w 21"/>
                <a:gd name="T61" fmla="*/ 30 h 34"/>
                <a:gd name="T62" fmla="*/ 21 w 21"/>
                <a:gd name="T63" fmla="*/ 30 h 34"/>
                <a:gd name="T64" fmla="*/ 19 w 21"/>
                <a:gd name="T65" fmla="*/ 34 h 34"/>
                <a:gd name="T66" fmla="*/ 10 w 21"/>
                <a:gd name="T67" fmla="*/ 2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1" h="34">
                  <a:moveTo>
                    <a:pt x="10" y="29"/>
                  </a:moveTo>
                  <a:cubicBezTo>
                    <a:pt x="5" y="26"/>
                    <a:pt x="0" y="21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3"/>
                    <a:pt x="0" y="11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3" y="6"/>
                    <a:pt x="4" y="4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5"/>
                    <a:pt x="6" y="8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2"/>
                    <a:pt x="4" y="13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8"/>
                    <a:pt x="7" y="23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6" y="29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9" y="34"/>
                    <a:pt x="14" y="32"/>
                    <a:pt x="10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34"/>
            <p:cNvSpPr>
              <a:spLocks noEditPoints="1"/>
            </p:cNvSpPr>
            <p:nvPr/>
          </p:nvSpPr>
          <p:spPr bwMode="auto">
            <a:xfrm>
              <a:off x="4681" y="1739"/>
              <a:ext cx="62" cy="93"/>
            </a:xfrm>
            <a:custGeom>
              <a:avLst/>
              <a:gdLst>
                <a:gd name="T0" fmla="*/ 11 w 26"/>
                <a:gd name="T1" fmla="*/ 33 h 39"/>
                <a:gd name="T2" fmla="*/ 13 w 26"/>
                <a:gd name="T3" fmla="*/ 31 h 39"/>
                <a:gd name="T4" fmla="*/ 1 w 26"/>
                <a:gd name="T5" fmla="*/ 17 h 39"/>
                <a:gd name="T6" fmla="*/ 2 w 26"/>
                <a:gd name="T7" fmla="*/ 10 h 39"/>
                <a:gd name="T8" fmla="*/ 6 w 26"/>
                <a:gd name="T9" fmla="*/ 3 h 39"/>
                <a:gd name="T10" fmla="*/ 6 w 26"/>
                <a:gd name="T11" fmla="*/ 3 h 39"/>
                <a:gd name="T12" fmla="*/ 7 w 26"/>
                <a:gd name="T13" fmla="*/ 2 h 39"/>
                <a:gd name="T14" fmla="*/ 10 w 26"/>
                <a:gd name="T15" fmla="*/ 0 h 39"/>
                <a:gd name="T16" fmla="*/ 10 w 26"/>
                <a:gd name="T17" fmla="*/ 0 h 39"/>
                <a:gd name="T18" fmla="*/ 13 w 26"/>
                <a:gd name="T19" fmla="*/ 0 h 39"/>
                <a:gd name="T20" fmla="*/ 13 w 26"/>
                <a:gd name="T21" fmla="*/ 0 h 39"/>
                <a:gd name="T22" fmla="*/ 14 w 26"/>
                <a:gd name="T23" fmla="*/ 0 h 39"/>
                <a:gd name="T24" fmla="*/ 14 w 26"/>
                <a:gd name="T25" fmla="*/ 0 h 39"/>
                <a:gd name="T26" fmla="*/ 22 w 26"/>
                <a:gd name="T27" fmla="*/ 0 h 39"/>
                <a:gd name="T28" fmla="*/ 14 w 26"/>
                <a:gd name="T29" fmla="*/ 8 h 39"/>
                <a:gd name="T30" fmla="*/ 13 w 26"/>
                <a:gd name="T31" fmla="*/ 8 h 39"/>
                <a:gd name="T32" fmla="*/ 13 w 26"/>
                <a:gd name="T33" fmla="*/ 8 h 39"/>
                <a:gd name="T34" fmla="*/ 12 w 26"/>
                <a:gd name="T35" fmla="*/ 8 h 39"/>
                <a:gd name="T36" fmla="*/ 9 w 26"/>
                <a:gd name="T37" fmla="*/ 14 h 39"/>
                <a:gd name="T38" fmla="*/ 8 w 26"/>
                <a:gd name="T39" fmla="*/ 17 h 39"/>
                <a:gd name="T40" fmla="*/ 16 w 26"/>
                <a:gd name="T41" fmla="*/ 26 h 39"/>
                <a:gd name="T42" fmla="*/ 25 w 26"/>
                <a:gd name="T43" fmla="*/ 31 h 39"/>
                <a:gd name="T44" fmla="*/ 25 w 26"/>
                <a:gd name="T45" fmla="*/ 31 h 39"/>
                <a:gd name="T46" fmla="*/ 26 w 26"/>
                <a:gd name="T47" fmla="*/ 32 h 39"/>
                <a:gd name="T48" fmla="*/ 21 w 26"/>
                <a:gd name="T49" fmla="*/ 38 h 39"/>
                <a:gd name="T50" fmla="*/ 12 w 26"/>
                <a:gd name="T51" fmla="*/ 28 h 39"/>
                <a:gd name="T52" fmla="*/ 14 w 26"/>
                <a:gd name="T53" fmla="*/ 29 h 39"/>
                <a:gd name="T54" fmla="*/ 12 w 26"/>
                <a:gd name="T55" fmla="*/ 28 h 39"/>
                <a:gd name="T56" fmla="*/ 12 w 26"/>
                <a:gd name="T57" fmla="*/ 28 h 39"/>
                <a:gd name="T58" fmla="*/ 5 w 26"/>
                <a:gd name="T59" fmla="*/ 13 h 39"/>
                <a:gd name="T60" fmla="*/ 6 w 26"/>
                <a:gd name="T61" fmla="*/ 12 h 39"/>
                <a:gd name="T62" fmla="*/ 9 w 26"/>
                <a:gd name="T63" fmla="*/ 5 h 39"/>
                <a:gd name="T64" fmla="*/ 9 w 26"/>
                <a:gd name="T65" fmla="*/ 5 h 39"/>
                <a:gd name="T66" fmla="*/ 6 w 26"/>
                <a:gd name="T67" fmla="*/ 12 h 39"/>
                <a:gd name="T68" fmla="*/ 18 w 26"/>
                <a:gd name="T69" fmla="*/ 4 h 39"/>
                <a:gd name="T70" fmla="*/ 14 w 26"/>
                <a:gd name="T71" fmla="*/ 4 h 39"/>
                <a:gd name="T72" fmla="*/ 13 w 26"/>
                <a:gd name="T73" fmla="*/ 4 h 39"/>
                <a:gd name="T74" fmla="*/ 12 w 26"/>
                <a:gd name="T75" fmla="*/ 4 h 39"/>
                <a:gd name="T76" fmla="*/ 13 w 26"/>
                <a:gd name="T77" fmla="*/ 4 h 39"/>
                <a:gd name="T78" fmla="*/ 11 w 26"/>
                <a:gd name="T79" fmla="*/ 4 h 39"/>
                <a:gd name="T80" fmla="*/ 11 w 26"/>
                <a:gd name="T81" fmla="*/ 4 h 39"/>
                <a:gd name="T82" fmla="*/ 11 w 26"/>
                <a:gd name="T83" fmla="*/ 4 h 39"/>
                <a:gd name="T84" fmla="*/ 11 w 26"/>
                <a:gd name="T85" fmla="*/ 4 h 39"/>
                <a:gd name="T86" fmla="*/ 11 w 26"/>
                <a:gd name="T87" fmla="*/ 4 h 39"/>
                <a:gd name="T88" fmla="*/ 11 w 26"/>
                <a:gd name="T89" fmla="*/ 4 h 39"/>
                <a:gd name="T90" fmla="*/ 10 w 26"/>
                <a:gd name="T91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" h="39">
                  <a:moveTo>
                    <a:pt x="21" y="38"/>
                  </a:moveTo>
                  <a:cubicBezTo>
                    <a:pt x="21" y="38"/>
                    <a:pt x="16" y="36"/>
                    <a:pt x="11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7" y="29"/>
                    <a:pt x="1" y="24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4"/>
                    <a:pt x="1" y="12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4" y="7"/>
                    <a:pt x="5" y="5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8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0"/>
                    <a:pt x="11" y="12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9" y="16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9"/>
                    <a:pt x="12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20" y="29"/>
                    <a:pt x="24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1" y="38"/>
                    <a:pt x="21" y="38"/>
                    <a:pt x="21" y="38"/>
                  </a:cubicBezTo>
                  <a:close/>
                  <a:moveTo>
                    <a:pt x="14" y="29"/>
                  </a:moveTo>
                  <a:cubicBezTo>
                    <a:pt x="13" y="29"/>
                    <a:pt x="13" y="29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3" y="29"/>
                    <a:pt x="13" y="29"/>
                    <a:pt x="14" y="29"/>
                  </a:cubicBezTo>
                  <a:close/>
                  <a:moveTo>
                    <a:pt x="12" y="28"/>
                  </a:move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lose/>
                  <a:moveTo>
                    <a:pt x="6" y="12"/>
                  </a:moveTo>
                  <a:cubicBezTo>
                    <a:pt x="6" y="12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8" y="9"/>
                    <a:pt x="9" y="7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7"/>
                    <a:pt x="8" y="9"/>
                    <a:pt x="6" y="12"/>
                  </a:cubicBezTo>
                  <a:close/>
                  <a:moveTo>
                    <a:pt x="14" y="4"/>
                  </a:moveTo>
                  <a:cubicBezTo>
                    <a:pt x="18" y="4"/>
                    <a:pt x="18" y="4"/>
                    <a:pt x="18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lose/>
                  <a:moveTo>
                    <a:pt x="13" y="4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3" y="4"/>
                    <a:pt x="13" y="4"/>
                  </a:cubicBezTo>
                  <a:close/>
                  <a:moveTo>
                    <a:pt x="12" y="4"/>
                  </a:moveTo>
                  <a:cubicBezTo>
                    <a:pt x="12" y="4"/>
                    <a:pt x="12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2" y="4"/>
                    <a:pt x="12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35"/>
            <p:cNvSpPr/>
            <p:nvPr/>
          </p:nvSpPr>
          <p:spPr bwMode="auto">
            <a:xfrm>
              <a:off x="4738" y="1729"/>
              <a:ext cx="60" cy="72"/>
            </a:xfrm>
            <a:custGeom>
              <a:avLst/>
              <a:gdLst>
                <a:gd name="T0" fmla="*/ 0 w 25"/>
                <a:gd name="T1" fmla="*/ 14 h 30"/>
                <a:gd name="T2" fmla="*/ 3 w 25"/>
                <a:gd name="T3" fmla="*/ 7 h 30"/>
                <a:gd name="T4" fmla="*/ 3 w 25"/>
                <a:gd name="T5" fmla="*/ 7 h 30"/>
                <a:gd name="T6" fmla="*/ 18 w 25"/>
                <a:gd name="T7" fmla="*/ 0 h 30"/>
                <a:gd name="T8" fmla="*/ 18 w 25"/>
                <a:gd name="T9" fmla="*/ 0 h 30"/>
                <a:gd name="T10" fmla="*/ 25 w 25"/>
                <a:gd name="T11" fmla="*/ 5 h 30"/>
                <a:gd name="T12" fmla="*/ 25 w 25"/>
                <a:gd name="T13" fmla="*/ 5 h 30"/>
                <a:gd name="T14" fmla="*/ 24 w 25"/>
                <a:gd name="T15" fmla="*/ 6 h 30"/>
                <a:gd name="T16" fmla="*/ 24 w 25"/>
                <a:gd name="T17" fmla="*/ 6 h 30"/>
                <a:gd name="T18" fmla="*/ 24 w 25"/>
                <a:gd name="T19" fmla="*/ 10 h 30"/>
                <a:gd name="T20" fmla="*/ 24 w 25"/>
                <a:gd name="T21" fmla="*/ 10 h 30"/>
                <a:gd name="T22" fmla="*/ 24 w 25"/>
                <a:gd name="T23" fmla="*/ 15 h 30"/>
                <a:gd name="T24" fmla="*/ 24 w 25"/>
                <a:gd name="T25" fmla="*/ 15 h 30"/>
                <a:gd name="T26" fmla="*/ 21 w 25"/>
                <a:gd name="T27" fmla="*/ 16 h 30"/>
                <a:gd name="T28" fmla="*/ 20 w 25"/>
                <a:gd name="T29" fmla="*/ 10 h 30"/>
                <a:gd name="T30" fmla="*/ 20 w 25"/>
                <a:gd name="T31" fmla="*/ 10 h 30"/>
                <a:gd name="T32" fmla="*/ 21 w 25"/>
                <a:gd name="T33" fmla="*/ 5 h 30"/>
                <a:gd name="T34" fmla="*/ 21 w 25"/>
                <a:gd name="T35" fmla="*/ 5 h 30"/>
                <a:gd name="T36" fmla="*/ 21 w 25"/>
                <a:gd name="T37" fmla="*/ 5 h 30"/>
                <a:gd name="T38" fmla="*/ 21 w 25"/>
                <a:gd name="T39" fmla="*/ 5 h 30"/>
                <a:gd name="T40" fmla="*/ 20 w 25"/>
                <a:gd name="T41" fmla="*/ 5 h 30"/>
                <a:gd name="T42" fmla="*/ 20 w 25"/>
                <a:gd name="T43" fmla="*/ 5 h 30"/>
                <a:gd name="T44" fmla="*/ 18 w 25"/>
                <a:gd name="T45" fmla="*/ 4 h 30"/>
                <a:gd name="T46" fmla="*/ 18 w 25"/>
                <a:gd name="T47" fmla="*/ 4 h 30"/>
                <a:gd name="T48" fmla="*/ 6 w 25"/>
                <a:gd name="T49" fmla="*/ 10 h 30"/>
                <a:gd name="T50" fmla="*/ 6 w 25"/>
                <a:gd name="T51" fmla="*/ 10 h 30"/>
                <a:gd name="T52" fmla="*/ 4 w 25"/>
                <a:gd name="T53" fmla="*/ 14 h 30"/>
                <a:gd name="T54" fmla="*/ 4 w 25"/>
                <a:gd name="T55" fmla="*/ 14 h 30"/>
                <a:gd name="T56" fmla="*/ 10 w 25"/>
                <a:gd name="T57" fmla="*/ 22 h 30"/>
                <a:gd name="T58" fmla="*/ 10 w 25"/>
                <a:gd name="T59" fmla="*/ 22 h 30"/>
                <a:gd name="T60" fmla="*/ 16 w 25"/>
                <a:gd name="T61" fmla="*/ 26 h 30"/>
                <a:gd name="T62" fmla="*/ 16 w 25"/>
                <a:gd name="T63" fmla="*/ 26 h 30"/>
                <a:gd name="T64" fmla="*/ 16 w 25"/>
                <a:gd name="T65" fmla="*/ 26 h 30"/>
                <a:gd name="T66" fmla="*/ 14 w 25"/>
                <a:gd name="T67" fmla="*/ 30 h 30"/>
                <a:gd name="T68" fmla="*/ 0 w 25"/>
                <a:gd name="T69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" h="30">
                  <a:moveTo>
                    <a:pt x="0" y="14"/>
                  </a:moveTo>
                  <a:cubicBezTo>
                    <a:pt x="0" y="11"/>
                    <a:pt x="1" y="9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8" y="2"/>
                    <a:pt x="14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4" y="1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7"/>
                    <a:pt x="24" y="9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3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0" y="16"/>
                    <a:pt x="20" y="13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9"/>
                    <a:pt x="20" y="7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19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5" y="4"/>
                    <a:pt x="10" y="6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4" y="11"/>
                    <a:pt x="4" y="12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6"/>
                    <a:pt x="7" y="19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3" y="25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0" y="23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136"/>
            <p:cNvSpPr>
              <a:spLocks noEditPoints="1"/>
            </p:cNvSpPr>
            <p:nvPr/>
          </p:nvSpPr>
          <p:spPr bwMode="auto">
            <a:xfrm>
              <a:off x="4733" y="1725"/>
              <a:ext cx="70" cy="90"/>
            </a:xfrm>
            <a:custGeom>
              <a:avLst/>
              <a:gdLst>
                <a:gd name="T0" fmla="*/ 12 w 29"/>
                <a:gd name="T1" fmla="*/ 32 h 38"/>
                <a:gd name="T2" fmla="*/ 8 w 29"/>
                <a:gd name="T3" fmla="*/ 29 h 38"/>
                <a:gd name="T4" fmla="*/ 0 w 29"/>
                <a:gd name="T5" fmla="*/ 16 h 38"/>
                <a:gd name="T6" fmla="*/ 0 w 29"/>
                <a:gd name="T7" fmla="*/ 16 h 38"/>
                <a:gd name="T8" fmla="*/ 0 w 29"/>
                <a:gd name="T9" fmla="*/ 15 h 38"/>
                <a:gd name="T10" fmla="*/ 4 w 29"/>
                <a:gd name="T11" fmla="*/ 8 h 38"/>
                <a:gd name="T12" fmla="*/ 20 w 29"/>
                <a:gd name="T13" fmla="*/ 0 h 38"/>
                <a:gd name="T14" fmla="*/ 29 w 29"/>
                <a:gd name="T15" fmla="*/ 7 h 38"/>
                <a:gd name="T16" fmla="*/ 28 w 29"/>
                <a:gd name="T17" fmla="*/ 9 h 38"/>
                <a:gd name="T18" fmla="*/ 28 w 29"/>
                <a:gd name="T19" fmla="*/ 12 h 38"/>
                <a:gd name="T20" fmla="*/ 28 w 29"/>
                <a:gd name="T21" fmla="*/ 16 h 38"/>
                <a:gd name="T22" fmla="*/ 28 w 29"/>
                <a:gd name="T23" fmla="*/ 17 h 38"/>
                <a:gd name="T24" fmla="*/ 28 w 29"/>
                <a:gd name="T25" fmla="*/ 18 h 38"/>
                <a:gd name="T26" fmla="*/ 21 w 29"/>
                <a:gd name="T27" fmla="*/ 18 h 38"/>
                <a:gd name="T28" fmla="*/ 20 w 29"/>
                <a:gd name="T29" fmla="*/ 12 h 38"/>
                <a:gd name="T30" fmla="*/ 20 w 29"/>
                <a:gd name="T31" fmla="*/ 8 h 38"/>
                <a:gd name="T32" fmla="*/ 9 w 29"/>
                <a:gd name="T33" fmla="*/ 13 h 38"/>
                <a:gd name="T34" fmla="*/ 8 w 29"/>
                <a:gd name="T35" fmla="*/ 16 h 38"/>
                <a:gd name="T36" fmla="*/ 8 w 29"/>
                <a:gd name="T37" fmla="*/ 16 h 38"/>
                <a:gd name="T38" fmla="*/ 13 w 29"/>
                <a:gd name="T39" fmla="*/ 23 h 38"/>
                <a:gd name="T40" fmla="*/ 18 w 29"/>
                <a:gd name="T41" fmla="*/ 26 h 38"/>
                <a:gd name="T42" fmla="*/ 14 w 29"/>
                <a:gd name="T43" fmla="*/ 38 h 38"/>
                <a:gd name="T44" fmla="*/ 10 w 29"/>
                <a:gd name="T45" fmla="*/ 25 h 38"/>
                <a:gd name="T46" fmla="*/ 13 w 29"/>
                <a:gd name="T47" fmla="*/ 28 h 38"/>
                <a:gd name="T48" fmla="*/ 10 w 29"/>
                <a:gd name="T49" fmla="*/ 26 h 38"/>
                <a:gd name="T50" fmla="*/ 7 w 29"/>
                <a:gd name="T51" fmla="*/ 22 h 38"/>
                <a:gd name="T52" fmla="*/ 24 w 29"/>
                <a:gd name="T53" fmla="*/ 17 h 38"/>
                <a:gd name="T54" fmla="*/ 24 w 29"/>
                <a:gd name="T55" fmla="*/ 17 h 38"/>
                <a:gd name="T56" fmla="*/ 24 w 29"/>
                <a:gd name="T57" fmla="*/ 17 h 38"/>
                <a:gd name="T58" fmla="*/ 4 w 29"/>
                <a:gd name="T59" fmla="*/ 15 h 38"/>
                <a:gd name="T60" fmla="*/ 4 w 29"/>
                <a:gd name="T61" fmla="*/ 15 h 38"/>
                <a:gd name="T62" fmla="*/ 4 w 29"/>
                <a:gd name="T63" fmla="*/ 15 h 38"/>
                <a:gd name="T64" fmla="*/ 4 w 29"/>
                <a:gd name="T65" fmla="*/ 15 h 38"/>
                <a:gd name="T66" fmla="*/ 6 w 29"/>
                <a:gd name="T67" fmla="*/ 11 h 38"/>
                <a:gd name="T68" fmla="*/ 4 w 29"/>
                <a:gd name="T69" fmla="*/ 15 h 38"/>
                <a:gd name="T70" fmla="*/ 24 w 29"/>
                <a:gd name="T71" fmla="*/ 13 h 38"/>
                <a:gd name="T72" fmla="*/ 24 w 29"/>
                <a:gd name="T73" fmla="*/ 13 h 38"/>
                <a:gd name="T74" fmla="*/ 24 w 29"/>
                <a:gd name="T75" fmla="*/ 13 h 38"/>
                <a:gd name="T76" fmla="*/ 24 w 29"/>
                <a:gd name="T77" fmla="*/ 13 h 38"/>
                <a:gd name="T78" fmla="*/ 24 w 29"/>
                <a:gd name="T79" fmla="*/ 13 h 38"/>
                <a:gd name="T80" fmla="*/ 24 w 29"/>
                <a:gd name="T81" fmla="*/ 12 h 38"/>
                <a:gd name="T82" fmla="*/ 24 w 29"/>
                <a:gd name="T83" fmla="*/ 12 h 38"/>
                <a:gd name="T84" fmla="*/ 24 w 29"/>
                <a:gd name="T85" fmla="*/ 12 h 38"/>
                <a:gd name="T86" fmla="*/ 24 w 29"/>
                <a:gd name="T87" fmla="*/ 12 h 38"/>
                <a:gd name="T88" fmla="*/ 25 w 29"/>
                <a:gd name="T89" fmla="*/ 7 h 38"/>
                <a:gd name="T90" fmla="*/ 25 w 29"/>
                <a:gd name="T91" fmla="*/ 7 h 38"/>
                <a:gd name="T92" fmla="*/ 25 w 29"/>
                <a:gd name="T93" fmla="*/ 7 h 38"/>
                <a:gd name="T94" fmla="*/ 25 w 29"/>
                <a:gd name="T95" fmla="*/ 7 h 38"/>
                <a:gd name="T96" fmla="*/ 25 w 29"/>
                <a:gd name="T97" fmla="*/ 7 h 38"/>
                <a:gd name="T98" fmla="*/ 24 w 29"/>
                <a:gd name="T99" fmla="*/ 5 h 38"/>
                <a:gd name="T100" fmla="*/ 24 w 29"/>
                <a:gd name="T101" fmla="*/ 5 h 38"/>
                <a:gd name="T102" fmla="*/ 19 w 29"/>
                <a:gd name="T103" fmla="*/ 4 h 38"/>
                <a:gd name="T104" fmla="*/ 19 w 29"/>
                <a:gd name="T105" fmla="*/ 4 h 38"/>
                <a:gd name="T106" fmla="*/ 20 w 29"/>
                <a:gd name="T107" fmla="*/ 4 h 38"/>
                <a:gd name="T108" fmla="*/ 20 w 29"/>
                <a:gd name="T10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9" h="38">
                  <a:moveTo>
                    <a:pt x="14" y="33"/>
                  </a:moveTo>
                  <a:cubicBezTo>
                    <a:pt x="13" y="33"/>
                    <a:pt x="13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1" y="31"/>
                    <a:pt x="9" y="30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4" y="26"/>
                    <a:pt x="0" y="21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3"/>
                    <a:pt x="1" y="10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9" y="2"/>
                    <a:pt x="15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3" y="0"/>
                    <a:pt x="28" y="2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8"/>
                    <a:pt x="28" y="8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10"/>
                    <a:pt x="28" y="11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4"/>
                    <a:pt x="28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6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0" y="15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1"/>
                    <a:pt x="20" y="10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7" y="8"/>
                    <a:pt x="13" y="10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8" y="14"/>
                    <a:pt x="8" y="15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7"/>
                    <a:pt x="10" y="20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5" y="24"/>
                    <a:pt x="17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3"/>
                    <a:pt x="14" y="33"/>
                    <a:pt x="14" y="33"/>
                  </a:cubicBezTo>
                  <a:close/>
                  <a:moveTo>
                    <a:pt x="10" y="25"/>
                  </a:moveTo>
                  <a:cubicBezTo>
                    <a:pt x="11" y="26"/>
                    <a:pt x="12" y="27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7"/>
                    <a:pt x="11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9" y="24"/>
                    <a:pt x="8" y="23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3"/>
                    <a:pt x="9" y="24"/>
                    <a:pt x="10" y="25"/>
                  </a:cubicBezTo>
                  <a:close/>
                  <a:moveTo>
                    <a:pt x="24" y="17"/>
                  </a:move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lose/>
                  <a:moveTo>
                    <a:pt x="2" y="16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2" y="16"/>
                    <a:pt x="2" y="16"/>
                    <a:pt x="2" y="16"/>
                  </a:cubicBezTo>
                  <a:close/>
                  <a:moveTo>
                    <a:pt x="4" y="15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5" y="12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2"/>
                    <a:pt x="4" y="14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lose/>
                  <a:moveTo>
                    <a:pt x="24" y="13"/>
                  </a:moveTo>
                  <a:cubicBezTo>
                    <a:pt x="24" y="13"/>
                    <a:pt x="24" y="13"/>
                    <a:pt x="24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3"/>
                    <a:pt x="24" y="13"/>
                    <a:pt x="24" y="13"/>
                  </a:cubicBezTo>
                  <a:close/>
                  <a:moveTo>
                    <a:pt x="24" y="13"/>
                  </a:moveTo>
                  <a:cubicBezTo>
                    <a:pt x="24" y="13"/>
                    <a:pt x="24" y="13"/>
                    <a:pt x="24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3"/>
                    <a:pt x="24" y="13"/>
                    <a:pt x="24" y="13"/>
                  </a:cubicBezTo>
                  <a:close/>
                  <a:moveTo>
                    <a:pt x="24" y="13"/>
                  </a:moveTo>
                  <a:cubicBezTo>
                    <a:pt x="24" y="13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3"/>
                    <a:pt x="24" y="13"/>
                  </a:cubicBezTo>
                  <a:close/>
                  <a:moveTo>
                    <a:pt x="24" y="12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lose/>
                  <a:moveTo>
                    <a:pt x="25" y="7"/>
                  </a:move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lose/>
                  <a:moveTo>
                    <a:pt x="25" y="7"/>
                  </a:move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lose/>
                  <a:moveTo>
                    <a:pt x="24" y="5"/>
                  </a:move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lose/>
                  <a:moveTo>
                    <a:pt x="19" y="4"/>
                  </a:move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lose/>
                  <a:moveTo>
                    <a:pt x="20" y="4"/>
                  </a:move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137"/>
            <p:cNvSpPr/>
            <p:nvPr/>
          </p:nvSpPr>
          <p:spPr bwMode="auto">
            <a:xfrm>
              <a:off x="4714" y="1908"/>
              <a:ext cx="12" cy="9"/>
            </a:xfrm>
            <a:custGeom>
              <a:avLst/>
              <a:gdLst>
                <a:gd name="T0" fmla="*/ 0 w 12"/>
                <a:gd name="T1" fmla="*/ 9 h 9"/>
                <a:gd name="T2" fmla="*/ 0 w 12"/>
                <a:gd name="T3" fmla="*/ 0 h 9"/>
                <a:gd name="T4" fmla="*/ 12 w 12"/>
                <a:gd name="T5" fmla="*/ 0 h 9"/>
                <a:gd name="T6" fmla="*/ 12 w 12"/>
                <a:gd name="T7" fmla="*/ 9 h 9"/>
                <a:gd name="T8" fmla="*/ 0 w 12"/>
                <a:gd name="T9" fmla="*/ 9 h 9"/>
                <a:gd name="T10" fmla="*/ 0 w 12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9">
                  <a:moveTo>
                    <a:pt x="0" y="9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2" y="9"/>
                  </a:lnTo>
                  <a:lnTo>
                    <a:pt x="0" y="9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138"/>
            <p:cNvSpPr>
              <a:spLocks noEditPoints="1"/>
            </p:cNvSpPr>
            <p:nvPr/>
          </p:nvSpPr>
          <p:spPr bwMode="auto">
            <a:xfrm>
              <a:off x="4709" y="1903"/>
              <a:ext cx="22" cy="19"/>
            </a:xfrm>
            <a:custGeom>
              <a:avLst/>
              <a:gdLst>
                <a:gd name="T0" fmla="*/ 17 w 22"/>
                <a:gd name="T1" fmla="*/ 19 h 19"/>
                <a:gd name="T2" fmla="*/ 5 w 22"/>
                <a:gd name="T3" fmla="*/ 19 h 19"/>
                <a:gd name="T4" fmla="*/ 5 w 22"/>
                <a:gd name="T5" fmla="*/ 14 h 19"/>
                <a:gd name="T6" fmla="*/ 10 w 22"/>
                <a:gd name="T7" fmla="*/ 14 h 19"/>
                <a:gd name="T8" fmla="*/ 5 w 22"/>
                <a:gd name="T9" fmla="*/ 14 h 19"/>
                <a:gd name="T10" fmla="*/ 5 w 22"/>
                <a:gd name="T11" fmla="*/ 19 h 19"/>
                <a:gd name="T12" fmla="*/ 0 w 22"/>
                <a:gd name="T13" fmla="*/ 19 h 19"/>
                <a:gd name="T14" fmla="*/ 0 w 22"/>
                <a:gd name="T15" fmla="*/ 0 h 19"/>
                <a:gd name="T16" fmla="*/ 22 w 22"/>
                <a:gd name="T17" fmla="*/ 0 h 19"/>
                <a:gd name="T18" fmla="*/ 22 w 22"/>
                <a:gd name="T19" fmla="*/ 19 h 19"/>
                <a:gd name="T20" fmla="*/ 17 w 22"/>
                <a:gd name="T21" fmla="*/ 19 h 19"/>
                <a:gd name="T22" fmla="*/ 17 w 22"/>
                <a:gd name="T23" fmla="*/ 19 h 19"/>
                <a:gd name="T24" fmla="*/ 12 w 22"/>
                <a:gd name="T25" fmla="*/ 10 h 19"/>
                <a:gd name="T26" fmla="*/ 12 w 22"/>
                <a:gd name="T27" fmla="*/ 10 h 19"/>
                <a:gd name="T28" fmla="*/ 10 w 22"/>
                <a:gd name="T29" fmla="*/ 10 h 19"/>
                <a:gd name="T30" fmla="*/ 10 w 22"/>
                <a:gd name="T31" fmla="*/ 10 h 19"/>
                <a:gd name="T32" fmla="*/ 12 w 22"/>
                <a:gd name="T33" fmla="*/ 10 h 19"/>
                <a:gd name="T34" fmla="*/ 12 w 22"/>
                <a:gd name="T35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" h="19">
                  <a:moveTo>
                    <a:pt x="17" y="19"/>
                  </a:moveTo>
                  <a:lnTo>
                    <a:pt x="5" y="19"/>
                  </a:lnTo>
                  <a:lnTo>
                    <a:pt x="5" y="14"/>
                  </a:lnTo>
                  <a:lnTo>
                    <a:pt x="10" y="14"/>
                  </a:lnTo>
                  <a:lnTo>
                    <a:pt x="5" y="14"/>
                  </a:lnTo>
                  <a:lnTo>
                    <a:pt x="5" y="19"/>
                  </a:lnTo>
                  <a:lnTo>
                    <a:pt x="0" y="19"/>
                  </a:lnTo>
                  <a:lnTo>
                    <a:pt x="0" y="0"/>
                  </a:lnTo>
                  <a:lnTo>
                    <a:pt x="22" y="0"/>
                  </a:lnTo>
                  <a:lnTo>
                    <a:pt x="22" y="19"/>
                  </a:lnTo>
                  <a:lnTo>
                    <a:pt x="17" y="19"/>
                  </a:lnTo>
                  <a:lnTo>
                    <a:pt x="17" y="19"/>
                  </a:lnTo>
                  <a:close/>
                  <a:moveTo>
                    <a:pt x="12" y="10"/>
                  </a:moveTo>
                  <a:lnTo>
                    <a:pt x="12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2" y="10"/>
                  </a:lnTo>
                  <a:lnTo>
                    <a:pt x="12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39"/>
            <p:cNvSpPr/>
            <p:nvPr/>
          </p:nvSpPr>
          <p:spPr bwMode="auto">
            <a:xfrm>
              <a:off x="4805" y="2084"/>
              <a:ext cx="10" cy="33"/>
            </a:xfrm>
            <a:custGeom>
              <a:avLst/>
              <a:gdLst>
                <a:gd name="T0" fmla="*/ 0 w 10"/>
                <a:gd name="T1" fmla="*/ 33 h 33"/>
                <a:gd name="T2" fmla="*/ 0 w 10"/>
                <a:gd name="T3" fmla="*/ 0 h 33"/>
                <a:gd name="T4" fmla="*/ 10 w 10"/>
                <a:gd name="T5" fmla="*/ 0 h 33"/>
                <a:gd name="T6" fmla="*/ 10 w 10"/>
                <a:gd name="T7" fmla="*/ 33 h 33"/>
                <a:gd name="T8" fmla="*/ 0 w 10"/>
                <a:gd name="T9" fmla="*/ 33 h 33"/>
                <a:gd name="T10" fmla="*/ 0 w 10"/>
                <a:gd name="T1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3">
                  <a:moveTo>
                    <a:pt x="0" y="33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10" y="33"/>
                  </a:lnTo>
                  <a:lnTo>
                    <a:pt x="0" y="33"/>
                  </a:ln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140"/>
            <p:cNvSpPr>
              <a:spLocks noEditPoints="1"/>
            </p:cNvSpPr>
            <p:nvPr/>
          </p:nvSpPr>
          <p:spPr bwMode="auto">
            <a:xfrm>
              <a:off x="4801" y="2079"/>
              <a:ext cx="19" cy="43"/>
            </a:xfrm>
            <a:custGeom>
              <a:avLst/>
              <a:gdLst>
                <a:gd name="T0" fmla="*/ 14 w 19"/>
                <a:gd name="T1" fmla="*/ 43 h 43"/>
                <a:gd name="T2" fmla="*/ 4 w 19"/>
                <a:gd name="T3" fmla="*/ 43 h 43"/>
                <a:gd name="T4" fmla="*/ 4 w 19"/>
                <a:gd name="T5" fmla="*/ 38 h 43"/>
                <a:gd name="T6" fmla="*/ 9 w 19"/>
                <a:gd name="T7" fmla="*/ 38 h 43"/>
                <a:gd name="T8" fmla="*/ 4 w 19"/>
                <a:gd name="T9" fmla="*/ 38 h 43"/>
                <a:gd name="T10" fmla="*/ 4 w 19"/>
                <a:gd name="T11" fmla="*/ 43 h 43"/>
                <a:gd name="T12" fmla="*/ 0 w 19"/>
                <a:gd name="T13" fmla="*/ 43 h 43"/>
                <a:gd name="T14" fmla="*/ 0 w 19"/>
                <a:gd name="T15" fmla="*/ 0 h 43"/>
                <a:gd name="T16" fmla="*/ 19 w 19"/>
                <a:gd name="T17" fmla="*/ 0 h 43"/>
                <a:gd name="T18" fmla="*/ 19 w 19"/>
                <a:gd name="T19" fmla="*/ 43 h 43"/>
                <a:gd name="T20" fmla="*/ 14 w 19"/>
                <a:gd name="T21" fmla="*/ 43 h 43"/>
                <a:gd name="T22" fmla="*/ 14 w 19"/>
                <a:gd name="T23" fmla="*/ 43 h 43"/>
                <a:gd name="T24" fmla="*/ 9 w 19"/>
                <a:gd name="T25" fmla="*/ 33 h 43"/>
                <a:gd name="T26" fmla="*/ 9 w 19"/>
                <a:gd name="T27" fmla="*/ 10 h 43"/>
                <a:gd name="T28" fmla="*/ 9 w 19"/>
                <a:gd name="T29" fmla="*/ 33 h 43"/>
                <a:gd name="T30" fmla="*/ 9 w 19"/>
                <a:gd name="T31" fmla="*/ 3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43">
                  <a:moveTo>
                    <a:pt x="14" y="43"/>
                  </a:moveTo>
                  <a:lnTo>
                    <a:pt x="4" y="43"/>
                  </a:lnTo>
                  <a:lnTo>
                    <a:pt x="4" y="38"/>
                  </a:lnTo>
                  <a:lnTo>
                    <a:pt x="9" y="38"/>
                  </a:lnTo>
                  <a:lnTo>
                    <a:pt x="4" y="38"/>
                  </a:lnTo>
                  <a:lnTo>
                    <a:pt x="4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19" y="0"/>
                  </a:lnTo>
                  <a:lnTo>
                    <a:pt x="19" y="43"/>
                  </a:lnTo>
                  <a:lnTo>
                    <a:pt x="14" y="43"/>
                  </a:lnTo>
                  <a:lnTo>
                    <a:pt x="14" y="43"/>
                  </a:lnTo>
                  <a:close/>
                  <a:moveTo>
                    <a:pt x="9" y="33"/>
                  </a:moveTo>
                  <a:lnTo>
                    <a:pt x="9" y="10"/>
                  </a:lnTo>
                  <a:lnTo>
                    <a:pt x="9" y="33"/>
                  </a:lnTo>
                  <a:lnTo>
                    <a:pt x="9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141"/>
            <p:cNvSpPr>
              <a:spLocks noEditPoints="1"/>
            </p:cNvSpPr>
            <p:nvPr/>
          </p:nvSpPr>
          <p:spPr bwMode="auto">
            <a:xfrm>
              <a:off x="4688" y="2112"/>
              <a:ext cx="197" cy="260"/>
            </a:xfrm>
            <a:custGeom>
              <a:avLst/>
              <a:gdLst>
                <a:gd name="T0" fmla="*/ 35 w 82"/>
                <a:gd name="T1" fmla="*/ 109 h 109"/>
                <a:gd name="T2" fmla="*/ 10 w 82"/>
                <a:gd name="T3" fmla="*/ 85 h 109"/>
                <a:gd name="T4" fmla="*/ 10 w 82"/>
                <a:gd name="T5" fmla="*/ 85 h 109"/>
                <a:gd name="T6" fmla="*/ 0 w 82"/>
                <a:gd name="T7" fmla="*/ 43 h 109"/>
                <a:gd name="T8" fmla="*/ 0 w 82"/>
                <a:gd name="T9" fmla="*/ 43 h 109"/>
                <a:gd name="T10" fmla="*/ 51 w 82"/>
                <a:gd name="T11" fmla="*/ 0 h 109"/>
                <a:gd name="T12" fmla="*/ 51 w 82"/>
                <a:gd name="T13" fmla="*/ 0 h 109"/>
                <a:gd name="T14" fmla="*/ 75 w 82"/>
                <a:gd name="T15" fmla="*/ 16 h 109"/>
                <a:gd name="T16" fmla="*/ 75 w 82"/>
                <a:gd name="T17" fmla="*/ 16 h 109"/>
                <a:gd name="T18" fmla="*/ 82 w 82"/>
                <a:gd name="T19" fmla="*/ 54 h 109"/>
                <a:gd name="T20" fmla="*/ 82 w 82"/>
                <a:gd name="T21" fmla="*/ 54 h 109"/>
                <a:gd name="T22" fmla="*/ 42 w 82"/>
                <a:gd name="T23" fmla="*/ 107 h 109"/>
                <a:gd name="T24" fmla="*/ 42 w 82"/>
                <a:gd name="T25" fmla="*/ 107 h 109"/>
                <a:gd name="T26" fmla="*/ 35 w 82"/>
                <a:gd name="T27" fmla="*/ 109 h 109"/>
                <a:gd name="T28" fmla="*/ 35 w 82"/>
                <a:gd name="T29" fmla="*/ 109 h 109"/>
                <a:gd name="T30" fmla="*/ 35 w 82"/>
                <a:gd name="T31" fmla="*/ 109 h 109"/>
                <a:gd name="T32" fmla="*/ 19 w 82"/>
                <a:gd name="T33" fmla="*/ 13 h 109"/>
                <a:gd name="T34" fmla="*/ 4 w 82"/>
                <a:gd name="T35" fmla="*/ 43 h 109"/>
                <a:gd name="T36" fmla="*/ 4 w 82"/>
                <a:gd name="T37" fmla="*/ 43 h 109"/>
                <a:gd name="T38" fmla="*/ 14 w 82"/>
                <a:gd name="T39" fmla="*/ 83 h 109"/>
                <a:gd name="T40" fmla="*/ 14 w 82"/>
                <a:gd name="T41" fmla="*/ 83 h 109"/>
                <a:gd name="T42" fmla="*/ 35 w 82"/>
                <a:gd name="T43" fmla="*/ 105 h 109"/>
                <a:gd name="T44" fmla="*/ 35 w 82"/>
                <a:gd name="T45" fmla="*/ 105 h 109"/>
                <a:gd name="T46" fmla="*/ 40 w 82"/>
                <a:gd name="T47" fmla="*/ 103 h 109"/>
                <a:gd name="T48" fmla="*/ 40 w 82"/>
                <a:gd name="T49" fmla="*/ 103 h 109"/>
                <a:gd name="T50" fmla="*/ 78 w 82"/>
                <a:gd name="T51" fmla="*/ 54 h 109"/>
                <a:gd name="T52" fmla="*/ 78 w 82"/>
                <a:gd name="T53" fmla="*/ 54 h 109"/>
                <a:gd name="T54" fmla="*/ 72 w 82"/>
                <a:gd name="T55" fmla="*/ 18 h 109"/>
                <a:gd name="T56" fmla="*/ 72 w 82"/>
                <a:gd name="T57" fmla="*/ 18 h 109"/>
                <a:gd name="T58" fmla="*/ 51 w 82"/>
                <a:gd name="T59" fmla="*/ 4 h 109"/>
                <a:gd name="T60" fmla="*/ 51 w 82"/>
                <a:gd name="T61" fmla="*/ 4 h 109"/>
                <a:gd name="T62" fmla="*/ 51 w 82"/>
                <a:gd name="T63" fmla="*/ 4 h 109"/>
                <a:gd name="T64" fmla="*/ 51 w 82"/>
                <a:gd name="T65" fmla="*/ 4 h 109"/>
                <a:gd name="T66" fmla="*/ 19 w 82"/>
                <a:gd name="T67" fmla="*/ 1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2" h="109">
                  <a:moveTo>
                    <a:pt x="35" y="109"/>
                  </a:moveTo>
                  <a:cubicBezTo>
                    <a:pt x="25" y="108"/>
                    <a:pt x="16" y="98"/>
                    <a:pt x="10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4" y="72"/>
                    <a:pt x="0" y="56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13"/>
                    <a:pt x="28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62" y="0"/>
                    <a:pt x="70" y="6"/>
                    <a:pt x="75" y="16"/>
                  </a:cubicBezTo>
                  <a:cubicBezTo>
                    <a:pt x="75" y="16"/>
                    <a:pt x="75" y="16"/>
                    <a:pt x="75" y="16"/>
                  </a:cubicBezTo>
                  <a:cubicBezTo>
                    <a:pt x="80" y="26"/>
                    <a:pt x="82" y="39"/>
                    <a:pt x="82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83"/>
                    <a:pt x="60" y="97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40" y="108"/>
                    <a:pt x="37" y="109"/>
                    <a:pt x="35" y="109"/>
                  </a:cubicBezTo>
                  <a:cubicBezTo>
                    <a:pt x="35" y="109"/>
                    <a:pt x="35" y="109"/>
                    <a:pt x="35" y="109"/>
                  </a:cubicBezTo>
                  <a:cubicBezTo>
                    <a:pt x="35" y="109"/>
                    <a:pt x="35" y="109"/>
                    <a:pt x="35" y="109"/>
                  </a:cubicBezTo>
                  <a:close/>
                  <a:moveTo>
                    <a:pt x="19" y="13"/>
                  </a:moveTo>
                  <a:cubicBezTo>
                    <a:pt x="10" y="20"/>
                    <a:pt x="4" y="29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55"/>
                    <a:pt x="7" y="71"/>
                    <a:pt x="14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20" y="96"/>
                    <a:pt x="28" y="105"/>
                    <a:pt x="35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7" y="105"/>
                    <a:pt x="38" y="104"/>
                    <a:pt x="40" y="103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58" y="93"/>
                    <a:pt x="78" y="81"/>
                    <a:pt x="78" y="54"/>
                  </a:cubicBezTo>
                  <a:cubicBezTo>
                    <a:pt x="78" y="54"/>
                    <a:pt x="78" y="54"/>
                    <a:pt x="78" y="54"/>
                  </a:cubicBezTo>
                  <a:cubicBezTo>
                    <a:pt x="78" y="40"/>
                    <a:pt x="76" y="27"/>
                    <a:pt x="72" y="18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67" y="9"/>
                    <a:pt x="61" y="4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40" y="4"/>
                    <a:pt x="28" y="7"/>
                    <a:pt x="1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142"/>
            <p:cNvSpPr>
              <a:spLocks noEditPoints="1"/>
            </p:cNvSpPr>
            <p:nvPr/>
          </p:nvSpPr>
          <p:spPr bwMode="auto">
            <a:xfrm>
              <a:off x="4683" y="2108"/>
              <a:ext cx="206" cy="268"/>
            </a:xfrm>
            <a:custGeom>
              <a:avLst/>
              <a:gdLst>
                <a:gd name="T0" fmla="*/ 37 w 86"/>
                <a:gd name="T1" fmla="*/ 111 h 113"/>
                <a:gd name="T2" fmla="*/ 10 w 86"/>
                <a:gd name="T3" fmla="*/ 88 h 113"/>
                <a:gd name="T4" fmla="*/ 0 w 86"/>
                <a:gd name="T5" fmla="*/ 45 h 113"/>
                <a:gd name="T6" fmla="*/ 52 w 86"/>
                <a:gd name="T7" fmla="*/ 0 h 113"/>
                <a:gd name="T8" fmla="*/ 53 w 86"/>
                <a:gd name="T9" fmla="*/ 0 h 113"/>
                <a:gd name="T10" fmla="*/ 79 w 86"/>
                <a:gd name="T11" fmla="*/ 17 h 113"/>
                <a:gd name="T12" fmla="*/ 86 w 86"/>
                <a:gd name="T13" fmla="*/ 56 h 113"/>
                <a:gd name="T14" fmla="*/ 45 w 86"/>
                <a:gd name="T15" fmla="*/ 111 h 113"/>
                <a:gd name="T16" fmla="*/ 37 w 86"/>
                <a:gd name="T17" fmla="*/ 113 h 113"/>
                <a:gd name="T18" fmla="*/ 37 w 86"/>
                <a:gd name="T19" fmla="*/ 113 h 113"/>
                <a:gd name="T20" fmla="*/ 43 w 86"/>
                <a:gd name="T21" fmla="*/ 107 h 113"/>
                <a:gd name="T22" fmla="*/ 82 w 86"/>
                <a:gd name="T23" fmla="*/ 56 h 113"/>
                <a:gd name="T24" fmla="*/ 43 w 86"/>
                <a:gd name="T25" fmla="*/ 107 h 113"/>
                <a:gd name="T26" fmla="*/ 37 w 86"/>
                <a:gd name="T27" fmla="*/ 109 h 113"/>
                <a:gd name="T28" fmla="*/ 37 w 86"/>
                <a:gd name="T29" fmla="*/ 109 h 113"/>
                <a:gd name="T30" fmla="*/ 37 w 86"/>
                <a:gd name="T31" fmla="*/ 109 h 113"/>
                <a:gd name="T32" fmla="*/ 36 w 86"/>
                <a:gd name="T33" fmla="*/ 108 h 113"/>
                <a:gd name="T34" fmla="*/ 36 w 86"/>
                <a:gd name="T35" fmla="*/ 108 h 113"/>
                <a:gd name="T36" fmla="*/ 35 w 86"/>
                <a:gd name="T37" fmla="*/ 108 h 113"/>
                <a:gd name="T38" fmla="*/ 30 w 86"/>
                <a:gd name="T39" fmla="*/ 106 h 113"/>
                <a:gd name="T40" fmla="*/ 37 w 86"/>
                <a:gd name="T41" fmla="*/ 105 h 113"/>
                <a:gd name="T42" fmla="*/ 41 w 86"/>
                <a:gd name="T43" fmla="*/ 104 h 113"/>
                <a:gd name="T44" fmla="*/ 78 w 86"/>
                <a:gd name="T45" fmla="*/ 56 h 113"/>
                <a:gd name="T46" fmla="*/ 78 w 86"/>
                <a:gd name="T47" fmla="*/ 56 h 113"/>
                <a:gd name="T48" fmla="*/ 72 w 86"/>
                <a:gd name="T49" fmla="*/ 21 h 113"/>
                <a:gd name="T50" fmla="*/ 53 w 86"/>
                <a:gd name="T51" fmla="*/ 8 h 113"/>
                <a:gd name="T52" fmla="*/ 22 w 86"/>
                <a:gd name="T53" fmla="*/ 17 h 113"/>
                <a:gd name="T54" fmla="*/ 8 w 86"/>
                <a:gd name="T55" fmla="*/ 45 h 113"/>
                <a:gd name="T56" fmla="*/ 8 w 86"/>
                <a:gd name="T57" fmla="*/ 45 h 113"/>
                <a:gd name="T58" fmla="*/ 17 w 86"/>
                <a:gd name="T59" fmla="*/ 85 h 113"/>
                <a:gd name="T60" fmla="*/ 37 w 86"/>
                <a:gd name="T61" fmla="*/ 105 h 113"/>
                <a:gd name="T62" fmla="*/ 37 w 86"/>
                <a:gd name="T63" fmla="*/ 105 h 113"/>
                <a:gd name="T64" fmla="*/ 14 w 86"/>
                <a:gd name="T65" fmla="*/ 86 h 113"/>
                <a:gd name="T66" fmla="*/ 17 w 86"/>
                <a:gd name="T67" fmla="*/ 92 h 113"/>
                <a:gd name="T68" fmla="*/ 14 w 86"/>
                <a:gd name="T69" fmla="*/ 86 h 113"/>
                <a:gd name="T70" fmla="*/ 9 w 86"/>
                <a:gd name="T71" fmla="*/ 74 h 113"/>
                <a:gd name="T72" fmla="*/ 82 w 86"/>
                <a:gd name="T73" fmla="*/ 56 h 113"/>
                <a:gd name="T74" fmla="*/ 82 w 86"/>
                <a:gd name="T75" fmla="*/ 56 h 113"/>
                <a:gd name="T76" fmla="*/ 76 w 86"/>
                <a:gd name="T77" fmla="*/ 21 h 113"/>
                <a:gd name="T78" fmla="*/ 4 w 86"/>
                <a:gd name="T79" fmla="*/ 45 h 113"/>
                <a:gd name="T80" fmla="*/ 4 w 86"/>
                <a:gd name="T81" fmla="*/ 45 h 113"/>
                <a:gd name="T82" fmla="*/ 4 w 86"/>
                <a:gd name="T83" fmla="*/ 45 h 113"/>
                <a:gd name="T84" fmla="*/ 6 w 86"/>
                <a:gd name="T85" fmla="*/ 31 h 113"/>
                <a:gd name="T86" fmla="*/ 76 w 86"/>
                <a:gd name="T87" fmla="*/ 21 h 113"/>
                <a:gd name="T88" fmla="*/ 76 w 86"/>
                <a:gd name="T89" fmla="*/ 21 h 113"/>
                <a:gd name="T90" fmla="*/ 75 w 86"/>
                <a:gd name="T91" fmla="*/ 18 h 113"/>
                <a:gd name="T92" fmla="*/ 75 w 86"/>
                <a:gd name="T93" fmla="*/ 18 h 113"/>
                <a:gd name="T94" fmla="*/ 75 w 86"/>
                <a:gd name="T95" fmla="*/ 18 h 113"/>
                <a:gd name="T96" fmla="*/ 75 w 86"/>
                <a:gd name="T97" fmla="*/ 18 h 113"/>
                <a:gd name="T98" fmla="*/ 75 w 86"/>
                <a:gd name="T99" fmla="*/ 18 h 113"/>
                <a:gd name="T100" fmla="*/ 53 w 86"/>
                <a:gd name="T101" fmla="*/ 4 h 113"/>
                <a:gd name="T102" fmla="*/ 53 w 86"/>
                <a:gd name="T103" fmla="*/ 4 h 113"/>
                <a:gd name="T104" fmla="*/ 51 w 86"/>
                <a:gd name="T105" fmla="*/ 4 h 113"/>
                <a:gd name="T106" fmla="*/ 53 w 86"/>
                <a:gd name="T107" fmla="*/ 4 h 113"/>
                <a:gd name="T108" fmla="*/ 53 w 86"/>
                <a:gd name="T109" fmla="*/ 4 h 113"/>
                <a:gd name="T110" fmla="*/ 21 w 86"/>
                <a:gd name="T111" fmla="*/ 15 h 113"/>
                <a:gd name="T112" fmla="*/ 20 w 86"/>
                <a:gd name="T113" fmla="*/ 14 h 113"/>
                <a:gd name="T114" fmla="*/ 21 w 86"/>
                <a:gd name="T115" fmla="*/ 1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6" h="113">
                  <a:moveTo>
                    <a:pt x="37" y="113"/>
                  </a:moveTo>
                  <a:cubicBezTo>
                    <a:pt x="37" y="111"/>
                    <a:pt x="37" y="111"/>
                    <a:pt x="37" y="111"/>
                  </a:cubicBezTo>
                  <a:cubicBezTo>
                    <a:pt x="37" y="113"/>
                    <a:pt x="37" y="113"/>
                    <a:pt x="37" y="113"/>
                  </a:cubicBezTo>
                  <a:cubicBezTo>
                    <a:pt x="25" y="112"/>
                    <a:pt x="17" y="101"/>
                    <a:pt x="10" y="88"/>
                  </a:cubicBezTo>
                  <a:cubicBezTo>
                    <a:pt x="10" y="88"/>
                    <a:pt x="10" y="88"/>
                    <a:pt x="10" y="88"/>
                  </a:cubicBezTo>
                  <a:cubicBezTo>
                    <a:pt x="4" y="75"/>
                    <a:pt x="0" y="59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14"/>
                    <a:pt x="30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5" y="0"/>
                    <a:pt x="74" y="7"/>
                    <a:pt x="79" y="17"/>
                  </a:cubicBezTo>
                  <a:cubicBezTo>
                    <a:pt x="79" y="17"/>
                    <a:pt x="79" y="17"/>
                    <a:pt x="79" y="17"/>
                  </a:cubicBezTo>
                  <a:cubicBezTo>
                    <a:pt x="84" y="28"/>
                    <a:pt x="86" y="41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86"/>
                    <a:pt x="63" y="101"/>
                    <a:pt x="45" y="111"/>
                  </a:cubicBezTo>
                  <a:cubicBezTo>
                    <a:pt x="45" y="111"/>
                    <a:pt x="45" y="111"/>
                    <a:pt x="45" y="111"/>
                  </a:cubicBezTo>
                  <a:cubicBezTo>
                    <a:pt x="42" y="112"/>
                    <a:pt x="40" y="113"/>
                    <a:pt x="37" y="113"/>
                  </a:cubicBezTo>
                  <a:cubicBezTo>
                    <a:pt x="37" y="113"/>
                    <a:pt x="37" y="113"/>
                    <a:pt x="37" y="113"/>
                  </a:cubicBezTo>
                  <a:cubicBezTo>
                    <a:pt x="37" y="113"/>
                    <a:pt x="37" y="113"/>
                    <a:pt x="37" y="113"/>
                  </a:cubicBezTo>
                  <a:close/>
                  <a:moveTo>
                    <a:pt x="37" y="109"/>
                  </a:moveTo>
                  <a:cubicBezTo>
                    <a:pt x="39" y="109"/>
                    <a:pt x="41" y="108"/>
                    <a:pt x="43" y="107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61" y="97"/>
                    <a:pt x="82" y="84"/>
                    <a:pt x="82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82" y="84"/>
                    <a:pt x="61" y="97"/>
                    <a:pt x="43" y="107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1" y="108"/>
                    <a:pt x="39" y="109"/>
                    <a:pt x="37" y="109"/>
                  </a:cubicBezTo>
                  <a:cubicBezTo>
                    <a:pt x="37" y="109"/>
                    <a:pt x="37" y="109"/>
                    <a:pt x="37" y="109"/>
                  </a:cubicBezTo>
                  <a:cubicBezTo>
                    <a:pt x="37" y="109"/>
                    <a:pt x="37" y="109"/>
                    <a:pt x="37" y="109"/>
                  </a:cubicBezTo>
                  <a:cubicBezTo>
                    <a:pt x="37" y="109"/>
                    <a:pt x="37" y="109"/>
                    <a:pt x="37" y="109"/>
                  </a:cubicBezTo>
                  <a:cubicBezTo>
                    <a:pt x="37" y="109"/>
                    <a:pt x="37" y="109"/>
                    <a:pt x="37" y="109"/>
                  </a:cubicBezTo>
                  <a:cubicBezTo>
                    <a:pt x="37" y="109"/>
                    <a:pt x="37" y="109"/>
                    <a:pt x="37" y="109"/>
                  </a:cubicBezTo>
                  <a:close/>
                  <a:moveTo>
                    <a:pt x="36" y="108"/>
                  </a:moveTo>
                  <a:cubicBezTo>
                    <a:pt x="36" y="108"/>
                    <a:pt x="36" y="108"/>
                    <a:pt x="36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6" y="108"/>
                    <a:pt x="36" y="108"/>
                    <a:pt x="36" y="108"/>
                  </a:cubicBezTo>
                  <a:close/>
                  <a:moveTo>
                    <a:pt x="35" y="108"/>
                  </a:moveTo>
                  <a:cubicBezTo>
                    <a:pt x="34" y="108"/>
                    <a:pt x="32" y="107"/>
                    <a:pt x="30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2" y="107"/>
                    <a:pt x="34" y="108"/>
                    <a:pt x="35" y="108"/>
                  </a:cubicBezTo>
                  <a:close/>
                  <a:moveTo>
                    <a:pt x="37" y="105"/>
                  </a:moveTo>
                  <a:cubicBezTo>
                    <a:pt x="38" y="105"/>
                    <a:pt x="39" y="104"/>
                    <a:pt x="41" y="104"/>
                  </a:cubicBezTo>
                  <a:cubicBezTo>
                    <a:pt x="41" y="104"/>
                    <a:pt x="41" y="104"/>
                    <a:pt x="41" y="104"/>
                  </a:cubicBezTo>
                  <a:cubicBezTo>
                    <a:pt x="59" y="94"/>
                    <a:pt x="78" y="82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42"/>
                    <a:pt x="76" y="29"/>
                    <a:pt x="72" y="21"/>
                  </a:cubicBezTo>
                  <a:cubicBezTo>
                    <a:pt x="72" y="21"/>
                    <a:pt x="72" y="21"/>
                    <a:pt x="72" y="21"/>
                  </a:cubicBezTo>
                  <a:cubicBezTo>
                    <a:pt x="67" y="12"/>
                    <a:pt x="62" y="8"/>
                    <a:pt x="53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43" y="8"/>
                    <a:pt x="31" y="11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14" y="23"/>
                    <a:pt x="8" y="32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7" y="57"/>
                    <a:pt x="11" y="72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23" y="97"/>
                    <a:pt x="31" y="105"/>
                    <a:pt x="37" y="105"/>
                  </a:cubicBezTo>
                  <a:cubicBezTo>
                    <a:pt x="37" y="105"/>
                    <a:pt x="37" y="105"/>
                    <a:pt x="37" y="105"/>
                  </a:cubicBezTo>
                  <a:cubicBezTo>
                    <a:pt x="37" y="105"/>
                    <a:pt x="37" y="105"/>
                    <a:pt x="37" y="105"/>
                  </a:cubicBezTo>
                  <a:cubicBezTo>
                    <a:pt x="37" y="105"/>
                    <a:pt x="37" y="105"/>
                    <a:pt x="37" y="105"/>
                  </a:cubicBezTo>
                  <a:cubicBezTo>
                    <a:pt x="37" y="105"/>
                    <a:pt x="37" y="105"/>
                    <a:pt x="37" y="105"/>
                  </a:cubicBezTo>
                  <a:close/>
                  <a:moveTo>
                    <a:pt x="14" y="86"/>
                  </a:moveTo>
                  <a:cubicBezTo>
                    <a:pt x="15" y="88"/>
                    <a:pt x="16" y="90"/>
                    <a:pt x="17" y="92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16" y="90"/>
                    <a:pt x="15" y="88"/>
                    <a:pt x="14" y="86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12" y="82"/>
                    <a:pt x="10" y="78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10" y="78"/>
                    <a:pt x="12" y="82"/>
                    <a:pt x="14" y="86"/>
                  </a:cubicBezTo>
                  <a:close/>
                  <a:moveTo>
                    <a:pt x="82" y="56"/>
                  </a:moveTo>
                  <a:cubicBezTo>
                    <a:pt x="82" y="56"/>
                    <a:pt x="82" y="56"/>
                    <a:pt x="82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82" y="43"/>
                    <a:pt x="80" y="3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80" y="31"/>
                    <a:pt x="82" y="43"/>
                    <a:pt x="82" y="56"/>
                  </a:cubicBezTo>
                  <a:close/>
                  <a:moveTo>
                    <a:pt x="4" y="45"/>
                  </a:move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0"/>
                    <a:pt x="4" y="35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4" y="35"/>
                    <a:pt x="4" y="40"/>
                    <a:pt x="4" y="45"/>
                  </a:cubicBezTo>
                  <a:close/>
                  <a:moveTo>
                    <a:pt x="76" y="21"/>
                  </a:move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lose/>
                  <a:moveTo>
                    <a:pt x="75" y="18"/>
                  </a:moveTo>
                  <a:cubicBezTo>
                    <a:pt x="75" y="18"/>
                    <a:pt x="75" y="18"/>
                    <a:pt x="75" y="18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75" y="18"/>
                    <a:pt x="75" y="18"/>
                    <a:pt x="75" y="18"/>
                  </a:cubicBezTo>
                  <a:close/>
                  <a:moveTo>
                    <a:pt x="75" y="18"/>
                  </a:moveTo>
                  <a:cubicBezTo>
                    <a:pt x="75" y="18"/>
                    <a:pt x="75" y="18"/>
                    <a:pt x="75" y="18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75" y="18"/>
                    <a:pt x="75" y="18"/>
                    <a:pt x="75" y="18"/>
                  </a:cubicBezTo>
                  <a:close/>
                  <a:moveTo>
                    <a:pt x="75" y="18"/>
                  </a:moveTo>
                  <a:cubicBezTo>
                    <a:pt x="70" y="9"/>
                    <a:pt x="63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2" y="4"/>
                    <a:pt x="51" y="4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1" y="4"/>
                    <a:pt x="52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63" y="4"/>
                    <a:pt x="70" y="9"/>
                    <a:pt x="75" y="18"/>
                  </a:cubicBezTo>
                  <a:close/>
                  <a:moveTo>
                    <a:pt x="21" y="15"/>
                  </a:move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1" y="15"/>
                    <a:pt x="21" y="15"/>
                    <a:pt x="2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143"/>
            <p:cNvSpPr/>
            <p:nvPr/>
          </p:nvSpPr>
          <p:spPr bwMode="auto">
            <a:xfrm>
              <a:off x="4853" y="2117"/>
              <a:ext cx="178" cy="167"/>
            </a:xfrm>
            <a:custGeom>
              <a:avLst/>
              <a:gdLst>
                <a:gd name="T0" fmla="*/ 55 w 74"/>
                <a:gd name="T1" fmla="*/ 67 h 70"/>
                <a:gd name="T2" fmla="*/ 70 w 74"/>
                <a:gd name="T3" fmla="*/ 58 h 70"/>
                <a:gd name="T4" fmla="*/ 70 w 74"/>
                <a:gd name="T5" fmla="*/ 56 h 70"/>
                <a:gd name="T6" fmla="*/ 70 w 74"/>
                <a:gd name="T7" fmla="*/ 56 h 70"/>
                <a:gd name="T8" fmla="*/ 50 w 74"/>
                <a:gd name="T9" fmla="*/ 6 h 70"/>
                <a:gd name="T10" fmla="*/ 50 w 74"/>
                <a:gd name="T11" fmla="*/ 6 h 70"/>
                <a:gd name="T12" fmla="*/ 41 w 74"/>
                <a:gd name="T13" fmla="*/ 4 h 70"/>
                <a:gd name="T14" fmla="*/ 41 w 74"/>
                <a:gd name="T15" fmla="*/ 4 h 70"/>
                <a:gd name="T16" fmla="*/ 2 w 74"/>
                <a:gd name="T17" fmla="*/ 11 h 70"/>
                <a:gd name="T18" fmla="*/ 2 w 74"/>
                <a:gd name="T19" fmla="*/ 11 h 70"/>
                <a:gd name="T20" fmla="*/ 0 w 74"/>
                <a:gd name="T21" fmla="*/ 7 h 70"/>
                <a:gd name="T22" fmla="*/ 41 w 74"/>
                <a:gd name="T23" fmla="*/ 0 h 70"/>
                <a:gd name="T24" fmla="*/ 41 w 74"/>
                <a:gd name="T25" fmla="*/ 0 h 70"/>
                <a:gd name="T26" fmla="*/ 53 w 74"/>
                <a:gd name="T27" fmla="*/ 3 h 70"/>
                <a:gd name="T28" fmla="*/ 53 w 74"/>
                <a:gd name="T29" fmla="*/ 3 h 70"/>
                <a:gd name="T30" fmla="*/ 74 w 74"/>
                <a:gd name="T31" fmla="*/ 56 h 70"/>
                <a:gd name="T32" fmla="*/ 74 w 74"/>
                <a:gd name="T33" fmla="*/ 56 h 70"/>
                <a:gd name="T34" fmla="*/ 72 w 74"/>
                <a:gd name="T35" fmla="*/ 62 h 70"/>
                <a:gd name="T36" fmla="*/ 72 w 74"/>
                <a:gd name="T37" fmla="*/ 62 h 70"/>
                <a:gd name="T38" fmla="*/ 72 w 74"/>
                <a:gd name="T39" fmla="*/ 62 h 70"/>
                <a:gd name="T40" fmla="*/ 57 w 74"/>
                <a:gd name="T41" fmla="*/ 70 h 70"/>
                <a:gd name="T42" fmla="*/ 57 w 74"/>
                <a:gd name="T43" fmla="*/ 70 h 70"/>
                <a:gd name="T44" fmla="*/ 55 w 74"/>
                <a:gd name="T45" fmla="*/ 6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4" h="70">
                  <a:moveTo>
                    <a:pt x="55" y="67"/>
                  </a:moveTo>
                  <a:cubicBezTo>
                    <a:pt x="70" y="58"/>
                    <a:pt x="70" y="58"/>
                    <a:pt x="70" y="58"/>
                  </a:cubicBezTo>
                  <a:cubicBezTo>
                    <a:pt x="70" y="58"/>
                    <a:pt x="70" y="57"/>
                    <a:pt x="70" y="56"/>
                  </a:cubicBezTo>
                  <a:cubicBezTo>
                    <a:pt x="70" y="56"/>
                    <a:pt x="70" y="56"/>
                    <a:pt x="70" y="56"/>
                  </a:cubicBezTo>
                  <a:cubicBezTo>
                    <a:pt x="71" y="45"/>
                    <a:pt x="55" y="12"/>
                    <a:pt x="50" y="6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49" y="5"/>
                    <a:pt x="46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27" y="4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26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6" y="0"/>
                    <a:pt x="51" y="0"/>
                    <a:pt x="53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9" y="11"/>
                    <a:pt x="74" y="43"/>
                    <a:pt x="74" y="5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4" y="58"/>
                    <a:pt x="74" y="60"/>
                    <a:pt x="72" y="62"/>
                  </a:cubicBezTo>
                  <a:cubicBezTo>
                    <a:pt x="72" y="62"/>
                    <a:pt x="72" y="62"/>
                    <a:pt x="72" y="62"/>
                  </a:cubicBezTo>
                  <a:cubicBezTo>
                    <a:pt x="72" y="62"/>
                    <a:pt x="72" y="62"/>
                    <a:pt x="72" y="62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5" y="67"/>
                    <a:pt x="55" y="67"/>
                    <a:pt x="55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44"/>
            <p:cNvSpPr>
              <a:spLocks noEditPoints="1"/>
            </p:cNvSpPr>
            <p:nvPr/>
          </p:nvSpPr>
          <p:spPr bwMode="auto">
            <a:xfrm>
              <a:off x="4849" y="2112"/>
              <a:ext cx="187" cy="191"/>
            </a:xfrm>
            <a:custGeom>
              <a:avLst/>
              <a:gdLst>
                <a:gd name="T0" fmla="*/ 57 w 78"/>
                <a:gd name="T1" fmla="*/ 69 h 80"/>
                <a:gd name="T2" fmla="*/ 57 w 78"/>
                <a:gd name="T3" fmla="*/ 69 h 80"/>
                <a:gd name="T4" fmla="*/ 54 w 78"/>
                <a:gd name="T5" fmla="*/ 68 h 80"/>
                <a:gd name="T6" fmla="*/ 70 w 78"/>
                <a:gd name="T7" fmla="*/ 58 h 80"/>
                <a:gd name="T8" fmla="*/ 70 w 78"/>
                <a:gd name="T9" fmla="*/ 58 h 80"/>
                <a:gd name="T10" fmla="*/ 70 w 78"/>
                <a:gd name="T11" fmla="*/ 58 h 80"/>
                <a:gd name="T12" fmla="*/ 50 w 78"/>
                <a:gd name="T13" fmla="*/ 9 h 80"/>
                <a:gd name="T14" fmla="*/ 50 w 78"/>
                <a:gd name="T15" fmla="*/ 9 h 80"/>
                <a:gd name="T16" fmla="*/ 50 w 78"/>
                <a:gd name="T17" fmla="*/ 9 h 80"/>
                <a:gd name="T18" fmla="*/ 50 w 78"/>
                <a:gd name="T19" fmla="*/ 9 h 80"/>
                <a:gd name="T20" fmla="*/ 49 w 78"/>
                <a:gd name="T21" fmla="*/ 8 h 80"/>
                <a:gd name="T22" fmla="*/ 44 w 78"/>
                <a:gd name="T23" fmla="*/ 8 h 80"/>
                <a:gd name="T24" fmla="*/ 44 w 78"/>
                <a:gd name="T25" fmla="*/ 8 h 80"/>
                <a:gd name="T26" fmla="*/ 43 w 78"/>
                <a:gd name="T27" fmla="*/ 8 h 80"/>
                <a:gd name="T28" fmla="*/ 5 w 78"/>
                <a:gd name="T29" fmla="*/ 15 h 80"/>
                <a:gd name="T30" fmla="*/ 3 w 78"/>
                <a:gd name="T31" fmla="*/ 18 h 80"/>
                <a:gd name="T32" fmla="*/ 2 w 78"/>
                <a:gd name="T33" fmla="*/ 7 h 80"/>
                <a:gd name="T34" fmla="*/ 2 w 78"/>
                <a:gd name="T35" fmla="*/ 7 h 80"/>
                <a:gd name="T36" fmla="*/ 3 w 78"/>
                <a:gd name="T37" fmla="*/ 7 h 80"/>
                <a:gd name="T38" fmla="*/ 6 w 78"/>
                <a:gd name="T39" fmla="*/ 6 h 80"/>
                <a:gd name="T40" fmla="*/ 17 w 78"/>
                <a:gd name="T41" fmla="*/ 4 h 80"/>
                <a:gd name="T42" fmla="*/ 43 w 78"/>
                <a:gd name="T43" fmla="*/ 0 h 80"/>
                <a:gd name="T44" fmla="*/ 57 w 78"/>
                <a:gd name="T45" fmla="*/ 4 h 80"/>
                <a:gd name="T46" fmla="*/ 78 w 78"/>
                <a:gd name="T47" fmla="*/ 58 h 80"/>
                <a:gd name="T48" fmla="*/ 76 w 78"/>
                <a:gd name="T49" fmla="*/ 65 h 80"/>
                <a:gd name="T50" fmla="*/ 61 w 78"/>
                <a:gd name="T51" fmla="*/ 73 h 80"/>
                <a:gd name="T52" fmla="*/ 55 w 78"/>
                <a:gd name="T53" fmla="*/ 70 h 80"/>
                <a:gd name="T54" fmla="*/ 73 w 78"/>
                <a:gd name="T55" fmla="*/ 62 h 80"/>
                <a:gd name="T56" fmla="*/ 73 w 78"/>
                <a:gd name="T57" fmla="*/ 62 h 80"/>
                <a:gd name="T58" fmla="*/ 60 w 78"/>
                <a:gd name="T59" fmla="*/ 69 h 80"/>
                <a:gd name="T60" fmla="*/ 74 w 78"/>
                <a:gd name="T61" fmla="*/ 61 h 80"/>
                <a:gd name="T62" fmla="*/ 74 w 78"/>
                <a:gd name="T63" fmla="*/ 58 h 80"/>
                <a:gd name="T64" fmla="*/ 54 w 78"/>
                <a:gd name="T65" fmla="*/ 7 h 80"/>
                <a:gd name="T66" fmla="*/ 53 w 78"/>
                <a:gd name="T67" fmla="*/ 7 h 80"/>
                <a:gd name="T68" fmla="*/ 74 w 78"/>
                <a:gd name="T69" fmla="*/ 58 h 80"/>
                <a:gd name="T70" fmla="*/ 74 w 78"/>
                <a:gd name="T71" fmla="*/ 58 h 80"/>
                <a:gd name="T72" fmla="*/ 74 w 78"/>
                <a:gd name="T73" fmla="*/ 58 h 80"/>
                <a:gd name="T74" fmla="*/ 48 w 78"/>
                <a:gd name="T75" fmla="*/ 4 h 80"/>
                <a:gd name="T76" fmla="*/ 44 w 78"/>
                <a:gd name="T77" fmla="*/ 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8" h="80">
                  <a:moveTo>
                    <a:pt x="55" y="70"/>
                  </a:moveTo>
                  <a:cubicBezTo>
                    <a:pt x="57" y="69"/>
                    <a:pt x="57" y="69"/>
                    <a:pt x="57" y="69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57" y="69"/>
                    <a:pt x="57" y="69"/>
                    <a:pt x="57" y="69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59"/>
                    <a:pt x="70" y="58"/>
                    <a:pt x="70" y="58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71" y="48"/>
                    <a:pt x="55" y="15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49" y="8"/>
                    <a:pt x="49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8" y="8"/>
                    <a:pt x="46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31" y="8"/>
                    <a:pt x="9" y="14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5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9" y="6"/>
                    <a:pt x="12" y="5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25" y="2"/>
                    <a:pt x="35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8" y="0"/>
                    <a:pt x="53" y="0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63" y="13"/>
                    <a:pt x="78" y="43"/>
                    <a:pt x="78" y="58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8" y="60"/>
                    <a:pt x="78" y="63"/>
                    <a:pt x="76" y="65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75" y="65"/>
                    <a:pt x="75" y="65"/>
                    <a:pt x="75" y="65"/>
                  </a:cubicBezTo>
                  <a:cubicBezTo>
                    <a:pt x="61" y="73"/>
                    <a:pt x="61" y="73"/>
                    <a:pt x="61" y="73"/>
                  </a:cubicBezTo>
                  <a:cubicBezTo>
                    <a:pt x="61" y="80"/>
                    <a:pt x="61" y="80"/>
                    <a:pt x="61" y="80"/>
                  </a:cubicBezTo>
                  <a:cubicBezTo>
                    <a:pt x="55" y="70"/>
                    <a:pt x="55" y="70"/>
                    <a:pt x="55" y="70"/>
                  </a:cubicBezTo>
                  <a:close/>
                  <a:moveTo>
                    <a:pt x="60" y="69"/>
                  </a:moveTo>
                  <a:cubicBezTo>
                    <a:pt x="73" y="62"/>
                    <a:pt x="73" y="62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69"/>
                    <a:pt x="60" y="69"/>
                    <a:pt x="60" y="69"/>
                  </a:cubicBezTo>
                  <a:close/>
                  <a:moveTo>
                    <a:pt x="74" y="61"/>
                  </a:moveTo>
                  <a:cubicBezTo>
                    <a:pt x="74" y="60"/>
                    <a:pt x="74" y="59"/>
                    <a:pt x="74" y="58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74" y="46"/>
                    <a:pt x="59" y="14"/>
                    <a:pt x="54" y="7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4" y="7"/>
                    <a:pt x="53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9" y="14"/>
                    <a:pt x="74" y="45"/>
                    <a:pt x="74" y="58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74" y="60"/>
                    <a:pt x="74" y="60"/>
                    <a:pt x="74" y="61"/>
                  </a:cubicBezTo>
                  <a:close/>
                  <a:moveTo>
                    <a:pt x="48" y="4"/>
                  </a:moveTo>
                  <a:cubicBezTo>
                    <a:pt x="47" y="4"/>
                    <a:pt x="46" y="4"/>
                    <a:pt x="44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4"/>
                    <a:pt x="47" y="4"/>
                    <a:pt x="4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45"/>
            <p:cNvSpPr/>
            <p:nvPr/>
          </p:nvSpPr>
          <p:spPr bwMode="auto">
            <a:xfrm>
              <a:off x="5014" y="2262"/>
              <a:ext cx="10" cy="29"/>
            </a:xfrm>
            <a:custGeom>
              <a:avLst/>
              <a:gdLst>
                <a:gd name="T0" fmla="*/ 0 w 10"/>
                <a:gd name="T1" fmla="*/ 29 h 29"/>
                <a:gd name="T2" fmla="*/ 0 w 10"/>
                <a:gd name="T3" fmla="*/ 0 h 29"/>
                <a:gd name="T4" fmla="*/ 10 w 10"/>
                <a:gd name="T5" fmla="*/ 0 h 29"/>
                <a:gd name="T6" fmla="*/ 10 w 10"/>
                <a:gd name="T7" fmla="*/ 29 h 29"/>
                <a:gd name="T8" fmla="*/ 0 w 10"/>
                <a:gd name="T9" fmla="*/ 29 h 29"/>
                <a:gd name="T10" fmla="*/ 0 w 10"/>
                <a:gd name="T1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9">
                  <a:moveTo>
                    <a:pt x="0" y="29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10" y="29"/>
                  </a:lnTo>
                  <a:lnTo>
                    <a:pt x="0" y="29"/>
                  </a:lnTo>
                  <a:lnTo>
                    <a:pt x="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46"/>
            <p:cNvSpPr>
              <a:spLocks noEditPoints="1"/>
            </p:cNvSpPr>
            <p:nvPr/>
          </p:nvSpPr>
          <p:spPr bwMode="auto">
            <a:xfrm>
              <a:off x="5009" y="2258"/>
              <a:ext cx="20" cy="38"/>
            </a:xfrm>
            <a:custGeom>
              <a:avLst/>
              <a:gdLst>
                <a:gd name="T0" fmla="*/ 15 w 20"/>
                <a:gd name="T1" fmla="*/ 38 h 38"/>
                <a:gd name="T2" fmla="*/ 5 w 20"/>
                <a:gd name="T3" fmla="*/ 38 h 38"/>
                <a:gd name="T4" fmla="*/ 5 w 20"/>
                <a:gd name="T5" fmla="*/ 33 h 38"/>
                <a:gd name="T6" fmla="*/ 10 w 20"/>
                <a:gd name="T7" fmla="*/ 33 h 38"/>
                <a:gd name="T8" fmla="*/ 5 w 20"/>
                <a:gd name="T9" fmla="*/ 33 h 38"/>
                <a:gd name="T10" fmla="*/ 5 w 20"/>
                <a:gd name="T11" fmla="*/ 38 h 38"/>
                <a:gd name="T12" fmla="*/ 0 w 20"/>
                <a:gd name="T13" fmla="*/ 38 h 38"/>
                <a:gd name="T14" fmla="*/ 0 w 20"/>
                <a:gd name="T15" fmla="*/ 0 h 38"/>
                <a:gd name="T16" fmla="*/ 20 w 20"/>
                <a:gd name="T17" fmla="*/ 0 h 38"/>
                <a:gd name="T18" fmla="*/ 20 w 20"/>
                <a:gd name="T19" fmla="*/ 38 h 38"/>
                <a:gd name="T20" fmla="*/ 15 w 20"/>
                <a:gd name="T21" fmla="*/ 38 h 38"/>
                <a:gd name="T22" fmla="*/ 15 w 20"/>
                <a:gd name="T23" fmla="*/ 38 h 38"/>
                <a:gd name="T24" fmla="*/ 10 w 20"/>
                <a:gd name="T25" fmla="*/ 28 h 38"/>
                <a:gd name="T26" fmla="*/ 10 w 20"/>
                <a:gd name="T27" fmla="*/ 9 h 38"/>
                <a:gd name="T28" fmla="*/ 10 w 20"/>
                <a:gd name="T29" fmla="*/ 28 h 38"/>
                <a:gd name="T30" fmla="*/ 10 w 20"/>
                <a:gd name="T31" fmla="*/ 2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" h="38">
                  <a:moveTo>
                    <a:pt x="15" y="38"/>
                  </a:moveTo>
                  <a:lnTo>
                    <a:pt x="5" y="38"/>
                  </a:lnTo>
                  <a:lnTo>
                    <a:pt x="5" y="33"/>
                  </a:lnTo>
                  <a:lnTo>
                    <a:pt x="10" y="33"/>
                  </a:lnTo>
                  <a:lnTo>
                    <a:pt x="5" y="33"/>
                  </a:lnTo>
                  <a:lnTo>
                    <a:pt x="5" y="38"/>
                  </a:lnTo>
                  <a:lnTo>
                    <a:pt x="0" y="38"/>
                  </a:lnTo>
                  <a:lnTo>
                    <a:pt x="0" y="0"/>
                  </a:lnTo>
                  <a:lnTo>
                    <a:pt x="20" y="0"/>
                  </a:lnTo>
                  <a:lnTo>
                    <a:pt x="20" y="38"/>
                  </a:lnTo>
                  <a:lnTo>
                    <a:pt x="15" y="38"/>
                  </a:lnTo>
                  <a:lnTo>
                    <a:pt x="15" y="38"/>
                  </a:lnTo>
                  <a:close/>
                  <a:moveTo>
                    <a:pt x="10" y="28"/>
                  </a:moveTo>
                  <a:lnTo>
                    <a:pt x="10" y="9"/>
                  </a:lnTo>
                  <a:lnTo>
                    <a:pt x="10" y="28"/>
                  </a:lnTo>
                  <a:lnTo>
                    <a:pt x="10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47"/>
            <p:cNvSpPr/>
            <p:nvPr/>
          </p:nvSpPr>
          <p:spPr bwMode="auto">
            <a:xfrm>
              <a:off x="4558" y="2048"/>
              <a:ext cx="178" cy="122"/>
            </a:xfrm>
            <a:custGeom>
              <a:avLst/>
              <a:gdLst>
                <a:gd name="T0" fmla="*/ 7 w 74"/>
                <a:gd name="T1" fmla="*/ 47 h 51"/>
                <a:gd name="T2" fmla="*/ 1 w 74"/>
                <a:gd name="T3" fmla="*/ 34 h 51"/>
                <a:gd name="T4" fmla="*/ 1 w 74"/>
                <a:gd name="T5" fmla="*/ 34 h 51"/>
                <a:gd name="T6" fmla="*/ 0 w 74"/>
                <a:gd name="T7" fmla="*/ 29 h 51"/>
                <a:gd name="T8" fmla="*/ 0 w 74"/>
                <a:gd name="T9" fmla="*/ 29 h 51"/>
                <a:gd name="T10" fmla="*/ 13 w 74"/>
                <a:gd name="T11" fmla="*/ 5 h 51"/>
                <a:gd name="T12" fmla="*/ 13 w 74"/>
                <a:gd name="T13" fmla="*/ 5 h 51"/>
                <a:gd name="T14" fmla="*/ 15 w 74"/>
                <a:gd name="T15" fmla="*/ 0 h 51"/>
                <a:gd name="T16" fmla="*/ 15 w 74"/>
                <a:gd name="T17" fmla="*/ 0 h 51"/>
                <a:gd name="T18" fmla="*/ 18 w 74"/>
                <a:gd name="T19" fmla="*/ 2 h 51"/>
                <a:gd name="T20" fmla="*/ 16 w 74"/>
                <a:gd name="T21" fmla="*/ 7 h 51"/>
                <a:gd name="T22" fmla="*/ 16 w 74"/>
                <a:gd name="T23" fmla="*/ 8 h 51"/>
                <a:gd name="T24" fmla="*/ 10 w 74"/>
                <a:gd name="T25" fmla="*/ 14 h 51"/>
                <a:gd name="T26" fmla="*/ 10 w 74"/>
                <a:gd name="T27" fmla="*/ 14 h 51"/>
                <a:gd name="T28" fmla="*/ 4 w 74"/>
                <a:gd name="T29" fmla="*/ 29 h 51"/>
                <a:gd name="T30" fmla="*/ 4 w 74"/>
                <a:gd name="T31" fmla="*/ 29 h 51"/>
                <a:gd name="T32" fmla="*/ 5 w 74"/>
                <a:gd name="T33" fmla="*/ 33 h 51"/>
                <a:gd name="T34" fmla="*/ 5 w 74"/>
                <a:gd name="T35" fmla="*/ 33 h 51"/>
                <a:gd name="T36" fmla="*/ 10 w 74"/>
                <a:gd name="T37" fmla="*/ 44 h 51"/>
                <a:gd name="T38" fmla="*/ 10 w 74"/>
                <a:gd name="T39" fmla="*/ 44 h 51"/>
                <a:gd name="T40" fmla="*/ 18 w 74"/>
                <a:gd name="T41" fmla="*/ 47 h 51"/>
                <a:gd name="T42" fmla="*/ 18 w 74"/>
                <a:gd name="T43" fmla="*/ 47 h 51"/>
                <a:gd name="T44" fmla="*/ 22 w 74"/>
                <a:gd name="T45" fmla="*/ 47 h 51"/>
                <a:gd name="T46" fmla="*/ 22 w 74"/>
                <a:gd name="T47" fmla="*/ 47 h 51"/>
                <a:gd name="T48" fmla="*/ 73 w 74"/>
                <a:gd name="T49" fmla="*/ 35 h 51"/>
                <a:gd name="T50" fmla="*/ 73 w 74"/>
                <a:gd name="T51" fmla="*/ 35 h 51"/>
                <a:gd name="T52" fmla="*/ 74 w 74"/>
                <a:gd name="T53" fmla="*/ 39 h 51"/>
                <a:gd name="T54" fmla="*/ 22 w 74"/>
                <a:gd name="T55" fmla="*/ 51 h 51"/>
                <a:gd name="T56" fmla="*/ 22 w 74"/>
                <a:gd name="T57" fmla="*/ 51 h 51"/>
                <a:gd name="T58" fmla="*/ 18 w 74"/>
                <a:gd name="T59" fmla="*/ 51 h 51"/>
                <a:gd name="T60" fmla="*/ 18 w 74"/>
                <a:gd name="T61" fmla="*/ 51 h 51"/>
                <a:gd name="T62" fmla="*/ 17 w 74"/>
                <a:gd name="T63" fmla="*/ 51 h 51"/>
                <a:gd name="T64" fmla="*/ 17 w 74"/>
                <a:gd name="T65" fmla="*/ 51 h 51"/>
                <a:gd name="T66" fmla="*/ 7 w 74"/>
                <a:gd name="T67" fmla="*/ 4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4" h="51">
                  <a:moveTo>
                    <a:pt x="7" y="47"/>
                  </a:moveTo>
                  <a:cubicBezTo>
                    <a:pt x="4" y="44"/>
                    <a:pt x="3" y="40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2"/>
                    <a:pt x="0" y="31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7"/>
                    <a:pt x="11" y="7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3" y="10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7" y="19"/>
                    <a:pt x="4" y="24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0"/>
                    <a:pt x="4" y="32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9"/>
                    <a:pt x="8" y="42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1" y="46"/>
                    <a:pt x="13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9" y="47"/>
                    <a:pt x="20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34" y="46"/>
                    <a:pt x="73" y="35"/>
                    <a:pt x="73" y="35"/>
                  </a:cubicBezTo>
                  <a:cubicBezTo>
                    <a:pt x="73" y="35"/>
                    <a:pt x="73" y="35"/>
                    <a:pt x="73" y="35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4" y="39"/>
                    <a:pt x="35" y="50"/>
                    <a:pt x="22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0" y="51"/>
                    <a:pt x="19" y="51"/>
                    <a:pt x="18" y="51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1"/>
                    <a:pt x="18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3" y="51"/>
                    <a:pt x="9" y="50"/>
                    <a:pt x="7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48"/>
            <p:cNvSpPr>
              <a:spLocks noEditPoints="1"/>
            </p:cNvSpPr>
            <p:nvPr/>
          </p:nvSpPr>
          <p:spPr bwMode="auto">
            <a:xfrm>
              <a:off x="4553" y="2043"/>
              <a:ext cx="190" cy="131"/>
            </a:xfrm>
            <a:custGeom>
              <a:avLst/>
              <a:gdLst>
                <a:gd name="T0" fmla="*/ 1 w 79"/>
                <a:gd name="T1" fmla="*/ 37 h 55"/>
                <a:gd name="T2" fmla="*/ 0 w 79"/>
                <a:gd name="T3" fmla="*/ 31 h 55"/>
                <a:gd name="T4" fmla="*/ 15 w 79"/>
                <a:gd name="T5" fmla="*/ 1 h 55"/>
                <a:gd name="T6" fmla="*/ 23 w 79"/>
                <a:gd name="T7" fmla="*/ 2 h 55"/>
                <a:gd name="T8" fmla="*/ 19 w 79"/>
                <a:gd name="T9" fmla="*/ 11 h 55"/>
                <a:gd name="T10" fmla="*/ 18 w 79"/>
                <a:gd name="T11" fmla="*/ 13 h 55"/>
                <a:gd name="T12" fmla="*/ 14 w 79"/>
                <a:gd name="T13" fmla="*/ 18 h 55"/>
                <a:gd name="T14" fmla="*/ 8 w 79"/>
                <a:gd name="T15" fmla="*/ 31 h 55"/>
                <a:gd name="T16" fmla="*/ 13 w 79"/>
                <a:gd name="T17" fmla="*/ 45 h 55"/>
                <a:gd name="T18" fmla="*/ 20 w 79"/>
                <a:gd name="T19" fmla="*/ 47 h 55"/>
                <a:gd name="T20" fmla="*/ 74 w 79"/>
                <a:gd name="T21" fmla="*/ 36 h 55"/>
                <a:gd name="T22" fmla="*/ 77 w 79"/>
                <a:gd name="T23" fmla="*/ 35 h 55"/>
                <a:gd name="T24" fmla="*/ 76 w 79"/>
                <a:gd name="T25" fmla="*/ 43 h 55"/>
                <a:gd name="T26" fmla="*/ 75 w 79"/>
                <a:gd name="T27" fmla="*/ 44 h 55"/>
                <a:gd name="T28" fmla="*/ 55 w 79"/>
                <a:gd name="T29" fmla="*/ 49 h 55"/>
                <a:gd name="T30" fmla="*/ 24 w 79"/>
                <a:gd name="T31" fmla="*/ 55 h 55"/>
                <a:gd name="T32" fmla="*/ 19 w 79"/>
                <a:gd name="T33" fmla="*/ 55 h 55"/>
                <a:gd name="T34" fmla="*/ 19 w 79"/>
                <a:gd name="T35" fmla="*/ 55 h 55"/>
                <a:gd name="T36" fmla="*/ 23 w 79"/>
                <a:gd name="T37" fmla="*/ 51 h 55"/>
                <a:gd name="T38" fmla="*/ 20 w 79"/>
                <a:gd name="T39" fmla="*/ 51 h 55"/>
                <a:gd name="T40" fmla="*/ 19 w 79"/>
                <a:gd name="T41" fmla="*/ 51 h 55"/>
                <a:gd name="T42" fmla="*/ 19 w 79"/>
                <a:gd name="T43" fmla="*/ 51 h 55"/>
                <a:gd name="T44" fmla="*/ 17 w 79"/>
                <a:gd name="T45" fmla="*/ 51 h 55"/>
                <a:gd name="T46" fmla="*/ 17 w 79"/>
                <a:gd name="T47" fmla="*/ 51 h 55"/>
                <a:gd name="T48" fmla="*/ 17 w 79"/>
                <a:gd name="T49" fmla="*/ 51 h 55"/>
                <a:gd name="T50" fmla="*/ 10 w 79"/>
                <a:gd name="T51" fmla="*/ 48 h 55"/>
                <a:gd name="T52" fmla="*/ 10 w 79"/>
                <a:gd name="T53" fmla="*/ 48 h 55"/>
                <a:gd name="T54" fmla="*/ 54 w 79"/>
                <a:gd name="T55" fmla="*/ 45 h 55"/>
                <a:gd name="T56" fmla="*/ 47 w 79"/>
                <a:gd name="T57" fmla="*/ 46 h 55"/>
                <a:gd name="T58" fmla="*/ 74 w 79"/>
                <a:gd name="T59" fmla="*/ 40 h 55"/>
                <a:gd name="T60" fmla="*/ 5 w 79"/>
                <a:gd name="T61" fmla="*/ 36 h 55"/>
                <a:gd name="T62" fmla="*/ 5 w 79"/>
                <a:gd name="T63" fmla="*/ 36 h 55"/>
                <a:gd name="T64" fmla="*/ 4 w 79"/>
                <a:gd name="T65" fmla="*/ 31 h 55"/>
                <a:gd name="T66" fmla="*/ 5 w 79"/>
                <a:gd name="T67" fmla="*/ 36 h 55"/>
                <a:gd name="T68" fmla="*/ 7 w 79"/>
                <a:gd name="T69" fmla="*/ 21 h 55"/>
                <a:gd name="T70" fmla="*/ 10 w 79"/>
                <a:gd name="T71" fmla="*/ 15 h 55"/>
                <a:gd name="T72" fmla="*/ 13 w 79"/>
                <a:gd name="T73" fmla="*/ 12 h 55"/>
                <a:gd name="T74" fmla="*/ 20 w 79"/>
                <a:gd name="T75" fmla="*/ 9 h 55"/>
                <a:gd name="T76" fmla="*/ 16 w 79"/>
                <a:gd name="T77" fmla="*/ 9 h 55"/>
                <a:gd name="T78" fmla="*/ 16 w 79"/>
                <a:gd name="T79" fmla="*/ 9 h 55"/>
                <a:gd name="T80" fmla="*/ 16 w 79"/>
                <a:gd name="T81" fmla="*/ 8 h 55"/>
                <a:gd name="T82" fmla="*/ 16 w 79"/>
                <a:gd name="T83" fmla="*/ 8 h 55"/>
                <a:gd name="T84" fmla="*/ 19 w 79"/>
                <a:gd name="T85" fmla="*/ 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9" h="55">
                  <a:moveTo>
                    <a:pt x="7" y="50"/>
                  </a:moveTo>
                  <a:cubicBezTo>
                    <a:pt x="7" y="50"/>
                    <a:pt x="7" y="50"/>
                    <a:pt x="7" y="50"/>
                  </a:cubicBezTo>
                  <a:cubicBezTo>
                    <a:pt x="4" y="47"/>
                    <a:pt x="3" y="42"/>
                    <a:pt x="1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0" y="35"/>
                    <a:pt x="0" y="33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9"/>
                    <a:pt x="10" y="9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2"/>
                    <a:pt x="18" y="12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6" y="14"/>
                    <a:pt x="15" y="16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1" y="21"/>
                    <a:pt x="8" y="27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2"/>
                    <a:pt x="8" y="33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40"/>
                    <a:pt x="12" y="44"/>
                    <a:pt x="13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5" y="47"/>
                    <a:pt x="16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7"/>
                    <a:pt x="22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34" y="46"/>
                    <a:pt x="70" y="37"/>
                    <a:pt x="74" y="36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75" y="36"/>
                    <a:pt x="75" y="36"/>
                    <a:pt x="75" y="36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79" y="43"/>
                    <a:pt x="79" y="43"/>
                    <a:pt x="79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3"/>
                    <a:pt x="77" y="43"/>
                    <a:pt x="76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6" y="43"/>
                    <a:pt x="76" y="44"/>
                    <a:pt x="75" y="44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4" y="44"/>
                    <a:pt x="72" y="44"/>
                    <a:pt x="71" y="45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67" y="46"/>
                    <a:pt x="61" y="47"/>
                    <a:pt x="55" y="49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44" y="51"/>
                    <a:pt x="31" y="54"/>
                    <a:pt x="24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3" y="55"/>
                    <a:pt x="21" y="55"/>
                    <a:pt x="20" y="55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0" y="55"/>
                    <a:pt x="20" y="55"/>
                    <a:pt x="19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4" y="55"/>
                    <a:pt x="10" y="54"/>
                    <a:pt x="7" y="50"/>
                  </a:cubicBezTo>
                  <a:close/>
                  <a:moveTo>
                    <a:pt x="20" y="51"/>
                  </a:moveTo>
                  <a:cubicBezTo>
                    <a:pt x="21" y="51"/>
                    <a:pt x="22" y="51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2" y="51"/>
                    <a:pt x="21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lose/>
                  <a:moveTo>
                    <a:pt x="19" y="51"/>
                  </a:moveTo>
                  <a:cubicBezTo>
                    <a:pt x="19" y="51"/>
                    <a:pt x="19" y="51"/>
                    <a:pt x="19" y="51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9" y="51"/>
                    <a:pt x="19" y="51"/>
                    <a:pt x="19" y="51"/>
                  </a:cubicBezTo>
                  <a:close/>
                  <a:moveTo>
                    <a:pt x="17" y="51"/>
                  </a:move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lose/>
                  <a:moveTo>
                    <a:pt x="17" y="51"/>
                  </a:moveTo>
                  <a:cubicBezTo>
                    <a:pt x="14" y="51"/>
                    <a:pt x="13" y="50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3" y="50"/>
                    <a:pt x="14" y="51"/>
                    <a:pt x="17" y="51"/>
                  </a:cubicBezTo>
                  <a:close/>
                  <a:moveTo>
                    <a:pt x="9" y="49"/>
                  </a:move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9" y="49"/>
                    <a:pt x="9" y="49"/>
                    <a:pt x="9" y="49"/>
                  </a:cubicBezTo>
                  <a:close/>
                  <a:moveTo>
                    <a:pt x="69" y="41"/>
                  </a:moveTo>
                  <a:cubicBezTo>
                    <a:pt x="66" y="42"/>
                    <a:pt x="60" y="43"/>
                    <a:pt x="54" y="45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2" y="45"/>
                    <a:pt x="50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6" y="45"/>
                    <a:pt x="64" y="42"/>
                    <a:pt x="70" y="41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71" y="41"/>
                    <a:pt x="73" y="40"/>
                    <a:pt x="74" y="40"/>
                  </a:cubicBezTo>
                  <a:cubicBezTo>
                    <a:pt x="74" y="40"/>
                    <a:pt x="74" y="40"/>
                    <a:pt x="74" y="40"/>
                  </a:cubicBezTo>
                  <a:cubicBezTo>
                    <a:pt x="73" y="40"/>
                    <a:pt x="71" y="41"/>
                    <a:pt x="69" y="41"/>
                  </a:cubicBezTo>
                  <a:close/>
                  <a:moveTo>
                    <a:pt x="5" y="36"/>
                  </a:moveTo>
                  <a:cubicBezTo>
                    <a:pt x="6" y="39"/>
                    <a:pt x="7" y="41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7" y="41"/>
                    <a:pt x="6" y="39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4" y="34"/>
                    <a:pt x="4" y="33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3"/>
                    <a:pt x="4" y="34"/>
                    <a:pt x="5" y="36"/>
                  </a:cubicBezTo>
                  <a:close/>
                  <a:moveTo>
                    <a:pt x="7" y="21"/>
                  </a:move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lose/>
                  <a:moveTo>
                    <a:pt x="7" y="21"/>
                  </a:moveTo>
                  <a:cubicBezTo>
                    <a:pt x="8" y="19"/>
                    <a:pt x="9" y="17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1" y="14"/>
                    <a:pt x="12" y="13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1" y="15"/>
                    <a:pt x="9" y="18"/>
                    <a:pt x="7" y="21"/>
                  </a:cubicBezTo>
                  <a:close/>
                  <a:moveTo>
                    <a:pt x="20" y="10"/>
                  </a:move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10"/>
                  </a:cubicBezTo>
                  <a:close/>
                  <a:moveTo>
                    <a:pt x="16" y="9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lose/>
                  <a:moveTo>
                    <a:pt x="16" y="8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lose/>
                  <a:moveTo>
                    <a:pt x="19" y="8"/>
                  </a:move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49"/>
            <p:cNvSpPr/>
            <p:nvPr/>
          </p:nvSpPr>
          <p:spPr bwMode="auto">
            <a:xfrm>
              <a:off x="4592" y="2058"/>
              <a:ext cx="24" cy="16"/>
            </a:xfrm>
            <a:custGeom>
              <a:avLst/>
              <a:gdLst>
                <a:gd name="T0" fmla="*/ 0 w 24"/>
                <a:gd name="T1" fmla="*/ 9 h 16"/>
                <a:gd name="T2" fmla="*/ 2 w 24"/>
                <a:gd name="T3" fmla="*/ 0 h 16"/>
                <a:gd name="T4" fmla="*/ 24 w 24"/>
                <a:gd name="T5" fmla="*/ 7 h 16"/>
                <a:gd name="T6" fmla="*/ 19 w 24"/>
                <a:gd name="T7" fmla="*/ 16 h 16"/>
                <a:gd name="T8" fmla="*/ 0 w 24"/>
                <a:gd name="T9" fmla="*/ 9 h 16"/>
                <a:gd name="T10" fmla="*/ 0 w 24"/>
                <a:gd name="T11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6">
                  <a:moveTo>
                    <a:pt x="0" y="9"/>
                  </a:moveTo>
                  <a:lnTo>
                    <a:pt x="2" y="0"/>
                  </a:lnTo>
                  <a:lnTo>
                    <a:pt x="24" y="7"/>
                  </a:lnTo>
                  <a:lnTo>
                    <a:pt x="19" y="16"/>
                  </a:lnTo>
                  <a:lnTo>
                    <a:pt x="0" y="9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50"/>
            <p:cNvSpPr>
              <a:spLocks noEditPoints="1"/>
            </p:cNvSpPr>
            <p:nvPr/>
          </p:nvSpPr>
          <p:spPr bwMode="auto">
            <a:xfrm>
              <a:off x="4585" y="2053"/>
              <a:ext cx="36" cy="26"/>
            </a:xfrm>
            <a:custGeom>
              <a:avLst/>
              <a:gdLst>
                <a:gd name="T0" fmla="*/ 4 w 36"/>
                <a:gd name="T1" fmla="*/ 19 h 26"/>
                <a:gd name="T2" fmla="*/ 7 w 36"/>
                <a:gd name="T3" fmla="*/ 14 h 26"/>
                <a:gd name="T4" fmla="*/ 12 w 36"/>
                <a:gd name="T5" fmla="*/ 17 h 26"/>
                <a:gd name="T6" fmla="*/ 7 w 36"/>
                <a:gd name="T7" fmla="*/ 14 h 26"/>
                <a:gd name="T8" fmla="*/ 4 w 36"/>
                <a:gd name="T9" fmla="*/ 19 h 26"/>
                <a:gd name="T10" fmla="*/ 0 w 36"/>
                <a:gd name="T11" fmla="*/ 17 h 26"/>
                <a:gd name="T12" fmla="*/ 7 w 36"/>
                <a:gd name="T13" fmla="*/ 0 h 26"/>
                <a:gd name="T14" fmla="*/ 36 w 36"/>
                <a:gd name="T15" fmla="*/ 7 h 26"/>
                <a:gd name="T16" fmla="*/ 31 w 36"/>
                <a:gd name="T17" fmla="*/ 26 h 26"/>
                <a:gd name="T18" fmla="*/ 4 w 36"/>
                <a:gd name="T19" fmla="*/ 19 h 26"/>
                <a:gd name="T20" fmla="*/ 4 w 36"/>
                <a:gd name="T21" fmla="*/ 19 h 26"/>
                <a:gd name="T22" fmla="*/ 24 w 36"/>
                <a:gd name="T23" fmla="*/ 14 h 26"/>
                <a:gd name="T24" fmla="*/ 12 w 36"/>
                <a:gd name="T25" fmla="*/ 12 h 26"/>
                <a:gd name="T26" fmla="*/ 12 w 36"/>
                <a:gd name="T27" fmla="*/ 12 h 26"/>
                <a:gd name="T28" fmla="*/ 24 w 36"/>
                <a:gd name="T29" fmla="*/ 14 h 26"/>
                <a:gd name="T30" fmla="*/ 24 w 36"/>
                <a:gd name="T31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" h="26">
                  <a:moveTo>
                    <a:pt x="4" y="19"/>
                  </a:moveTo>
                  <a:lnTo>
                    <a:pt x="7" y="14"/>
                  </a:lnTo>
                  <a:lnTo>
                    <a:pt x="12" y="17"/>
                  </a:lnTo>
                  <a:lnTo>
                    <a:pt x="7" y="14"/>
                  </a:lnTo>
                  <a:lnTo>
                    <a:pt x="4" y="19"/>
                  </a:lnTo>
                  <a:lnTo>
                    <a:pt x="0" y="17"/>
                  </a:lnTo>
                  <a:lnTo>
                    <a:pt x="7" y="0"/>
                  </a:lnTo>
                  <a:lnTo>
                    <a:pt x="36" y="7"/>
                  </a:lnTo>
                  <a:lnTo>
                    <a:pt x="31" y="26"/>
                  </a:lnTo>
                  <a:lnTo>
                    <a:pt x="4" y="19"/>
                  </a:lnTo>
                  <a:lnTo>
                    <a:pt x="4" y="19"/>
                  </a:lnTo>
                  <a:close/>
                  <a:moveTo>
                    <a:pt x="24" y="14"/>
                  </a:moveTo>
                  <a:lnTo>
                    <a:pt x="12" y="12"/>
                  </a:lnTo>
                  <a:lnTo>
                    <a:pt x="12" y="12"/>
                  </a:lnTo>
                  <a:lnTo>
                    <a:pt x="24" y="14"/>
                  </a:lnTo>
                  <a:lnTo>
                    <a:pt x="2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51"/>
            <p:cNvSpPr/>
            <p:nvPr/>
          </p:nvSpPr>
          <p:spPr bwMode="auto">
            <a:xfrm>
              <a:off x="4587" y="2341"/>
              <a:ext cx="163" cy="254"/>
            </a:xfrm>
            <a:custGeom>
              <a:avLst/>
              <a:gdLst>
                <a:gd name="T0" fmla="*/ 7 w 68"/>
                <a:gd name="T1" fmla="*/ 103 h 107"/>
                <a:gd name="T2" fmla="*/ 21 w 68"/>
                <a:gd name="T3" fmla="*/ 103 h 107"/>
                <a:gd name="T4" fmla="*/ 0 w 68"/>
                <a:gd name="T5" fmla="*/ 13 h 107"/>
                <a:gd name="T6" fmla="*/ 0 w 68"/>
                <a:gd name="T7" fmla="*/ 13 h 107"/>
                <a:gd name="T8" fmla="*/ 1 w 68"/>
                <a:gd name="T9" fmla="*/ 10 h 107"/>
                <a:gd name="T10" fmla="*/ 1 w 68"/>
                <a:gd name="T11" fmla="*/ 10 h 107"/>
                <a:gd name="T12" fmla="*/ 7 w 68"/>
                <a:gd name="T13" fmla="*/ 2 h 107"/>
                <a:gd name="T14" fmla="*/ 7 w 68"/>
                <a:gd name="T15" fmla="*/ 2 h 107"/>
                <a:gd name="T16" fmla="*/ 20 w 68"/>
                <a:gd name="T17" fmla="*/ 0 h 107"/>
                <a:gd name="T18" fmla="*/ 20 w 68"/>
                <a:gd name="T19" fmla="*/ 0 h 107"/>
                <a:gd name="T20" fmla="*/ 68 w 68"/>
                <a:gd name="T21" fmla="*/ 9 h 107"/>
                <a:gd name="T22" fmla="*/ 68 w 68"/>
                <a:gd name="T23" fmla="*/ 9 h 107"/>
                <a:gd name="T24" fmla="*/ 68 w 68"/>
                <a:gd name="T25" fmla="*/ 9 h 107"/>
                <a:gd name="T26" fmla="*/ 67 w 68"/>
                <a:gd name="T27" fmla="*/ 12 h 107"/>
                <a:gd name="T28" fmla="*/ 50 w 68"/>
                <a:gd name="T29" fmla="*/ 8 h 107"/>
                <a:gd name="T30" fmla="*/ 50 w 68"/>
                <a:gd name="T31" fmla="*/ 8 h 107"/>
                <a:gd name="T32" fmla="*/ 20 w 68"/>
                <a:gd name="T33" fmla="*/ 4 h 107"/>
                <a:gd name="T34" fmla="*/ 20 w 68"/>
                <a:gd name="T35" fmla="*/ 4 h 107"/>
                <a:gd name="T36" fmla="*/ 9 w 68"/>
                <a:gd name="T37" fmla="*/ 6 h 107"/>
                <a:gd name="T38" fmla="*/ 9 w 68"/>
                <a:gd name="T39" fmla="*/ 6 h 107"/>
                <a:gd name="T40" fmla="*/ 5 w 68"/>
                <a:gd name="T41" fmla="*/ 11 h 107"/>
                <a:gd name="T42" fmla="*/ 5 w 68"/>
                <a:gd name="T43" fmla="*/ 11 h 107"/>
                <a:gd name="T44" fmla="*/ 4 w 68"/>
                <a:gd name="T45" fmla="*/ 13 h 107"/>
                <a:gd name="T46" fmla="*/ 4 w 68"/>
                <a:gd name="T47" fmla="*/ 13 h 107"/>
                <a:gd name="T48" fmla="*/ 15 w 68"/>
                <a:gd name="T49" fmla="*/ 67 h 107"/>
                <a:gd name="T50" fmla="*/ 15 w 68"/>
                <a:gd name="T51" fmla="*/ 67 h 107"/>
                <a:gd name="T52" fmla="*/ 26 w 68"/>
                <a:gd name="T53" fmla="*/ 104 h 107"/>
                <a:gd name="T54" fmla="*/ 26 w 68"/>
                <a:gd name="T55" fmla="*/ 104 h 107"/>
                <a:gd name="T56" fmla="*/ 27 w 68"/>
                <a:gd name="T57" fmla="*/ 107 h 107"/>
                <a:gd name="T58" fmla="*/ 7 w 68"/>
                <a:gd name="T59" fmla="*/ 107 h 107"/>
                <a:gd name="T60" fmla="*/ 7 w 68"/>
                <a:gd name="T61" fmla="*/ 10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8" h="107">
                  <a:moveTo>
                    <a:pt x="7" y="103"/>
                  </a:moveTo>
                  <a:cubicBezTo>
                    <a:pt x="21" y="103"/>
                    <a:pt x="21" y="103"/>
                    <a:pt x="21" y="103"/>
                  </a:cubicBezTo>
                  <a:cubicBezTo>
                    <a:pt x="18" y="90"/>
                    <a:pt x="1" y="34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6"/>
                    <a:pt x="4" y="3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11" y="0"/>
                    <a:pt x="15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0" y="0"/>
                    <a:pt x="68" y="9"/>
                    <a:pt x="68" y="9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7" y="12"/>
                    <a:pt x="60" y="10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41" y="6"/>
                    <a:pt x="3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6" y="4"/>
                    <a:pt x="12" y="4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6" y="7"/>
                    <a:pt x="5" y="8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" y="11"/>
                    <a:pt x="4" y="12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24"/>
                    <a:pt x="10" y="47"/>
                    <a:pt x="15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21" y="87"/>
                    <a:pt x="26" y="104"/>
                    <a:pt x="26" y="104"/>
                  </a:cubicBezTo>
                  <a:cubicBezTo>
                    <a:pt x="26" y="104"/>
                    <a:pt x="26" y="104"/>
                    <a:pt x="26" y="104"/>
                  </a:cubicBezTo>
                  <a:cubicBezTo>
                    <a:pt x="27" y="107"/>
                    <a:pt x="27" y="107"/>
                    <a:pt x="27" y="107"/>
                  </a:cubicBezTo>
                  <a:cubicBezTo>
                    <a:pt x="7" y="107"/>
                    <a:pt x="7" y="107"/>
                    <a:pt x="7" y="107"/>
                  </a:cubicBezTo>
                  <a:cubicBezTo>
                    <a:pt x="7" y="103"/>
                    <a:pt x="7" y="103"/>
                    <a:pt x="7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152"/>
            <p:cNvSpPr>
              <a:spLocks noEditPoints="1"/>
            </p:cNvSpPr>
            <p:nvPr/>
          </p:nvSpPr>
          <p:spPr bwMode="auto">
            <a:xfrm>
              <a:off x="4582" y="2336"/>
              <a:ext cx="173" cy="264"/>
            </a:xfrm>
            <a:custGeom>
              <a:avLst/>
              <a:gdLst>
                <a:gd name="T0" fmla="*/ 7 w 72"/>
                <a:gd name="T1" fmla="*/ 105 h 111"/>
                <a:gd name="T2" fmla="*/ 21 w 72"/>
                <a:gd name="T3" fmla="*/ 103 h 111"/>
                <a:gd name="T4" fmla="*/ 0 w 72"/>
                <a:gd name="T5" fmla="*/ 15 h 111"/>
                <a:gd name="T6" fmla="*/ 1 w 72"/>
                <a:gd name="T7" fmla="*/ 12 h 111"/>
                <a:gd name="T8" fmla="*/ 8 w 72"/>
                <a:gd name="T9" fmla="*/ 2 h 111"/>
                <a:gd name="T10" fmla="*/ 22 w 72"/>
                <a:gd name="T11" fmla="*/ 0 h 111"/>
                <a:gd name="T12" fmla="*/ 70 w 72"/>
                <a:gd name="T13" fmla="*/ 9 h 111"/>
                <a:gd name="T14" fmla="*/ 71 w 72"/>
                <a:gd name="T15" fmla="*/ 9 h 111"/>
                <a:gd name="T16" fmla="*/ 72 w 72"/>
                <a:gd name="T17" fmla="*/ 10 h 111"/>
                <a:gd name="T18" fmla="*/ 69 w 72"/>
                <a:gd name="T19" fmla="*/ 16 h 111"/>
                <a:gd name="T20" fmla="*/ 69 w 72"/>
                <a:gd name="T21" fmla="*/ 16 h 111"/>
                <a:gd name="T22" fmla="*/ 68 w 72"/>
                <a:gd name="T23" fmla="*/ 16 h 111"/>
                <a:gd name="T24" fmla="*/ 68 w 72"/>
                <a:gd name="T25" fmla="*/ 16 h 111"/>
                <a:gd name="T26" fmla="*/ 68 w 72"/>
                <a:gd name="T27" fmla="*/ 16 h 111"/>
                <a:gd name="T28" fmla="*/ 68 w 72"/>
                <a:gd name="T29" fmla="*/ 16 h 111"/>
                <a:gd name="T30" fmla="*/ 67 w 72"/>
                <a:gd name="T31" fmla="*/ 16 h 111"/>
                <a:gd name="T32" fmla="*/ 64 w 72"/>
                <a:gd name="T33" fmla="*/ 15 h 111"/>
                <a:gd name="T34" fmla="*/ 52 w 72"/>
                <a:gd name="T35" fmla="*/ 12 h 111"/>
                <a:gd name="T36" fmla="*/ 23 w 72"/>
                <a:gd name="T37" fmla="*/ 8 h 111"/>
                <a:gd name="T38" fmla="*/ 22 w 72"/>
                <a:gd name="T39" fmla="*/ 8 h 111"/>
                <a:gd name="T40" fmla="*/ 12 w 72"/>
                <a:gd name="T41" fmla="*/ 9 h 111"/>
                <a:gd name="T42" fmla="*/ 9 w 72"/>
                <a:gd name="T43" fmla="*/ 13 h 111"/>
                <a:gd name="T44" fmla="*/ 8 w 72"/>
                <a:gd name="T45" fmla="*/ 15 h 111"/>
                <a:gd name="T46" fmla="*/ 8 w 72"/>
                <a:gd name="T47" fmla="*/ 15 h 111"/>
                <a:gd name="T48" fmla="*/ 19 w 72"/>
                <a:gd name="T49" fmla="*/ 69 h 111"/>
                <a:gd name="T50" fmla="*/ 30 w 72"/>
                <a:gd name="T51" fmla="*/ 106 h 111"/>
                <a:gd name="T52" fmla="*/ 30 w 72"/>
                <a:gd name="T53" fmla="*/ 106 h 111"/>
                <a:gd name="T54" fmla="*/ 7 w 72"/>
                <a:gd name="T55" fmla="*/ 111 h 111"/>
                <a:gd name="T56" fmla="*/ 23 w 72"/>
                <a:gd name="T57" fmla="*/ 96 h 111"/>
                <a:gd name="T58" fmla="*/ 17 w 72"/>
                <a:gd name="T59" fmla="*/ 76 h 111"/>
                <a:gd name="T60" fmla="*/ 4 w 72"/>
                <a:gd name="T61" fmla="*/ 15 h 111"/>
                <a:gd name="T62" fmla="*/ 4 w 72"/>
                <a:gd name="T63" fmla="*/ 15 h 111"/>
                <a:gd name="T64" fmla="*/ 4 w 72"/>
                <a:gd name="T65" fmla="*/ 14 h 111"/>
                <a:gd name="T66" fmla="*/ 4 w 72"/>
                <a:gd name="T67" fmla="*/ 14 h 111"/>
                <a:gd name="T68" fmla="*/ 4 w 72"/>
                <a:gd name="T69" fmla="*/ 14 h 111"/>
                <a:gd name="T70" fmla="*/ 53 w 72"/>
                <a:gd name="T71" fmla="*/ 8 h 111"/>
                <a:gd name="T72" fmla="*/ 67 w 72"/>
                <a:gd name="T73" fmla="*/ 12 h 111"/>
                <a:gd name="T74" fmla="*/ 65 w 72"/>
                <a:gd name="T75" fmla="*/ 11 h 111"/>
                <a:gd name="T76" fmla="*/ 53 w 72"/>
                <a:gd name="T77" fmla="*/ 8 h 111"/>
                <a:gd name="T78" fmla="*/ 41 w 72"/>
                <a:gd name="T79" fmla="*/ 6 h 111"/>
                <a:gd name="T80" fmla="*/ 53 w 72"/>
                <a:gd name="T81" fmla="*/ 8 h 111"/>
                <a:gd name="T82" fmla="*/ 6 w 72"/>
                <a:gd name="T83" fmla="*/ 8 h 111"/>
                <a:gd name="T84" fmla="*/ 6 w 72"/>
                <a:gd name="T85" fmla="*/ 8 h 111"/>
                <a:gd name="T86" fmla="*/ 8 w 72"/>
                <a:gd name="T87" fmla="*/ 7 h 111"/>
                <a:gd name="T88" fmla="*/ 6 w 72"/>
                <a:gd name="T89" fmla="*/ 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111">
                  <a:moveTo>
                    <a:pt x="7" y="109"/>
                  </a:moveTo>
                  <a:cubicBezTo>
                    <a:pt x="7" y="105"/>
                    <a:pt x="7" y="105"/>
                    <a:pt x="7" y="105"/>
                  </a:cubicBezTo>
                  <a:cubicBezTo>
                    <a:pt x="7" y="103"/>
                    <a:pt x="7" y="103"/>
                    <a:pt x="7" y="103"/>
                  </a:cubicBezTo>
                  <a:cubicBezTo>
                    <a:pt x="21" y="103"/>
                    <a:pt x="21" y="103"/>
                    <a:pt x="21" y="103"/>
                  </a:cubicBezTo>
                  <a:cubicBezTo>
                    <a:pt x="16" y="86"/>
                    <a:pt x="1" y="3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4"/>
                    <a:pt x="0" y="13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7"/>
                    <a:pt x="4" y="4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2" y="0"/>
                    <a:pt x="17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41" y="0"/>
                    <a:pt x="67" y="8"/>
                    <a:pt x="70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6"/>
                    <a:pt x="67" y="16"/>
                    <a:pt x="67" y="16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6" y="16"/>
                    <a:pt x="65" y="15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1" y="14"/>
                    <a:pt x="57" y="13"/>
                    <a:pt x="52" y="12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43" y="10"/>
                    <a:pt x="32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18" y="8"/>
                    <a:pt x="14" y="8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9" y="11"/>
                    <a:pt x="9" y="11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8" y="14"/>
                    <a:pt x="8" y="14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26"/>
                    <a:pt x="14" y="4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24" y="87"/>
                    <a:pt x="29" y="104"/>
                    <a:pt x="30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2" y="111"/>
                    <a:pt x="32" y="111"/>
                    <a:pt x="32" y="111"/>
                  </a:cubicBezTo>
                  <a:cubicBezTo>
                    <a:pt x="7" y="111"/>
                    <a:pt x="7" y="111"/>
                    <a:pt x="7" y="111"/>
                  </a:cubicBezTo>
                  <a:cubicBezTo>
                    <a:pt x="7" y="109"/>
                    <a:pt x="7" y="109"/>
                    <a:pt x="7" y="109"/>
                  </a:cubicBezTo>
                  <a:close/>
                  <a:moveTo>
                    <a:pt x="23" y="96"/>
                  </a:moveTo>
                  <a:cubicBezTo>
                    <a:pt x="21" y="90"/>
                    <a:pt x="19" y="84"/>
                    <a:pt x="17" y="76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9" y="84"/>
                    <a:pt x="21" y="90"/>
                    <a:pt x="23" y="96"/>
                  </a:cubicBezTo>
                  <a:close/>
                  <a:moveTo>
                    <a:pt x="4" y="15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5"/>
                    <a:pt x="4" y="15"/>
                  </a:cubicBezTo>
                  <a:close/>
                  <a:moveTo>
                    <a:pt x="4" y="14"/>
                  </a:move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lose/>
                  <a:moveTo>
                    <a:pt x="53" y="8"/>
                  </a:moveTo>
                  <a:cubicBezTo>
                    <a:pt x="59" y="10"/>
                    <a:pt x="65" y="11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7" y="12"/>
                    <a:pt x="66" y="11"/>
                    <a:pt x="65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2" y="10"/>
                    <a:pt x="58" y="9"/>
                    <a:pt x="53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49" y="7"/>
                    <a:pt x="45" y="7"/>
                    <a:pt x="41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5" y="7"/>
                    <a:pt x="49" y="7"/>
                    <a:pt x="53" y="8"/>
                  </a:cubicBezTo>
                  <a:close/>
                  <a:moveTo>
                    <a:pt x="6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lose/>
                  <a:moveTo>
                    <a:pt x="6" y="8"/>
                  </a:moveTo>
                  <a:cubicBezTo>
                    <a:pt x="7" y="8"/>
                    <a:pt x="7" y="8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8"/>
                    <a:pt x="7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53"/>
            <p:cNvSpPr>
              <a:spLocks noEditPoints="1"/>
            </p:cNvSpPr>
            <p:nvPr/>
          </p:nvSpPr>
          <p:spPr bwMode="auto">
            <a:xfrm>
              <a:off x="4805" y="2365"/>
              <a:ext cx="243" cy="180"/>
            </a:xfrm>
            <a:custGeom>
              <a:avLst/>
              <a:gdLst>
                <a:gd name="T0" fmla="*/ 30 w 101"/>
                <a:gd name="T1" fmla="*/ 72 h 76"/>
                <a:gd name="T2" fmla="*/ 25 w 101"/>
                <a:gd name="T3" fmla="*/ 64 h 76"/>
                <a:gd name="T4" fmla="*/ 25 w 101"/>
                <a:gd name="T5" fmla="*/ 64 h 76"/>
                <a:gd name="T6" fmla="*/ 13 w 101"/>
                <a:gd name="T7" fmla="*/ 38 h 76"/>
                <a:gd name="T8" fmla="*/ 13 w 101"/>
                <a:gd name="T9" fmla="*/ 38 h 76"/>
                <a:gd name="T10" fmla="*/ 0 w 101"/>
                <a:gd name="T11" fmla="*/ 1 h 76"/>
                <a:gd name="T12" fmla="*/ 0 w 101"/>
                <a:gd name="T13" fmla="*/ 1 h 76"/>
                <a:gd name="T14" fmla="*/ 4 w 101"/>
                <a:gd name="T15" fmla="*/ 0 h 76"/>
                <a:gd name="T16" fmla="*/ 16 w 101"/>
                <a:gd name="T17" fmla="*/ 33 h 76"/>
                <a:gd name="T18" fmla="*/ 16 w 101"/>
                <a:gd name="T19" fmla="*/ 33 h 76"/>
                <a:gd name="T20" fmla="*/ 35 w 101"/>
                <a:gd name="T21" fmla="*/ 72 h 76"/>
                <a:gd name="T22" fmla="*/ 35 w 101"/>
                <a:gd name="T23" fmla="*/ 72 h 76"/>
                <a:gd name="T24" fmla="*/ 36 w 101"/>
                <a:gd name="T25" fmla="*/ 72 h 76"/>
                <a:gd name="T26" fmla="*/ 36 w 101"/>
                <a:gd name="T27" fmla="*/ 72 h 76"/>
                <a:gd name="T28" fmla="*/ 59 w 101"/>
                <a:gd name="T29" fmla="*/ 52 h 76"/>
                <a:gd name="T30" fmla="*/ 59 w 101"/>
                <a:gd name="T31" fmla="*/ 52 h 76"/>
                <a:gd name="T32" fmla="*/ 76 w 101"/>
                <a:gd name="T33" fmla="*/ 36 h 76"/>
                <a:gd name="T34" fmla="*/ 76 w 101"/>
                <a:gd name="T35" fmla="*/ 36 h 76"/>
                <a:gd name="T36" fmla="*/ 78 w 101"/>
                <a:gd name="T37" fmla="*/ 34 h 76"/>
                <a:gd name="T38" fmla="*/ 101 w 101"/>
                <a:gd name="T39" fmla="*/ 63 h 76"/>
                <a:gd name="T40" fmla="*/ 98 w 101"/>
                <a:gd name="T41" fmla="*/ 66 h 76"/>
                <a:gd name="T42" fmla="*/ 77 w 101"/>
                <a:gd name="T43" fmla="*/ 40 h 76"/>
                <a:gd name="T44" fmla="*/ 38 w 101"/>
                <a:gd name="T45" fmla="*/ 76 h 76"/>
                <a:gd name="T46" fmla="*/ 38 w 101"/>
                <a:gd name="T47" fmla="*/ 76 h 76"/>
                <a:gd name="T48" fmla="*/ 36 w 101"/>
                <a:gd name="T49" fmla="*/ 76 h 76"/>
                <a:gd name="T50" fmla="*/ 36 w 101"/>
                <a:gd name="T51" fmla="*/ 76 h 76"/>
                <a:gd name="T52" fmla="*/ 30 w 101"/>
                <a:gd name="T53" fmla="*/ 72 h 76"/>
                <a:gd name="T54" fmla="*/ 0 w 101"/>
                <a:gd name="T55" fmla="*/ 1 h 76"/>
                <a:gd name="T56" fmla="*/ 0 w 101"/>
                <a:gd name="T57" fmla="*/ 1 h 76"/>
                <a:gd name="T58" fmla="*/ 0 w 101"/>
                <a:gd name="T59" fmla="*/ 1 h 76"/>
                <a:gd name="T60" fmla="*/ 0 w 101"/>
                <a:gd name="T61" fmla="*/ 1 h 76"/>
                <a:gd name="T62" fmla="*/ 0 w 101"/>
                <a:gd name="T63" fmla="*/ 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1" h="76">
                  <a:moveTo>
                    <a:pt x="30" y="72"/>
                  </a:moveTo>
                  <a:cubicBezTo>
                    <a:pt x="29" y="70"/>
                    <a:pt x="27" y="67"/>
                    <a:pt x="25" y="64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1" y="57"/>
                    <a:pt x="17" y="47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6" y="20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9" y="16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22" y="50"/>
                    <a:pt x="31" y="69"/>
                    <a:pt x="35" y="72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40" y="69"/>
                    <a:pt x="50" y="60"/>
                    <a:pt x="59" y="52"/>
                  </a:cubicBezTo>
                  <a:cubicBezTo>
                    <a:pt x="59" y="52"/>
                    <a:pt x="59" y="52"/>
                    <a:pt x="59" y="52"/>
                  </a:cubicBezTo>
                  <a:cubicBezTo>
                    <a:pt x="68" y="44"/>
                    <a:pt x="76" y="36"/>
                    <a:pt x="76" y="36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101" y="63"/>
                    <a:pt x="101" y="63"/>
                    <a:pt x="101" y="63"/>
                  </a:cubicBezTo>
                  <a:cubicBezTo>
                    <a:pt x="98" y="66"/>
                    <a:pt x="98" y="66"/>
                    <a:pt x="98" y="66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1" y="46"/>
                    <a:pt x="46" y="70"/>
                    <a:pt x="38" y="76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37" y="76"/>
                    <a:pt x="37" y="76"/>
                    <a:pt x="36" y="76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33" y="76"/>
                    <a:pt x="32" y="74"/>
                    <a:pt x="30" y="72"/>
                  </a:cubicBezTo>
                  <a:close/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54"/>
            <p:cNvSpPr>
              <a:spLocks noEditPoints="1"/>
            </p:cNvSpPr>
            <p:nvPr/>
          </p:nvSpPr>
          <p:spPr bwMode="auto">
            <a:xfrm>
              <a:off x="4798" y="2357"/>
              <a:ext cx="257" cy="193"/>
            </a:xfrm>
            <a:custGeom>
              <a:avLst/>
              <a:gdLst>
                <a:gd name="T0" fmla="*/ 32 w 107"/>
                <a:gd name="T1" fmla="*/ 76 h 81"/>
                <a:gd name="T2" fmla="*/ 33 w 107"/>
                <a:gd name="T3" fmla="*/ 75 h 81"/>
                <a:gd name="T4" fmla="*/ 32 w 107"/>
                <a:gd name="T5" fmla="*/ 76 h 81"/>
                <a:gd name="T6" fmla="*/ 26 w 107"/>
                <a:gd name="T7" fmla="*/ 67 h 81"/>
                <a:gd name="T8" fmla="*/ 26 w 107"/>
                <a:gd name="T9" fmla="*/ 67 h 81"/>
                <a:gd name="T10" fmla="*/ 15 w 107"/>
                <a:gd name="T11" fmla="*/ 42 h 81"/>
                <a:gd name="T12" fmla="*/ 15 w 107"/>
                <a:gd name="T13" fmla="*/ 42 h 81"/>
                <a:gd name="T14" fmla="*/ 1 w 107"/>
                <a:gd name="T15" fmla="*/ 5 h 81"/>
                <a:gd name="T16" fmla="*/ 1 w 107"/>
                <a:gd name="T17" fmla="*/ 5 h 81"/>
                <a:gd name="T18" fmla="*/ 0 w 107"/>
                <a:gd name="T19" fmla="*/ 3 h 81"/>
                <a:gd name="T20" fmla="*/ 8 w 107"/>
                <a:gd name="T21" fmla="*/ 0 h 81"/>
                <a:gd name="T22" fmla="*/ 8 w 107"/>
                <a:gd name="T23" fmla="*/ 2 h 81"/>
                <a:gd name="T24" fmla="*/ 21 w 107"/>
                <a:gd name="T25" fmla="*/ 35 h 81"/>
                <a:gd name="T26" fmla="*/ 21 w 107"/>
                <a:gd name="T27" fmla="*/ 35 h 81"/>
                <a:gd name="T28" fmla="*/ 31 w 107"/>
                <a:gd name="T29" fmla="*/ 60 h 81"/>
                <a:gd name="T30" fmla="*/ 31 w 107"/>
                <a:gd name="T31" fmla="*/ 60 h 81"/>
                <a:gd name="T32" fmla="*/ 39 w 107"/>
                <a:gd name="T33" fmla="*/ 73 h 81"/>
                <a:gd name="T34" fmla="*/ 39 w 107"/>
                <a:gd name="T35" fmla="*/ 73 h 81"/>
                <a:gd name="T36" fmla="*/ 61 w 107"/>
                <a:gd name="T37" fmla="*/ 54 h 81"/>
                <a:gd name="T38" fmla="*/ 61 w 107"/>
                <a:gd name="T39" fmla="*/ 54 h 81"/>
                <a:gd name="T40" fmla="*/ 77 w 107"/>
                <a:gd name="T41" fmla="*/ 38 h 81"/>
                <a:gd name="T42" fmla="*/ 77 w 107"/>
                <a:gd name="T43" fmla="*/ 38 h 81"/>
                <a:gd name="T44" fmla="*/ 77 w 107"/>
                <a:gd name="T45" fmla="*/ 38 h 81"/>
                <a:gd name="T46" fmla="*/ 81 w 107"/>
                <a:gd name="T47" fmla="*/ 34 h 81"/>
                <a:gd name="T48" fmla="*/ 107 w 107"/>
                <a:gd name="T49" fmla="*/ 66 h 81"/>
                <a:gd name="T50" fmla="*/ 101 w 107"/>
                <a:gd name="T51" fmla="*/ 71 h 81"/>
                <a:gd name="T52" fmla="*/ 80 w 107"/>
                <a:gd name="T53" fmla="*/ 46 h 81"/>
                <a:gd name="T54" fmla="*/ 42 w 107"/>
                <a:gd name="T55" fmla="*/ 80 h 81"/>
                <a:gd name="T56" fmla="*/ 42 w 107"/>
                <a:gd name="T57" fmla="*/ 80 h 81"/>
                <a:gd name="T58" fmla="*/ 39 w 107"/>
                <a:gd name="T59" fmla="*/ 81 h 81"/>
                <a:gd name="T60" fmla="*/ 39 w 107"/>
                <a:gd name="T61" fmla="*/ 81 h 81"/>
                <a:gd name="T62" fmla="*/ 32 w 107"/>
                <a:gd name="T63" fmla="*/ 76 h 81"/>
                <a:gd name="T64" fmla="*/ 38 w 107"/>
                <a:gd name="T65" fmla="*/ 77 h 81"/>
                <a:gd name="T66" fmla="*/ 37 w 107"/>
                <a:gd name="T67" fmla="*/ 76 h 81"/>
                <a:gd name="T68" fmla="*/ 37 w 107"/>
                <a:gd name="T69" fmla="*/ 76 h 81"/>
                <a:gd name="T70" fmla="*/ 36 w 107"/>
                <a:gd name="T71" fmla="*/ 76 h 81"/>
                <a:gd name="T72" fmla="*/ 36 w 107"/>
                <a:gd name="T73" fmla="*/ 76 h 81"/>
                <a:gd name="T74" fmla="*/ 38 w 107"/>
                <a:gd name="T75" fmla="*/ 77 h 81"/>
                <a:gd name="T76" fmla="*/ 30 w 107"/>
                <a:gd name="T77" fmla="*/ 66 h 81"/>
                <a:gd name="T78" fmla="*/ 32 w 107"/>
                <a:gd name="T79" fmla="*/ 69 h 81"/>
                <a:gd name="T80" fmla="*/ 32 w 107"/>
                <a:gd name="T81" fmla="*/ 69 h 81"/>
                <a:gd name="T82" fmla="*/ 28 w 107"/>
                <a:gd name="T83" fmla="*/ 61 h 81"/>
                <a:gd name="T84" fmla="*/ 28 w 107"/>
                <a:gd name="T85" fmla="*/ 61 h 81"/>
                <a:gd name="T86" fmla="*/ 25 w 107"/>
                <a:gd name="T87" fmla="*/ 56 h 81"/>
                <a:gd name="T88" fmla="*/ 25 w 107"/>
                <a:gd name="T89" fmla="*/ 56 h 81"/>
                <a:gd name="T90" fmla="*/ 30 w 107"/>
                <a:gd name="T91" fmla="*/ 66 h 81"/>
                <a:gd name="T92" fmla="*/ 99 w 107"/>
                <a:gd name="T93" fmla="*/ 63 h 81"/>
                <a:gd name="T94" fmla="*/ 80 w 107"/>
                <a:gd name="T95" fmla="*/ 40 h 81"/>
                <a:gd name="T96" fmla="*/ 80 w 107"/>
                <a:gd name="T97" fmla="*/ 40 h 81"/>
                <a:gd name="T98" fmla="*/ 99 w 107"/>
                <a:gd name="T99" fmla="*/ 63 h 81"/>
                <a:gd name="T100" fmla="*/ 57 w 107"/>
                <a:gd name="T101" fmla="*/ 63 h 81"/>
                <a:gd name="T102" fmla="*/ 57 w 107"/>
                <a:gd name="T103" fmla="*/ 62 h 81"/>
                <a:gd name="T104" fmla="*/ 57 w 107"/>
                <a:gd name="T105" fmla="*/ 62 h 81"/>
                <a:gd name="T106" fmla="*/ 57 w 107"/>
                <a:gd name="T107" fmla="*/ 63 h 81"/>
                <a:gd name="T108" fmla="*/ 57 w 107"/>
                <a:gd name="T109" fmla="*/ 62 h 81"/>
                <a:gd name="T110" fmla="*/ 62 w 107"/>
                <a:gd name="T111" fmla="*/ 57 h 81"/>
                <a:gd name="T112" fmla="*/ 62 w 107"/>
                <a:gd name="T113" fmla="*/ 57 h 81"/>
                <a:gd name="T114" fmla="*/ 57 w 107"/>
                <a:gd name="T115" fmla="*/ 62 h 81"/>
                <a:gd name="T116" fmla="*/ 14 w 107"/>
                <a:gd name="T117" fmla="*/ 29 h 81"/>
                <a:gd name="T118" fmla="*/ 5 w 107"/>
                <a:gd name="T119" fmla="*/ 5 h 81"/>
                <a:gd name="T120" fmla="*/ 5 w 107"/>
                <a:gd name="T121" fmla="*/ 5 h 81"/>
                <a:gd name="T122" fmla="*/ 5 w 107"/>
                <a:gd name="T123" fmla="*/ 5 h 81"/>
                <a:gd name="T124" fmla="*/ 14 w 107"/>
                <a:gd name="T125" fmla="*/ 2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7" h="81">
                  <a:moveTo>
                    <a:pt x="32" y="76"/>
                  </a:moveTo>
                  <a:cubicBezTo>
                    <a:pt x="33" y="75"/>
                    <a:pt x="33" y="75"/>
                    <a:pt x="33" y="75"/>
                  </a:cubicBezTo>
                  <a:cubicBezTo>
                    <a:pt x="32" y="76"/>
                    <a:pt x="32" y="76"/>
                    <a:pt x="32" y="76"/>
                  </a:cubicBezTo>
                  <a:cubicBezTo>
                    <a:pt x="30" y="74"/>
                    <a:pt x="28" y="71"/>
                    <a:pt x="26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2" y="60"/>
                    <a:pt x="18" y="51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7" y="23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14" y="18"/>
                    <a:pt x="21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4" y="44"/>
                    <a:pt x="28" y="53"/>
                    <a:pt x="31" y="60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34" y="66"/>
                    <a:pt x="37" y="71"/>
                    <a:pt x="39" y="73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43" y="69"/>
                    <a:pt x="52" y="61"/>
                    <a:pt x="61" y="54"/>
                  </a:cubicBezTo>
                  <a:cubicBezTo>
                    <a:pt x="61" y="54"/>
                    <a:pt x="61" y="54"/>
                    <a:pt x="61" y="54"/>
                  </a:cubicBezTo>
                  <a:cubicBezTo>
                    <a:pt x="69" y="46"/>
                    <a:pt x="76" y="39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1" y="71"/>
                    <a:pt x="101" y="71"/>
                    <a:pt x="101" y="71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72" y="54"/>
                    <a:pt x="50" y="75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1" y="81"/>
                    <a:pt x="40" y="81"/>
                    <a:pt x="39" y="81"/>
                  </a:cubicBezTo>
                  <a:cubicBezTo>
                    <a:pt x="39" y="81"/>
                    <a:pt x="39" y="81"/>
                    <a:pt x="39" y="81"/>
                  </a:cubicBezTo>
                  <a:cubicBezTo>
                    <a:pt x="35" y="81"/>
                    <a:pt x="33" y="78"/>
                    <a:pt x="32" y="76"/>
                  </a:cubicBezTo>
                  <a:close/>
                  <a:moveTo>
                    <a:pt x="38" y="77"/>
                  </a:moveTo>
                  <a:cubicBezTo>
                    <a:pt x="38" y="77"/>
                    <a:pt x="37" y="77"/>
                    <a:pt x="37" y="76"/>
                  </a:cubicBezTo>
                  <a:cubicBezTo>
                    <a:pt x="37" y="76"/>
                    <a:pt x="37" y="76"/>
                    <a:pt x="37" y="76"/>
                  </a:cubicBezTo>
                  <a:cubicBezTo>
                    <a:pt x="37" y="76"/>
                    <a:pt x="37" y="76"/>
                    <a:pt x="36" y="76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37" y="76"/>
                    <a:pt x="37" y="77"/>
                    <a:pt x="38" y="77"/>
                  </a:cubicBezTo>
                  <a:close/>
                  <a:moveTo>
                    <a:pt x="30" y="66"/>
                  </a:moveTo>
                  <a:cubicBezTo>
                    <a:pt x="30" y="67"/>
                    <a:pt x="31" y="68"/>
                    <a:pt x="32" y="69"/>
                  </a:cubicBezTo>
                  <a:cubicBezTo>
                    <a:pt x="32" y="69"/>
                    <a:pt x="32" y="69"/>
                    <a:pt x="32" y="69"/>
                  </a:cubicBezTo>
                  <a:cubicBezTo>
                    <a:pt x="30" y="67"/>
                    <a:pt x="29" y="65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7" y="60"/>
                    <a:pt x="26" y="58"/>
                    <a:pt x="25" y="56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6" y="59"/>
                    <a:pt x="28" y="63"/>
                    <a:pt x="30" y="66"/>
                  </a:cubicBezTo>
                  <a:close/>
                  <a:moveTo>
                    <a:pt x="99" y="63"/>
                  </a:moveTo>
                  <a:cubicBezTo>
                    <a:pt x="80" y="40"/>
                    <a:pt x="80" y="40"/>
                    <a:pt x="80" y="40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99" y="63"/>
                    <a:pt x="99" y="63"/>
                    <a:pt x="99" y="63"/>
                  </a:cubicBezTo>
                  <a:close/>
                  <a:moveTo>
                    <a:pt x="57" y="63"/>
                  </a:moveTo>
                  <a:cubicBezTo>
                    <a:pt x="57" y="63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3"/>
                    <a:pt x="57" y="63"/>
                  </a:cubicBezTo>
                  <a:close/>
                  <a:moveTo>
                    <a:pt x="57" y="62"/>
                  </a:moveTo>
                  <a:cubicBezTo>
                    <a:pt x="59" y="61"/>
                    <a:pt x="61" y="59"/>
                    <a:pt x="62" y="57"/>
                  </a:cubicBezTo>
                  <a:cubicBezTo>
                    <a:pt x="62" y="57"/>
                    <a:pt x="62" y="57"/>
                    <a:pt x="62" y="57"/>
                  </a:cubicBezTo>
                  <a:cubicBezTo>
                    <a:pt x="61" y="59"/>
                    <a:pt x="59" y="61"/>
                    <a:pt x="57" y="62"/>
                  </a:cubicBezTo>
                  <a:close/>
                  <a:moveTo>
                    <a:pt x="14" y="29"/>
                  </a:moveTo>
                  <a:cubicBezTo>
                    <a:pt x="10" y="18"/>
                    <a:pt x="7" y="9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9"/>
                    <a:pt x="10" y="18"/>
                    <a:pt x="1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0" name="Group 256"/>
          <p:cNvGrpSpPr>
            <a:grpSpLocks noChangeAspect="1"/>
          </p:cNvGrpSpPr>
          <p:nvPr/>
        </p:nvGrpSpPr>
        <p:grpSpPr bwMode="auto">
          <a:xfrm>
            <a:off x="2952779" y="1940518"/>
            <a:ext cx="1219680" cy="2209679"/>
            <a:chOff x="1972" y="1052"/>
            <a:chExt cx="616" cy="1116"/>
          </a:xfrm>
          <a:solidFill>
            <a:srgbClr val="F7B63E"/>
          </a:solidFill>
        </p:grpSpPr>
        <p:sp>
          <p:nvSpPr>
            <p:cNvPr id="262" name="Freeform 257"/>
            <p:cNvSpPr>
              <a:spLocks noEditPoints="1"/>
            </p:cNvSpPr>
            <p:nvPr/>
          </p:nvSpPr>
          <p:spPr bwMode="auto">
            <a:xfrm>
              <a:off x="2161" y="1160"/>
              <a:ext cx="288" cy="287"/>
            </a:xfrm>
            <a:custGeom>
              <a:avLst/>
              <a:gdLst>
                <a:gd name="T0" fmla="*/ 0 w 114"/>
                <a:gd name="T1" fmla="*/ 57 h 114"/>
                <a:gd name="T2" fmla="*/ 55 w 114"/>
                <a:gd name="T3" fmla="*/ 0 h 114"/>
                <a:gd name="T4" fmla="*/ 55 w 114"/>
                <a:gd name="T5" fmla="*/ 0 h 114"/>
                <a:gd name="T6" fmla="*/ 114 w 114"/>
                <a:gd name="T7" fmla="*/ 57 h 114"/>
                <a:gd name="T8" fmla="*/ 114 w 114"/>
                <a:gd name="T9" fmla="*/ 57 h 114"/>
                <a:gd name="T10" fmla="*/ 55 w 114"/>
                <a:gd name="T11" fmla="*/ 114 h 114"/>
                <a:gd name="T12" fmla="*/ 55 w 114"/>
                <a:gd name="T13" fmla="*/ 114 h 114"/>
                <a:gd name="T14" fmla="*/ 0 w 114"/>
                <a:gd name="T15" fmla="*/ 57 h 114"/>
                <a:gd name="T16" fmla="*/ 4 w 114"/>
                <a:gd name="T17" fmla="*/ 57 h 114"/>
                <a:gd name="T18" fmla="*/ 55 w 114"/>
                <a:gd name="T19" fmla="*/ 110 h 114"/>
                <a:gd name="T20" fmla="*/ 55 w 114"/>
                <a:gd name="T21" fmla="*/ 110 h 114"/>
                <a:gd name="T22" fmla="*/ 110 w 114"/>
                <a:gd name="T23" fmla="*/ 57 h 114"/>
                <a:gd name="T24" fmla="*/ 110 w 114"/>
                <a:gd name="T25" fmla="*/ 57 h 114"/>
                <a:gd name="T26" fmla="*/ 55 w 114"/>
                <a:gd name="T27" fmla="*/ 4 h 114"/>
                <a:gd name="T28" fmla="*/ 55 w 114"/>
                <a:gd name="T29" fmla="*/ 4 h 114"/>
                <a:gd name="T30" fmla="*/ 4 w 114"/>
                <a:gd name="T31" fmla="*/ 5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4" h="114">
                  <a:moveTo>
                    <a:pt x="0" y="57"/>
                  </a:moveTo>
                  <a:cubicBezTo>
                    <a:pt x="0" y="26"/>
                    <a:pt x="25" y="0"/>
                    <a:pt x="55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86" y="1"/>
                    <a:pt x="114" y="26"/>
                    <a:pt x="114" y="57"/>
                  </a:cubicBezTo>
                  <a:cubicBezTo>
                    <a:pt x="114" y="57"/>
                    <a:pt x="114" y="57"/>
                    <a:pt x="114" y="57"/>
                  </a:cubicBezTo>
                  <a:cubicBezTo>
                    <a:pt x="114" y="89"/>
                    <a:pt x="86" y="114"/>
                    <a:pt x="55" y="114"/>
                  </a:cubicBezTo>
                  <a:cubicBezTo>
                    <a:pt x="55" y="114"/>
                    <a:pt x="55" y="114"/>
                    <a:pt x="55" y="114"/>
                  </a:cubicBezTo>
                  <a:cubicBezTo>
                    <a:pt x="25" y="114"/>
                    <a:pt x="0" y="89"/>
                    <a:pt x="0" y="57"/>
                  </a:cubicBezTo>
                  <a:close/>
                  <a:moveTo>
                    <a:pt x="4" y="57"/>
                  </a:moveTo>
                  <a:cubicBezTo>
                    <a:pt x="4" y="87"/>
                    <a:pt x="27" y="110"/>
                    <a:pt x="55" y="110"/>
                  </a:cubicBezTo>
                  <a:cubicBezTo>
                    <a:pt x="55" y="110"/>
                    <a:pt x="55" y="110"/>
                    <a:pt x="55" y="110"/>
                  </a:cubicBezTo>
                  <a:cubicBezTo>
                    <a:pt x="84" y="110"/>
                    <a:pt x="110" y="87"/>
                    <a:pt x="110" y="57"/>
                  </a:cubicBezTo>
                  <a:cubicBezTo>
                    <a:pt x="110" y="57"/>
                    <a:pt x="110" y="57"/>
                    <a:pt x="110" y="57"/>
                  </a:cubicBezTo>
                  <a:cubicBezTo>
                    <a:pt x="110" y="28"/>
                    <a:pt x="84" y="5"/>
                    <a:pt x="55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27" y="5"/>
                    <a:pt x="4" y="28"/>
                    <a:pt x="4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Freeform 258"/>
            <p:cNvSpPr>
              <a:spLocks noEditPoints="1"/>
            </p:cNvSpPr>
            <p:nvPr/>
          </p:nvSpPr>
          <p:spPr bwMode="auto">
            <a:xfrm>
              <a:off x="2156" y="1155"/>
              <a:ext cx="298" cy="297"/>
            </a:xfrm>
            <a:custGeom>
              <a:avLst/>
              <a:gdLst>
                <a:gd name="T0" fmla="*/ 0 w 118"/>
                <a:gd name="T1" fmla="*/ 59 h 118"/>
                <a:gd name="T2" fmla="*/ 2 w 118"/>
                <a:gd name="T3" fmla="*/ 59 h 118"/>
                <a:gd name="T4" fmla="*/ 0 w 118"/>
                <a:gd name="T5" fmla="*/ 59 h 118"/>
                <a:gd name="T6" fmla="*/ 57 w 118"/>
                <a:gd name="T7" fmla="*/ 0 h 118"/>
                <a:gd name="T8" fmla="*/ 57 w 118"/>
                <a:gd name="T9" fmla="*/ 0 h 118"/>
                <a:gd name="T10" fmla="*/ 118 w 118"/>
                <a:gd name="T11" fmla="*/ 59 h 118"/>
                <a:gd name="T12" fmla="*/ 118 w 118"/>
                <a:gd name="T13" fmla="*/ 59 h 118"/>
                <a:gd name="T14" fmla="*/ 57 w 118"/>
                <a:gd name="T15" fmla="*/ 118 h 118"/>
                <a:gd name="T16" fmla="*/ 57 w 118"/>
                <a:gd name="T17" fmla="*/ 118 h 118"/>
                <a:gd name="T18" fmla="*/ 0 w 118"/>
                <a:gd name="T19" fmla="*/ 59 h 118"/>
                <a:gd name="T20" fmla="*/ 57 w 118"/>
                <a:gd name="T21" fmla="*/ 114 h 118"/>
                <a:gd name="T22" fmla="*/ 114 w 118"/>
                <a:gd name="T23" fmla="*/ 59 h 118"/>
                <a:gd name="T24" fmla="*/ 114 w 118"/>
                <a:gd name="T25" fmla="*/ 59 h 118"/>
                <a:gd name="T26" fmla="*/ 57 w 118"/>
                <a:gd name="T27" fmla="*/ 4 h 118"/>
                <a:gd name="T28" fmla="*/ 57 w 118"/>
                <a:gd name="T29" fmla="*/ 4 h 118"/>
                <a:gd name="T30" fmla="*/ 19 w 118"/>
                <a:gd name="T31" fmla="*/ 21 h 118"/>
                <a:gd name="T32" fmla="*/ 19 w 118"/>
                <a:gd name="T33" fmla="*/ 21 h 118"/>
                <a:gd name="T34" fmla="*/ 57 w 118"/>
                <a:gd name="T35" fmla="*/ 4 h 118"/>
                <a:gd name="T36" fmla="*/ 57 w 118"/>
                <a:gd name="T37" fmla="*/ 4 h 118"/>
                <a:gd name="T38" fmla="*/ 114 w 118"/>
                <a:gd name="T39" fmla="*/ 59 h 118"/>
                <a:gd name="T40" fmla="*/ 114 w 118"/>
                <a:gd name="T41" fmla="*/ 59 h 118"/>
                <a:gd name="T42" fmla="*/ 57 w 118"/>
                <a:gd name="T43" fmla="*/ 114 h 118"/>
                <a:gd name="T44" fmla="*/ 57 w 118"/>
                <a:gd name="T45" fmla="*/ 114 h 118"/>
                <a:gd name="T46" fmla="*/ 17 w 118"/>
                <a:gd name="T47" fmla="*/ 96 h 118"/>
                <a:gd name="T48" fmla="*/ 17 w 118"/>
                <a:gd name="T49" fmla="*/ 96 h 118"/>
                <a:gd name="T50" fmla="*/ 57 w 118"/>
                <a:gd name="T51" fmla="*/ 114 h 118"/>
                <a:gd name="T52" fmla="*/ 57 w 118"/>
                <a:gd name="T53" fmla="*/ 110 h 118"/>
                <a:gd name="T54" fmla="*/ 110 w 118"/>
                <a:gd name="T55" fmla="*/ 59 h 118"/>
                <a:gd name="T56" fmla="*/ 110 w 118"/>
                <a:gd name="T57" fmla="*/ 59 h 118"/>
                <a:gd name="T58" fmla="*/ 57 w 118"/>
                <a:gd name="T59" fmla="*/ 8 h 118"/>
                <a:gd name="T60" fmla="*/ 57 w 118"/>
                <a:gd name="T61" fmla="*/ 8 h 118"/>
                <a:gd name="T62" fmla="*/ 8 w 118"/>
                <a:gd name="T63" fmla="*/ 59 h 118"/>
                <a:gd name="T64" fmla="*/ 8 w 118"/>
                <a:gd name="T65" fmla="*/ 59 h 118"/>
                <a:gd name="T66" fmla="*/ 57 w 118"/>
                <a:gd name="T67" fmla="*/ 110 h 118"/>
                <a:gd name="T68" fmla="*/ 4 w 118"/>
                <a:gd name="T69" fmla="*/ 64 h 118"/>
                <a:gd name="T70" fmla="*/ 4 w 118"/>
                <a:gd name="T71" fmla="*/ 59 h 118"/>
                <a:gd name="T72" fmla="*/ 4 w 118"/>
                <a:gd name="T73" fmla="*/ 59 h 118"/>
                <a:gd name="T74" fmla="*/ 6 w 118"/>
                <a:gd name="T75" fmla="*/ 59 h 118"/>
                <a:gd name="T76" fmla="*/ 4 w 118"/>
                <a:gd name="T77" fmla="*/ 59 h 118"/>
                <a:gd name="T78" fmla="*/ 4 w 118"/>
                <a:gd name="T79" fmla="*/ 55 h 118"/>
                <a:gd name="T80" fmla="*/ 4 w 118"/>
                <a:gd name="T81" fmla="*/ 55 h 118"/>
                <a:gd name="T82" fmla="*/ 4 w 118"/>
                <a:gd name="T83" fmla="*/ 59 h 118"/>
                <a:gd name="T84" fmla="*/ 4 w 118"/>
                <a:gd name="T85" fmla="*/ 59 h 118"/>
                <a:gd name="T86" fmla="*/ 4 w 118"/>
                <a:gd name="T87" fmla="*/ 6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8" h="118">
                  <a:moveTo>
                    <a:pt x="0" y="59"/>
                  </a:moveTo>
                  <a:cubicBezTo>
                    <a:pt x="2" y="59"/>
                    <a:pt x="2" y="59"/>
                    <a:pt x="2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27"/>
                    <a:pt x="26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89" y="1"/>
                    <a:pt x="118" y="27"/>
                    <a:pt x="118" y="59"/>
                  </a:cubicBezTo>
                  <a:cubicBezTo>
                    <a:pt x="118" y="59"/>
                    <a:pt x="118" y="59"/>
                    <a:pt x="118" y="59"/>
                  </a:cubicBezTo>
                  <a:cubicBezTo>
                    <a:pt x="118" y="92"/>
                    <a:pt x="89" y="118"/>
                    <a:pt x="57" y="118"/>
                  </a:cubicBezTo>
                  <a:cubicBezTo>
                    <a:pt x="57" y="118"/>
                    <a:pt x="57" y="118"/>
                    <a:pt x="57" y="118"/>
                  </a:cubicBezTo>
                  <a:cubicBezTo>
                    <a:pt x="26" y="118"/>
                    <a:pt x="0" y="92"/>
                    <a:pt x="0" y="59"/>
                  </a:cubicBezTo>
                  <a:close/>
                  <a:moveTo>
                    <a:pt x="57" y="114"/>
                  </a:moveTo>
                  <a:cubicBezTo>
                    <a:pt x="87" y="114"/>
                    <a:pt x="114" y="90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4" y="29"/>
                    <a:pt x="87" y="4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42" y="4"/>
                    <a:pt x="29" y="11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29" y="11"/>
                    <a:pt x="42" y="5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87" y="5"/>
                    <a:pt x="114" y="29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4" y="90"/>
                    <a:pt x="87" y="114"/>
                    <a:pt x="57" y="114"/>
                  </a:cubicBezTo>
                  <a:cubicBezTo>
                    <a:pt x="57" y="114"/>
                    <a:pt x="57" y="114"/>
                    <a:pt x="57" y="114"/>
                  </a:cubicBezTo>
                  <a:cubicBezTo>
                    <a:pt x="41" y="114"/>
                    <a:pt x="27" y="107"/>
                    <a:pt x="17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27" y="107"/>
                    <a:pt x="41" y="114"/>
                    <a:pt x="57" y="114"/>
                  </a:cubicBezTo>
                  <a:close/>
                  <a:moveTo>
                    <a:pt x="57" y="110"/>
                  </a:moveTo>
                  <a:cubicBezTo>
                    <a:pt x="84" y="110"/>
                    <a:pt x="110" y="87"/>
                    <a:pt x="110" y="59"/>
                  </a:cubicBezTo>
                  <a:cubicBezTo>
                    <a:pt x="110" y="59"/>
                    <a:pt x="110" y="59"/>
                    <a:pt x="110" y="59"/>
                  </a:cubicBezTo>
                  <a:cubicBezTo>
                    <a:pt x="110" y="32"/>
                    <a:pt x="84" y="8"/>
                    <a:pt x="57" y="8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30" y="9"/>
                    <a:pt x="8" y="31"/>
                    <a:pt x="8" y="5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8" y="88"/>
                    <a:pt x="30" y="110"/>
                    <a:pt x="57" y="110"/>
                  </a:cubicBezTo>
                  <a:close/>
                  <a:moveTo>
                    <a:pt x="4" y="64"/>
                  </a:moveTo>
                  <a:cubicBezTo>
                    <a:pt x="4" y="62"/>
                    <a:pt x="4" y="61"/>
                    <a:pt x="4" y="59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4" y="58"/>
                    <a:pt x="4" y="57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7"/>
                    <a:pt x="4" y="58"/>
                    <a:pt x="4" y="59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4" y="61"/>
                    <a:pt x="4" y="62"/>
                    <a:pt x="4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Freeform 259"/>
            <p:cNvSpPr>
              <a:spLocks noEditPoints="1"/>
            </p:cNvSpPr>
            <p:nvPr/>
          </p:nvSpPr>
          <p:spPr bwMode="auto">
            <a:xfrm>
              <a:off x="2212" y="1291"/>
              <a:ext cx="161" cy="75"/>
            </a:xfrm>
            <a:custGeom>
              <a:avLst/>
              <a:gdLst>
                <a:gd name="T0" fmla="*/ 0 w 64"/>
                <a:gd name="T1" fmla="*/ 10 h 30"/>
                <a:gd name="T2" fmla="*/ 3 w 64"/>
                <a:gd name="T3" fmla="*/ 8 h 30"/>
                <a:gd name="T4" fmla="*/ 11 w 64"/>
                <a:gd name="T5" fmla="*/ 17 h 30"/>
                <a:gd name="T6" fmla="*/ 11 w 64"/>
                <a:gd name="T7" fmla="*/ 17 h 30"/>
                <a:gd name="T8" fmla="*/ 31 w 64"/>
                <a:gd name="T9" fmla="*/ 26 h 30"/>
                <a:gd name="T10" fmla="*/ 31 w 64"/>
                <a:gd name="T11" fmla="*/ 26 h 30"/>
                <a:gd name="T12" fmla="*/ 35 w 64"/>
                <a:gd name="T13" fmla="*/ 25 h 30"/>
                <a:gd name="T14" fmla="*/ 35 w 64"/>
                <a:gd name="T15" fmla="*/ 25 h 30"/>
                <a:gd name="T16" fmla="*/ 54 w 64"/>
                <a:gd name="T17" fmla="*/ 11 h 30"/>
                <a:gd name="T18" fmla="*/ 54 w 64"/>
                <a:gd name="T19" fmla="*/ 11 h 30"/>
                <a:gd name="T20" fmla="*/ 60 w 64"/>
                <a:gd name="T21" fmla="*/ 0 h 30"/>
                <a:gd name="T22" fmla="*/ 60 w 64"/>
                <a:gd name="T23" fmla="*/ 0 h 30"/>
                <a:gd name="T24" fmla="*/ 64 w 64"/>
                <a:gd name="T25" fmla="*/ 1 h 30"/>
                <a:gd name="T26" fmla="*/ 36 w 64"/>
                <a:gd name="T27" fmla="*/ 29 h 30"/>
                <a:gd name="T28" fmla="*/ 36 w 64"/>
                <a:gd name="T29" fmla="*/ 29 h 30"/>
                <a:gd name="T30" fmla="*/ 31 w 64"/>
                <a:gd name="T31" fmla="*/ 30 h 30"/>
                <a:gd name="T32" fmla="*/ 31 w 64"/>
                <a:gd name="T33" fmla="*/ 30 h 30"/>
                <a:gd name="T34" fmla="*/ 0 w 64"/>
                <a:gd name="T35" fmla="*/ 10 h 30"/>
                <a:gd name="T36" fmla="*/ 0 w 64"/>
                <a:gd name="T37" fmla="*/ 10 h 30"/>
                <a:gd name="T38" fmla="*/ 0 w 64"/>
                <a:gd name="T39" fmla="*/ 10 h 30"/>
                <a:gd name="T40" fmla="*/ 0 w 64"/>
                <a:gd name="T41" fmla="*/ 10 h 30"/>
                <a:gd name="T42" fmla="*/ 0 w 64"/>
                <a:gd name="T43" fmla="*/ 10 h 30"/>
                <a:gd name="T44" fmla="*/ 0 w 64"/>
                <a:gd name="T45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4" h="30">
                  <a:moveTo>
                    <a:pt x="0" y="10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6" y="12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6" y="21"/>
                    <a:pt x="23" y="26"/>
                    <a:pt x="31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2" y="26"/>
                    <a:pt x="34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44" y="24"/>
                    <a:pt x="50" y="17"/>
                    <a:pt x="54" y="11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8" y="5"/>
                    <a:pt x="60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4" y="1"/>
                    <a:pt x="56" y="25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4" y="29"/>
                    <a:pt x="32" y="30"/>
                    <a:pt x="31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13" y="29"/>
                    <a:pt x="0" y="10"/>
                    <a:pt x="0" y="10"/>
                  </a:cubicBezTo>
                  <a:close/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260"/>
            <p:cNvSpPr>
              <a:spLocks noEditPoints="1"/>
            </p:cNvSpPr>
            <p:nvPr/>
          </p:nvSpPr>
          <p:spPr bwMode="auto">
            <a:xfrm>
              <a:off x="2204" y="1283"/>
              <a:ext cx="180" cy="88"/>
            </a:xfrm>
            <a:custGeom>
              <a:avLst/>
              <a:gdLst>
                <a:gd name="T0" fmla="*/ 0 w 71"/>
                <a:gd name="T1" fmla="*/ 13 h 35"/>
                <a:gd name="T2" fmla="*/ 6 w 71"/>
                <a:gd name="T3" fmla="*/ 9 h 35"/>
                <a:gd name="T4" fmla="*/ 7 w 71"/>
                <a:gd name="T5" fmla="*/ 9 h 35"/>
                <a:gd name="T6" fmla="*/ 8 w 71"/>
                <a:gd name="T7" fmla="*/ 9 h 35"/>
                <a:gd name="T8" fmla="*/ 8 w 71"/>
                <a:gd name="T9" fmla="*/ 9 h 35"/>
                <a:gd name="T10" fmla="*/ 8 w 71"/>
                <a:gd name="T11" fmla="*/ 9 h 35"/>
                <a:gd name="T12" fmla="*/ 8 w 71"/>
                <a:gd name="T13" fmla="*/ 9 h 35"/>
                <a:gd name="T14" fmla="*/ 8 w 71"/>
                <a:gd name="T15" fmla="*/ 9 h 35"/>
                <a:gd name="T16" fmla="*/ 8 w 71"/>
                <a:gd name="T17" fmla="*/ 10 h 35"/>
                <a:gd name="T18" fmla="*/ 8 w 71"/>
                <a:gd name="T19" fmla="*/ 10 h 35"/>
                <a:gd name="T20" fmla="*/ 9 w 71"/>
                <a:gd name="T21" fmla="*/ 10 h 35"/>
                <a:gd name="T22" fmla="*/ 10 w 71"/>
                <a:gd name="T23" fmla="*/ 12 h 35"/>
                <a:gd name="T24" fmla="*/ 16 w 71"/>
                <a:gd name="T25" fmla="*/ 18 h 35"/>
                <a:gd name="T26" fmla="*/ 34 w 71"/>
                <a:gd name="T27" fmla="*/ 27 h 35"/>
                <a:gd name="T28" fmla="*/ 34 w 71"/>
                <a:gd name="T29" fmla="*/ 27 h 35"/>
                <a:gd name="T30" fmla="*/ 34 w 71"/>
                <a:gd name="T31" fmla="*/ 27 h 35"/>
                <a:gd name="T32" fmla="*/ 37 w 71"/>
                <a:gd name="T33" fmla="*/ 26 h 35"/>
                <a:gd name="T34" fmla="*/ 55 w 71"/>
                <a:gd name="T35" fmla="*/ 13 h 35"/>
                <a:gd name="T36" fmla="*/ 61 w 71"/>
                <a:gd name="T37" fmla="*/ 2 h 35"/>
                <a:gd name="T38" fmla="*/ 61 w 71"/>
                <a:gd name="T39" fmla="*/ 0 h 35"/>
                <a:gd name="T40" fmla="*/ 68 w 71"/>
                <a:gd name="T41" fmla="*/ 5 h 35"/>
                <a:gd name="T42" fmla="*/ 68 w 71"/>
                <a:gd name="T43" fmla="*/ 6 h 35"/>
                <a:gd name="T44" fmla="*/ 67 w 71"/>
                <a:gd name="T45" fmla="*/ 8 h 35"/>
                <a:gd name="T46" fmla="*/ 62 w 71"/>
                <a:gd name="T47" fmla="*/ 18 h 35"/>
                <a:gd name="T48" fmla="*/ 39 w 71"/>
                <a:gd name="T49" fmla="*/ 34 h 35"/>
                <a:gd name="T50" fmla="*/ 34 w 71"/>
                <a:gd name="T51" fmla="*/ 35 h 35"/>
                <a:gd name="T52" fmla="*/ 34 w 71"/>
                <a:gd name="T53" fmla="*/ 31 h 35"/>
                <a:gd name="T54" fmla="*/ 36 w 71"/>
                <a:gd name="T55" fmla="*/ 30 h 35"/>
                <a:gd name="T56" fmla="*/ 33 w 71"/>
                <a:gd name="T57" fmla="*/ 31 h 35"/>
                <a:gd name="T58" fmla="*/ 33 w 71"/>
                <a:gd name="T59" fmla="*/ 31 h 35"/>
                <a:gd name="T60" fmla="*/ 33 w 71"/>
                <a:gd name="T61" fmla="*/ 31 h 35"/>
                <a:gd name="T62" fmla="*/ 21 w 71"/>
                <a:gd name="T63" fmla="*/ 27 h 35"/>
                <a:gd name="T64" fmla="*/ 13 w 71"/>
                <a:gd name="T65" fmla="*/ 21 h 35"/>
                <a:gd name="T66" fmla="*/ 9 w 71"/>
                <a:gd name="T67" fmla="*/ 17 h 35"/>
                <a:gd name="T68" fmla="*/ 13 w 71"/>
                <a:gd name="T69" fmla="*/ 21 h 35"/>
                <a:gd name="T70" fmla="*/ 55 w 71"/>
                <a:gd name="T71" fmla="*/ 20 h 35"/>
                <a:gd name="T72" fmla="*/ 55 w 71"/>
                <a:gd name="T73" fmla="*/ 20 h 35"/>
                <a:gd name="T74" fmla="*/ 55 w 71"/>
                <a:gd name="T75" fmla="*/ 20 h 35"/>
                <a:gd name="T76" fmla="*/ 61 w 71"/>
                <a:gd name="T77" fmla="*/ 12 h 35"/>
                <a:gd name="T78" fmla="*/ 59 w 71"/>
                <a:gd name="T79" fmla="*/ 15 h 35"/>
                <a:gd name="T80" fmla="*/ 3 w 71"/>
                <a:gd name="T81" fmla="*/ 13 h 35"/>
                <a:gd name="T82" fmla="*/ 3 w 71"/>
                <a:gd name="T83" fmla="*/ 13 h 35"/>
                <a:gd name="T84" fmla="*/ 2 w 71"/>
                <a:gd name="T85" fmla="*/ 14 h 35"/>
                <a:gd name="T86" fmla="*/ 2 w 71"/>
                <a:gd name="T87" fmla="*/ 14 h 35"/>
                <a:gd name="T88" fmla="*/ 5 w 71"/>
                <a:gd name="T89" fmla="*/ 11 h 35"/>
                <a:gd name="T90" fmla="*/ 5 w 71"/>
                <a:gd name="T91" fmla="*/ 12 h 35"/>
                <a:gd name="T92" fmla="*/ 5 w 71"/>
                <a:gd name="T93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1" h="35">
                  <a:moveTo>
                    <a:pt x="2" y="14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1"/>
                    <a:pt x="9" y="11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4"/>
                    <a:pt x="13" y="16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21" y="23"/>
                    <a:pt x="27" y="27"/>
                    <a:pt x="34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5" y="27"/>
                    <a:pt x="36" y="26"/>
                    <a:pt x="37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45" y="25"/>
                    <a:pt x="51" y="19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9" y="8"/>
                    <a:pt x="60" y="3"/>
                    <a:pt x="61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8" y="5"/>
                    <a:pt x="68" y="5"/>
                    <a:pt x="68" y="6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8" y="6"/>
                    <a:pt x="67" y="7"/>
                    <a:pt x="67" y="8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66" y="11"/>
                    <a:pt x="64" y="14"/>
                    <a:pt x="62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57" y="24"/>
                    <a:pt x="50" y="32"/>
                    <a:pt x="39" y="34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7" y="34"/>
                    <a:pt x="36" y="35"/>
                    <a:pt x="34" y="35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15" y="34"/>
                    <a:pt x="3" y="16"/>
                    <a:pt x="2" y="14"/>
                  </a:cubicBezTo>
                  <a:close/>
                  <a:moveTo>
                    <a:pt x="34" y="31"/>
                  </a:moveTo>
                  <a:cubicBezTo>
                    <a:pt x="35" y="31"/>
                    <a:pt x="35" y="31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5" y="31"/>
                    <a:pt x="35" y="31"/>
                    <a:pt x="34" y="31"/>
                  </a:cubicBezTo>
                  <a:close/>
                  <a:moveTo>
                    <a:pt x="33" y="31"/>
                  </a:move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lose/>
                  <a:moveTo>
                    <a:pt x="13" y="21"/>
                  </a:moveTo>
                  <a:cubicBezTo>
                    <a:pt x="15" y="23"/>
                    <a:pt x="18" y="25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18" y="25"/>
                    <a:pt x="15" y="23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0"/>
                    <a:pt x="10" y="19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0" y="19"/>
                    <a:pt x="12" y="20"/>
                    <a:pt x="13" y="21"/>
                  </a:cubicBezTo>
                  <a:close/>
                  <a:moveTo>
                    <a:pt x="55" y="20"/>
                  </a:move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lose/>
                  <a:moveTo>
                    <a:pt x="59" y="15"/>
                  </a:moveTo>
                  <a:cubicBezTo>
                    <a:pt x="57" y="17"/>
                    <a:pt x="56" y="18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7" y="17"/>
                    <a:pt x="59" y="14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0" y="13"/>
                    <a:pt x="59" y="14"/>
                    <a:pt x="59" y="15"/>
                  </a:cubicBezTo>
                  <a:close/>
                  <a:moveTo>
                    <a:pt x="4" y="15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5"/>
                    <a:pt x="4" y="15"/>
                    <a:pt x="4" y="15"/>
                  </a:cubicBezTo>
                  <a:close/>
                  <a:moveTo>
                    <a:pt x="2" y="14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2" y="14"/>
                    <a:pt x="2" y="14"/>
                    <a:pt x="2" y="14"/>
                  </a:cubicBezTo>
                  <a:close/>
                  <a:moveTo>
                    <a:pt x="5" y="12"/>
                  </a:moveTo>
                  <a:cubicBezTo>
                    <a:pt x="5" y="12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Freeform 261"/>
            <p:cNvSpPr/>
            <p:nvPr/>
          </p:nvSpPr>
          <p:spPr bwMode="auto">
            <a:xfrm>
              <a:off x="2227" y="1246"/>
              <a:ext cx="12" cy="10"/>
            </a:xfrm>
            <a:custGeom>
              <a:avLst/>
              <a:gdLst>
                <a:gd name="T0" fmla="*/ 0 w 12"/>
                <a:gd name="T1" fmla="*/ 10 h 10"/>
                <a:gd name="T2" fmla="*/ 0 w 12"/>
                <a:gd name="T3" fmla="*/ 0 h 10"/>
                <a:gd name="T4" fmla="*/ 12 w 12"/>
                <a:gd name="T5" fmla="*/ 0 h 10"/>
                <a:gd name="T6" fmla="*/ 12 w 12"/>
                <a:gd name="T7" fmla="*/ 10 h 10"/>
                <a:gd name="T8" fmla="*/ 0 w 12"/>
                <a:gd name="T9" fmla="*/ 10 h 10"/>
                <a:gd name="T10" fmla="*/ 0 w 12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0">
                  <a:moveTo>
                    <a:pt x="0" y="10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2" y="1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Freeform 262"/>
            <p:cNvSpPr>
              <a:spLocks noEditPoints="1"/>
            </p:cNvSpPr>
            <p:nvPr/>
          </p:nvSpPr>
          <p:spPr bwMode="auto">
            <a:xfrm>
              <a:off x="2222" y="1241"/>
              <a:ext cx="23" cy="20"/>
            </a:xfrm>
            <a:custGeom>
              <a:avLst/>
              <a:gdLst>
                <a:gd name="T0" fmla="*/ 17 w 23"/>
                <a:gd name="T1" fmla="*/ 20 h 20"/>
                <a:gd name="T2" fmla="*/ 5 w 23"/>
                <a:gd name="T3" fmla="*/ 20 h 20"/>
                <a:gd name="T4" fmla="*/ 5 w 23"/>
                <a:gd name="T5" fmla="*/ 15 h 20"/>
                <a:gd name="T6" fmla="*/ 10 w 23"/>
                <a:gd name="T7" fmla="*/ 15 h 20"/>
                <a:gd name="T8" fmla="*/ 5 w 23"/>
                <a:gd name="T9" fmla="*/ 15 h 20"/>
                <a:gd name="T10" fmla="*/ 5 w 23"/>
                <a:gd name="T11" fmla="*/ 20 h 20"/>
                <a:gd name="T12" fmla="*/ 0 w 23"/>
                <a:gd name="T13" fmla="*/ 20 h 20"/>
                <a:gd name="T14" fmla="*/ 0 w 23"/>
                <a:gd name="T15" fmla="*/ 0 h 20"/>
                <a:gd name="T16" fmla="*/ 23 w 23"/>
                <a:gd name="T17" fmla="*/ 0 h 20"/>
                <a:gd name="T18" fmla="*/ 23 w 23"/>
                <a:gd name="T19" fmla="*/ 20 h 20"/>
                <a:gd name="T20" fmla="*/ 17 w 23"/>
                <a:gd name="T21" fmla="*/ 20 h 20"/>
                <a:gd name="T22" fmla="*/ 17 w 23"/>
                <a:gd name="T23" fmla="*/ 20 h 20"/>
                <a:gd name="T24" fmla="*/ 10 w 23"/>
                <a:gd name="T25" fmla="*/ 10 h 20"/>
                <a:gd name="T26" fmla="*/ 12 w 23"/>
                <a:gd name="T27" fmla="*/ 10 h 20"/>
                <a:gd name="T28" fmla="*/ 10 w 23"/>
                <a:gd name="T29" fmla="*/ 10 h 20"/>
                <a:gd name="T30" fmla="*/ 10 w 23"/>
                <a:gd name="T31" fmla="*/ 10 h 20"/>
                <a:gd name="T32" fmla="*/ 10 w 23"/>
                <a:gd name="T3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" h="20">
                  <a:moveTo>
                    <a:pt x="17" y="20"/>
                  </a:moveTo>
                  <a:lnTo>
                    <a:pt x="5" y="20"/>
                  </a:lnTo>
                  <a:lnTo>
                    <a:pt x="5" y="15"/>
                  </a:lnTo>
                  <a:lnTo>
                    <a:pt x="10" y="15"/>
                  </a:lnTo>
                  <a:lnTo>
                    <a:pt x="5" y="15"/>
                  </a:lnTo>
                  <a:lnTo>
                    <a:pt x="5" y="20"/>
                  </a:lnTo>
                  <a:lnTo>
                    <a:pt x="0" y="20"/>
                  </a:lnTo>
                  <a:lnTo>
                    <a:pt x="0" y="0"/>
                  </a:lnTo>
                  <a:lnTo>
                    <a:pt x="23" y="0"/>
                  </a:lnTo>
                  <a:lnTo>
                    <a:pt x="23" y="20"/>
                  </a:lnTo>
                  <a:lnTo>
                    <a:pt x="17" y="20"/>
                  </a:lnTo>
                  <a:lnTo>
                    <a:pt x="17" y="20"/>
                  </a:lnTo>
                  <a:close/>
                  <a:moveTo>
                    <a:pt x="10" y="10"/>
                  </a:moveTo>
                  <a:lnTo>
                    <a:pt x="12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8" name="Freeform 263"/>
            <p:cNvSpPr/>
            <p:nvPr/>
          </p:nvSpPr>
          <p:spPr bwMode="auto">
            <a:xfrm>
              <a:off x="2358" y="1225"/>
              <a:ext cx="10" cy="11"/>
            </a:xfrm>
            <a:custGeom>
              <a:avLst/>
              <a:gdLst>
                <a:gd name="T0" fmla="*/ 0 w 10"/>
                <a:gd name="T1" fmla="*/ 11 h 11"/>
                <a:gd name="T2" fmla="*/ 0 w 10"/>
                <a:gd name="T3" fmla="*/ 0 h 11"/>
                <a:gd name="T4" fmla="*/ 10 w 10"/>
                <a:gd name="T5" fmla="*/ 0 h 11"/>
                <a:gd name="T6" fmla="*/ 10 w 10"/>
                <a:gd name="T7" fmla="*/ 11 h 11"/>
                <a:gd name="T8" fmla="*/ 0 w 10"/>
                <a:gd name="T9" fmla="*/ 11 h 11"/>
                <a:gd name="T10" fmla="*/ 0 w 10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1">
                  <a:moveTo>
                    <a:pt x="0" y="11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10" y="11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9" name="Freeform 264"/>
            <p:cNvSpPr/>
            <p:nvPr/>
          </p:nvSpPr>
          <p:spPr bwMode="auto">
            <a:xfrm>
              <a:off x="2353" y="1220"/>
              <a:ext cx="20" cy="21"/>
            </a:xfrm>
            <a:custGeom>
              <a:avLst/>
              <a:gdLst>
                <a:gd name="T0" fmla="*/ 15 w 20"/>
                <a:gd name="T1" fmla="*/ 21 h 21"/>
                <a:gd name="T2" fmla="*/ 5 w 20"/>
                <a:gd name="T3" fmla="*/ 21 h 21"/>
                <a:gd name="T4" fmla="*/ 5 w 20"/>
                <a:gd name="T5" fmla="*/ 16 h 21"/>
                <a:gd name="T6" fmla="*/ 10 w 20"/>
                <a:gd name="T7" fmla="*/ 16 h 21"/>
                <a:gd name="T8" fmla="*/ 5 w 20"/>
                <a:gd name="T9" fmla="*/ 16 h 21"/>
                <a:gd name="T10" fmla="*/ 5 w 20"/>
                <a:gd name="T11" fmla="*/ 21 h 21"/>
                <a:gd name="T12" fmla="*/ 0 w 20"/>
                <a:gd name="T13" fmla="*/ 21 h 21"/>
                <a:gd name="T14" fmla="*/ 0 w 20"/>
                <a:gd name="T15" fmla="*/ 0 h 21"/>
                <a:gd name="T16" fmla="*/ 20 w 20"/>
                <a:gd name="T17" fmla="*/ 0 h 21"/>
                <a:gd name="T18" fmla="*/ 20 w 20"/>
                <a:gd name="T19" fmla="*/ 21 h 21"/>
                <a:gd name="T20" fmla="*/ 15 w 20"/>
                <a:gd name="T21" fmla="*/ 21 h 21"/>
                <a:gd name="T22" fmla="*/ 15 w 20"/>
                <a:gd name="T2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21">
                  <a:moveTo>
                    <a:pt x="15" y="21"/>
                  </a:moveTo>
                  <a:lnTo>
                    <a:pt x="5" y="21"/>
                  </a:lnTo>
                  <a:lnTo>
                    <a:pt x="5" y="16"/>
                  </a:lnTo>
                  <a:lnTo>
                    <a:pt x="10" y="16"/>
                  </a:lnTo>
                  <a:lnTo>
                    <a:pt x="5" y="16"/>
                  </a:lnTo>
                  <a:lnTo>
                    <a:pt x="5" y="21"/>
                  </a:lnTo>
                  <a:lnTo>
                    <a:pt x="0" y="21"/>
                  </a:lnTo>
                  <a:lnTo>
                    <a:pt x="0" y="0"/>
                  </a:lnTo>
                  <a:lnTo>
                    <a:pt x="20" y="0"/>
                  </a:lnTo>
                  <a:lnTo>
                    <a:pt x="20" y="21"/>
                  </a:lnTo>
                  <a:lnTo>
                    <a:pt x="15" y="21"/>
                  </a:lnTo>
                  <a:lnTo>
                    <a:pt x="15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0" name="Freeform 265"/>
            <p:cNvSpPr/>
            <p:nvPr/>
          </p:nvSpPr>
          <p:spPr bwMode="auto">
            <a:xfrm>
              <a:off x="2106" y="1251"/>
              <a:ext cx="78" cy="138"/>
            </a:xfrm>
            <a:custGeom>
              <a:avLst/>
              <a:gdLst>
                <a:gd name="T0" fmla="*/ 0 w 31"/>
                <a:gd name="T1" fmla="*/ 31 h 55"/>
                <a:gd name="T2" fmla="*/ 0 w 31"/>
                <a:gd name="T3" fmla="*/ 30 h 55"/>
                <a:gd name="T4" fmla="*/ 0 w 31"/>
                <a:gd name="T5" fmla="*/ 30 h 55"/>
                <a:gd name="T6" fmla="*/ 25 w 31"/>
                <a:gd name="T7" fmla="*/ 0 h 55"/>
                <a:gd name="T8" fmla="*/ 25 w 31"/>
                <a:gd name="T9" fmla="*/ 0 h 55"/>
                <a:gd name="T10" fmla="*/ 28 w 31"/>
                <a:gd name="T11" fmla="*/ 0 h 55"/>
                <a:gd name="T12" fmla="*/ 28 w 31"/>
                <a:gd name="T13" fmla="*/ 0 h 55"/>
                <a:gd name="T14" fmla="*/ 27 w 31"/>
                <a:gd name="T15" fmla="*/ 4 h 55"/>
                <a:gd name="T16" fmla="*/ 25 w 31"/>
                <a:gd name="T17" fmla="*/ 4 h 55"/>
                <a:gd name="T18" fmla="*/ 25 w 31"/>
                <a:gd name="T19" fmla="*/ 4 h 55"/>
                <a:gd name="T20" fmla="*/ 4 w 31"/>
                <a:gd name="T21" fmla="*/ 30 h 55"/>
                <a:gd name="T22" fmla="*/ 4 w 31"/>
                <a:gd name="T23" fmla="*/ 30 h 55"/>
                <a:gd name="T24" fmla="*/ 4 w 31"/>
                <a:gd name="T25" fmla="*/ 31 h 55"/>
                <a:gd name="T26" fmla="*/ 4 w 31"/>
                <a:gd name="T27" fmla="*/ 31 h 55"/>
                <a:gd name="T28" fmla="*/ 17 w 31"/>
                <a:gd name="T29" fmla="*/ 47 h 55"/>
                <a:gd name="T30" fmla="*/ 17 w 31"/>
                <a:gd name="T31" fmla="*/ 47 h 55"/>
                <a:gd name="T32" fmla="*/ 31 w 31"/>
                <a:gd name="T33" fmla="*/ 51 h 55"/>
                <a:gd name="T34" fmla="*/ 31 w 31"/>
                <a:gd name="T35" fmla="*/ 51 h 55"/>
                <a:gd name="T36" fmla="*/ 30 w 31"/>
                <a:gd name="T37" fmla="*/ 55 h 55"/>
                <a:gd name="T38" fmla="*/ 0 w 31"/>
                <a:gd name="T39" fmla="*/ 3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" h="55">
                  <a:moveTo>
                    <a:pt x="0" y="31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2" y="12"/>
                    <a:pt x="1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7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6" y="4"/>
                    <a:pt x="26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18" y="4"/>
                    <a:pt x="5" y="14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4" y="30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9"/>
                    <a:pt x="11" y="44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24" y="50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1" y="51"/>
                    <a:pt x="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1" name="Freeform 266"/>
            <p:cNvSpPr>
              <a:spLocks noEditPoints="1"/>
            </p:cNvSpPr>
            <p:nvPr/>
          </p:nvSpPr>
          <p:spPr bwMode="auto">
            <a:xfrm>
              <a:off x="2100" y="1246"/>
              <a:ext cx="89" cy="148"/>
            </a:xfrm>
            <a:custGeom>
              <a:avLst/>
              <a:gdLst>
                <a:gd name="T0" fmla="*/ 32 w 35"/>
                <a:gd name="T1" fmla="*/ 59 h 59"/>
                <a:gd name="T2" fmla="*/ 31 w 35"/>
                <a:gd name="T3" fmla="*/ 58 h 59"/>
                <a:gd name="T4" fmla="*/ 27 w 35"/>
                <a:gd name="T5" fmla="*/ 58 h 59"/>
                <a:gd name="T6" fmla="*/ 17 w 35"/>
                <a:gd name="T7" fmla="*/ 54 h 59"/>
                <a:gd name="T8" fmla="*/ 0 w 35"/>
                <a:gd name="T9" fmla="*/ 33 h 59"/>
                <a:gd name="T10" fmla="*/ 2 w 35"/>
                <a:gd name="T11" fmla="*/ 33 h 59"/>
                <a:gd name="T12" fmla="*/ 0 w 35"/>
                <a:gd name="T13" fmla="*/ 32 h 59"/>
                <a:gd name="T14" fmla="*/ 27 w 35"/>
                <a:gd name="T15" fmla="*/ 0 h 59"/>
                <a:gd name="T16" fmla="*/ 30 w 35"/>
                <a:gd name="T17" fmla="*/ 0 h 59"/>
                <a:gd name="T18" fmla="*/ 32 w 35"/>
                <a:gd name="T19" fmla="*/ 1 h 59"/>
                <a:gd name="T20" fmla="*/ 28 w 35"/>
                <a:gd name="T21" fmla="*/ 8 h 59"/>
                <a:gd name="T22" fmla="*/ 27 w 35"/>
                <a:gd name="T23" fmla="*/ 8 h 59"/>
                <a:gd name="T24" fmla="*/ 8 w 35"/>
                <a:gd name="T25" fmla="*/ 32 h 59"/>
                <a:gd name="T26" fmla="*/ 8 w 35"/>
                <a:gd name="T27" fmla="*/ 33 h 59"/>
                <a:gd name="T28" fmla="*/ 8 w 35"/>
                <a:gd name="T29" fmla="*/ 33 h 59"/>
                <a:gd name="T30" fmla="*/ 20 w 35"/>
                <a:gd name="T31" fmla="*/ 47 h 59"/>
                <a:gd name="T32" fmla="*/ 33 w 35"/>
                <a:gd name="T33" fmla="*/ 51 h 59"/>
                <a:gd name="T34" fmla="*/ 33 w 35"/>
                <a:gd name="T35" fmla="*/ 51 h 59"/>
                <a:gd name="T36" fmla="*/ 35 w 35"/>
                <a:gd name="T37" fmla="*/ 53 h 59"/>
                <a:gd name="T38" fmla="*/ 32 w 35"/>
                <a:gd name="T39" fmla="*/ 57 h 59"/>
                <a:gd name="T40" fmla="*/ 32 w 35"/>
                <a:gd name="T41" fmla="*/ 57 h 59"/>
                <a:gd name="T42" fmla="*/ 32 w 35"/>
                <a:gd name="T43" fmla="*/ 59 h 59"/>
                <a:gd name="T44" fmla="*/ 32 w 35"/>
                <a:gd name="T45" fmla="*/ 57 h 59"/>
                <a:gd name="T46" fmla="*/ 31 w 35"/>
                <a:gd name="T47" fmla="*/ 58 h 59"/>
                <a:gd name="T48" fmla="*/ 19 w 35"/>
                <a:gd name="T49" fmla="*/ 51 h 59"/>
                <a:gd name="T50" fmla="*/ 10 w 35"/>
                <a:gd name="T51" fmla="*/ 45 h 59"/>
                <a:gd name="T52" fmla="*/ 26 w 35"/>
                <a:gd name="T53" fmla="*/ 53 h 59"/>
                <a:gd name="T54" fmla="*/ 4 w 35"/>
                <a:gd name="T55" fmla="*/ 32 h 59"/>
                <a:gd name="T56" fmla="*/ 4 w 35"/>
                <a:gd name="T57" fmla="*/ 32 h 59"/>
                <a:gd name="T58" fmla="*/ 27 w 35"/>
                <a:gd name="T59" fmla="*/ 4 h 59"/>
                <a:gd name="T60" fmla="*/ 27 w 35"/>
                <a:gd name="T61" fmla="*/ 4 h 59"/>
                <a:gd name="T62" fmla="*/ 27 w 35"/>
                <a:gd name="T63" fmla="*/ 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" h="59">
                  <a:moveTo>
                    <a:pt x="32" y="59"/>
                  </a:moveTo>
                  <a:cubicBezTo>
                    <a:pt x="32" y="59"/>
                    <a:pt x="32" y="59"/>
                    <a:pt x="32" y="59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2" y="59"/>
                    <a:pt x="31" y="59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0" y="58"/>
                    <a:pt x="29" y="58"/>
                    <a:pt x="27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7"/>
                    <a:pt x="21" y="56"/>
                    <a:pt x="17" y="54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9" y="51"/>
                    <a:pt x="1" y="44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2" y="12"/>
                    <a:pt x="16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8" y="0"/>
                    <a:pt x="29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8"/>
                    <a:pt x="28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1" y="8"/>
                    <a:pt x="9" y="17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9"/>
                    <a:pt x="14" y="44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6" y="49"/>
                    <a:pt x="32" y="51"/>
                    <a:pt x="33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2" y="59"/>
                    <a:pt x="32" y="59"/>
                    <a:pt x="32" y="59"/>
                  </a:cubicBezTo>
                  <a:close/>
                  <a:moveTo>
                    <a:pt x="31" y="58"/>
                  </a:moveTo>
                  <a:cubicBezTo>
                    <a:pt x="32" y="57"/>
                    <a:pt x="32" y="57"/>
                    <a:pt x="32" y="57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1" y="58"/>
                    <a:pt x="31" y="58"/>
                    <a:pt x="31" y="58"/>
                  </a:cubicBezTo>
                  <a:close/>
                  <a:moveTo>
                    <a:pt x="26" y="53"/>
                  </a:moveTo>
                  <a:cubicBezTo>
                    <a:pt x="24" y="53"/>
                    <a:pt x="21" y="52"/>
                    <a:pt x="19" y="51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6" y="49"/>
                    <a:pt x="13" y="47"/>
                    <a:pt x="10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5" y="50"/>
                    <a:pt x="21" y="52"/>
                    <a:pt x="26" y="53"/>
                  </a:cubicBezTo>
                  <a:close/>
                  <a:moveTo>
                    <a:pt x="4" y="32"/>
                  </a:moveTo>
                  <a:cubicBezTo>
                    <a:pt x="4" y="32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lose/>
                  <a:moveTo>
                    <a:pt x="27" y="4"/>
                  </a:move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2" name="Freeform 267"/>
            <p:cNvSpPr>
              <a:spLocks noEditPoints="1"/>
            </p:cNvSpPr>
            <p:nvPr/>
          </p:nvSpPr>
          <p:spPr bwMode="auto">
            <a:xfrm>
              <a:off x="2419" y="1215"/>
              <a:ext cx="83" cy="134"/>
            </a:xfrm>
            <a:custGeom>
              <a:avLst/>
              <a:gdLst>
                <a:gd name="T0" fmla="*/ 6 w 33"/>
                <a:gd name="T1" fmla="*/ 52 h 53"/>
                <a:gd name="T2" fmla="*/ 9 w 33"/>
                <a:gd name="T3" fmla="*/ 49 h 53"/>
                <a:gd name="T4" fmla="*/ 8 w 33"/>
                <a:gd name="T5" fmla="*/ 50 h 53"/>
                <a:gd name="T6" fmla="*/ 8 w 33"/>
                <a:gd name="T7" fmla="*/ 49 h 53"/>
                <a:gd name="T8" fmla="*/ 8 w 33"/>
                <a:gd name="T9" fmla="*/ 49 h 53"/>
                <a:gd name="T10" fmla="*/ 8 w 33"/>
                <a:gd name="T11" fmla="*/ 49 h 53"/>
                <a:gd name="T12" fmla="*/ 8 w 33"/>
                <a:gd name="T13" fmla="*/ 49 h 53"/>
                <a:gd name="T14" fmla="*/ 8 w 33"/>
                <a:gd name="T15" fmla="*/ 49 h 53"/>
                <a:gd name="T16" fmla="*/ 8 w 33"/>
                <a:gd name="T17" fmla="*/ 49 h 53"/>
                <a:gd name="T18" fmla="*/ 8 w 33"/>
                <a:gd name="T19" fmla="*/ 49 h 53"/>
                <a:gd name="T20" fmla="*/ 20 w 33"/>
                <a:gd name="T21" fmla="*/ 42 h 53"/>
                <a:gd name="T22" fmla="*/ 20 w 33"/>
                <a:gd name="T23" fmla="*/ 42 h 53"/>
                <a:gd name="T24" fmla="*/ 29 w 33"/>
                <a:gd name="T25" fmla="*/ 25 h 53"/>
                <a:gd name="T26" fmla="*/ 29 w 33"/>
                <a:gd name="T27" fmla="*/ 25 h 53"/>
                <a:gd name="T28" fmla="*/ 29 w 33"/>
                <a:gd name="T29" fmla="*/ 21 h 53"/>
                <a:gd name="T30" fmla="*/ 29 w 33"/>
                <a:gd name="T31" fmla="*/ 21 h 53"/>
                <a:gd name="T32" fmla="*/ 13 w 33"/>
                <a:gd name="T33" fmla="*/ 5 h 53"/>
                <a:gd name="T34" fmla="*/ 13 w 33"/>
                <a:gd name="T35" fmla="*/ 5 h 53"/>
                <a:gd name="T36" fmla="*/ 5 w 33"/>
                <a:gd name="T37" fmla="*/ 6 h 53"/>
                <a:gd name="T38" fmla="*/ 5 w 33"/>
                <a:gd name="T39" fmla="*/ 6 h 53"/>
                <a:gd name="T40" fmla="*/ 2 w 33"/>
                <a:gd name="T41" fmla="*/ 8 h 53"/>
                <a:gd name="T42" fmla="*/ 2 w 33"/>
                <a:gd name="T43" fmla="*/ 8 h 53"/>
                <a:gd name="T44" fmla="*/ 0 w 33"/>
                <a:gd name="T45" fmla="*/ 4 h 53"/>
                <a:gd name="T46" fmla="*/ 13 w 33"/>
                <a:gd name="T47" fmla="*/ 1 h 53"/>
                <a:gd name="T48" fmla="*/ 13 w 33"/>
                <a:gd name="T49" fmla="*/ 1 h 53"/>
                <a:gd name="T50" fmla="*/ 33 w 33"/>
                <a:gd name="T51" fmla="*/ 20 h 53"/>
                <a:gd name="T52" fmla="*/ 33 w 33"/>
                <a:gd name="T53" fmla="*/ 20 h 53"/>
                <a:gd name="T54" fmla="*/ 33 w 33"/>
                <a:gd name="T55" fmla="*/ 25 h 53"/>
                <a:gd name="T56" fmla="*/ 33 w 33"/>
                <a:gd name="T57" fmla="*/ 25 h 53"/>
                <a:gd name="T58" fmla="*/ 23 w 33"/>
                <a:gd name="T59" fmla="*/ 46 h 53"/>
                <a:gd name="T60" fmla="*/ 23 w 33"/>
                <a:gd name="T61" fmla="*/ 46 h 53"/>
                <a:gd name="T62" fmla="*/ 8 w 33"/>
                <a:gd name="T63" fmla="*/ 53 h 53"/>
                <a:gd name="T64" fmla="*/ 8 w 33"/>
                <a:gd name="T65" fmla="*/ 53 h 53"/>
                <a:gd name="T66" fmla="*/ 6 w 33"/>
                <a:gd name="T67" fmla="*/ 52 h 53"/>
                <a:gd name="T68" fmla="*/ 2 w 33"/>
                <a:gd name="T69" fmla="*/ 8 h 53"/>
                <a:gd name="T70" fmla="*/ 2 w 33"/>
                <a:gd name="T71" fmla="*/ 8 h 53"/>
                <a:gd name="T72" fmla="*/ 2 w 33"/>
                <a:gd name="T73" fmla="*/ 8 h 53"/>
                <a:gd name="T74" fmla="*/ 2 w 33"/>
                <a:gd name="T75" fmla="*/ 8 h 53"/>
                <a:gd name="T76" fmla="*/ 2 w 33"/>
                <a:gd name="T77" fmla="*/ 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3" h="53">
                  <a:moveTo>
                    <a:pt x="6" y="52"/>
                  </a:moveTo>
                  <a:cubicBezTo>
                    <a:pt x="9" y="49"/>
                    <a:pt x="9" y="49"/>
                    <a:pt x="9" y="49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10" y="49"/>
                    <a:pt x="15" y="46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5" y="38"/>
                    <a:pt x="29" y="32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4"/>
                    <a:pt x="29" y="22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6" y="7"/>
                    <a:pt x="20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0" y="5"/>
                    <a:pt x="7" y="5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3" y="7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6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21" y="0"/>
                    <a:pt x="30" y="5"/>
                    <a:pt x="33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22"/>
                    <a:pt x="33" y="23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34"/>
                    <a:pt x="28" y="41"/>
                    <a:pt x="23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17" y="50"/>
                    <a:pt x="12" y="53"/>
                    <a:pt x="8" y="53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8" y="53"/>
                    <a:pt x="7" y="53"/>
                    <a:pt x="6" y="52"/>
                  </a:cubicBezTo>
                  <a:close/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3" name="Freeform 268"/>
            <p:cNvSpPr>
              <a:spLocks noEditPoints="1"/>
            </p:cNvSpPr>
            <p:nvPr/>
          </p:nvSpPr>
          <p:spPr bwMode="auto">
            <a:xfrm>
              <a:off x="2411" y="1213"/>
              <a:ext cx="96" cy="141"/>
            </a:xfrm>
            <a:custGeom>
              <a:avLst/>
              <a:gdLst>
                <a:gd name="T0" fmla="*/ 9 w 38"/>
                <a:gd name="T1" fmla="*/ 53 h 56"/>
                <a:gd name="T2" fmla="*/ 6 w 38"/>
                <a:gd name="T3" fmla="*/ 52 h 56"/>
                <a:gd name="T4" fmla="*/ 12 w 38"/>
                <a:gd name="T5" fmla="*/ 48 h 56"/>
                <a:gd name="T6" fmla="*/ 30 w 38"/>
                <a:gd name="T7" fmla="*/ 26 h 56"/>
                <a:gd name="T8" fmla="*/ 30 w 38"/>
                <a:gd name="T9" fmla="*/ 26 h 56"/>
                <a:gd name="T10" fmla="*/ 16 w 38"/>
                <a:gd name="T11" fmla="*/ 8 h 56"/>
                <a:gd name="T12" fmla="*/ 9 w 38"/>
                <a:gd name="T13" fmla="*/ 9 h 56"/>
                <a:gd name="T14" fmla="*/ 7 w 38"/>
                <a:gd name="T15" fmla="*/ 11 h 56"/>
                <a:gd name="T16" fmla="*/ 0 w 38"/>
                <a:gd name="T17" fmla="*/ 4 h 56"/>
                <a:gd name="T18" fmla="*/ 2 w 38"/>
                <a:gd name="T19" fmla="*/ 3 h 56"/>
                <a:gd name="T20" fmla="*/ 3 w 38"/>
                <a:gd name="T21" fmla="*/ 3 h 56"/>
                <a:gd name="T22" fmla="*/ 16 w 38"/>
                <a:gd name="T23" fmla="*/ 0 h 56"/>
                <a:gd name="T24" fmla="*/ 17 w 38"/>
                <a:gd name="T25" fmla="*/ 0 h 56"/>
                <a:gd name="T26" fmla="*/ 38 w 38"/>
                <a:gd name="T27" fmla="*/ 26 h 56"/>
                <a:gd name="T28" fmla="*/ 27 w 38"/>
                <a:gd name="T29" fmla="*/ 48 h 56"/>
                <a:gd name="T30" fmla="*/ 11 w 38"/>
                <a:gd name="T31" fmla="*/ 56 h 56"/>
                <a:gd name="T32" fmla="*/ 10 w 38"/>
                <a:gd name="T33" fmla="*/ 54 h 56"/>
                <a:gd name="T34" fmla="*/ 13 w 38"/>
                <a:gd name="T35" fmla="*/ 51 h 56"/>
                <a:gd name="T36" fmla="*/ 13 w 38"/>
                <a:gd name="T37" fmla="*/ 51 h 56"/>
                <a:gd name="T38" fmla="*/ 20 w 38"/>
                <a:gd name="T39" fmla="*/ 48 h 56"/>
                <a:gd name="T40" fmla="*/ 20 w 38"/>
                <a:gd name="T41" fmla="*/ 48 h 56"/>
                <a:gd name="T42" fmla="*/ 34 w 38"/>
                <a:gd name="T43" fmla="*/ 29 h 56"/>
                <a:gd name="T44" fmla="*/ 34 w 38"/>
                <a:gd name="T45" fmla="*/ 21 h 56"/>
                <a:gd name="T46" fmla="*/ 34 w 38"/>
                <a:gd name="T47" fmla="*/ 27 h 56"/>
                <a:gd name="T48" fmla="*/ 34 w 38"/>
                <a:gd name="T49" fmla="*/ 21 h 56"/>
                <a:gd name="T50" fmla="*/ 32 w 38"/>
                <a:gd name="T51" fmla="*/ 16 h 56"/>
                <a:gd name="T52" fmla="*/ 32 w 38"/>
                <a:gd name="T53" fmla="*/ 16 h 56"/>
                <a:gd name="T54" fmla="*/ 32 w 38"/>
                <a:gd name="T55" fmla="*/ 16 h 56"/>
                <a:gd name="T56" fmla="*/ 32 w 38"/>
                <a:gd name="T57" fmla="*/ 16 h 56"/>
                <a:gd name="T58" fmla="*/ 32 w 38"/>
                <a:gd name="T59" fmla="*/ 16 h 56"/>
                <a:gd name="T60" fmla="*/ 32 w 38"/>
                <a:gd name="T61" fmla="*/ 15 h 56"/>
                <a:gd name="T62" fmla="*/ 32 w 38"/>
                <a:gd name="T63" fmla="*/ 15 h 56"/>
                <a:gd name="T64" fmla="*/ 32 w 38"/>
                <a:gd name="T65" fmla="*/ 15 h 56"/>
                <a:gd name="T66" fmla="*/ 32 w 38"/>
                <a:gd name="T67" fmla="*/ 15 h 56"/>
                <a:gd name="T68" fmla="*/ 32 w 38"/>
                <a:gd name="T69" fmla="*/ 15 h 56"/>
                <a:gd name="T70" fmla="*/ 32 w 38"/>
                <a:gd name="T71" fmla="*/ 14 h 56"/>
                <a:gd name="T72" fmla="*/ 32 w 38"/>
                <a:gd name="T73" fmla="*/ 14 h 56"/>
                <a:gd name="T74" fmla="*/ 32 w 38"/>
                <a:gd name="T75" fmla="*/ 14 h 56"/>
                <a:gd name="T76" fmla="*/ 31 w 38"/>
                <a:gd name="T77" fmla="*/ 14 h 56"/>
                <a:gd name="T78" fmla="*/ 31 w 38"/>
                <a:gd name="T79" fmla="*/ 14 h 56"/>
                <a:gd name="T80" fmla="*/ 31 w 38"/>
                <a:gd name="T81" fmla="*/ 14 h 56"/>
                <a:gd name="T82" fmla="*/ 31 w 38"/>
                <a:gd name="T83" fmla="*/ 13 h 56"/>
                <a:gd name="T84" fmla="*/ 31 w 38"/>
                <a:gd name="T85" fmla="*/ 13 h 56"/>
                <a:gd name="T86" fmla="*/ 31 w 38"/>
                <a:gd name="T87" fmla="*/ 13 h 56"/>
                <a:gd name="T88" fmla="*/ 31 w 38"/>
                <a:gd name="T89" fmla="*/ 13 h 56"/>
                <a:gd name="T90" fmla="*/ 31 w 38"/>
                <a:gd name="T91" fmla="*/ 13 h 56"/>
                <a:gd name="T92" fmla="*/ 31 w 38"/>
                <a:gd name="T93" fmla="*/ 13 h 56"/>
                <a:gd name="T94" fmla="*/ 31 w 38"/>
                <a:gd name="T95" fmla="*/ 12 h 56"/>
                <a:gd name="T96" fmla="*/ 31 w 38"/>
                <a:gd name="T97" fmla="*/ 12 h 56"/>
                <a:gd name="T98" fmla="*/ 30 w 38"/>
                <a:gd name="T99" fmla="*/ 12 h 56"/>
                <a:gd name="T100" fmla="*/ 30 w 38"/>
                <a:gd name="T101" fmla="*/ 12 h 56"/>
                <a:gd name="T102" fmla="*/ 30 w 38"/>
                <a:gd name="T103" fmla="*/ 12 h 56"/>
                <a:gd name="T104" fmla="*/ 30 w 38"/>
                <a:gd name="T105" fmla="*/ 12 h 56"/>
                <a:gd name="T106" fmla="*/ 30 w 38"/>
                <a:gd name="T107" fmla="*/ 11 h 56"/>
                <a:gd name="T108" fmla="*/ 17 w 38"/>
                <a:gd name="T109" fmla="*/ 4 h 56"/>
                <a:gd name="T110" fmla="*/ 16 w 38"/>
                <a:gd name="T111" fmla="*/ 4 h 56"/>
                <a:gd name="T112" fmla="*/ 16 w 38"/>
                <a:gd name="T113" fmla="*/ 4 h 56"/>
                <a:gd name="T114" fmla="*/ 17 w 38"/>
                <a:gd name="T115" fmla="*/ 4 h 56"/>
                <a:gd name="T116" fmla="*/ 7 w 38"/>
                <a:gd name="T117" fmla="*/ 5 h 56"/>
                <a:gd name="T118" fmla="*/ 11 w 38"/>
                <a:gd name="T119" fmla="*/ 4 h 56"/>
                <a:gd name="T120" fmla="*/ 7 w 38"/>
                <a:gd name="T121" fmla="*/ 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" h="56">
                  <a:moveTo>
                    <a:pt x="7" y="54"/>
                  </a:move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3" y="47"/>
                    <a:pt x="18" y="45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6" y="38"/>
                    <a:pt x="30" y="33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5"/>
                    <a:pt x="30" y="23"/>
                    <a:pt x="30" y="22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27" y="9"/>
                    <a:pt x="22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4" y="8"/>
                    <a:pt x="11" y="8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9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5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9" y="1"/>
                    <a:pt x="12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5" y="0"/>
                    <a:pt x="35" y="5"/>
                    <a:pt x="38" y="21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8" y="23"/>
                    <a:pt x="38" y="24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36"/>
                    <a:pt x="33" y="43"/>
                    <a:pt x="27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1" y="53"/>
                    <a:pt x="15" y="55"/>
                    <a:pt x="11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1" y="56"/>
                    <a:pt x="9" y="55"/>
                    <a:pt x="7" y="54"/>
                  </a:cubicBezTo>
                  <a:close/>
                  <a:moveTo>
                    <a:pt x="10" y="54"/>
                  </a:moveTo>
                  <a:cubicBezTo>
                    <a:pt x="10" y="54"/>
                    <a:pt x="10" y="54"/>
                    <a:pt x="10" y="54"/>
                  </a:cubicBezTo>
                  <a:cubicBezTo>
                    <a:pt x="10" y="54"/>
                    <a:pt x="10" y="54"/>
                    <a:pt x="10" y="54"/>
                  </a:cubicBezTo>
                  <a:close/>
                  <a:moveTo>
                    <a:pt x="13" y="51"/>
                  </a:moveTo>
                  <a:cubicBezTo>
                    <a:pt x="15" y="51"/>
                    <a:pt x="17" y="50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17" y="50"/>
                    <a:pt x="15" y="51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lose/>
                  <a:moveTo>
                    <a:pt x="20" y="48"/>
                  </a:move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lose/>
                  <a:moveTo>
                    <a:pt x="28" y="42"/>
                  </a:moveTo>
                  <a:cubicBezTo>
                    <a:pt x="31" y="38"/>
                    <a:pt x="33" y="34"/>
                    <a:pt x="34" y="29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3" y="34"/>
                    <a:pt x="31" y="38"/>
                    <a:pt x="28" y="42"/>
                  </a:cubicBezTo>
                  <a:close/>
                  <a:moveTo>
                    <a:pt x="34" y="21"/>
                  </a:moveTo>
                  <a:cubicBezTo>
                    <a:pt x="34" y="23"/>
                    <a:pt x="34" y="25"/>
                    <a:pt x="34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5"/>
                    <a:pt x="34" y="23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3" y="20"/>
                    <a:pt x="33" y="18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3" y="18"/>
                    <a:pt x="33" y="20"/>
                    <a:pt x="34" y="21"/>
                  </a:cubicBezTo>
                  <a:close/>
                  <a:moveTo>
                    <a:pt x="32" y="16"/>
                  </a:move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lose/>
                  <a:moveTo>
                    <a:pt x="32" y="16"/>
                  </a:move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lose/>
                  <a:moveTo>
                    <a:pt x="32" y="16"/>
                  </a:move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lose/>
                  <a:moveTo>
                    <a:pt x="32" y="15"/>
                  </a:move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lose/>
                  <a:moveTo>
                    <a:pt x="32" y="15"/>
                  </a:move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lose/>
                  <a:moveTo>
                    <a:pt x="32" y="15"/>
                  </a:move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lose/>
                  <a:moveTo>
                    <a:pt x="32" y="15"/>
                  </a:move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lose/>
                  <a:moveTo>
                    <a:pt x="32" y="14"/>
                  </a:move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lose/>
                  <a:moveTo>
                    <a:pt x="32" y="14"/>
                  </a:move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lose/>
                  <a:moveTo>
                    <a:pt x="31" y="14"/>
                  </a:moveTo>
                  <a:cubicBezTo>
                    <a:pt x="31" y="14"/>
                    <a:pt x="31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lose/>
                  <a:moveTo>
                    <a:pt x="31" y="14"/>
                  </a:moveTo>
                  <a:cubicBezTo>
                    <a:pt x="31" y="14"/>
                    <a:pt x="31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lose/>
                  <a:moveTo>
                    <a:pt x="31" y="14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4"/>
                  </a:cubicBezTo>
                  <a:close/>
                  <a:moveTo>
                    <a:pt x="31" y="13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lose/>
                  <a:moveTo>
                    <a:pt x="31" y="13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lose/>
                  <a:moveTo>
                    <a:pt x="31" y="13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lose/>
                  <a:moveTo>
                    <a:pt x="31" y="13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lose/>
                  <a:moveTo>
                    <a:pt x="31" y="12"/>
                  </a:move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lose/>
                  <a:moveTo>
                    <a:pt x="31" y="12"/>
                  </a:moveTo>
                  <a:cubicBezTo>
                    <a:pt x="31" y="12"/>
                    <a:pt x="31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1" y="12"/>
                    <a:pt x="31" y="12"/>
                    <a:pt x="31" y="12"/>
                  </a:cubicBezTo>
                  <a:close/>
                  <a:moveTo>
                    <a:pt x="30" y="12"/>
                  </a:move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lose/>
                  <a:moveTo>
                    <a:pt x="30" y="12"/>
                  </a:move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lose/>
                  <a:moveTo>
                    <a:pt x="30" y="12"/>
                  </a:moveTo>
                  <a:cubicBezTo>
                    <a:pt x="30" y="12"/>
                    <a:pt x="30" y="12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2"/>
                    <a:pt x="30" y="12"/>
                    <a:pt x="30" y="12"/>
                  </a:cubicBezTo>
                  <a:close/>
                  <a:moveTo>
                    <a:pt x="30" y="11"/>
                  </a:moveTo>
                  <a:cubicBezTo>
                    <a:pt x="27" y="6"/>
                    <a:pt x="21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21" y="4"/>
                    <a:pt x="26" y="5"/>
                    <a:pt x="30" y="11"/>
                  </a:cubicBezTo>
                  <a:close/>
                  <a:moveTo>
                    <a:pt x="7" y="6"/>
                  </a:moveTo>
                  <a:cubicBezTo>
                    <a:pt x="7" y="6"/>
                    <a:pt x="7" y="6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9" y="5"/>
                    <a:pt x="10" y="5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9" y="5"/>
                    <a:pt x="8" y="5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Freeform 269"/>
            <p:cNvSpPr/>
            <p:nvPr/>
          </p:nvSpPr>
          <p:spPr bwMode="auto">
            <a:xfrm>
              <a:off x="2131" y="1057"/>
              <a:ext cx="323" cy="214"/>
            </a:xfrm>
            <a:custGeom>
              <a:avLst/>
              <a:gdLst>
                <a:gd name="T0" fmla="*/ 2 w 128"/>
                <a:gd name="T1" fmla="*/ 83 h 85"/>
                <a:gd name="T2" fmla="*/ 4 w 128"/>
                <a:gd name="T3" fmla="*/ 84 h 85"/>
                <a:gd name="T4" fmla="*/ 2 w 128"/>
                <a:gd name="T5" fmla="*/ 84 h 85"/>
                <a:gd name="T6" fmla="*/ 2 w 128"/>
                <a:gd name="T7" fmla="*/ 84 h 85"/>
                <a:gd name="T8" fmla="*/ 2 w 128"/>
                <a:gd name="T9" fmla="*/ 84 h 85"/>
                <a:gd name="T10" fmla="*/ 2 w 128"/>
                <a:gd name="T11" fmla="*/ 84 h 85"/>
                <a:gd name="T12" fmla="*/ 2 w 128"/>
                <a:gd name="T13" fmla="*/ 84 h 85"/>
                <a:gd name="T14" fmla="*/ 2 w 128"/>
                <a:gd name="T15" fmla="*/ 84 h 85"/>
                <a:gd name="T16" fmla="*/ 0 w 128"/>
                <a:gd name="T17" fmla="*/ 49 h 85"/>
                <a:gd name="T18" fmla="*/ 0 w 128"/>
                <a:gd name="T19" fmla="*/ 49 h 85"/>
                <a:gd name="T20" fmla="*/ 0 w 128"/>
                <a:gd name="T21" fmla="*/ 40 h 85"/>
                <a:gd name="T22" fmla="*/ 0 w 128"/>
                <a:gd name="T23" fmla="*/ 40 h 85"/>
                <a:gd name="T24" fmla="*/ 2 w 128"/>
                <a:gd name="T25" fmla="*/ 35 h 85"/>
                <a:gd name="T26" fmla="*/ 2 w 128"/>
                <a:gd name="T27" fmla="*/ 35 h 85"/>
                <a:gd name="T28" fmla="*/ 50 w 128"/>
                <a:gd name="T29" fmla="*/ 1 h 85"/>
                <a:gd name="T30" fmla="*/ 50 w 128"/>
                <a:gd name="T31" fmla="*/ 1 h 85"/>
                <a:gd name="T32" fmla="*/ 70 w 128"/>
                <a:gd name="T33" fmla="*/ 0 h 85"/>
                <a:gd name="T34" fmla="*/ 70 w 128"/>
                <a:gd name="T35" fmla="*/ 0 h 85"/>
                <a:gd name="T36" fmla="*/ 103 w 128"/>
                <a:gd name="T37" fmla="*/ 9 h 85"/>
                <a:gd name="T38" fmla="*/ 103 w 128"/>
                <a:gd name="T39" fmla="*/ 9 h 85"/>
                <a:gd name="T40" fmla="*/ 118 w 128"/>
                <a:gd name="T41" fmla="*/ 37 h 85"/>
                <a:gd name="T42" fmla="*/ 118 w 128"/>
                <a:gd name="T43" fmla="*/ 37 h 85"/>
                <a:gd name="T44" fmla="*/ 128 w 128"/>
                <a:gd name="T45" fmla="*/ 65 h 85"/>
                <a:gd name="T46" fmla="*/ 128 w 128"/>
                <a:gd name="T47" fmla="*/ 65 h 85"/>
                <a:gd name="T48" fmla="*/ 124 w 128"/>
                <a:gd name="T49" fmla="*/ 66 h 85"/>
                <a:gd name="T50" fmla="*/ 115 w 128"/>
                <a:gd name="T51" fmla="*/ 39 h 85"/>
                <a:gd name="T52" fmla="*/ 115 w 128"/>
                <a:gd name="T53" fmla="*/ 39 h 85"/>
                <a:gd name="T54" fmla="*/ 100 w 128"/>
                <a:gd name="T55" fmla="*/ 11 h 85"/>
                <a:gd name="T56" fmla="*/ 100 w 128"/>
                <a:gd name="T57" fmla="*/ 11 h 85"/>
                <a:gd name="T58" fmla="*/ 70 w 128"/>
                <a:gd name="T59" fmla="*/ 4 h 85"/>
                <a:gd name="T60" fmla="*/ 70 w 128"/>
                <a:gd name="T61" fmla="*/ 4 h 85"/>
                <a:gd name="T62" fmla="*/ 50 w 128"/>
                <a:gd name="T63" fmla="*/ 5 h 85"/>
                <a:gd name="T64" fmla="*/ 50 w 128"/>
                <a:gd name="T65" fmla="*/ 5 h 85"/>
                <a:gd name="T66" fmla="*/ 5 w 128"/>
                <a:gd name="T67" fmla="*/ 37 h 85"/>
                <a:gd name="T68" fmla="*/ 5 w 128"/>
                <a:gd name="T69" fmla="*/ 37 h 85"/>
                <a:gd name="T70" fmla="*/ 4 w 128"/>
                <a:gd name="T71" fmla="*/ 41 h 85"/>
                <a:gd name="T72" fmla="*/ 4 w 128"/>
                <a:gd name="T73" fmla="*/ 41 h 85"/>
                <a:gd name="T74" fmla="*/ 4 w 128"/>
                <a:gd name="T75" fmla="*/ 49 h 85"/>
                <a:gd name="T76" fmla="*/ 4 w 128"/>
                <a:gd name="T77" fmla="*/ 49 h 85"/>
                <a:gd name="T78" fmla="*/ 6 w 128"/>
                <a:gd name="T79" fmla="*/ 84 h 85"/>
                <a:gd name="T80" fmla="*/ 6 w 128"/>
                <a:gd name="T81" fmla="*/ 84 h 85"/>
                <a:gd name="T82" fmla="*/ 6 w 128"/>
                <a:gd name="T83" fmla="*/ 84 h 85"/>
                <a:gd name="T84" fmla="*/ 6 w 128"/>
                <a:gd name="T85" fmla="*/ 84 h 85"/>
                <a:gd name="T86" fmla="*/ 5 w 128"/>
                <a:gd name="T87" fmla="*/ 85 h 85"/>
                <a:gd name="T88" fmla="*/ 5 w 128"/>
                <a:gd name="T89" fmla="*/ 85 h 85"/>
                <a:gd name="T90" fmla="*/ 2 w 128"/>
                <a:gd name="T91" fmla="*/ 8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8" h="85">
                  <a:moveTo>
                    <a:pt x="2" y="83"/>
                  </a:moveTo>
                  <a:cubicBezTo>
                    <a:pt x="4" y="84"/>
                    <a:pt x="4" y="84"/>
                    <a:pt x="4" y="84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2" y="81"/>
                    <a:pt x="0" y="63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6"/>
                    <a:pt x="0" y="43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" y="38"/>
                    <a:pt x="1" y="36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5" y="31"/>
                    <a:pt x="17" y="6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7" y="0"/>
                    <a:pt x="64" y="0"/>
                    <a:pt x="7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90" y="0"/>
                    <a:pt x="100" y="5"/>
                    <a:pt x="103" y="9"/>
                  </a:cubicBezTo>
                  <a:cubicBezTo>
                    <a:pt x="103" y="9"/>
                    <a:pt x="103" y="9"/>
                    <a:pt x="103" y="9"/>
                  </a:cubicBezTo>
                  <a:cubicBezTo>
                    <a:pt x="107" y="14"/>
                    <a:pt x="113" y="23"/>
                    <a:pt x="118" y="37"/>
                  </a:cubicBezTo>
                  <a:cubicBezTo>
                    <a:pt x="118" y="37"/>
                    <a:pt x="118" y="37"/>
                    <a:pt x="118" y="37"/>
                  </a:cubicBezTo>
                  <a:cubicBezTo>
                    <a:pt x="124" y="52"/>
                    <a:pt x="128" y="65"/>
                    <a:pt x="128" y="65"/>
                  </a:cubicBezTo>
                  <a:cubicBezTo>
                    <a:pt x="128" y="65"/>
                    <a:pt x="128" y="65"/>
                    <a:pt x="128" y="65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4" y="66"/>
                    <a:pt x="120" y="53"/>
                    <a:pt x="115" y="39"/>
                  </a:cubicBezTo>
                  <a:cubicBezTo>
                    <a:pt x="115" y="39"/>
                    <a:pt x="115" y="39"/>
                    <a:pt x="115" y="39"/>
                  </a:cubicBezTo>
                  <a:cubicBezTo>
                    <a:pt x="109" y="25"/>
                    <a:pt x="104" y="15"/>
                    <a:pt x="100" y="11"/>
                  </a:cubicBezTo>
                  <a:cubicBezTo>
                    <a:pt x="100" y="11"/>
                    <a:pt x="100" y="11"/>
                    <a:pt x="100" y="11"/>
                  </a:cubicBezTo>
                  <a:cubicBezTo>
                    <a:pt x="98" y="9"/>
                    <a:pt x="89" y="4"/>
                    <a:pt x="70" y="4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64" y="4"/>
                    <a:pt x="58" y="4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19" y="10"/>
                    <a:pt x="9" y="32"/>
                    <a:pt x="5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7"/>
                    <a:pt x="5" y="39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3"/>
                    <a:pt x="4" y="46"/>
                    <a:pt x="4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63"/>
                    <a:pt x="6" y="82"/>
                    <a:pt x="6" y="84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6" y="84"/>
                    <a:pt x="6" y="84"/>
                    <a:pt x="5" y="85"/>
                  </a:cubicBezTo>
                  <a:cubicBezTo>
                    <a:pt x="5" y="85"/>
                    <a:pt x="5" y="85"/>
                    <a:pt x="5" y="85"/>
                  </a:cubicBezTo>
                  <a:cubicBezTo>
                    <a:pt x="2" y="83"/>
                    <a:pt x="2" y="83"/>
                    <a:pt x="2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Freeform 270"/>
            <p:cNvSpPr>
              <a:spLocks noEditPoints="1"/>
            </p:cNvSpPr>
            <p:nvPr/>
          </p:nvSpPr>
          <p:spPr bwMode="auto">
            <a:xfrm>
              <a:off x="2126" y="1052"/>
              <a:ext cx="333" cy="226"/>
            </a:xfrm>
            <a:custGeom>
              <a:avLst/>
              <a:gdLst>
                <a:gd name="T0" fmla="*/ 2 w 132"/>
                <a:gd name="T1" fmla="*/ 88 h 90"/>
                <a:gd name="T2" fmla="*/ 2 w 132"/>
                <a:gd name="T3" fmla="*/ 86 h 90"/>
                <a:gd name="T4" fmla="*/ 2 w 132"/>
                <a:gd name="T5" fmla="*/ 86 h 90"/>
                <a:gd name="T6" fmla="*/ 2 w 132"/>
                <a:gd name="T7" fmla="*/ 86 h 90"/>
                <a:gd name="T8" fmla="*/ 0 w 132"/>
                <a:gd name="T9" fmla="*/ 51 h 90"/>
                <a:gd name="T10" fmla="*/ 0 w 132"/>
                <a:gd name="T11" fmla="*/ 51 h 90"/>
                <a:gd name="T12" fmla="*/ 0 w 132"/>
                <a:gd name="T13" fmla="*/ 51 h 90"/>
                <a:gd name="T14" fmla="*/ 0 w 132"/>
                <a:gd name="T15" fmla="*/ 42 h 90"/>
                <a:gd name="T16" fmla="*/ 3 w 132"/>
                <a:gd name="T17" fmla="*/ 35 h 90"/>
                <a:gd name="T18" fmla="*/ 52 w 132"/>
                <a:gd name="T19" fmla="*/ 1 h 90"/>
                <a:gd name="T20" fmla="*/ 72 w 132"/>
                <a:gd name="T21" fmla="*/ 0 h 90"/>
                <a:gd name="T22" fmla="*/ 107 w 132"/>
                <a:gd name="T23" fmla="*/ 10 h 90"/>
                <a:gd name="T24" fmla="*/ 122 w 132"/>
                <a:gd name="T25" fmla="*/ 39 h 90"/>
                <a:gd name="T26" fmla="*/ 132 w 132"/>
                <a:gd name="T27" fmla="*/ 67 h 90"/>
                <a:gd name="T28" fmla="*/ 125 w 132"/>
                <a:gd name="T29" fmla="*/ 71 h 90"/>
                <a:gd name="T30" fmla="*/ 124 w 132"/>
                <a:gd name="T31" fmla="*/ 69 h 90"/>
                <a:gd name="T32" fmla="*/ 124 w 132"/>
                <a:gd name="T33" fmla="*/ 69 h 90"/>
                <a:gd name="T34" fmla="*/ 124 w 132"/>
                <a:gd name="T35" fmla="*/ 69 h 90"/>
                <a:gd name="T36" fmla="*/ 124 w 132"/>
                <a:gd name="T37" fmla="*/ 68 h 90"/>
                <a:gd name="T38" fmla="*/ 123 w 132"/>
                <a:gd name="T39" fmla="*/ 66 h 90"/>
                <a:gd name="T40" fmla="*/ 121 w 132"/>
                <a:gd name="T41" fmla="*/ 60 h 90"/>
                <a:gd name="T42" fmla="*/ 115 w 132"/>
                <a:gd name="T43" fmla="*/ 42 h 90"/>
                <a:gd name="T44" fmla="*/ 101 w 132"/>
                <a:gd name="T45" fmla="*/ 15 h 90"/>
                <a:gd name="T46" fmla="*/ 72 w 132"/>
                <a:gd name="T47" fmla="*/ 8 h 90"/>
                <a:gd name="T48" fmla="*/ 72 w 132"/>
                <a:gd name="T49" fmla="*/ 8 h 90"/>
                <a:gd name="T50" fmla="*/ 53 w 132"/>
                <a:gd name="T51" fmla="*/ 9 h 90"/>
                <a:gd name="T52" fmla="*/ 9 w 132"/>
                <a:gd name="T53" fmla="*/ 40 h 90"/>
                <a:gd name="T54" fmla="*/ 9 w 132"/>
                <a:gd name="T55" fmla="*/ 41 h 90"/>
                <a:gd name="T56" fmla="*/ 8 w 132"/>
                <a:gd name="T57" fmla="*/ 43 h 90"/>
                <a:gd name="T58" fmla="*/ 8 w 132"/>
                <a:gd name="T59" fmla="*/ 51 h 90"/>
                <a:gd name="T60" fmla="*/ 10 w 132"/>
                <a:gd name="T61" fmla="*/ 86 h 90"/>
                <a:gd name="T62" fmla="*/ 10 w 132"/>
                <a:gd name="T63" fmla="*/ 86 h 90"/>
                <a:gd name="T64" fmla="*/ 10 w 132"/>
                <a:gd name="T65" fmla="*/ 86 h 90"/>
                <a:gd name="T66" fmla="*/ 9 w 132"/>
                <a:gd name="T67" fmla="*/ 88 h 90"/>
                <a:gd name="T68" fmla="*/ 5 w 132"/>
                <a:gd name="T69" fmla="*/ 88 h 90"/>
                <a:gd name="T70" fmla="*/ 4 w 132"/>
                <a:gd name="T71" fmla="*/ 51 h 90"/>
                <a:gd name="T72" fmla="*/ 4 w 132"/>
                <a:gd name="T73" fmla="*/ 52 h 90"/>
                <a:gd name="T74" fmla="*/ 5 w 132"/>
                <a:gd name="T75" fmla="*/ 80 h 90"/>
                <a:gd name="T76" fmla="*/ 126 w 132"/>
                <a:gd name="T77" fmla="*/ 62 h 90"/>
                <a:gd name="T78" fmla="*/ 125 w 132"/>
                <a:gd name="T79" fmla="*/ 59 h 90"/>
                <a:gd name="T80" fmla="*/ 118 w 132"/>
                <a:gd name="T81" fmla="*/ 40 h 90"/>
                <a:gd name="T82" fmla="*/ 109 w 132"/>
                <a:gd name="T83" fmla="*/ 20 h 90"/>
                <a:gd name="T84" fmla="*/ 118 w 132"/>
                <a:gd name="T85" fmla="*/ 40 h 90"/>
                <a:gd name="T86" fmla="*/ 5 w 132"/>
                <a:gd name="T87" fmla="*/ 38 h 90"/>
                <a:gd name="T88" fmla="*/ 5 w 132"/>
                <a:gd name="T89" fmla="*/ 38 h 90"/>
                <a:gd name="T90" fmla="*/ 5 w 132"/>
                <a:gd name="T91" fmla="*/ 41 h 90"/>
                <a:gd name="T92" fmla="*/ 9 w 132"/>
                <a:gd name="T93" fmla="*/ 40 h 90"/>
                <a:gd name="T94" fmla="*/ 9 w 132"/>
                <a:gd name="T95" fmla="*/ 40 h 90"/>
                <a:gd name="T96" fmla="*/ 6 w 132"/>
                <a:gd name="T97" fmla="*/ 38 h 90"/>
                <a:gd name="T98" fmla="*/ 6 w 132"/>
                <a:gd name="T99" fmla="*/ 38 h 90"/>
                <a:gd name="T100" fmla="*/ 6 w 132"/>
                <a:gd name="T101" fmla="*/ 38 h 90"/>
                <a:gd name="T102" fmla="*/ 6 w 132"/>
                <a:gd name="T103" fmla="*/ 38 h 90"/>
                <a:gd name="T104" fmla="*/ 6 w 132"/>
                <a:gd name="T105" fmla="*/ 38 h 90"/>
                <a:gd name="T106" fmla="*/ 6 w 132"/>
                <a:gd name="T107" fmla="*/ 38 h 90"/>
                <a:gd name="T108" fmla="*/ 6 w 132"/>
                <a:gd name="T109" fmla="*/ 38 h 90"/>
                <a:gd name="T110" fmla="*/ 6 w 132"/>
                <a:gd name="T111" fmla="*/ 38 h 90"/>
                <a:gd name="T112" fmla="*/ 6 w 132"/>
                <a:gd name="T113" fmla="*/ 37 h 90"/>
                <a:gd name="T114" fmla="*/ 6 w 132"/>
                <a:gd name="T115" fmla="*/ 38 h 90"/>
                <a:gd name="T116" fmla="*/ 9 w 132"/>
                <a:gd name="T117" fmla="*/ 32 h 90"/>
                <a:gd name="T118" fmla="*/ 52 w 132"/>
                <a:gd name="T119" fmla="*/ 5 h 90"/>
                <a:gd name="T120" fmla="*/ 72 w 132"/>
                <a:gd name="T121" fmla="*/ 4 h 90"/>
                <a:gd name="T122" fmla="*/ 72 w 132"/>
                <a:gd name="T123" fmla="*/ 4 h 90"/>
                <a:gd name="T124" fmla="*/ 52 w 132"/>
                <a:gd name="T125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2" h="90">
                  <a:moveTo>
                    <a:pt x="5" y="88"/>
                  </a:moveTo>
                  <a:cubicBezTo>
                    <a:pt x="2" y="88"/>
                    <a:pt x="2" y="88"/>
                    <a:pt x="2" y="88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83"/>
                    <a:pt x="0" y="65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48"/>
                    <a:pt x="0" y="45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" y="40"/>
                    <a:pt x="1" y="38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5" y="32"/>
                    <a:pt x="17" y="6"/>
                    <a:pt x="52" y="1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9" y="0"/>
                    <a:pt x="66" y="0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92" y="0"/>
                    <a:pt x="103" y="5"/>
                    <a:pt x="107" y="10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11" y="15"/>
                    <a:pt x="116" y="24"/>
                    <a:pt x="122" y="39"/>
                  </a:cubicBezTo>
                  <a:cubicBezTo>
                    <a:pt x="122" y="39"/>
                    <a:pt x="122" y="39"/>
                    <a:pt x="122" y="39"/>
                  </a:cubicBezTo>
                  <a:cubicBezTo>
                    <a:pt x="128" y="53"/>
                    <a:pt x="131" y="66"/>
                    <a:pt x="132" y="67"/>
                  </a:cubicBezTo>
                  <a:cubicBezTo>
                    <a:pt x="132" y="67"/>
                    <a:pt x="132" y="67"/>
                    <a:pt x="132" y="67"/>
                  </a:cubicBezTo>
                  <a:cubicBezTo>
                    <a:pt x="132" y="69"/>
                    <a:pt x="132" y="69"/>
                    <a:pt x="132" y="69"/>
                  </a:cubicBezTo>
                  <a:cubicBezTo>
                    <a:pt x="125" y="71"/>
                    <a:pt x="125" y="71"/>
                    <a:pt x="125" y="71"/>
                  </a:cubicBezTo>
                  <a:cubicBezTo>
                    <a:pt x="124" y="69"/>
                    <a:pt x="124" y="69"/>
                    <a:pt x="124" y="69"/>
                  </a:cubicBezTo>
                  <a:cubicBezTo>
                    <a:pt x="124" y="69"/>
                    <a:pt x="124" y="69"/>
                    <a:pt x="124" y="69"/>
                  </a:cubicBezTo>
                  <a:cubicBezTo>
                    <a:pt x="124" y="69"/>
                    <a:pt x="124" y="69"/>
                    <a:pt x="124" y="69"/>
                  </a:cubicBezTo>
                  <a:cubicBezTo>
                    <a:pt x="124" y="69"/>
                    <a:pt x="124" y="69"/>
                    <a:pt x="124" y="69"/>
                  </a:cubicBezTo>
                  <a:cubicBezTo>
                    <a:pt x="124" y="69"/>
                    <a:pt x="124" y="69"/>
                    <a:pt x="124" y="69"/>
                  </a:cubicBezTo>
                  <a:cubicBezTo>
                    <a:pt x="124" y="69"/>
                    <a:pt x="124" y="69"/>
                    <a:pt x="124" y="69"/>
                  </a:cubicBezTo>
                  <a:cubicBezTo>
                    <a:pt x="124" y="69"/>
                    <a:pt x="124" y="69"/>
                    <a:pt x="124" y="69"/>
                  </a:cubicBezTo>
                  <a:cubicBezTo>
                    <a:pt x="124" y="69"/>
                    <a:pt x="124" y="68"/>
                    <a:pt x="124" y="68"/>
                  </a:cubicBezTo>
                  <a:cubicBezTo>
                    <a:pt x="124" y="68"/>
                    <a:pt x="124" y="68"/>
                    <a:pt x="124" y="68"/>
                  </a:cubicBezTo>
                  <a:cubicBezTo>
                    <a:pt x="124" y="68"/>
                    <a:pt x="123" y="67"/>
                    <a:pt x="123" y="66"/>
                  </a:cubicBezTo>
                  <a:cubicBezTo>
                    <a:pt x="123" y="66"/>
                    <a:pt x="123" y="66"/>
                    <a:pt x="123" y="66"/>
                  </a:cubicBezTo>
                  <a:cubicBezTo>
                    <a:pt x="123" y="65"/>
                    <a:pt x="122" y="63"/>
                    <a:pt x="121" y="60"/>
                  </a:cubicBezTo>
                  <a:cubicBezTo>
                    <a:pt x="121" y="60"/>
                    <a:pt x="121" y="60"/>
                    <a:pt x="121" y="60"/>
                  </a:cubicBezTo>
                  <a:cubicBezTo>
                    <a:pt x="120" y="55"/>
                    <a:pt x="117" y="48"/>
                    <a:pt x="115" y="42"/>
                  </a:cubicBezTo>
                  <a:cubicBezTo>
                    <a:pt x="115" y="42"/>
                    <a:pt x="115" y="42"/>
                    <a:pt x="115" y="42"/>
                  </a:cubicBezTo>
                  <a:cubicBezTo>
                    <a:pt x="109" y="28"/>
                    <a:pt x="104" y="18"/>
                    <a:pt x="101" y="15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99" y="13"/>
                    <a:pt x="91" y="8"/>
                    <a:pt x="72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66" y="8"/>
                    <a:pt x="60" y="8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23" y="13"/>
                    <a:pt x="13" y="34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9" y="40"/>
                    <a:pt x="9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1"/>
                    <a:pt x="9" y="42"/>
                    <a:pt x="8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5"/>
                    <a:pt x="8" y="48"/>
                    <a:pt x="8" y="5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65"/>
                    <a:pt x="10" y="83"/>
                    <a:pt x="10" y="86"/>
                  </a:cubicBezTo>
                  <a:cubicBezTo>
                    <a:pt x="10" y="86"/>
                    <a:pt x="10" y="86"/>
                    <a:pt x="10" y="86"/>
                  </a:cubicBezTo>
                  <a:cubicBezTo>
                    <a:pt x="10" y="86"/>
                    <a:pt x="10" y="86"/>
                    <a:pt x="10" y="86"/>
                  </a:cubicBezTo>
                  <a:cubicBezTo>
                    <a:pt x="10" y="86"/>
                    <a:pt x="10" y="86"/>
                    <a:pt x="10" y="86"/>
                  </a:cubicBezTo>
                  <a:cubicBezTo>
                    <a:pt x="10" y="86"/>
                    <a:pt x="10" y="86"/>
                    <a:pt x="10" y="86"/>
                  </a:cubicBezTo>
                  <a:cubicBezTo>
                    <a:pt x="12" y="88"/>
                    <a:pt x="12" y="88"/>
                    <a:pt x="12" y="88"/>
                  </a:cubicBezTo>
                  <a:cubicBezTo>
                    <a:pt x="9" y="88"/>
                    <a:pt x="9" y="88"/>
                    <a:pt x="9" y="88"/>
                  </a:cubicBezTo>
                  <a:cubicBezTo>
                    <a:pt x="8" y="90"/>
                    <a:pt x="8" y="90"/>
                    <a:pt x="8" y="90"/>
                  </a:cubicBezTo>
                  <a:cubicBezTo>
                    <a:pt x="5" y="88"/>
                    <a:pt x="5" y="88"/>
                    <a:pt x="5" y="88"/>
                  </a:cubicBezTo>
                  <a:close/>
                  <a:moveTo>
                    <a:pt x="5" y="80"/>
                  </a:moveTo>
                  <a:cubicBezTo>
                    <a:pt x="5" y="73"/>
                    <a:pt x="4" y="6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61"/>
                    <a:pt x="5" y="73"/>
                    <a:pt x="5" y="80"/>
                  </a:cubicBezTo>
                  <a:close/>
                  <a:moveTo>
                    <a:pt x="118" y="40"/>
                  </a:moveTo>
                  <a:cubicBezTo>
                    <a:pt x="122" y="48"/>
                    <a:pt x="124" y="57"/>
                    <a:pt x="126" y="62"/>
                  </a:cubicBezTo>
                  <a:cubicBezTo>
                    <a:pt x="126" y="62"/>
                    <a:pt x="126" y="62"/>
                    <a:pt x="126" y="62"/>
                  </a:cubicBezTo>
                  <a:cubicBezTo>
                    <a:pt x="126" y="61"/>
                    <a:pt x="125" y="60"/>
                    <a:pt x="125" y="59"/>
                  </a:cubicBezTo>
                  <a:cubicBezTo>
                    <a:pt x="125" y="59"/>
                    <a:pt x="125" y="59"/>
                    <a:pt x="125" y="59"/>
                  </a:cubicBezTo>
                  <a:cubicBezTo>
                    <a:pt x="124" y="54"/>
                    <a:pt x="121" y="47"/>
                    <a:pt x="118" y="40"/>
                  </a:cubicBezTo>
                  <a:cubicBezTo>
                    <a:pt x="118" y="40"/>
                    <a:pt x="118" y="40"/>
                    <a:pt x="118" y="40"/>
                  </a:cubicBezTo>
                  <a:cubicBezTo>
                    <a:pt x="115" y="32"/>
                    <a:pt x="112" y="25"/>
                    <a:pt x="109" y="20"/>
                  </a:cubicBezTo>
                  <a:cubicBezTo>
                    <a:pt x="109" y="20"/>
                    <a:pt x="109" y="20"/>
                    <a:pt x="109" y="20"/>
                  </a:cubicBezTo>
                  <a:cubicBezTo>
                    <a:pt x="112" y="25"/>
                    <a:pt x="115" y="32"/>
                    <a:pt x="118" y="40"/>
                  </a:cubicBezTo>
                  <a:close/>
                  <a:moveTo>
                    <a:pt x="5" y="41"/>
                  </a:moveTo>
                  <a:cubicBezTo>
                    <a:pt x="5" y="39"/>
                    <a:pt x="5" y="39"/>
                    <a:pt x="5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9"/>
                    <a:pt x="5" y="40"/>
                    <a:pt x="5" y="41"/>
                  </a:cubicBezTo>
                  <a:close/>
                  <a:moveTo>
                    <a:pt x="9" y="40"/>
                  </a:move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close/>
                  <a:moveTo>
                    <a:pt x="6" y="38"/>
                  </a:moveTo>
                  <a:cubicBezTo>
                    <a:pt x="6" y="38"/>
                    <a:pt x="6" y="38"/>
                    <a:pt x="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8"/>
                    <a:pt x="6" y="38"/>
                    <a:pt x="6" y="38"/>
                  </a:cubicBezTo>
                  <a:close/>
                  <a:moveTo>
                    <a:pt x="6" y="38"/>
                  </a:moveTo>
                  <a:cubicBezTo>
                    <a:pt x="6" y="38"/>
                    <a:pt x="6" y="38"/>
                    <a:pt x="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8"/>
                    <a:pt x="6" y="38"/>
                    <a:pt x="6" y="38"/>
                  </a:cubicBezTo>
                  <a:close/>
                  <a:moveTo>
                    <a:pt x="6" y="38"/>
                  </a:moveTo>
                  <a:cubicBezTo>
                    <a:pt x="6" y="38"/>
                    <a:pt x="6" y="38"/>
                    <a:pt x="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8"/>
                    <a:pt x="6" y="37"/>
                    <a:pt x="6" y="37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6" y="37"/>
                    <a:pt x="6" y="38"/>
                    <a:pt x="6" y="38"/>
                  </a:cubicBezTo>
                  <a:close/>
                  <a:moveTo>
                    <a:pt x="52" y="5"/>
                  </a:moveTo>
                  <a:cubicBezTo>
                    <a:pt x="27" y="9"/>
                    <a:pt x="15" y="24"/>
                    <a:pt x="9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5" y="24"/>
                    <a:pt x="27" y="9"/>
                    <a:pt x="52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60" y="4"/>
                    <a:pt x="66" y="4"/>
                    <a:pt x="72" y="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66" y="4"/>
                    <a:pt x="60" y="4"/>
                    <a:pt x="5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Freeform 271"/>
            <p:cNvSpPr/>
            <p:nvPr/>
          </p:nvSpPr>
          <p:spPr bwMode="auto">
            <a:xfrm>
              <a:off x="2300" y="1449"/>
              <a:ext cx="10" cy="35"/>
            </a:xfrm>
            <a:custGeom>
              <a:avLst/>
              <a:gdLst>
                <a:gd name="T0" fmla="*/ 0 w 10"/>
                <a:gd name="T1" fmla="*/ 35 h 35"/>
                <a:gd name="T2" fmla="*/ 0 w 10"/>
                <a:gd name="T3" fmla="*/ 0 h 35"/>
                <a:gd name="T4" fmla="*/ 10 w 10"/>
                <a:gd name="T5" fmla="*/ 0 h 35"/>
                <a:gd name="T6" fmla="*/ 10 w 10"/>
                <a:gd name="T7" fmla="*/ 35 h 35"/>
                <a:gd name="T8" fmla="*/ 0 w 10"/>
                <a:gd name="T9" fmla="*/ 35 h 35"/>
                <a:gd name="T10" fmla="*/ 0 w 10"/>
                <a:gd name="T1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5">
                  <a:moveTo>
                    <a:pt x="0" y="35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10" y="35"/>
                  </a:lnTo>
                  <a:lnTo>
                    <a:pt x="0" y="35"/>
                  </a:lnTo>
                  <a:lnTo>
                    <a:pt x="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Freeform 272"/>
            <p:cNvSpPr>
              <a:spLocks noEditPoints="1"/>
            </p:cNvSpPr>
            <p:nvPr/>
          </p:nvSpPr>
          <p:spPr bwMode="auto">
            <a:xfrm>
              <a:off x="2295" y="1444"/>
              <a:ext cx="20" cy="45"/>
            </a:xfrm>
            <a:custGeom>
              <a:avLst/>
              <a:gdLst>
                <a:gd name="T0" fmla="*/ 15 w 20"/>
                <a:gd name="T1" fmla="*/ 45 h 45"/>
                <a:gd name="T2" fmla="*/ 5 w 20"/>
                <a:gd name="T3" fmla="*/ 45 h 45"/>
                <a:gd name="T4" fmla="*/ 5 w 20"/>
                <a:gd name="T5" fmla="*/ 40 h 45"/>
                <a:gd name="T6" fmla="*/ 10 w 20"/>
                <a:gd name="T7" fmla="*/ 40 h 45"/>
                <a:gd name="T8" fmla="*/ 5 w 20"/>
                <a:gd name="T9" fmla="*/ 40 h 45"/>
                <a:gd name="T10" fmla="*/ 5 w 20"/>
                <a:gd name="T11" fmla="*/ 45 h 45"/>
                <a:gd name="T12" fmla="*/ 0 w 20"/>
                <a:gd name="T13" fmla="*/ 45 h 45"/>
                <a:gd name="T14" fmla="*/ 0 w 20"/>
                <a:gd name="T15" fmla="*/ 0 h 45"/>
                <a:gd name="T16" fmla="*/ 20 w 20"/>
                <a:gd name="T17" fmla="*/ 0 h 45"/>
                <a:gd name="T18" fmla="*/ 20 w 20"/>
                <a:gd name="T19" fmla="*/ 45 h 45"/>
                <a:gd name="T20" fmla="*/ 15 w 20"/>
                <a:gd name="T21" fmla="*/ 45 h 45"/>
                <a:gd name="T22" fmla="*/ 15 w 20"/>
                <a:gd name="T23" fmla="*/ 45 h 45"/>
                <a:gd name="T24" fmla="*/ 10 w 20"/>
                <a:gd name="T25" fmla="*/ 35 h 45"/>
                <a:gd name="T26" fmla="*/ 10 w 20"/>
                <a:gd name="T27" fmla="*/ 10 h 45"/>
                <a:gd name="T28" fmla="*/ 10 w 20"/>
                <a:gd name="T29" fmla="*/ 35 h 45"/>
                <a:gd name="T30" fmla="*/ 10 w 20"/>
                <a:gd name="T31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" h="45">
                  <a:moveTo>
                    <a:pt x="15" y="45"/>
                  </a:moveTo>
                  <a:lnTo>
                    <a:pt x="5" y="45"/>
                  </a:lnTo>
                  <a:lnTo>
                    <a:pt x="5" y="40"/>
                  </a:lnTo>
                  <a:lnTo>
                    <a:pt x="10" y="40"/>
                  </a:lnTo>
                  <a:lnTo>
                    <a:pt x="5" y="40"/>
                  </a:lnTo>
                  <a:lnTo>
                    <a:pt x="5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20" y="0"/>
                  </a:lnTo>
                  <a:lnTo>
                    <a:pt x="20" y="45"/>
                  </a:lnTo>
                  <a:lnTo>
                    <a:pt x="15" y="45"/>
                  </a:lnTo>
                  <a:lnTo>
                    <a:pt x="15" y="45"/>
                  </a:lnTo>
                  <a:close/>
                  <a:moveTo>
                    <a:pt x="10" y="35"/>
                  </a:moveTo>
                  <a:lnTo>
                    <a:pt x="10" y="10"/>
                  </a:lnTo>
                  <a:lnTo>
                    <a:pt x="10" y="35"/>
                  </a:lnTo>
                  <a:lnTo>
                    <a:pt x="1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Freeform 273"/>
            <p:cNvSpPr/>
            <p:nvPr/>
          </p:nvSpPr>
          <p:spPr bwMode="auto">
            <a:xfrm>
              <a:off x="2252" y="1477"/>
              <a:ext cx="86" cy="35"/>
            </a:xfrm>
            <a:custGeom>
              <a:avLst/>
              <a:gdLst>
                <a:gd name="T0" fmla="*/ 25 w 34"/>
                <a:gd name="T1" fmla="*/ 13 h 14"/>
                <a:gd name="T2" fmla="*/ 19 w 34"/>
                <a:gd name="T3" fmla="*/ 9 h 14"/>
                <a:gd name="T4" fmla="*/ 19 w 34"/>
                <a:gd name="T5" fmla="*/ 9 h 14"/>
                <a:gd name="T6" fmla="*/ 18 w 34"/>
                <a:gd name="T7" fmla="*/ 7 h 14"/>
                <a:gd name="T8" fmla="*/ 18 w 34"/>
                <a:gd name="T9" fmla="*/ 7 h 14"/>
                <a:gd name="T10" fmla="*/ 7 w 34"/>
                <a:gd name="T11" fmla="*/ 14 h 14"/>
                <a:gd name="T12" fmla="*/ 7 w 34"/>
                <a:gd name="T13" fmla="*/ 14 h 14"/>
                <a:gd name="T14" fmla="*/ 6 w 34"/>
                <a:gd name="T15" fmla="*/ 13 h 14"/>
                <a:gd name="T16" fmla="*/ 6 w 34"/>
                <a:gd name="T17" fmla="*/ 13 h 14"/>
                <a:gd name="T18" fmla="*/ 0 w 34"/>
                <a:gd name="T19" fmla="*/ 4 h 14"/>
                <a:gd name="T20" fmla="*/ 0 w 34"/>
                <a:gd name="T21" fmla="*/ 4 h 14"/>
                <a:gd name="T22" fmla="*/ 0 w 34"/>
                <a:gd name="T23" fmla="*/ 3 h 14"/>
                <a:gd name="T24" fmla="*/ 0 w 34"/>
                <a:gd name="T25" fmla="*/ 3 h 14"/>
                <a:gd name="T26" fmla="*/ 4 w 34"/>
                <a:gd name="T27" fmla="*/ 4 h 14"/>
                <a:gd name="T28" fmla="*/ 4 w 34"/>
                <a:gd name="T29" fmla="*/ 4 h 14"/>
                <a:gd name="T30" fmla="*/ 4 w 34"/>
                <a:gd name="T31" fmla="*/ 4 h 14"/>
                <a:gd name="T32" fmla="*/ 5 w 34"/>
                <a:gd name="T33" fmla="*/ 7 h 14"/>
                <a:gd name="T34" fmla="*/ 5 w 34"/>
                <a:gd name="T35" fmla="*/ 7 h 14"/>
                <a:gd name="T36" fmla="*/ 6 w 34"/>
                <a:gd name="T37" fmla="*/ 9 h 14"/>
                <a:gd name="T38" fmla="*/ 6 w 34"/>
                <a:gd name="T39" fmla="*/ 9 h 14"/>
                <a:gd name="T40" fmla="*/ 7 w 34"/>
                <a:gd name="T41" fmla="*/ 10 h 14"/>
                <a:gd name="T42" fmla="*/ 7 w 34"/>
                <a:gd name="T43" fmla="*/ 10 h 14"/>
                <a:gd name="T44" fmla="*/ 13 w 34"/>
                <a:gd name="T45" fmla="*/ 6 h 14"/>
                <a:gd name="T46" fmla="*/ 13 w 34"/>
                <a:gd name="T47" fmla="*/ 6 h 14"/>
                <a:gd name="T48" fmla="*/ 17 w 34"/>
                <a:gd name="T49" fmla="*/ 2 h 14"/>
                <a:gd name="T50" fmla="*/ 17 w 34"/>
                <a:gd name="T51" fmla="*/ 2 h 14"/>
                <a:gd name="T52" fmla="*/ 19 w 34"/>
                <a:gd name="T53" fmla="*/ 0 h 14"/>
                <a:gd name="T54" fmla="*/ 20 w 34"/>
                <a:gd name="T55" fmla="*/ 3 h 14"/>
                <a:gd name="T56" fmla="*/ 22 w 34"/>
                <a:gd name="T57" fmla="*/ 6 h 14"/>
                <a:gd name="T58" fmla="*/ 22 w 34"/>
                <a:gd name="T59" fmla="*/ 6 h 14"/>
                <a:gd name="T60" fmla="*/ 25 w 34"/>
                <a:gd name="T61" fmla="*/ 9 h 14"/>
                <a:gd name="T62" fmla="*/ 25 w 34"/>
                <a:gd name="T63" fmla="*/ 9 h 14"/>
                <a:gd name="T64" fmla="*/ 25 w 34"/>
                <a:gd name="T65" fmla="*/ 9 h 14"/>
                <a:gd name="T66" fmla="*/ 25 w 34"/>
                <a:gd name="T67" fmla="*/ 9 h 14"/>
                <a:gd name="T68" fmla="*/ 25 w 34"/>
                <a:gd name="T69" fmla="*/ 9 h 14"/>
                <a:gd name="T70" fmla="*/ 25 w 34"/>
                <a:gd name="T71" fmla="*/ 9 h 14"/>
                <a:gd name="T72" fmla="*/ 26 w 34"/>
                <a:gd name="T73" fmla="*/ 9 h 14"/>
                <a:gd name="T74" fmla="*/ 26 w 34"/>
                <a:gd name="T75" fmla="*/ 9 h 14"/>
                <a:gd name="T76" fmla="*/ 28 w 34"/>
                <a:gd name="T77" fmla="*/ 5 h 14"/>
                <a:gd name="T78" fmla="*/ 28 w 34"/>
                <a:gd name="T79" fmla="*/ 5 h 14"/>
                <a:gd name="T80" fmla="*/ 31 w 34"/>
                <a:gd name="T81" fmla="*/ 0 h 14"/>
                <a:gd name="T82" fmla="*/ 31 w 34"/>
                <a:gd name="T83" fmla="*/ 0 h 14"/>
                <a:gd name="T84" fmla="*/ 34 w 34"/>
                <a:gd name="T85" fmla="*/ 2 h 14"/>
                <a:gd name="T86" fmla="*/ 32 w 34"/>
                <a:gd name="T87" fmla="*/ 7 h 14"/>
                <a:gd name="T88" fmla="*/ 32 w 34"/>
                <a:gd name="T89" fmla="*/ 7 h 14"/>
                <a:gd name="T90" fmla="*/ 26 w 34"/>
                <a:gd name="T91" fmla="*/ 13 h 14"/>
                <a:gd name="T92" fmla="*/ 26 w 34"/>
                <a:gd name="T93" fmla="*/ 13 h 14"/>
                <a:gd name="T94" fmla="*/ 26 w 34"/>
                <a:gd name="T95" fmla="*/ 13 h 14"/>
                <a:gd name="T96" fmla="*/ 26 w 34"/>
                <a:gd name="T97" fmla="*/ 13 h 14"/>
                <a:gd name="T98" fmla="*/ 25 w 34"/>
                <a:gd name="T99" fmla="*/ 13 h 14"/>
                <a:gd name="T100" fmla="*/ 25 w 34"/>
                <a:gd name="T101" fmla="*/ 13 h 14"/>
                <a:gd name="T102" fmla="*/ 25 w 34"/>
                <a:gd name="T103" fmla="*/ 14 h 14"/>
                <a:gd name="T104" fmla="*/ 25 w 34"/>
                <a:gd name="T105" fmla="*/ 14 h 14"/>
                <a:gd name="T106" fmla="*/ 25 w 34"/>
                <a:gd name="T107" fmla="*/ 14 h 14"/>
                <a:gd name="T108" fmla="*/ 25 w 34"/>
                <a:gd name="T10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" h="14">
                  <a:moveTo>
                    <a:pt x="25" y="13"/>
                  </a:moveTo>
                  <a:cubicBezTo>
                    <a:pt x="22" y="13"/>
                    <a:pt x="21" y="10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8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5" y="9"/>
                    <a:pt x="11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6" y="14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0" y="12"/>
                    <a:pt x="0" y="5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6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11" y="8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5" y="4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1" y="4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3" y="7"/>
                    <a:pt x="24" y="9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7" y="8"/>
                    <a:pt x="28" y="7"/>
                    <a:pt x="28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30" y="3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2"/>
                    <a:pt x="33" y="5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0" y="10"/>
                    <a:pt x="29" y="12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6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3"/>
                    <a:pt x="25" y="13"/>
                    <a:pt x="25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9" name="Freeform 274"/>
            <p:cNvSpPr>
              <a:spLocks noEditPoints="1"/>
            </p:cNvSpPr>
            <p:nvPr/>
          </p:nvSpPr>
          <p:spPr bwMode="auto">
            <a:xfrm>
              <a:off x="2247" y="1467"/>
              <a:ext cx="99" cy="50"/>
            </a:xfrm>
            <a:custGeom>
              <a:avLst/>
              <a:gdLst>
                <a:gd name="T0" fmla="*/ 20 w 39"/>
                <a:gd name="T1" fmla="*/ 14 h 20"/>
                <a:gd name="T2" fmla="*/ 7 w 39"/>
                <a:gd name="T3" fmla="*/ 19 h 20"/>
                <a:gd name="T4" fmla="*/ 0 w 39"/>
                <a:gd name="T5" fmla="*/ 8 h 20"/>
                <a:gd name="T6" fmla="*/ 0 w 39"/>
                <a:gd name="T7" fmla="*/ 5 h 20"/>
                <a:gd name="T8" fmla="*/ 8 w 39"/>
                <a:gd name="T9" fmla="*/ 8 h 20"/>
                <a:gd name="T10" fmla="*/ 8 w 39"/>
                <a:gd name="T11" fmla="*/ 8 h 20"/>
                <a:gd name="T12" fmla="*/ 8 w 39"/>
                <a:gd name="T13" fmla="*/ 11 h 20"/>
                <a:gd name="T14" fmla="*/ 9 w 39"/>
                <a:gd name="T15" fmla="*/ 11 h 20"/>
                <a:gd name="T16" fmla="*/ 10 w 39"/>
                <a:gd name="T17" fmla="*/ 11 h 20"/>
                <a:gd name="T18" fmla="*/ 17 w 39"/>
                <a:gd name="T19" fmla="*/ 5 h 20"/>
                <a:gd name="T20" fmla="*/ 21 w 39"/>
                <a:gd name="T21" fmla="*/ 0 h 20"/>
                <a:gd name="T22" fmla="*/ 24 w 39"/>
                <a:gd name="T23" fmla="*/ 6 h 20"/>
                <a:gd name="T24" fmla="*/ 24 w 39"/>
                <a:gd name="T25" fmla="*/ 6 h 20"/>
                <a:gd name="T26" fmla="*/ 26 w 39"/>
                <a:gd name="T27" fmla="*/ 9 h 20"/>
                <a:gd name="T28" fmla="*/ 27 w 39"/>
                <a:gd name="T29" fmla="*/ 11 h 20"/>
                <a:gd name="T30" fmla="*/ 31 w 39"/>
                <a:gd name="T31" fmla="*/ 3 h 20"/>
                <a:gd name="T32" fmla="*/ 31 w 39"/>
                <a:gd name="T33" fmla="*/ 3 h 20"/>
                <a:gd name="T34" fmla="*/ 38 w 39"/>
                <a:gd name="T35" fmla="*/ 6 h 20"/>
                <a:gd name="T36" fmla="*/ 29 w 39"/>
                <a:gd name="T37" fmla="*/ 19 h 20"/>
                <a:gd name="T38" fmla="*/ 28 w 39"/>
                <a:gd name="T39" fmla="*/ 19 h 20"/>
                <a:gd name="T40" fmla="*/ 28 w 39"/>
                <a:gd name="T41" fmla="*/ 19 h 20"/>
                <a:gd name="T42" fmla="*/ 26 w 39"/>
                <a:gd name="T43" fmla="*/ 19 h 20"/>
                <a:gd name="T44" fmla="*/ 27 w 39"/>
                <a:gd name="T45" fmla="*/ 17 h 20"/>
                <a:gd name="T46" fmla="*/ 8 w 39"/>
                <a:gd name="T47" fmla="*/ 16 h 20"/>
                <a:gd name="T48" fmla="*/ 8 w 39"/>
                <a:gd name="T49" fmla="*/ 15 h 20"/>
                <a:gd name="T50" fmla="*/ 26 w 39"/>
                <a:gd name="T51" fmla="*/ 15 h 20"/>
                <a:gd name="T52" fmla="*/ 26 w 39"/>
                <a:gd name="T53" fmla="*/ 15 h 20"/>
                <a:gd name="T54" fmla="*/ 29 w 39"/>
                <a:gd name="T55" fmla="*/ 15 h 20"/>
                <a:gd name="T56" fmla="*/ 30 w 39"/>
                <a:gd name="T57" fmla="*/ 14 h 20"/>
                <a:gd name="T58" fmla="*/ 5 w 39"/>
                <a:gd name="T59" fmla="*/ 12 h 20"/>
                <a:gd name="T60" fmla="*/ 6 w 39"/>
                <a:gd name="T61" fmla="*/ 15 h 20"/>
                <a:gd name="T62" fmla="*/ 13 w 39"/>
                <a:gd name="T63" fmla="*/ 14 h 20"/>
                <a:gd name="T64" fmla="*/ 16 w 39"/>
                <a:gd name="T65" fmla="*/ 11 h 20"/>
                <a:gd name="T66" fmla="*/ 23 w 39"/>
                <a:gd name="T67" fmla="*/ 12 h 20"/>
                <a:gd name="T68" fmla="*/ 23 w 39"/>
                <a:gd name="T69" fmla="*/ 11 h 20"/>
                <a:gd name="T70" fmla="*/ 32 w 39"/>
                <a:gd name="T71" fmla="*/ 10 h 20"/>
                <a:gd name="T72" fmla="*/ 33 w 39"/>
                <a:gd name="T73" fmla="*/ 8 h 20"/>
                <a:gd name="T74" fmla="*/ 22 w 39"/>
                <a:gd name="T75" fmla="*/ 10 h 20"/>
                <a:gd name="T76" fmla="*/ 21 w 39"/>
                <a:gd name="T77" fmla="*/ 9 h 20"/>
                <a:gd name="T78" fmla="*/ 20 w 39"/>
                <a:gd name="T79" fmla="*/ 7 h 20"/>
                <a:gd name="T80" fmla="*/ 20 w 39"/>
                <a:gd name="T81" fmla="*/ 8 h 20"/>
                <a:gd name="T82" fmla="*/ 20 w 39"/>
                <a:gd name="T83" fmla="*/ 8 h 20"/>
                <a:gd name="T84" fmla="*/ 21 w 39"/>
                <a:gd name="T85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9" h="20">
                  <a:moveTo>
                    <a:pt x="26" y="19"/>
                  </a:moveTo>
                  <a:cubicBezTo>
                    <a:pt x="22" y="18"/>
                    <a:pt x="21" y="16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7" y="16"/>
                    <a:pt x="13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0" y="17"/>
                    <a:pt x="0" y="9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9"/>
                    <a:pt x="8" y="10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1" y="10"/>
                    <a:pt x="13" y="9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6" y="7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7"/>
                    <a:pt x="25" y="8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7" y="10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8" y="10"/>
                    <a:pt x="28" y="9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0" y="6"/>
                    <a:pt x="31" y="4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3"/>
                    <a:pt x="31" y="4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7"/>
                    <a:pt x="37" y="9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4" y="14"/>
                    <a:pt x="33" y="18"/>
                    <a:pt x="29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9"/>
                    <a:pt x="28" y="19"/>
                    <a:pt x="28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19"/>
                    <a:pt x="26" y="19"/>
                    <a:pt x="26" y="19"/>
                  </a:cubicBezTo>
                  <a:close/>
                  <a:moveTo>
                    <a:pt x="27" y="17"/>
                  </a:moveTo>
                  <a:cubicBezTo>
                    <a:pt x="25" y="19"/>
                    <a:pt x="25" y="19"/>
                    <a:pt x="25" y="19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lose/>
                  <a:moveTo>
                    <a:pt x="8" y="16"/>
                  </a:moveTo>
                  <a:cubicBezTo>
                    <a:pt x="8" y="16"/>
                    <a:pt x="8" y="16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6"/>
                  </a:cubicBezTo>
                  <a:close/>
                  <a:moveTo>
                    <a:pt x="26" y="15"/>
                  </a:moveTo>
                  <a:cubicBezTo>
                    <a:pt x="26" y="15"/>
                    <a:pt x="25" y="14"/>
                    <a:pt x="24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4"/>
                    <a:pt x="26" y="15"/>
                    <a:pt x="26" y="15"/>
                  </a:cubicBezTo>
                  <a:close/>
                  <a:moveTo>
                    <a:pt x="30" y="14"/>
                  </a:moveTo>
                  <a:cubicBezTo>
                    <a:pt x="29" y="14"/>
                    <a:pt x="29" y="15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5"/>
                    <a:pt x="30" y="14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3"/>
                    <a:pt x="30" y="14"/>
                    <a:pt x="30" y="14"/>
                  </a:cubicBezTo>
                  <a:close/>
                  <a:moveTo>
                    <a:pt x="6" y="15"/>
                  </a:moveTo>
                  <a:cubicBezTo>
                    <a:pt x="5" y="14"/>
                    <a:pt x="5" y="13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4" y="11"/>
                    <a:pt x="4" y="11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2"/>
                    <a:pt x="5" y="14"/>
                    <a:pt x="6" y="15"/>
                  </a:cubicBezTo>
                  <a:close/>
                  <a:moveTo>
                    <a:pt x="16" y="11"/>
                  </a:moveTo>
                  <a:cubicBezTo>
                    <a:pt x="15" y="12"/>
                    <a:pt x="14" y="13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5" y="13"/>
                    <a:pt x="17" y="11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7" y="11"/>
                    <a:pt x="16" y="11"/>
                  </a:cubicBezTo>
                  <a:close/>
                  <a:moveTo>
                    <a:pt x="23" y="11"/>
                  </a:moveTo>
                  <a:cubicBezTo>
                    <a:pt x="23" y="11"/>
                    <a:pt x="23" y="11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1"/>
                    <a:pt x="23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3" y="11"/>
                    <a:pt x="23" y="11"/>
                    <a:pt x="23" y="11"/>
                  </a:cubicBezTo>
                  <a:close/>
                  <a:moveTo>
                    <a:pt x="32" y="10"/>
                  </a:move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3" y="9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9"/>
                    <a:pt x="32" y="9"/>
                    <a:pt x="32" y="10"/>
                  </a:cubicBezTo>
                  <a:close/>
                  <a:moveTo>
                    <a:pt x="22" y="10"/>
                  </a:move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2" y="10"/>
                    <a:pt x="22" y="10"/>
                    <a:pt x="22" y="10"/>
                  </a:cubicBezTo>
                  <a:close/>
                  <a:moveTo>
                    <a:pt x="21" y="8"/>
                  </a:moveTo>
                  <a:cubicBezTo>
                    <a:pt x="20" y="7"/>
                    <a:pt x="20" y="7"/>
                    <a:pt x="20" y="7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8"/>
                    <a:pt x="21" y="8"/>
                    <a:pt x="2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Freeform 275"/>
            <p:cNvSpPr>
              <a:spLocks noEditPoints="1"/>
            </p:cNvSpPr>
            <p:nvPr/>
          </p:nvSpPr>
          <p:spPr bwMode="auto">
            <a:xfrm>
              <a:off x="2257" y="1489"/>
              <a:ext cx="66" cy="227"/>
            </a:xfrm>
            <a:custGeom>
              <a:avLst/>
              <a:gdLst>
                <a:gd name="T0" fmla="*/ 3 w 66"/>
                <a:gd name="T1" fmla="*/ 174 h 227"/>
                <a:gd name="T2" fmla="*/ 0 w 66"/>
                <a:gd name="T3" fmla="*/ 171 h 227"/>
                <a:gd name="T4" fmla="*/ 0 w 66"/>
                <a:gd name="T5" fmla="*/ 169 h 227"/>
                <a:gd name="T6" fmla="*/ 31 w 66"/>
                <a:gd name="T7" fmla="*/ 0 h 227"/>
                <a:gd name="T8" fmla="*/ 41 w 66"/>
                <a:gd name="T9" fmla="*/ 0 h 227"/>
                <a:gd name="T10" fmla="*/ 66 w 66"/>
                <a:gd name="T11" fmla="*/ 169 h 227"/>
                <a:gd name="T12" fmla="*/ 25 w 66"/>
                <a:gd name="T13" fmla="*/ 227 h 227"/>
                <a:gd name="T14" fmla="*/ 3 w 66"/>
                <a:gd name="T15" fmla="*/ 174 h 227"/>
                <a:gd name="T16" fmla="*/ 3 w 66"/>
                <a:gd name="T17" fmla="*/ 174 h 227"/>
                <a:gd name="T18" fmla="*/ 13 w 66"/>
                <a:gd name="T19" fmla="*/ 169 h 227"/>
                <a:gd name="T20" fmla="*/ 28 w 66"/>
                <a:gd name="T21" fmla="*/ 206 h 227"/>
                <a:gd name="T22" fmla="*/ 56 w 66"/>
                <a:gd name="T23" fmla="*/ 166 h 227"/>
                <a:gd name="T24" fmla="*/ 36 w 66"/>
                <a:gd name="T25" fmla="*/ 33 h 227"/>
                <a:gd name="T26" fmla="*/ 10 w 66"/>
                <a:gd name="T27" fmla="*/ 169 h 227"/>
                <a:gd name="T28" fmla="*/ 13 w 66"/>
                <a:gd name="T29" fmla="*/ 169 h 227"/>
                <a:gd name="T30" fmla="*/ 13 w 66"/>
                <a:gd name="T31" fmla="*/ 169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227">
                  <a:moveTo>
                    <a:pt x="3" y="174"/>
                  </a:moveTo>
                  <a:lnTo>
                    <a:pt x="0" y="171"/>
                  </a:lnTo>
                  <a:lnTo>
                    <a:pt x="0" y="169"/>
                  </a:lnTo>
                  <a:lnTo>
                    <a:pt x="31" y="0"/>
                  </a:lnTo>
                  <a:lnTo>
                    <a:pt x="41" y="0"/>
                  </a:lnTo>
                  <a:lnTo>
                    <a:pt x="66" y="169"/>
                  </a:lnTo>
                  <a:lnTo>
                    <a:pt x="25" y="227"/>
                  </a:lnTo>
                  <a:lnTo>
                    <a:pt x="3" y="174"/>
                  </a:lnTo>
                  <a:lnTo>
                    <a:pt x="3" y="174"/>
                  </a:lnTo>
                  <a:close/>
                  <a:moveTo>
                    <a:pt x="13" y="169"/>
                  </a:moveTo>
                  <a:lnTo>
                    <a:pt x="28" y="206"/>
                  </a:lnTo>
                  <a:lnTo>
                    <a:pt x="56" y="166"/>
                  </a:lnTo>
                  <a:lnTo>
                    <a:pt x="36" y="33"/>
                  </a:lnTo>
                  <a:lnTo>
                    <a:pt x="10" y="169"/>
                  </a:lnTo>
                  <a:lnTo>
                    <a:pt x="13" y="169"/>
                  </a:lnTo>
                  <a:lnTo>
                    <a:pt x="13" y="1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Freeform 276"/>
            <p:cNvSpPr>
              <a:spLocks noEditPoints="1"/>
            </p:cNvSpPr>
            <p:nvPr/>
          </p:nvSpPr>
          <p:spPr bwMode="auto">
            <a:xfrm>
              <a:off x="2252" y="1484"/>
              <a:ext cx="76" cy="242"/>
            </a:xfrm>
            <a:custGeom>
              <a:avLst/>
              <a:gdLst>
                <a:gd name="T0" fmla="*/ 3 w 76"/>
                <a:gd name="T1" fmla="*/ 181 h 242"/>
                <a:gd name="T2" fmla="*/ 8 w 76"/>
                <a:gd name="T3" fmla="*/ 179 h 242"/>
                <a:gd name="T4" fmla="*/ 13 w 76"/>
                <a:gd name="T5" fmla="*/ 176 h 242"/>
                <a:gd name="T6" fmla="*/ 23 w 76"/>
                <a:gd name="T7" fmla="*/ 199 h 242"/>
                <a:gd name="T8" fmla="*/ 13 w 76"/>
                <a:gd name="T9" fmla="*/ 176 h 242"/>
                <a:gd name="T10" fmla="*/ 18 w 76"/>
                <a:gd name="T11" fmla="*/ 174 h 242"/>
                <a:gd name="T12" fmla="*/ 20 w 76"/>
                <a:gd name="T13" fmla="*/ 174 h 242"/>
                <a:gd name="T14" fmla="*/ 33 w 76"/>
                <a:gd name="T15" fmla="*/ 201 h 242"/>
                <a:gd name="T16" fmla="*/ 56 w 76"/>
                <a:gd name="T17" fmla="*/ 171 h 242"/>
                <a:gd name="T18" fmla="*/ 41 w 76"/>
                <a:gd name="T19" fmla="*/ 68 h 242"/>
                <a:gd name="T20" fmla="*/ 20 w 76"/>
                <a:gd name="T21" fmla="*/ 171 h 242"/>
                <a:gd name="T22" fmla="*/ 20 w 76"/>
                <a:gd name="T23" fmla="*/ 174 h 242"/>
                <a:gd name="T24" fmla="*/ 18 w 76"/>
                <a:gd name="T25" fmla="*/ 174 h 242"/>
                <a:gd name="T26" fmla="*/ 13 w 76"/>
                <a:gd name="T27" fmla="*/ 176 h 242"/>
                <a:gd name="T28" fmla="*/ 13 w 76"/>
                <a:gd name="T29" fmla="*/ 176 h 242"/>
                <a:gd name="T30" fmla="*/ 8 w 76"/>
                <a:gd name="T31" fmla="*/ 179 h 242"/>
                <a:gd name="T32" fmla="*/ 3 w 76"/>
                <a:gd name="T33" fmla="*/ 181 h 242"/>
                <a:gd name="T34" fmla="*/ 0 w 76"/>
                <a:gd name="T35" fmla="*/ 176 h 242"/>
                <a:gd name="T36" fmla="*/ 0 w 76"/>
                <a:gd name="T37" fmla="*/ 174 h 242"/>
                <a:gd name="T38" fmla="*/ 30 w 76"/>
                <a:gd name="T39" fmla="*/ 0 h 242"/>
                <a:gd name="T40" fmla="*/ 51 w 76"/>
                <a:gd name="T41" fmla="*/ 3 h 242"/>
                <a:gd name="T42" fmla="*/ 76 w 76"/>
                <a:gd name="T43" fmla="*/ 176 h 242"/>
                <a:gd name="T44" fmla="*/ 30 w 76"/>
                <a:gd name="T45" fmla="*/ 242 h 242"/>
                <a:gd name="T46" fmla="*/ 3 w 76"/>
                <a:gd name="T47" fmla="*/ 181 h 242"/>
                <a:gd name="T48" fmla="*/ 3 w 76"/>
                <a:gd name="T49" fmla="*/ 181 h 242"/>
                <a:gd name="T50" fmla="*/ 10 w 76"/>
                <a:gd name="T51" fmla="*/ 174 h 242"/>
                <a:gd name="T52" fmla="*/ 10 w 76"/>
                <a:gd name="T53" fmla="*/ 174 h 242"/>
                <a:gd name="T54" fmla="*/ 10 w 76"/>
                <a:gd name="T55" fmla="*/ 174 h 242"/>
                <a:gd name="T56" fmla="*/ 10 w 76"/>
                <a:gd name="T57" fmla="*/ 174 h 242"/>
                <a:gd name="T58" fmla="*/ 10 w 76"/>
                <a:gd name="T59" fmla="*/ 174 h 242"/>
                <a:gd name="T60" fmla="*/ 10 w 76"/>
                <a:gd name="T61" fmla="*/ 174 h 242"/>
                <a:gd name="T62" fmla="*/ 46 w 76"/>
                <a:gd name="T63" fmla="*/ 38 h 242"/>
                <a:gd name="T64" fmla="*/ 66 w 76"/>
                <a:gd name="T65" fmla="*/ 174 h 242"/>
                <a:gd name="T66" fmla="*/ 41 w 76"/>
                <a:gd name="T67" fmla="*/ 10 h 242"/>
                <a:gd name="T68" fmla="*/ 41 w 76"/>
                <a:gd name="T69" fmla="*/ 10 h 242"/>
                <a:gd name="T70" fmla="*/ 18 w 76"/>
                <a:gd name="T71" fmla="*/ 134 h 242"/>
                <a:gd name="T72" fmla="*/ 36 w 76"/>
                <a:gd name="T73" fmla="*/ 38 h 242"/>
                <a:gd name="T74" fmla="*/ 46 w 76"/>
                <a:gd name="T75" fmla="*/ 38 h 242"/>
                <a:gd name="T76" fmla="*/ 46 w 76"/>
                <a:gd name="T77" fmla="*/ 38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6" h="242">
                  <a:moveTo>
                    <a:pt x="3" y="181"/>
                  </a:moveTo>
                  <a:lnTo>
                    <a:pt x="8" y="179"/>
                  </a:lnTo>
                  <a:lnTo>
                    <a:pt x="13" y="176"/>
                  </a:lnTo>
                  <a:lnTo>
                    <a:pt x="23" y="199"/>
                  </a:lnTo>
                  <a:lnTo>
                    <a:pt x="13" y="176"/>
                  </a:lnTo>
                  <a:lnTo>
                    <a:pt x="18" y="174"/>
                  </a:lnTo>
                  <a:lnTo>
                    <a:pt x="20" y="174"/>
                  </a:lnTo>
                  <a:lnTo>
                    <a:pt x="33" y="201"/>
                  </a:lnTo>
                  <a:lnTo>
                    <a:pt x="56" y="171"/>
                  </a:lnTo>
                  <a:lnTo>
                    <a:pt x="41" y="68"/>
                  </a:lnTo>
                  <a:lnTo>
                    <a:pt x="20" y="171"/>
                  </a:lnTo>
                  <a:lnTo>
                    <a:pt x="20" y="174"/>
                  </a:lnTo>
                  <a:lnTo>
                    <a:pt x="18" y="174"/>
                  </a:lnTo>
                  <a:lnTo>
                    <a:pt x="13" y="176"/>
                  </a:lnTo>
                  <a:lnTo>
                    <a:pt x="13" y="176"/>
                  </a:lnTo>
                  <a:lnTo>
                    <a:pt x="8" y="179"/>
                  </a:lnTo>
                  <a:lnTo>
                    <a:pt x="3" y="181"/>
                  </a:lnTo>
                  <a:lnTo>
                    <a:pt x="0" y="176"/>
                  </a:lnTo>
                  <a:lnTo>
                    <a:pt x="0" y="174"/>
                  </a:lnTo>
                  <a:lnTo>
                    <a:pt x="30" y="0"/>
                  </a:lnTo>
                  <a:lnTo>
                    <a:pt x="51" y="3"/>
                  </a:lnTo>
                  <a:lnTo>
                    <a:pt x="76" y="176"/>
                  </a:lnTo>
                  <a:lnTo>
                    <a:pt x="30" y="242"/>
                  </a:lnTo>
                  <a:lnTo>
                    <a:pt x="3" y="181"/>
                  </a:lnTo>
                  <a:lnTo>
                    <a:pt x="3" y="181"/>
                  </a:lnTo>
                  <a:close/>
                  <a:moveTo>
                    <a:pt x="10" y="174"/>
                  </a:moveTo>
                  <a:lnTo>
                    <a:pt x="10" y="174"/>
                  </a:lnTo>
                  <a:lnTo>
                    <a:pt x="10" y="174"/>
                  </a:lnTo>
                  <a:lnTo>
                    <a:pt x="10" y="174"/>
                  </a:lnTo>
                  <a:lnTo>
                    <a:pt x="10" y="174"/>
                  </a:lnTo>
                  <a:lnTo>
                    <a:pt x="10" y="174"/>
                  </a:lnTo>
                  <a:close/>
                  <a:moveTo>
                    <a:pt x="46" y="38"/>
                  </a:moveTo>
                  <a:lnTo>
                    <a:pt x="66" y="174"/>
                  </a:lnTo>
                  <a:lnTo>
                    <a:pt x="41" y="10"/>
                  </a:lnTo>
                  <a:lnTo>
                    <a:pt x="41" y="10"/>
                  </a:lnTo>
                  <a:lnTo>
                    <a:pt x="18" y="134"/>
                  </a:lnTo>
                  <a:lnTo>
                    <a:pt x="36" y="38"/>
                  </a:lnTo>
                  <a:lnTo>
                    <a:pt x="46" y="38"/>
                  </a:lnTo>
                  <a:lnTo>
                    <a:pt x="46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2" name="Freeform 277"/>
            <p:cNvSpPr>
              <a:spLocks noEditPoints="1"/>
            </p:cNvSpPr>
            <p:nvPr/>
          </p:nvSpPr>
          <p:spPr bwMode="auto">
            <a:xfrm>
              <a:off x="2176" y="1467"/>
              <a:ext cx="205" cy="311"/>
            </a:xfrm>
            <a:custGeom>
              <a:avLst/>
              <a:gdLst>
                <a:gd name="T0" fmla="*/ 12 w 81"/>
                <a:gd name="T1" fmla="*/ 101 h 124"/>
                <a:gd name="T2" fmla="*/ 0 w 81"/>
                <a:gd name="T3" fmla="*/ 56 h 124"/>
                <a:gd name="T4" fmla="*/ 0 w 81"/>
                <a:gd name="T5" fmla="*/ 56 h 124"/>
                <a:gd name="T6" fmla="*/ 1 w 81"/>
                <a:gd name="T7" fmla="*/ 46 h 124"/>
                <a:gd name="T8" fmla="*/ 1 w 81"/>
                <a:gd name="T9" fmla="*/ 46 h 124"/>
                <a:gd name="T10" fmla="*/ 51 w 81"/>
                <a:gd name="T11" fmla="*/ 0 h 124"/>
                <a:gd name="T12" fmla="*/ 51 w 81"/>
                <a:gd name="T13" fmla="*/ 0 h 124"/>
                <a:gd name="T14" fmla="*/ 75 w 81"/>
                <a:gd name="T15" fmla="*/ 17 h 124"/>
                <a:gd name="T16" fmla="*/ 75 w 81"/>
                <a:gd name="T17" fmla="*/ 17 h 124"/>
                <a:gd name="T18" fmla="*/ 81 w 81"/>
                <a:gd name="T19" fmla="*/ 58 h 124"/>
                <a:gd name="T20" fmla="*/ 81 w 81"/>
                <a:gd name="T21" fmla="*/ 58 h 124"/>
                <a:gd name="T22" fmla="*/ 41 w 81"/>
                <a:gd name="T23" fmla="*/ 124 h 124"/>
                <a:gd name="T24" fmla="*/ 41 w 81"/>
                <a:gd name="T25" fmla="*/ 124 h 124"/>
                <a:gd name="T26" fmla="*/ 12 w 81"/>
                <a:gd name="T27" fmla="*/ 101 h 124"/>
                <a:gd name="T28" fmla="*/ 5 w 81"/>
                <a:gd name="T29" fmla="*/ 47 h 124"/>
                <a:gd name="T30" fmla="*/ 4 w 81"/>
                <a:gd name="T31" fmla="*/ 56 h 124"/>
                <a:gd name="T32" fmla="*/ 4 w 81"/>
                <a:gd name="T33" fmla="*/ 56 h 124"/>
                <a:gd name="T34" fmla="*/ 16 w 81"/>
                <a:gd name="T35" fmla="*/ 99 h 124"/>
                <a:gd name="T36" fmla="*/ 16 w 81"/>
                <a:gd name="T37" fmla="*/ 99 h 124"/>
                <a:gd name="T38" fmla="*/ 41 w 81"/>
                <a:gd name="T39" fmla="*/ 120 h 124"/>
                <a:gd name="T40" fmla="*/ 41 w 81"/>
                <a:gd name="T41" fmla="*/ 120 h 124"/>
                <a:gd name="T42" fmla="*/ 66 w 81"/>
                <a:gd name="T43" fmla="*/ 101 h 124"/>
                <a:gd name="T44" fmla="*/ 66 w 81"/>
                <a:gd name="T45" fmla="*/ 101 h 124"/>
                <a:gd name="T46" fmla="*/ 77 w 81"/>
                <a:gd name="T47" fmla="*/ 58 h 124"/>
                <a:gd name="T48" fmla="*/ 77 w 81"/>
                <a:gd name="T49" fmla="*/ 58 h 124"/>
                <a:gd name="T50" fmla="*/ 71 w 81"/>
                <a:gd name="T51" fmla="*/ 19 h 124"/>
                <a:gd name="T52" fmla="*/ 71 w 81"/>
                <a:gd name="T53" fmla="*/ 19 h 124"/>
                <a:gd name="T54" fmla="*/ 51 w 81"/>
                <a:gd name="T55" fmla="*/ 4 h 124"/>
                <a:gd name="T56" fmla="*/ 51 w 81"/>
                <a:gd name="T57" fmla="*/ 4 h 124"/>
                <a:gd name="T58" fmla="*/ 5 w 81"/>
                <a:gd name="T59" fmla="*/ 4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1" h="124">
                  <a:moveTo>
                    <a:pt x="12" y="101"/>
                  </a:moveTo>
                  <a:cubicBezTo>
                    <a:pt x="5" y="88"/>
                    <a:pt x="0" y="71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3"/>
                    <a:pt x="0" y="49"/>
                    <a:pt x="1" y="46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6" y="13"/>
                    <a:pt x="29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62" y="0"/>
                    <a:pt x="70" y="7"/>
                    <a:pt x="75" y="17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80" y="28"/>
                    <a:pt x="81" y="42"/>
                    <a:pt x="81" y="58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90"/>
                    <a:pt x="64" y="124"/>
                    <a:pt x="41" y="124"/>
                  </a:cubicBezTo>
                  <a:cubicBezTo>
                    <a:pt x="41" y="124"/>
                    <a:pt x="41" y="124"/>
                    <a:pt x="41" y="124"/>
                  </a:cubicBezTo>
                  <a:cubicBezTo>
                    <a:pt x="30" y="124"/>
                    <a:pt x="20" y="114"/>
                    <a:pt x="12" y="101"/>
                  </a:cubicBezTo>
                  <a:close/>
                  <a:moveTo>
                    <a:pt x="5" y="47"/>
                  </a:moveTo>
                  <a:cubicBezTo>
                    <a:pt x="4" y="50"/>
                    <a:pt x="4" y="53"/>
                    <a:pt x="4" y="56"/>
                  </a:cubicBezTo>
                  <a:cubicBezTo>
                    <a:pt x="4" y="56"/>
                    <a:pt x="4" y="56"/>
                    <a:pt x="4" y="56"/>
                  </a:cubicBezTo>
                  <a:cubicBezTo>
                    <a:pt x="4" y="71"/>
                    <a:pt x="9" y="87"/>
                    <a:pt x="16" y="99"/>
                  </a:cubicBezTo>
                  <a:cubicBezTo>
                    <a:pt x="16" y="99"/>
                    <a:pt x="16" y="99"/>
                    <a:pt x="16" y="99"/>
                  </a:cubicBezTo>
                  <a:cubicBezTo>
                    <a:pt x="23" y="112"/>
                    <a:pt x="32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50" y="120"/>
                    <a:pt x="59" y="113"/>
                    <a:pt x="66" y="101"/>
                  </a:cubicBezTo>
                  <a:cubicBezTo>
                    <a:pt x="66" y="101"/>
                    <a:pt x="66" y="101"/>
                    <a:pt x="66" y="101"/>
                  </a:cubicBezTo>
                  <a:cubicBezTo>
                    <a:pt x="73" y="89"/>
                    <a:pt x="77" y="74"/>
                    <a:pt x="77" y="58"/>
                  </a:cubicBezTo>
                  <a:cubicBezTo>
                    <a:pt x="77" y="58"/>
                    <a:pt x="77" y="58"/>
                    <a:pt x="77" y="58"/>
                  </a:cubicBezTo>
                  <a:cubicBezTo>
                    <a:pt x="77" y="42"/>
                    <a:pt x="76" y="28"/>
                    <a:pt x="71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67" y="9"/>
                    <a:pt x="61" y="4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30" y="4"/>
                    <a:pt x="10" y="15"/>
                    <a:pt x="5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Freeform 278"/>
            <p:cNvSpPr>
              <a:spLocks noEditPoints="1"/>
            </p:cNvSpPr>
            <p:nvPr/>
          </p:nvSpPr>
          <p:spPr bwMode="auto">
            <a:xfrm>
              <a:off x="2171" y="1462"/>
              <a:ext cx="215" cy="321"/>
            </a:xfrm>
            <a:custGeom>
              <a:avLst/>
              <a:gdLst>
                <a:gd name="T0" fmla="*/ 13 w 85"/>
                <a:gd name="T1" fmla="*/ 104 h 128"/>
                <a:gd name="T2" fmla="*/ 1 w 85"/>
                <a:gd name="T3" fmla="*/ 48 h 128"/>
                <a:gd name="T4" fmla="*/ 53 w 85"/>
                <a:gd name="T5" fmla="*/ 0 h 128"/>
                <a:gd name="T6" fmla="*/ 53 w 85"/>
                <a:gd name="T7" fmla="*/ 0 h 128"/>
                <a:gd name="T8" fmla="*/ 79 w 85"/>
                <a:gd name="T9" fmla="*/ 18 h 128"/>
                <a:gd name="T10" fmla="*/ 43 w 85"/>
                <a:gd name="T11" fmla="*/ 128 h 128"/>
                <a:gd name="T12" fmla="*/ 43 w 85"/>
                <a:gd name="T13" fmla="*/ 124 h 128"/>
                <a:gd name="T14" fmla="*/ 43 w 85"/>
                <a:gd name="T15" fmla="*/ 124 h 128"/>
                <a:gd name="T16" fmla="*/ 43 w 85"/>
                <a:gd name="T17" fmla="*/ 124 h 128"/>
                <a:gd name="T18" fmla="*/ 19 w 85"/>
                <a:gd name="T19" fmla="*/ 106 h 128"/>
                <a:gd name="T20" fmla="*/ 50 w 85"/>
                <a:gd name="T21" fmla="*/ 123 h 128"/>
                <a:gd name="T22" fmla="*/ 51 w 85"/>
                <a:gd name="T23" fmla="*/ 123 h 128"/>
                <a:gd name="T24" fmla="*/ 51 w 85"/>
                <a:gd name="T25" fmla="*/ 123 h 128"/>
                <a:gd name="T26" fmla="*/ 51 w 85"/>
                <a:gd name="T27" fmla="*/ 123 h 128"/>
                <a:gd name="T28" fmla="*/ 70 w 85"/>
                <a:gd name="T29" fmla="*/ 104 h 128"/>
                <a:gd name="T30" fmla="*/ 67 w 85"/>
                <a:gd name="T31" fmla="*/ 102 h 128"/>
                <a:gd name="T32" fmla="*/ 77 w 85"/>
                <a:gd name="T33" fmla="*/ 60 h 128"/>
                <a:gd name="T34" fmla="*/ 77 w 85"/>
                <a:gd name="T35" fmla="*/ 60 h 128"/>
                <a:gd name="T36" fmla="*/ 71 w 85"/>
                <a:gd name="T37" fmla="*/ 22 h 128"/>
                <a:gd name="T38" fmla="*/ 53 w 85"/>
                <a:gd name="T39" fmla="*/ 8 h 128"/>
                <a:gd name="T40" fmla="*/ 8 w 85"/>
                <a:gd name="T41" fmla="*/ 58 h 128"/>
                <a:gd name="T42" fmla="*/ 8 w 85"/>
                <a:gd name="T43" fmla="*/ 58 h 128"/>
                <a:gd name="T44" fmla="*/ 20 w 85"/>
                <a:gd name="T45" fmla="*/ 100 h 128"/>
                <a:gd name="T46" fmla="*/ 43 w 85"/>
                <a:gd name="T47" fmla="*/ 120 h 128"/>
                <a:gd name="T48" fmla="*/ 43 w 85"/>
                <a:gd name="T49" fmla="*/ 120 h 128"/>
                <a:gd name="T50" fmla="*/ 16 w 85"/>
                <a:gd name="T51" fmla="*/ 102 h 128"/>
                <a:gd name="T52" fmla="*/ 78 w 85"/>
                <a:gd name="T53" fmla="*/ 85 h 128"/>
                <a:gd name="T54" fmla="*/ 78 w 85"/>
                <a:gd name="T55" fmla="*/ 85 h 128"/>
                <a:gd name="T56" fmla="*/ 78 w 85"/>
                <a:gd name="T57" fmla="*/ 84 h 128"/>
                <a:gd name="T58" fmla="*/ 81 w 85"/>
                <a:gd name="T59" fmla="*/ 61 h 128"/>
                <a:gd name="T60" fmla="*/ 81 w 85"/>
                <a:gd name="T61" fmla="*/ 60 h 128"/>
                <a:gd name="T62" fmla="*/ 81 w 85"/>
                <a:gd name="T63" fmla="*/ 60 h 128"/>
                <a:gd name="T64" fmla="*/ 4 w 85"/>
                <a:gd name="T65" fmla="*/ 59 h 128"/>
                <a:gd name="T66" fmla="*/ 4 w 85"/>
                <a:gd name="T67" fmla="*/ 59 h 128"/>
                <a:gd name="T68" fmla="*/ 4 w 85"/>
                <a:gd name="T69" fmla="*/ 58 h 128"/>
                <a:gd name="T70" fmla="*/ 4 w 85"/>
                <a:gd name="T71" fmla="*/ 58 h 128"/>
                <a:gd name="T72" fmla="*/ 11 w 85"/>
                <a:gd name="T73" fmla="*/ 29 h 128"/>
                <a:gd name="T74" fmla="*/ 11 w 85"/>
                <a:gd name="T75" fmla="*/ 29 h 128"/>
                <a:gd name="T76" fmla="*/ 11 w 85"/>
                <a:gd name="T77" fmla="*/ 28 h 128"/>
                <a:gd name="T78" fmla="*/ 12 w 85"/>
                <a:gd name="T79" fmla="*/ 27 h 128"/>
                <a:gd name="T80" fmla="*/ 12 w 85"/>
                <a:gd name="T81" fmla="*/ 27 h 128"/>
                <a:gd name="T82" fmla="*/ 12 w 85"/>
                <a:gd name="T83" fmla="*/ 27 h 128"/>
                <a:gd name="T84" fmla="*/ 12 w 85"/>
                <a:gd name="T85" fmla="*/ 26 h 128"/>
                <a:gd name="T86" fmla="*/ 13 w 85"/>
                <a:gd name="T87" fmla="*/ 26 h 128"/>
                <a:gd name="T88" fmla="*/ 13 w 85"/>
                <a:gd name="T89" fmla="*/ 26 h 128"/>
                <a:gd name="T90" fmla="*/ 65 w 85"/>
                <a:gd name="T91" fmla="*/ 8 h 128"/>
                <a:gd name="T92" fmla="*/ 53 w 85"/>
                <a:gd name="T93" fmla="*/ 4 h 128"/>
                <a:gd name="T94" fmla="*/ 53 w 85"/>
                <a:gd name="T95" fmla="*/ 4 h 128"/>
                <a:gd name="T96" fmla="*/ 66 w 85"/>
                <a:gd name="T97" fmla="*/ 8 h 128"/>
                <a:gd name="T98" fmla="*/ 66 w 85"/>
                <a:gd name="T99" fmla="*/ 8 h 128"/>
                <a:gd name="T100" fmla="*/ 65 w 85"/>
                <a:gd name="T101" fmla="*/ 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5" h="128">
                  <a:moveTo>
                    <a:pt x="13" y="104"/>
                  </a:moveTo>
                  <a:cubicBezTo>
                    <a:pt x="14" y="103"/>
                    <a:pt x="14" y="103"/>
                    <a:pt x="14" y="103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5" y="91"/>
                    <a:pt x="0" y="74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5"/>
                    <a:pt x="0" y="51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6" y="14"/>
                    <a:pt x="30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5" y="0"/>
                    <a:pt x="74" y="8"/>
                    <a:pt x="79" y="18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84" y="29"/>
                    <a:pt x="85" y="44"/>
                    <a:pt x="85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5" y="93"/>
                    <a:pt x="68" y="127"/>
                    <a:pt x="43" y="128"/>
                  </a:cubicBezTo>
                  <a:cubicBezTo>
                    <a:pt x="43" y="128"/>
                    <a:pt x="43" y="128"/>
                    <a:pt x="43" y="128"/>
                  </a:cubicBezTo>
                  <a:cubicBezTo>
                    <a:pt x="31" y="128"/>
                    <a:pt x="20" y="118"/>
                    <a:pt x="13" y="104"/>
                  </a:cubicBezTo>
                  <a:close/>
                  <a:moveTo>
                    <a:pt x="43" y="124"/>
                  </a:moveTo>
                  <a:cubicBezTo>
                    <a:pt x="43" y="124"/>
                    <a:pt x="43" y="124"/>
                    <a:pt x="43" y="124"/>
                  </a:cubicBezTo>
                  <a:cubicBezTo>
                    <a:pt x="43" y="124"/>
                    <a:pt x="43" y="124"/>
                    <a:pt x="43" y="124"/>
                  </a:cubicBezTo>
                  <a:cubicBezTo>
                    <a:pt x="43" y="124"/>
                    <a:pt x="43" y="124"/>
                    <a:pt x="43" y="124"/>
                  </a:cubicBezTo>
                  <a:cubicBezTo>
                    <a:pt x="43" y="124"/>
                    <a:pt x="43" y="124"/>
                    <a:pt x="43" y="124"/>
                  </a:cubicBezTo>
                  <a:cubicBezTo>
                    <a:pt x="43" y="124"/>
                    <a:pt x="43" y="124"/>
                    <a:pt x="43" y="124"/>
                  </a:cubicBezTo>
                  <a:cubicBezTo>
                    <a:pt x="43" y="124"/>
                    <a:pt x="43" y="124"/>
                    <a:pt x="43" y="124"/>
                  </a:cubicBezTo>
                  <a:close/>
                  <a:moveTo>
                    <a:pt x="42" y="124"/>
                  </a:moveTo>
                  <a:cubicBezTo>
                    <a:pt x="34" y="124"/>
                    <a:pt x="26" y="117"/>
                    <a:pt x="19" y="106"/>
                  </a:cubicBezTo>
                  <a:cubicBezTo>
                    <a:pt x="19" y="106"/>
                    <a:pt x="19" y="106"/>
                    <a:pt x="19" y="106"/>
                  </a:cubicBezTo>
                  <a:cubicBezTo>
                    <a:pt x="26" y="117"/>
                    <a:pt x="34" y="124"/>
                    <a:pt x="42" y="124"/>
                  </a:cubicBezTo>
                  <a:close/>
                  <a:moveTo>
                    <a:pt x="50" y="123"/>
                  </a:moveTo>
                  <a:cubicBezTo>
                    <a:pt x="50" y="123"/>
                    <a:pt x="50" y="123"/>
                    <a:pt x="50" y="123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0" y="123"/>
                    <a:pt x="50" y="123"/>
                    <a:pt x="50" y="123"/>
                  </a:cubicBezTo>
                  <a:close/>
                  <a:moveTo>
                    <a:pt x="51" y="123"/>
                  </a:moveTo>
                  <a:cubicBezTo>
                    <a:pt x="51" y="123"/>
                    <a:pt x="51" y="123"/>
                    <a:pt x="51" y="123"/>
                  </a:cubicBezTo>
                  <a:cubicBezTo>
                    <a:pt x="51" y="123"/>
                    <a:pt x="51" y="123"/>
                    <a:pt x="51" y="123"/>
                  </a:cubicBezTo>
                  <a:cubicBezTo>
                    <a:pt x="51" y="123"/>
                    <a:pt x="51" y="123"/>
                    <a:pt x="51" y="123"/>
                  </a:cubicBezTo>
                  <a:close/>
                  <a:moveTo>
                    <a:pt x="70" y="104"/>
                  </a:moveTo>
                  <a:cubicBezTo>
                    <a:pt x="65" y="113"/>
                    <a:pt x="58" y="120"/>
                    <a:pt x="51" y="123"/>
                  </a:cubicBezTo>
                  <a:cubicBezTo>
                    <a:pt x="51" y="123"/>
                    <a:pt x="51" y="123"/>
                    <a:pt x="51" y="123"/>
                  </a:cubicBezTo>
                  <a:cubicBezTo>
                    <a:pt x="63" y="118"/>
                    <a:pt x="73" y="103"/>
                    <a:pt x="78" y="85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76" y="92"/>
                    <a:pt x="73" y="98"/>
                    <a:pt x="70" y="104"/>
                  </a:cubicBezTo>
                  <a:close/>
                  <a:moveTo>
                    <a:pt x="43" y="120"/>
                  </a:moveTo>
                  <a:cubicBezTo>
                    <a:pt x="43" y="120"/>
                    <a:pt x="43" y="120"/>
                    <a:pt x="43" y="120"/>
                  </a:cubicBezTo>
                  <a:cubicBezTo>
                    <a:pt x="51" y="120"/>
                    <a:pt x="60" y="113"/>
                    <a:pt x="67" y="102"/>
                  </a:cubicBezTo>
                  <a:cubicBezTo>
                    <a:pt x="67" y="102"/>
                    <a:pt x="67" y="102"/>
                    <a:pt x="67" y="102"/>
                  </a:cubicBezTo>
                  <a:cubicBezTo>
                    <a:pt x="73" y="91"/>
                    <a:pt x="77" y="75"/>
                    <a:pt x="77" y="60"/>
                  </a:cubicBezTo>
                  <a:cubicBezTo>
                    <a:pt x="77" y="60"/>
                    <a:pt x="77" y="60"/>
                    <a:pt x="77" y="60"/>
                  </a:cubicBezTo>
                  <a:cubicBezTo>
                    <a:pt x="77" y="60"/>
                    <a:pt x="77" y="60"/>
                    <a:pt x="77" y="60"/>
                  </a:cubicBezTo>
                  <a:cubicBezTo>
                    <a:pt x="77" y="60"/>
                    <a:pt x="77" y="60"/>
                    <a:pt x="77" y="60"/>
                  </a:cubicBezTo>
                  <a:cubicBezTo>
                    <a:pt x="77" y="60"/>
                    <a:pt x="77" y="60"/>
                    <a:pt x="77" y="60"/>
                  </a:cubicBezTo>
                  <a:cubicBezTo>
                    <a:pt x="77" y="60"/>
                    <a:pt x="77" y="60"/>
                    <a:pt x="77" y="60"/>
                  </a:cubicBezTo>
                  <a:cubicBezTo>
                    <a:pt x="77" y="60"/>
                    <a:pt x="77" y="60"/>
                    <a:pt x="77" y="60"/>
                  </a:cubicBezTo>
                  <a:cubicBezTo>
                    <a:pt x="77" y="44"/>
                    <a:pt x="76" y="31"/>
                    <a:pt x="71" y="22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67" y="13"/>
                    <a:pt x="62" y="8"/>
                    <a:pt x="53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33" y="8"/>
                    <a:pt x="14" y="19"/>
                    <a:pt x="9" y="49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8" y="52"/>
                    <a:pt x="8" y="55"/>
                    <a:pt x="8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72"/>
                    <a:pt x="13" y="88"/>
                    <a:pt x="20" y="100"/>
                  </a:cubicBezTo>
                  <a:cubicBezTo>
                    <a:pt x="20" y="100"/>
                    <a:pt x="20" y="100"/>
                    <a:pt x="20" y="100"/>
                  </a:cubicBezTo>
                  <a:cubicBezTo>
                    <a:pt x="27" y="113"/>
                    <a:pt x="36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lose/>
                  <a:moveTo>
                    <a:pt x="16" y="102"/>
                  </a:move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16" y="102"/>
                    <a:pt x="16" y="102"/>
                  </a:cubicBezTo>
                  <a:close/>
                  <a:moveTo>
                    <a:pt x="78" y="85"/>
                  </a:moveTo>
                  <a:cubicBezTo>
                    <a:pt x="78" y="85"/>
                    <a:pt x="78" y="85"/>
                    <a:pt x="78" y="84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8" y="85"/>
                    <a:pt x="78" y="85"/>
                    <a:pt x="78" y="85"/>
                  </a:cubicBezTo>
                  <a:close/>
                  <a:moveTo>
                    <a:pt x="78" y="84"/>
                  </a:moveTo>
                  <a:cubicBezTo>
                    <a:pt x="78" y="84"/>
                    <a:pt x="78" y="84"/>
                    <a:pt x="78" y="84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8" y="84"/>
                    <a:pt x="78" y="84"/>
                    <a:pt x="78" y="84"/>
                  </a:cubicBezTo>
                  <a:close/>
                  <a:moveTo>
                    <a:pt x="81" y="61"/>
                  </a:moveTo>
                  <a:cubicBezTo>
                    <a:pt x="81" y="61"/>
                    <a:pt x="81" y="61"/>
                    <a:pt x="81" y="61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81" y="61"/>
                    <a:pt x="81" y="61"/>
                    <a:pt x="81" y="61"/>
                  </a:cubicBezTo>
                  <a:close/>
                  <a:moveTo>
                    <a:pt x="81" y="60"/>
                  </a:moveTo>
                  <a:cubicBezTo>
                    <a:pt x="81" y="46"/>
                    <a:pt x="80" y="33"/>
                    <a:pt x="76" y="23"/>
                  </a:cubicBezTo>
                  <a:cubicBezTo>
                    <a:pt x="76" y="23"/>
                    <a:pt x="76" y="23"/>
                    <a:pt x="76" y="23"/>
                  </a:cubicBezTo>
                  <a:cubicBezTo>
                    <a:pt x="80" y="33"/>
                    <a:pt x="81" y="46"/>
                    <a:pt x="81" y="60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1" y="60"/>
                    <a:pt x="81" y="60"/>
                    <a:pt x="81" y="60"/>
                  </a:cubicBezTo>
                  <a:close/>
                  <a:moveTo>
                    <a:pt x="4" y="59"/>
                  </a:moveTo>
                  <a:cubicBezTo>
                    <a:pt x="4" y="59"/>
                    <a:pt x="4" y="59"/>
                    <a:pt x="4" y="59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4" y="59"/>
                    <a:pt x="4" y="59"/>
                    <a:pt x="4" y="59"/>
                  </a:cubicBezTo>
                  <a:close/>
                  <a:moveTo>
                    <a:pt x="4" y="58"/>
                  </a:moveTo>
                  <a:cubicBezTo>
                    <a:pt x="4" y="58"/>
                    <a:pt x="4" y="58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lose/>
                  <a:moveTo>
                    <a:pt x="11" y="29"/>
                  </a:move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lose/>
                  <a:moveTo>
                    <a:pt x="11" y="28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lose/>
                  <a:moveTo>
                    <a:pt x="12" y="28"/>
                  </a:moveTo>
                  <a:cubicBezTo>
                    <a:pt x="12" y="28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8"/>
                    <a:pt x="12" y="28"/>
                  </a:cubicBezTo>
                  <a:close/>
                  <a:moveTo>
                    <a:pt x="12" y="27"/>
                  </a:move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lose/>
                  <a:moveTo>
                    <a:pt x="12" y="27"/>
                  </a:moveTo>
                  <a:cubicBezTo>
                    <a:pt x="12" y="27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7"/>
                    <a:pt x="12" y="27"/>
                  </a:cubicBezTo>
                  <a:close/>
                  <a:moveTo>
                    <a:pt x="12" y="26"/>
                  </a:moveTo>
                  <a:cubicBezTo>
                    <a:pt x="12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2" y="26"/>
                    <a:pt x="12" y="26"/>
                  </a:cubicBezTo>
                  <a:close/>
                  <a:moveTo>
                    <a:pt x="13" y="26"/>
                  </a:moveTo>
                  <a:cubicBezTo>
                    <a:pt x="22" y="10"/>
                    <a:pt x="38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8" y="4"/>
                    <a:pt x="62" y="5"/>
                    <a:pt x="65" y="8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2" y="5"/>
                    <a:pt x="58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38" y="4"/>
                    <a:pt x="22" y="10"/>
                    <a:pt x="13" y="26"/>
                  </a:cubicBezTo>
                  <a:close/>
                  <a:moveTo>
                    <a:pt x="66" y="8"/>
                  </a:moveTo>
                  <a:cubicBezTo>
                    <a:pt x="66" y="8"/>
                    <a:pt x="66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lose/>
                  <a:moveTo>
                    <a:pt x="65" y="8"/>
                  </a:moveTo>
                  <a:cubicBezTo>
                    <a:pt x="65" y="8"/>
                    <a:pt x="65" y="8"/>
                    <a:pt x="65" y="8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5" y="8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Freeform 279"/>
            <p:cNvSpPr/>
            <p:nvPr/>
          </p:nvSpPr>
          <p:spPr bwMode="auto">
            <a:xfrm>
              <a:off x="1982" y="1349"/>
              <a:ext cx="255" cy="160"/>
            </a:xfrm>
            <a:custGeom>
              <a:avLst/>
              <a:gdLst>
                <a:gd name="T0" fmla="*/ 23 w 101"/>
                <a:gd name="T1" fmla="*/ 61 h 64"/>
                <a:gd name="T2" fmla="*/ 0 w 101"/>
                <a:gd name="T3" fmla="*/ 13 h 64"/>
                <a:gd name="T4" fmla="*/ 0 w 101"/>
                <a:gd name="T5" fmla="*/ 13 h 64"/>
                <a:gd name="T6" fmla="*/ 1 w 101"/>
                <a:gd name="T7" fmla="*/ 9 h 64"/>
                <a:gd name="T8" fmla="*/ 1 w 101"/>
                <a:gd name="T9" fmla="*/ 9 h 64"/>
                <a:gd name="T10" fmla="*/ 5 w 101"/>
                <a:gd name="T11" fmla="*/ 0 h 64"/>
                <a:gd name="T12" fmla="*/ 9 w 101"/>
                <a:gd name="T13" fmla="*/ 2 h 64"/>
                <a:gd name="T14" fmla="*/ 5 w 101"/>
                <a:gd name="T15" fmla="*/ 10 h 64"/>
                <a:gd name="T16" fmla="*/ 4 w 101"/>
                <a:gd name="T17" fmla="*/ 13 h 64"/>
                <a:gd name="T18" fmla="*/ 4 w 101"/>
                <a:gd name="T19" fmla="*/ 13 h 64"/>
                <a:gd name="T20" fmla="*/ 25 w 101"/>
                <a:gd name="T21" fmla="*/ 58 h 64"/>
                <a:gd name="T22" fmla="*/ 25 w 101"/>
                <a:gd name="T23" fmla="*/ 58 h 64"/>
                <a:gd name="T24" fmla="*/ 42 w 101"/>
                <a:gd name="T25" fmla="*/ 60 h 64"/>
                <a:gd name="T26" fmla="*/ 42 w 101"/>
                <a:gd name="T27" fmla="*/ 60 h 64"/>
                <a:gd name="T28" fmla="*/ 100 w 101"/>
                <a:gd name="T29" fmla="*/ 55 h 64"/>
                <a:gd name="T30" fmla="*/ 100 w 101"/>
                <a:gd name="T31" fmla="*/ 55 h 64"/>
                <a:gd name="T32" fmla="*/ 101 w 101"/>
                <a:gd name="T33" fmla="*/ 59 h 64"/>
                <a:gd name="T34" fmla="*/ 42 w 101"/>
                <a:gd name="T35" fmla="*/ 64 h 64"/>
                <a:gd name="T36" fmla="*/ 42 w 101"/>
                <a:gd name="T37" fmla="*/ 64 h 64"/>
                <a:gd name="T38" fmla="*/ 23 w 101"/>
                <a:gd name="T39" fmla="*/ 6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" h="64">
                  <a:moveTo>
                    <a:pt x="23" y="61"/>
                  </a:moveTo>
                  <a:cubicBezTo>
                    <a:pt x="16" y="53"/>
                    <a:pt x="1" y="26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1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1"/>
                    <a:pt x="4" y="12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23"/>
                    <a:pt x="19" y="52"/>
                    <a:pt x="25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6" y="59"/>
                    <a:pt x="33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65" y="60"/>
                    <a:pt x="100" y="55"/>
                    <a:pt x="100" y="55"/>
                  </a:cubicBezTo>
                  <a:cubicBezTo>
                    <a:pt x="100" y="55"/>
                    <a:pt x="100" y="55"/>
                    <a:pt x="100" y="55"/>
                  </a:cubicBezTo>
                  <a:cubicBezTo>
                    <a:pt x="101" y="59"/>
                    <a:pt x="101" y="59"/>
                    <a:pt x="101" y="59"/>
                  </a:cubicBezTo>
                  <a:cubicBezTo>
                    <a:pt x="100" y="59"/>
                    <a:pt x="65" y="64"/>
                    <a:pt x="42" y="64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33" y="64"/>
                    <a:pt x="26" y="63"/>
                    <a:pt x="23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Freeform 280"/>
            <p:cNvSpPr>
              <a:spLocks noEditPoints="1"/>
            </p:cNvSpPr>
            <p:nvPr/>
          </p:nvSpPr>
          <p:spPr bwMode="auto">
            <a:xfrm>
              <a:off x="1977" y="1341"/>
              <a:ext cx="265" cy="174"/>
            </a:xfrm>
            <a:custGeom>
              <a:avLst/>
              <a:gdLst>
                <a:gd name="T0" fmla="*/ 25 w 105"/>
                <a:gd name="T1" fmla="*/ 64 h 69"/>
                <a:gd name="T2" fmla="*/ 0 w 105"/>
                <a:gd name="T3" fmla="*/ 16 h 69"/>
                <a:gd name="T4" fmla="*/ 1 w 105"/>
                <a:gd name="T5" fmla="*/ 11 h 69"/>
                <a:gd name="T6" fmla="*/ 6 w 105"/>
                <a:gd name="T7" fmla="*/ 0 h 69"/>
                <a:gd name="T8" fmla="*/ 9 w 105"/>
                <a:gd name="T9" fmla="*/ 14 h 69"/>
                <a:gd name="T10" fmla="*/ 8 w 105"/>
                <a:gd name="T11" fmla="*/ 15 h 69"/>
                <a:gd name="T12" fmla="*/ 8 w 105"/>
                <a:gd name="T13" fmla="*/ 16 h 69"/>
                <a:gd name="T14" fmla="*/ 8 w 105"/>
                <a:gd name="T15" fmla="*/ 16 h 69"/>
                <a:gd name="T16" fmla="*/ 29 w 105"/>
                <a:gd name="T17" fmla="*/ 59 h 69"/>
                <a:gd name="T18" fmla="*/ 30 w 105"/>
                <a:gd name="T19" fmla="*/ 60 h 69"/>
                <a:gd name="T20" fmla="*/ 33 w 105"/>
                <a:gd name="T21" fmla="*/ 60 h 69"/>
                <a:gd name="T22" fmla="*/ 43 w 105"/>
                <a:gd name="T23" fmla="*/ 61 h 69"/>
                <a:gd name="T24" fmla="*/ 44 w 105"/>
                <a:gd name="T25" fmla="*/ 61 h 69"/>
                <a:gd name="T26" fmla="*/ 44 w 105"/>
                <a:gd name="T27" fmla="*/ 61 h 69"/>
                <a:gd name="T28" fmla="*/ 102 w 105"/>
                <a:gd name="T29" fmla="*/ 56 h 69"/>
                <a:gd name="T30" fmla="*/ 104 w 105"/>
                <a:gd name="T31" fmla="*/ 56 h 69"/>
                <a:gd name="T32" fmla="*/ 103 w 105"/>
                <a:gd name="T33" fmla="*/ 64 h 69"/>
                <a:gd name="T34" fmla="*/ 102 w 105"/>
                <a:gd name="T35" fmla="*/ 64 h 69"/>
                <a:gd name="T36" fmla="*/ 101 w 105"/>
                <a:gd name="T37" fmla="*/ 64 h 69"/>
                <a:gd name="T38" fmla="*/ 97 w 105"/>
                <a:gd name="T39" fmla="*/ 65 h 69"/>
                <a:gd name="T40" fmla="*/ 82 w 105"/>
                <a:gd name="T41" fmla="*/ 67 h 69"/>
                <a:gd name="T42" fmla="*/ 44 w 105"/>
                <a:gd name="T43" fmla="*/ 69 h 69"/>
                <a:gd name="T44" fmla="*/ 44 w 105"/>
                <a:gd name="T45" fmla="*/ 65 h 69"/>
                <a:gd name="T46" fmla="*/ 78 w 105"/>
                <a:gd name="T47" fmla="*/ 63 h 69"/>
                <a:gd name="T48" fmla="*/ 44 w 105"/>
                <a:gd name="T49" fmla="*/ 65 h 69"/>
                <a:gd name="T50" fmla="*/ 44 w 105"/>
                <a:gd name="T51" fmla="*/ 65 h 69"/>
                <a:gd name="T52" fmla="*/ 44 w 105"/>
                <a:gd name="T53" fmla="*/ 65 h 69"/>
                <a:gd name="T54" fmla="*/ 29 w 105"/>
                <a:gd name="T55" fmla="*/ 63 h 69"/>
                <a:gd name="T56" fmla="*/ 36 w 105"/>
                <a:gd name="T57" fmla="*/ 65 h 69"/>
                <a:gd name="T58" fmla="*/ 26 w 105"/>
                <a:gd name="T59" fmla="*/ 62 h 69"/>
                <a:gd name="T60" fmla="*/ 26 w 105"/>
                <a:gd name="T61" fmla="*/ 62 h 69"/>
                <a:gd name="T62" fmla="*/ 23 w 105"/>
                <a:gd name="T63" fmla="*/ 59 h 69"/>
                <a:gd name="T64" fmla="*/ 26 w 105"/>
                <a:gd name="T65" fmla="*/ 62 h 69"/>
                <a:gd name="T66" fmla="*/ 88 w 105"/>
                <a:gd name="T67" fmla="*/ 62 h 69"/>
                <a:gd name="T68" fmla="*/ 92 w 105"/>
                <a:gd name="T69" fmla="*/ 61 h 69"/>
                <a:gd name="T70" fmla="*/ 98 w 105"/>
                <a:gd name="T71" fmla="*/ 61 h 69"/>
                <a:gd name="T72" fmla="*/ 100 w 105"/>
                <a:gd name="T73" fmla="*/ 61 h 69"/>
                <a:gd name="T74" fmla="*/ 98 w 105"/>
                <a:gd name="T75" fmla="*/ 61 h 69"/>
                <a:gd name="T76" fmla="*/ 23 w 105"/>
                <a:gd name="T77" fmla="*/ 59 h 69"/>
                <a:gd name="T78" fmla="*/ 23 w 105"/>
                <a:gd name="T79" fmla="*/ 5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5" h="69">
                  <a:moveTo>
                    <a:pt x="23" y="65"/>
                  </a:moveTo>
                  <a:cubicBezTo>
                    <a:pt x="25" y="64"/>
                    <a:pt x="25" y="64"/>
                    <a:pt x="25" y="64"/>
                  </a:cubicBezTo>
                  <a:cubicBezTo>
                    <a:pt x="23" y="65"/>
                    <a:pt x="23" y="65"/>
                    <a:pt x="23" y="65"/>
                  </a:cubicBezTo>
                  <a:cubicBezTo>
                    <a:pt x="16" y="57"/>
                    <a:pt x="1" y="30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4"/>
                    <a:pt x="1" y="12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25"/>
                    <a:pt x="23" y="55"/>
                    <a:pt x="29" y="59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29" y="59"/>
                    <a:pt x="29" y="59"/>
                    <a:pt x="30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30" y="60"/>
                    <a:pt x="31" y="60"/>
                    <a:pt x="33" y="60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35" y="61"/>
                    <a:pt x="39" y="61"/>
                    <a:pt x="43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67" y="61"/>
                    <a:pt x="101" y="56"/>
                    <a:pt x="102" y="56"/>
                  </a:cubicBezTo>
                  <a:cubicBezTo>
                    <a:pt x="102" y="56"/>
                    <a:pt x="102" y="56"/>
                    <a:pt x="102" y="56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5" y="64"/>
                    <a:pt x="105" y="64"/>
                    <a:pt x="105" y="64"/>
                  </a:cubicBezTo>
                  <a:cubicBezTo>
                    <a:pt x="103" y="64"/>
                    <a:pt x="103" y="64"/>
                    <a:pt x="103" y="64"/>
                  </a:cubicBezTo>
                  <a:cubicBezTo>
                    <a:pt x="103" y="64"/>
                    <a:pt x="102" y="64"/>
                    <a:pt x="102" y="64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102" y="64"/>
                    <a:pt x="102" y="64"/>
                    <a:pt x="101" y="64"/>
                  </a:cubicBezTo>
                  <a:cubicBezTo>
                    <a:pt x="101" y="64"/>
                    <a:pt x="101" y="64"/>
                    <a:pt x="101" y="64"/>
                  </a:cubicBezTo>
                  <a:cubicBezTo>
                    <a:pt x="100" y="65"/>
                    <a:pt x="99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3" y="65"/>
                    <a:pt x="88" y="66"/>
                    <a:pt x="82" y="67"/>
                  </a:cubicBezTo>
                  <a:cubicBezTo>
                    <a:pt x="82" y="67"/>
                    <a:pt x="82" y="67"/>
                    <a:pt x="82" y="67"/>
                  </a:cubicBezTo>
                  <a:cubicBezTo>
                    <a:pt x="70" y="68"/>
                    <a:pt x="56" y="69"/>
                    <a:pt x="44" y="69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35" y="69"/>
                    <a:pt x="28" y="69"/>
                    <a:pt x="23" y="65"/>
                  </a:cubicBezTo>
                  <a:close/>
                  <a:moveTo>
                    <a:pt x="44" y="65"/>
                  </a:moveTo>
                  <a:cubicBezTo>
                    <a:pt x="54" y="65"/>
                    <a:pt x="67" y="64"/>
                    <a:pt x="78" y="63"/>
                  </a:cubicBezTo>
                  <a:cubicBezTo>
                    <a:pt x="78" y="63"/>
                    <a:pt x="78" y="63"/>
                    <a:pt x="78" y="63"/>
                  </a:cubicBezTo>
                  <a:cubicBezTo>
                    <a:pt x="67" y="64"/>
                    <a:pt x="54" y="65"/>
                    <a:pt x="44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65"/>
                    <a:pt x="44" y="65"/>
                    <a:pt x="44" y="65"/>
                  </a:cubicBezTo>
                  <a:close/>
                  <a:moveTo>
                    <a:pt x="36" y="65"/>
                  </a:moveTo>
                  <a:cubicBezTo>
                    <a:pt x="33" y="64"/>
                    <a:pt x="30" y="64"/>
                    <a:pt x="29" y="63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31" y="64"/>
                    <a:pt x="33" y="64"/>
                    <a:pt x="36" y="65"/>
                  </a:cubicBezTo>
                  <a:close/>
                  <a:moveTo>
                    <a:pt x="26" y="62"/>
                  </a:moveTo>
                  <a:cubicBezTo>
                    <a:pt x="26" y="62"/>
                    <a:pt x="26" y="62"/>
                    <a:pt x="26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5" y="61"/>
                    <a:pt x="24" y="60"/>
                    <a:pt x="23" y="59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4" y="60"/>
                    <a:pt x="25" y="61"/>
                    <a:pt x="26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6" y="62"/>
                    <a:pt x="26" y="62"/>
                    <a:pt x="26" y="62"/>
                  </a:cubicBezTo>
                  <a:close/>
                  <a:moveTo>
                    <a:pt x="88" y="62"/>
                  </a:moveTo>
                  <a:cubicBezTo>
                    <a:pt x="90" y="62"/>
                    <a:pt x="91" y="62"/>
                    <a:pt x="92" y="61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91" y="62"/>
                    <a:pt x="90" y="62"/>
                    <a:pt x="88" y="62"/>
                  </a:cubicBezTo>
                  <a:close/>
                  <a:moveTo>
                    <a:pt x="98" y="61"/>
                  </a:moveTo>
                  <a:cubicBezTo>
                    <a:pt x="99" y="61"/>
                    <a:pt x="100" y="61"/>
                    <a:pt x="100" y="61"/>
                  </a:cubicBezTo>
                  <a:cubicBezTo>
                    <a:pt x="100" y="61"/>
                    <a:pt x="100" y="61"/>
                    <a:pt x="100" y="61"/>
                  </a:cubicBezTo>
                  <a:cubicBezTo>
                    <a:pt x="100" y="61"/>
                    <a:pt x="100" y="61"/>
                    <a:pt x="100" y="61"/>
                  </a:cubicBezTo>
                  <a:cubicBezTo>
                    <a:pt x="100" y="61"/>
                    <a:pt x="99" y="61"/>
                    <a:pt x="98" y="61"/>
                  </a:cubicBezTo>
                  <a:close/>
                  <a:moveTo>
                    <a:pt x="23" y="59"/>
                  </a:moveTo>
                  <a:cubicBezTo>
                    <a:pt x="23" y="59"/>
                    <a:pt x="23" y="59"/>
                    <a:pt x="23" y="59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59"/>
                    <a:pt x="23" y="59"/>
                    <a:pt x="23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Freeform 281"/>
            <p:cNvSpPr/>
            <p:nvPr/>
          </p:nvSpPr>
          <p:spPr bwMode="auto">
            <a:xfrm>
              <a:off x="1989" y="1316"/>
              <a:ext cx="38" cy="45"/>
            </a:xfrm>
            <a:custGeom>
              <a:avLst/>
              <a:gdLst>
                <a:gd name="T0" fmla="*/ 5 w 15"/>
                <a:gd name="T1" fmla="*/ 18 h 18"/>
                <a:gd name="T2" fmla="*/ 0 w 15"/>
                <a:gd name="T3" fmla="*/ 12 h 18"/>
                <a:gd name="T4" fmla="*/ 0 w 15"/>
                <a:gd name="T5" fmla="*/ 12 h 18"/>
                <a:gd name="T6" fmla="*/ 2 w 15"/>
                <a:gd name="T7" fmla="*/ 7 h 18"/>
                <a:gd name="T8" fmla="*/ 2 w 15"/>
                <a:gd name="T9" fmla="*/ 7 h 18"/>
                <a:gd name="T10" fmla="*/ 7 w 15"/>
                <a:gd name="T11" fmla="*/ 0 h 18"/>
                <a:gd name="T12" fmla="*/ 7 w 15"/>
                <a:gd name="T13" fmla="*/ 0 h 18"/>
                <a:gd name="T14" fmla="*/ 10 w 15"/>
                <a:gd name="T15" fmla="*/ 3 h 18"/>
                <a:gd name="T16" fmla="*/ 9 w 15"/>
                <a:gd name="T17" fmla="*/ 4 h 18"/>
                <a:gd name="T18" fmla="*/ 9 w 15"/>
                <a:gd name="T19" fmla="*/ 4 h 18"/>
                <a:gd name="T20" fmla="*/ 5 w 15"/>
                <a:gd name="T21" fmla="*/ 10 h 18"/>
                <a:gd name="T22" fmla="*/ 5 w 15"/>
                <a:gd name="T23" fmla="*/ 10 h 18"/>
                <a:gd name="T24" fmla="*/ 4 w 15"/>
                <a:gd name="T25" fmla="*/ 12 h 18"/>
                <a:gd name="T26" fmla="*/ 4 w 15"/>
                <a:gd name="T27" fmla="*/ 12 h 18"/>
                <a:gd name="T28" fmla="*/ 5 w 15"/>
                <a:gd name="T29" fmla="*/ 14 h 18"/>
                <a:gd name="T30" fmla="*/ 5 w 15"/>
                <a:gd name="T31" fmla="*/ 14 h 18"/>
                <a:gd name="T32" fmla="*/ 6 w 15"/>
                <a:gd name="T33" fmla="*/ 14 h 18"/>
                <a:gd name="T34" fmla="*/ 6 w 15"/>
                <a:gd name="T35" fmla="*/ 14 h 18"/>
                <a:gd name="T36" fmla="*/ 14 w 15"/>
                <a:gd name="T37" fmla="*/ 12 h 18"/>
                <a:gd name="T38" fmla="*/ 14 w 15"/>
                <a:gd name="T39" fmla="*/ 12 h 18"/>
                <a:gd name="T40" fmla="*/ 15 w 15"/>
                <a:gd name="T41" fmla="*/ 16 h 18"/>
                <a:gd name="T42" fmla="*/ 5 w 15"/>
                <a:gd name="T43" fmla="*/ 18 h 18"/>
                <a:gd name="T44" fmla="*/ 5 w 15"/>
                <a:gd name="T4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8">
                  <a:moveTo>
                    <a:pt x="5" y="18"/>
                  </a:moveTo>
                  <a:cubicBezTo>
                    <a:pt x="4" y="18"/>
                    <a:pt x="0" y="16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0"/>
                    <a:pt x="1" y="9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5" y="2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5"/>
                    <a:pt x="7" y="7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3"/>
                    <a:pt x="5" y="13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Freeform 282"/>
            <p:cNvSpPr>
              <a:spLocks noEditPoints="1"/>
            </p:cNvSpPr>
            <p:nvPr/>
          </p:nvSpPr>
          <p:spPr bwMode="auto">
            <a:xfrm>
              <a:off x="1984" y="1308"/>
              <a:ext cx="48" cy="58"/>
            </a:xfrm>
            <a:custGeom>
              <a:avLst/>
              <a:gdLst>
                <a:gd name="T0" fmla="*/ 6 w 19"/>
                <a:gd name="T1" fmla="*/ 23 h 23"/>
                <a:gd name="T2" fmla="*/ 6 w 19"/>
                <a:gd name="T3" fmla="*/ 23 h 23"/>
                <a:gd name="T4" fmla="*/ 7 w 19"/>
                <a:gd name="T5" fmla="*/ 21 h 23"/>
                <a:gd name="T6" fmla="*/ 7 w 19"/>
                <a:gd name="T7" fmla="*/ 21 h 23"/>
                <a:gd name="T8" fmla="*/ 7 w 19"/>
                <a:gd name="T9" fmla="*/ 21 h 23"/>
                <a:gd name="T10" fmla="*/ 6 w 19"/>
                <a:gd name="T11" fmla="*/ 23 h 23"/>
                <a:gd name="T12" fmla="*/ 5 w 19"/>
                <a:gd name="T13" fmla="*/ 23 h 23"/>
                <a:gd name="T14" fmla="*/ 5 w 19"/>
                <a:gd name="T15" fmla="*/ 23 h 23"/>
                <a:gd name="T16" fmla="*/ 5 w 19"/>
                <a:gd name="T17" fmla="*/ 22 h 23"/>
                <a:gd name="T18" fmla="*/ 5 w 19"/>
                <a:gd name="T19" fmla="*/ 22 h 23"/>
                <a:gd name="T20" fmla="*/ 3 w 19"/>
                <a:gd name="T21" fmla="*/ 21 h 23"/>
                <a:gd name="T22" fmla="*/ 3 w 19"/>
                <a:gd name="T23" fmla="*/ 21 h 23"/>
                <a:gd name="T24" fmla="*/ 0 w 19"/>
                <a:gd name="T25" fmla="*/ 15 h 23"/>
                <a:gd name="T26" fmla="*/ 0 w 19"/>
                <a:gd name="T27" fmla="*/ 15 h 23"/>
                <a:gd name="T28" fmla="*/ 2 w 19"/>
                <a:gd name="T29" fmla="*/ 9 h 23"/>
                <a:gd name="T30" fmla="*/ 2 w 19"/>
                <a:gd name="T31" fmla="*/ 9 h 23"/>
                <a:gd name="T32" fmla="*/ 8 w 19"/>
                <a:gd name="T33" fmla="*/ 2 h 23"/>
                <a:gd name="T34" fmla="*/ 8 w 19"/>
                <a:gd name="T35" fmla="*/ 2 h 23"/>
                <a:gd name="T36" fmla="*/ 9 w 19"/>
                <a:gd name="T37" fmla="*/ 0 h 23"/>
                <a:gd name="T38" fmla="*/ 14 w 19"/>
                <a:gd name="T39" fmla="*/ 5 h 23"/>
                <a:gd name="T40" fmla="*/ 14 w 19"/>
                <a:gd name="T41" fmla="*/ 6 h 23"/>
                <a:gd name="T42" fmla="*/ 13 w 19"/>
                <a:gd name="T43" fmla="*/ 7 h 23"/>
                <a:gd name="T44" fmla="*/ 13 w 19"/>
                <a:gd name="T45" fmla="*/ 7 h 23"/>
                <a:gd name="T46" fmla="*/ 13 w 19"/>
                <a:gd name="T47" fmla="*/ 7 h 23"/>
                <a:gd name="T48" fmla="*/ 13 w 19"/>
                <a:gd name="T49" fmla="*/ 7 h 23"/>
                <a:gd name="T50" fmla="*/ 13 w 19"/>
                <a:gd name="T51" fmla="*/ 7 h 23"/>
                <a:gd name="T52" fmla="*/ 13 w 19"/>
                <a:gd name="T53" fmla="*/ 7 h 23"/>
                <a:gd name="T54" fmla="*/ 13 w 19"/>
                <a:gd name="T55" fmla="*/ 7 h 23"/>
                <a:gd name="T56" fmla="*/ 13 w 19"/>
                <a:gd name="T57" fmla="*/ 7 h 23"/>
                <a:gd name="T58" fmla="*/ 13 w 19"/>
                <a:gd name="T59" fmla="*/ 7 h 23"/>
                <a:gd name="T60" fmla="*/ 12 w 19"/>
                <a:gd name="T61" fmla="*/ 8 h 23"/>
                <a:gd name="T62" fmla="*/ 12 w 19"/>
                <a:gd name="T63" fmla="*/ 8 h 23"/>
                <a:gd name="T64" fmla="*/ 9 w 19"/>
                <a:gd name="T65" fmla="*/ 14 h 23"/>
                <a:gd name="T66" fmla="*/ 9 w 19"/>
                <a:gd name="T67" fmla="*/ 14 h 23"/>
                <a:gd name="T68" fmla="*/ 8 w 19"/>
                <a:gd name="T69" fmla="*/ 15 h 23"/>
                <a:gd name="T70" fmla="*/ 8 w 19"/>
                <a:gd name="T71" fmla="*/ 15 h 23"/>
                <a:gd name="T72" fmla="*/ 16 w 19"/>
                <a:gd name="T73" fmla="*/ 13 h 23"/>
                <a:gd name="T74" fmla="*/ 16 w 19"/>
                <a:gd name="T75" fmla="*/ 13 h 23"/>
                <a:gd name="T76" fmla="*/ 17 w 19"/>
                <a:gd name="T77" fmla="*/ 13 h 23"/>
                <a:gd name="T78" fmla="*/ 19 w 19"/>
                <a:gd name="T79" fmla="*/ 20 h 23"/>
                <a:gd name="T80" fmla="*/ 7 w 19"/>
                <a:gd name="T81" fmla="*/ 23 h 23"/>
                <a:gd name="T82" fmla="*/ 6 w 19"/>
                <a:gd name="T83" fmla="*/ 23 h 23"/>
                <a:gd name="T84" fmla="*/ 7 w 19"/>
                <a:gd name="T85" fmla="*/ 19 h 23"/>
                <a:gd name="T86" fmla="*/ 14 w 19"/>
                <a:gd name="T87" fmla="*/ 17 h 23"/>
                <a:gd name="T88" fmla="*/ 14 w 19"/>
                <a:gd name="T89" fmla="*/ 17 h 23"/>
                <a:gd name="T90" fmla="*/ 7 w 19"/>
                <a:gd name="T91" fmla="*/ 19 h 23"/>
                <a:gd name="T92" fmla="*/ 7 w 19"/>
                <a:gd name="T93" fmla="*/ 19 h 23"/>
                <a:gd name="T94" fmla="*/ 6 w 19"/>
                <a:gd name="T95" fmla="*/ 19 h 23"/>
                <a:gd name="T96" fmla="*/ 6 w 19"/>
                <a:gd name="T97" fmla="*/ 18 h 23"/>
                <a:gd name="T98" fmla="*/ 6 w 19"/>
                <a:gd name="T99" fmla="*/ 18 h 23"/>
                <a:gd name="T100" fmla="*/ 5 w 19"/>
                <a:gd name="T101" fmla="*/ 17 h 23"/>
                <a:gd name="T102" fmla="*/ 5 w 19"/>
                <a:gd name="T103" fmla="*/ 17 h 23"/>
                <a:gd name="T104" fmla="*/ 6 w 19"/>
                <a:gd name="T105" fmla="*/ 19 h 23"/>
                <a:gd name="T106" fmla="*/ 4 w 19"/>
                <a:gd name="T107" fmla="*/ 15 h 23"/>
                <a:gd name="T108" fmla="*/ 5 w 19"/>
                <a:gd name="T109" fmla="*/ 13 h 23"/>
                <a:gd name="T110" fmla="*/ 5 w 19"/>
                <a:gd name="T111" fmla="*/ 13 h 23"/>
                <a:gd name="T112" fmla="*/ 4 w 19"/>
                <a:gd name="T113" fmla="*/ 15 h 23"/>
                <a:gd name="T114" fmla="*/ 7 w 19"/>
                <a:gd name="T115" fmla="*/ 10 h 23"/>
                <a:gd name="T116" fmla="*/ 8 w 19"/>
                <a:gd name="T117" fmla="*/ 8 h 23"/>
                <a:gd name="T118" fmla="*/ 8 w 19"/>
                <a:gd name="T119" fmla="*/ 8 h 23"/>
                <a:gd name="T120" fmla="*/ 7 w 19"/>
                <a:gd name="T121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" h="23">
                  <a:moveTo>
                    <a:pt x="6" y="23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2"/>
                    <a:pt x="4" y="22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2" y="20"/>
                    <a:pt x="0" y="18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3"/>
                    <a:pt x="1" y="11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5" y="4"/>
                    <a:pt x="7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9"/>
                    <a:pt x="10" y="11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6" y="23"/>
                    <a:pt x="6" y="23"/>
                    <a:pt x="6" y="23"/>
                  </a:cubicBezTo>
                  <a:close/>
                  <a:moveTo>
                    <a:pt x="7" y="19"/>
                  </a:move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lose/>
                  <a:moveTo>
                    <a:pt x="6" y="19"/>
                  </a:move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5" y="18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8"/>
                    <a:pt x="6" y="18"/>
                    <a:pt x="6" y="19"/>
                  </a:cubicBezTo>
                  <a:close/>
                  <a:moveTo>
                    <a:pt x="4" y="15"/>
                  </a:moveTo>
                  <a:cubicBezTo>
                    <a:pt x="4" y="14"/>
                    <a:pt x="4" y="14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4"/>
                    <a:pt x="4" y="14"/>
                    <a:pt x="4" y="15"/>
                  </a:cubicBezTo>
                  <a:close/>
                  <a:moveTo>
                    <a:pt x="7" y="10"/>
                  </a:moveTo>
                  <a:cubicBezTo>
                    <a:pt x="7" y="9"/>
                    <a:pt x="7" y="9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9"/>
                    <a:pt x="7" y="9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Freeform 283"/>
            <p:cNvSpPr/>
            <p:nvPr/>
          </p:nvSpPr>
          <p:spPr bwMode="auto">
            <a:xfrm>
              <a:off x="1979" y="1326"/>
              <a:ext cx="41" cy="38"/>
            </a:xfrm>
            <a:custGeom>
              <a:avLst/>
              <a:gdLst>
                <a:gd name="T0" fmla="*/ 0 w 41"/>
                <a:gd name="T1" fmla="*/ 20 h 38"/>
                <a:gd name="T2" fmla="*/ 8 w 41"/>
                <a:gd name="T3" fmla="*/ 13 h 38"/>
                <a:gd name="T4" fmla="*/ 18 w 41"/>
                <a:gd name="T5" fmla="*/ 23 h 38"/>
                <a:gd name="T6" fmla="*/ 33 w 41"/>
                <a:gd name="T7" fmla="*/ 0 h 38"/>
                <a:gd name="T8" fmla="*/ 33 w 41"/>
                <a:gd name="T9" fmla="*/ 0 h 38"/>
                <a:gd name="T10" fmla="*/ 41 w 41"/>
                <a:gd name="T11" fmla="*/ 8 h 38"/>
                <a:gd name="T12" fmla="*/ 18 w 41"/>
                <a:gd name="T13" fmla="*/ 38 h 38"/>
                <a:gd name="T14" fmla="*/ 0 w 41"/>
                <a:gd name="T15" fmla="*/ 20 h 38"/>
                <a:gd name="T16" fmla="*/ 0 w 41"/>
                <a:gd name="T17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38">
                  <a:moveTo>
                    <a:pt x="0" y="20"/>
                  </a:moveTo>
                  <a:lnTo>
                    <a:pt x="8" y="13"/>
                  </a:lnTo>
                  <a:lnTo>
                    <a:pt x="18" y="23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41" y="8"/>
                  </a:lnTo>
                  <a:lnTo>
                    <a:pt x="18" y="38"/>
                  </a:lnTo>
                  <a:lnTo>
                    <a:pt x="0" y="20"/>
                  </a:lnTo>
                  <a:lnTo>
                    <a:pt x="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9" name="Freeform 284"/>
            <p:cNvSpPr>
              <a:spLocks noEditPoints="1"/>
            </p:cNvSpPr>
            <p:nvPr/>
          </p:nvSpPr>
          <p:spPr bwMode="auto">
            <a:xfrm>
              <a:off x="1972" y="1321"/>
              <a:ext cx="55" cy="50"/>
            </a:xfrm>
            <a:custGeom>
              <a:avLst/>
              <a:gdLst>
                <a:gd name="T0" fmla="*/ 5 w 55"/>
                <a:gd name="T1" fmla="*/ 28 h 50"/>
                <a:gd name="T2" fmla="*/ 7 w 55"/>
                <a:gd name="T3" fmla="*/ 25 h 50"/>
                <a:gd name="T4" fmla="*/ 12 w 55"/>
                <a:gd name="T5" fmla="*/ 28 h 50"/>
                <a:gd name="T6" fmla="*/ 7 w 55"/>
                <a:gd name="T7" fmla="*/ 25 h 50"/>
                <a:gd name="T8" fmla="*/ 5 w 55"/>
                <a:gd name="T9" fmla="*/ 28 h 50"/>
                <a:gd name="T10" fmla="*/ 0 w 55"/>
                <a:gd name="T11" fmla="*/ 25 h 50"/>
                <a:gd name="T12" fmla="*/ 15 w 55"/>
                <a:gd name="T13" fmla="*/ 10 h 50"/>
                <a:gd name="T14" fmla="*/ 20 w 55"/>
                <a:gd name="T15" fmla="*/ 15 h 50"/>
                <a:gd name="T16" fmla="*/ 25 w 55"/>
                <a:gd name="T17" fmla="*/ 20 h 50"/>
                <a:gd name="T18" fmla="*/ 37 w 55"/>
                <a:gd name="T19" fmla="*/ 0 h 50"/>
                <a:gd name="T20" fmla="*/ 40 w 55"/>
                <a:gd name="T21" fmla="*/ 0 h 50"/>
                <a:gd name="T22" fmla="*/ 43 w 55"/>
                <a:gd name="T23" fmla="*/ 0 h 50"/>
                <a:gd name="T24" fmla="*/ 55 w 55"/>
                <a:gd name="T25" fmla="*/ 10 h 50"/>
                <a:gd name="T26" fmla="*/ 25 w 55"/>
                <a:gd name="T27" fmla="*/ 50 h 50"/>
                <a:gd name="T28" fmla="*/ 5 w 55"/>
                <a:gd name="T29" fmla="*/ 28 h 50"/>
                <a:gd name="T30" fmla="*/ 5 w 55"/>
                <a:gd name="T31" fmla="*/ 28 h 50"/>
                <a:gd name="T32" fmla="*/ 25 w 55"/>
                <a:gd name="T33" fmla="*/ 35 h 50"/>
                <a:gd name="T34" fmla="*/ 43 w 55"/>
                <a:gd name="T35" fmla="*/ 13 h 50"/>
                <a:gd name="T36" fmla="*/ 43 w 55"/>
                <a:gd name="T37" fmla="*/ 13 h 50"/>
                <a:gd name="T38" fmla="*/ 25 w 55"/>
                <a:gd name="T39" fmla="*/ 35 h 50"/>
                <a:gd name="T40" fmla="*/ 25 w 55"/>
                <a:gd name="T41" fmla="*/ 35 h 50"/>
                <a:gd name="T42" fmla="*/ 25 w 55"/>
                <a:gd name="T43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5" h="50">
                  <a:moveTo>
                    <a:pt x="5" y="28"/>
                  </a:moveTo>
                  <a:lnTo>
                    <a:pt x="7" y="25"/>
                  </a:lnTo>
                  <a:lnTo>
                    <a:pt x="12" y="28"/>
                  </a:lnTo>
                  <a:lnTo>
                    <a:pt x="7" y="25"/>
                  </a:lnTo>
                  <a:lnTo>
                    <a:pt x="5" y="28"/>
                  </a:lnTo>
                  <a:lnTo>
                    <a:pt x="0" y="25"/>
                  </a:lnTo>
                  <a:lnTo>
                    <a:pt x="15" y="10"/>
                  </a:lnTo>
                  <a:lnTo>
                    <a:pt x="20" y="15"/>
                  </a:lnTo>
                  <a:lnTo>
                    <a:pt x="25" y="20"/>
                  </a:lnTo>
                  <a:lnTo>
                    <a:pt x="37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55" y="10"/>
                  </a:lnTo>
                  <a:lnTo>
                    <a:pt x="25" y="50"/>
                  </a:lnTo>
                  <a:lnTo>
                    <a:pt x="5" y="28"/>
                  </a:lnTo>
                  <a:lnTo>
                    <a:pt x="5" y="28"/>
                  </a:lnTo>
                  <a:close/>
                  <a:moveTo>
                    <a:pt x="25" y="35"/>
                  </a:moveTo>
                  <a:lnTo>
                    <a:pt x="43" y="13"/>
                  </a:lnTo>
                  <a:lnTo>
                    <a:pt x="43" y="13"/>
                  </a:lnTo>
                  <a:lnTo>
                    <a:pt x="25" y="35"/>
                  </a:lnTo>
                  <a:lnTo>
                    <a:pt x="25" y="35"/>
                  </a:lnTo>
                  <a:lnTo>
                    <a:pt x="2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0" name="Freeform 285"/>
            <p:cNvSpPr>
              <a:spLocks noEditPoints="1"/>
            </p:cNvSpPr>
            <p:nvPr/>
          </p:nvSpPr>
          <p:spPr bwMode="auto">
            <a:xfrm>
              <a:off x="2343" y="1477"/>
              <a:ext cx="240" cy="131"/>
            </a:xfrm>
            <a:custGeom>
              <a:avLst/>
              <a:gdLst>
                <a:gd name="T0" fmla="*/ 69 w 95"/>
                <a:gd name="T1" fmla="*/ 50 h 52"/>
                <a:gd name="T2" fmla="*/ 70 w 95"/>
                <a:gd name="T3" fmla="*/ 46 h 52"/>
                <a:gd name="T4" fmla="*/ 74 w 95"/>
                <a:gd name="T5" fmla="*/ 47 h 52"/>
                <a:gd name="T6" fmla="*/ 74 w 95"/>
                <a:gd name="T7" fmla="*/ 47 h 52"/>
                <a:gd name="T8" fmla="*/ 81 w 95"/>
                <a:gd name="T9" fmla="*/ 48 h 52"/>
                <a:gd name="T10" fmla="*/ 81 w 95"/>
                <a:gd name="T11" fmla="*/ 48 h 52"/>
                <a:gd name="T12" fmla="*/ 89 w 95"/>
                <a:gd name="T13" fmla="*/ 46 h 52"/>
                <a:gd name="T14" fmla="*/ 89 w 95"/>
                <a:gd name="T15" fmla="*/ 46 h 52"/>
                <a:gd name="T16" fmla="*/ 91 w 95"/>
                <a:gd name="T17" fmla="*/ 40 h 52"/>
                <a:gd name="T18" fmla="*/ 91 w 95"/>
                <a:gd name="T19" fmla="*/ 40 h 52"/>
                <a:gd name="T20" fmla="*/ 78 w 95"/>
                <a:gd name="T21" fmla="*/ 7 h 52"/>
                <a:gd name="T22" fmla="*/ 78 w 95"/>
                <a:gd name="T23" fmla="*/ 7 h 52"/>
                <a:gd name="T24" fmla="*/ 42 w 95"/>
                <a:gd name="T25" fmla="*/ 4 h 52"/>
                <a:gd name="T26" fmla="*/ 42 w 95"/>
                <a:gd name="T27" fmla="*/ 4 h 52"/>
                <a:gd name="T28" fmla="*/ 0 w 95"/>
                <a:gd name="T29" fmla="*/ 5 h 52"/>
                <a:gd name="T30" fmla="*/ 0 w 95"/>
                <a:gd name="T31" fmla="*/ 5 h 52"/>
                <a:gd name="T32" fmla="*/ 0 w 95"/>
                <a:gd name="T33" fmla="*/ 1 h 52"/>
                <a:gd name="T34" fmla="*/ 42 w 95"/>
                <a:gd name="T35" fmla="*/ 0 h 52"/>
                <a:gd name="T36" fmla="*/ 42 w 95"/>
                <a:gd name="T37" fmla="*/ 0 h 52"/>
                <a:gd name="T38" fmla="*/ 80 w 95"/>
                <a:gd name="T39" fmla="*/ 4 h 52"/>
                <a:gd name="T40" fmla="*/ 80 w 95"/>
                <a:gd name="T41" fmla="*/ 4 h 52"/>
                <a:gd name="T42" fmla="*/ 95 w 95"/>
                <a:gd name="T43" fmla="*/ 40 h 52"/>
                <a:gd name="T44" fmla="*/ 95 w 95"/>
                <a:gd name="T45" fmla="*/ 40 h 52"/>
                <a:gd name="T46" fmla="*/ 91 w 95"/>
                <a:gd name="T47" fmla="*/ 50 h 52"/>
                <a:gd name="T48" fmla="*/ 91 w 95"/>
                <a:gd name="T49" fmla="*/ 50 h 52"/>
                <a:gd name="T50" fmla="*/ 81 w 95"/>
                <a:gd name="T51" fmla="*/ 52 h 52"/>
                <a:gd name="T52" fmla="*/ 81 w 95"/>
                <a:gd name="T53" fmla="*/ 52 h 52"/>
                <a:gd name="T54" fmla="*/ 69 w 95"/>
                <a:gd name="T55" fmla="*/ 50 h 52"/>
                <a:gd name="T56" fmla="*/ 0 w 95"/>
                <a:gd name="T57" fmla="*/ 5 h 52"/>
                <a:gd name="T58" fmla="*/ 0 w 95"/>
                <a:gd name="T59" fmla="*/ 5 h 52"/>
                <a:gd name="T60" fmla="*/ 0 w 95"/>
                <a:gd name="T61" fmla="*/ 5 h 52"/>
                <a:gd name="T62" fmla="*/ 0 w 95"/>
                <a:gd name="T63" fmla="*/ 5 h 52"/>
                <a:gd name="T64" fmla="*/ 0 w 95"/>
                <a:gd name="T65" fmla="*/ 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5" h="52">
                  <a:moveTo>
                    <a:pt x="69" y="50"/>
                  </a:moveTo>
                  <a:cubicBezTo>
                    <a:pt x="70" y="46"/>
                    <a:pt x="70" y="46"/>
                    <a:pt x="70" y="46"/>
                  </a:cubicBezTo>
                  <a:cubicBezTo>
                    <a:pt x="70" y="46"/>
                    <a:pt x="72" y="47"/>
                    <a:pt x="74" y="47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6" y="47"/>
                    <a:pt x="78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4" y="48"/>
                    <a:pt x="87" y="47"/>
                    <a:pt x="89" y="46"/>
                  </a:cubicBezTo>
                  <a:cubicBezTo>
                    <a:pt x="89" y="46"/>
                    <a:pt x="89" y="46"/>
                    <a:pt x="89" y="46"/>
                  </a:cubicBezTo>
                  <a:cubicBezTo>
                    <a:pt x="90" y="46"/>
                    <a:pt x="91" y="44"/>
                    <a:pt x="91" y="40"/>
                  </a:cubicBezTo>
                  <a:cubicBezTo>
                    <a:pt x="91" y="40"/>
                    <a:pt x="91" y="40"/>
                    <a:pt x="91" y="40"/>
                  </a:cubicBezTo>
                  <a:cubicBezTo>
                    <a:pt x="91" y="29"/>
                    <a:pt x="84" y="11"/>
                    <a:pt x="78" y="7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5" y="5"/>
                    <a:pt x="58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22" y="4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21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59" y="0"/>
                    <a:pt x="74" y="1"/>
                    <a:pt x="80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9" y="10"/>
                    <a:pt x="95" y="28"/>
                    <a:pt x="95" y="40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95" y="44"/>
                    <a:pt x="94" y="48"/>
                    <a:pt x="91" y="50"/>
                  </a:cubicBezTo>
                  <a:cubicBezTo>
                    <a:pt x="91" y="50"/>
                    <a:pt x="91" y="50"/>
                    <a:pt x="91" y="50"/>
                  </a:cubicBezTo>
                  <a:cubicBezTo>
                    <a:pt x="88" y="51"/>
                    <a:pt x="84" y="52"/>
                    <a:pt x="81" y="52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75" y="52"/>
                    <a:pt x="69" y="50"/>
                    <a:pt x="69" y="50"/>
                  </a:cubicBezTo>
                  <a:close/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1" name="Freeform 286"/>
            <p:cNvSpPr>
              <a:spLocks noEditPoints="1"/>
            </p:cNvSpPr>
            <p:nvPr/>
          </p:nvSpPr>
          <p:spPr bwMode="auto">
            <a:xfrm>
              <a:off x="2336" y="1472"/>
              <a:ext cx="252" cy="141"/>
            </a:xfrm>
            <a:custGeom>
              <a:avLst/>
              <a:gdLst>
                <a:gd name="T0" fmla="*/ 70 w 100"/>
                <a:gd name="T1" fmla="*/ 52 h 56"/>
                <a:gd name="T2" fmla="*/ 72 w 100"/>
                <a:gd name="T3" fmla="*/ 47 h 56"/>
                <a:gd name="T4" fmla="*/ 74 w 100"/>
                <a:gd name="T5" fmla="*/ 46 h 56"/>
                <a:gd name="T6" fmla="*/ 74 w 100"/>
                <a:gd name="T7" fmla="*/ 46 h 56"/>
                <a:gd name="T8" fmla="*/ 77 w 100"/>
                <a:gd name="T9" fmla="*/ 47 h 56"/>
                <a:gd name="T10" fmla="*/ 84 w 100"/>
                <a:gd name="T11" fmla="*/ 48 h 56"/>
                <a:gd name="T12" fmla="*/ 91 w 100"/>
                <a:gd name="T13" fmla="*/ 47 h 56"/>
                <a:gd name="T14" fmla="*/ 92 w 100"/>
                <a:gd name="T15" fmla="*/ 42 h 56"/>
                <a:gd name="T16" fmla="*/ 92 w 100"/>
                <a:gd name="T17" fmla="*/ 42 h 56"/>
                <a:gd name="T18" fmla="*/ 80 w 100"/>
                <a:gd name="T19" fmla="*/ 11 h 56"/>
                <a:gd name="T20" fmla="*/ 68 w 100"/>
                <a:gd name="T21" fmla="*/ 9 h 56"/>
                <a:gd name="T22" fmla="*/ 45 w 100"/>
                <a:gd name="T23" fmla="*/ 8 h 56"/>
                <a:gd name="T24" fmla="*/ 3 w 100"/>
                <a:gd name="T25" fmla="*/ 9 h 56"/>
                <a:gd name="T26" fmla="*/ 3 w 100"/>
                <a:gd name="T27" fmla="*/ 1 h 56"/>
                <a:gd name="T28" fmla="*/ 3 w 100"/>
                <a:gd name="T29" fmla="*/ 1 h 56"/>
                <a:gd name="T30" fmla="*/ 6 w 100"/>
                <a:gd name="T31" fmla="*/ 1 h 56"/>
                <a:gd name="T32" fmla="*/ 45 w 100"/>
                <a:gd name="T33" fmla="*/ 0 h 56"/>
                <a:gd name="T34" fmla="*/ 84 w 100"/>
                <a:gd name="T35" fmla="*/ 4 h 56"/>
                <a:gd name="T36" fmla="*/ 94 w 100"/>
                <a:gd name="T37" fmla="*/ 54 h 56"/>
                <a:gd name="T38" fmla="*/ 84 w 100"/>
                <a:gd name="T39" fmla="*/ 56 h 56"/>
                <a:gd name="T40" fmla="*/ 72 w 100"/>
                <a:gd name="T41" fmla="*/ 52 h 56"/>
                <a:gd name="T42" fmla="*/ 72 w 100"/>
                <a:gd name="T43" fmla="*/ 54 h 56"/>
                <a:gd name="T44" fmla="*/ 84 w 100"/>
                <a:gd name="T45" fmla="*/ 52 h 56"/>
                <a:gd name="T46" fmla="*/ 84 w 100"/>
                <a:gd name="T47" fmla="*/ 52 h 56"/>
                <a:gd name="T48" fmla="*/ 93 w 100"/>
                <a:gd name="T49" fmla="*/ 50 h 56"/>
                <a:gd name="T50" fmla="*/ 93 w 100"/>
                <a:gd name="T51" fmla="*/ 50 h 56"/>
                <a:gd name="T52" fmla="*/ 76 w 100"/>
                <a:gd name="T53" fmla="*/ 51 h 56"/>
                <a:gd name="T54" fmla="*/ 75 w 100"/>
                <a:gd name="T55" fmla="*/ 51 h 56"/>
                <a:gd name="T56" fmla="*/ 73 w 100"/>
                <a:gd name="T57" fmla="*/ 50 h 56"/>
                <a:gd name="T58" fmla="*/ 73 w 100"/>
                <a:gd name="T59" fmla="*/ 50 h 56"/>
                <a:gd name="T60" fmla="*/ 73 w 100"/>
                <a:gd name="T61" fmla="*/ 50 h 56"/>
                <a:gd name="T62" fmla="*/ 73 w 100"/>
                <a:gd name="T63" fmla="*/ 50 h 56"/>
                <a:gd name="T64" fmla="*/ 93 w 100"/>
                <a:gd name="T65" fmla="*/ 50 h 56"/>
                <a:gd name="T66" fmla="*/ 93 w 100"/>
                <a:gd name="T67" fmla="*/ 50 h 56"/>
                <a:gd name="T68" fmla="*/ 71 w 100"/>
                <a:gd name="T69" fmla="*/ 49 h 56"/>
                <a:gd name="T70" fmla="*/ 95 w 100"/>
                <a:gd name="T71" fmla="*/ 47 h 56"/>
                <a:gd name="T72" fmla="*/ 96 w 100"/>
                <a:gd name="T73" fmla="*/ 45 h 56"/>
                <a:gd name="T74" fmla="*/ 96 w 100"/>
                <a:gd name="T75" fmla="*/ 40 h 56"/>
                <a:gd name="T76" fmla="*/ 82 w 100"/>
                <a:gd name="T77" fmla="*/ 8 h 56"/>
                <a:gd name="T78" fmla="*/ 3 w 100"/>
                <a:gd name="T79" fmla="*/ 9 h 56"/>
                <a:gd name="T80" fmla="*/ 69 w 100"/>
                <a:gd name="T81" fmla="*/ 5 h 56"/>
                <a:gd name="T82" fmla="*/ 63 w 100"/>
                <a:gd name="T83" fmla="*/ 5 h 56"/>
                <a:gd name="T84" fmla="*/ 5 w 100"/>
                <a:gd name="T85" fmla="*/ 5 h 56"/>
                <a:gd name="T86" fmla="*/ 5 w 100"/>
                <a:gd name="T87" fmla="*/ 5 h 56"/>
                <a:gd name="T88" fmla="*/ 8 w 100"/>
                <a:gd name="T89" fmla="*/ 5 h 56"/>
                <a:gd name="T90" fmla="*/ 8 w 100"/>
                <a:gd name="T91" fmla="*/ 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0" h="56">
                  <a:moveTo>
                    <a:pt x="72" y="54"/>
                  </a:moveTo>
                  <a:cubicBezTo>
                    <a:pt x="70" y="54"/>
                    <a:pt x="70" y="54"/>
                    <a:pt x="70" y="54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1" y="48"/>
                    <a:pt x="72" y="47"/>
                    <a:pt x="72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2" y="47"/>
                    <a:pt x="73" y="46"/>
                    <a:pt x="73" y="46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3" y="46"/>
                    <a:pt x="74" y="46"/>
                    <a:pt x="74" y="46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74" y="47"/>
                    <a:pt x="74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5" y="47"/>
                    <a:pt x="76" y="47"/>
                    <a:pt x="77" y="47"/>
                  </a:cubicBezTo>
                  <a:cubicBezTo>
                    <a:pt x="77" y="47"/>
                    <a:pt x="77" y="47"/>
                    <a:pt x="77" y="47"/>
                  </a:cubicBezTo>
                  <a:cubicBezTo>
                    <a:pt x="79" y="47"/>
                    <a:pt x="82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7" y="48"/>
                    <a:pt x="89" y="47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7"/>
                    <a:pt x="91" y="46"/>
                    <a:pt x="91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2" y="45"/>
                    <a:pt x="92" y="44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2" y="42"/>
                    <a:pt x="92" y="41"/>
                  </a:cubicBezTo>
                  <a:cubicBezTo>
                    <a:pt x="92" y="41"/>
                    <a:pt x="92" y="41"/>
                    <a:pt x="92" y="41"/>
                  </a:cubicBezTo>
                  <a:cubicBezTo>
                    <a:pt x="92" y="32"/>
                    <a:pt x="85" y="13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4" y="9"/>
                    <a:pt x="68" y="9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2" y="8"/>
                    <a:pt x="55" y="8"/>
                    <a:pt x="47" y="8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6" y="8"/>
                    <a:pt x="46" y="8"/>
                    <a:pt x="45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25" y="8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5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9" y="1"/>
                    <a:pt x="12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24" y="1"/>
                    <a:pt x="3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62" y="0"/>
                    <a:pt x="77" y="1"/>
                    <a:pt x="84" y="4"/>
                  </a:cubicBezTo>
                  <a:cubicBezTo>
                    <a:pt x="84" y="4"/>
                    <a:pt x="84" y="4"/>
                    <a:pt x="84" y="4"/>
                  </a:cubicBezTo>
                  <a:cubicBezTo>
                    <a:pt x="94" y="11"/>
                    <a:pt x="99" y="29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6"/>
                    <a:pt x="99" y="51"/>
                    <a:pt x="94" y="54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1" y="55"/>
                    <a:pt x="87" y="56"/>
                    <a:pt x="84" y="56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78" y="56"/>
                    <a:pt x="73" y="54"/>
                    <a:pt x="72" y="54"/>
                  </a:cubicBezTo>
                  <a:close/>
                  <a:moveTo>
                    <a:pt x="72" y="54"/>
                  </a:moveTo>
                  <a:cubicBezTo>
                    <a:pt x="72" y="52"/>
                    <a:pt x="72" y="52"/>
                    <a:pt x="72" y="52"/>
                  </a:cubicBezTo>
                  <a:cubicBezTo>
                    <a:pt x="74" y="53"/>
                    <a:pt x="74" y="53"/>
                    <a:pt x="74" y="53"/>
                  </a:cubicBezTo>
                  <a:cubicBezTo>
                    <a:pt x="72" y="52"/>
                    <a:pt x="72" y="52"/>
                    <a:pt x="72" y="52"/>
                  </a:cubicBezTo>
                  <a:cubicBezTo>
                    <a:pt x="72" y="54"/>
                    <a:pt x="72" y="54"/>
                    <a:pt x="72" y="54"/>
                  </a:cubicBezTo>
                  <a:close/>
                  <a:moveTo>
                    <a:pt x="84" y="52"/>
                  </a:moveTo>
                  <a:cubicBezTo>
                    <a:pt x="84" y="52"/>
                    <a:pt x="84" y="52"/>
                    <a:pt x="84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4" y="52"/>
                    <a:pt x="84" y="52"/>
                    <a:pt x="84" y="52"/>
                  </a:cubicBezTo>
                  <a:close/>
                  <a:moveTo>
                    <a:pt x="84" y="52"/>
                  </a:moveTo>
                  <a:cubicBezTo>
                    <a:pt x="84" y="52"/>
                    <a:pt x="84" y="52"/>
                    <a:pt x="84" y="52"/>
                  </a:cubicBezTo>
                  <a:cubicBezTo>
                    <a:pt x="87" y="52"/>
                    <a:pt x="90" y="51"/>
                    <a:pt x="93" y="50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0" y="51"/>
                    <a:pt x="87" y="52"/>
                    <a:pt x="84" y="52"/>
                  </a:cubicBezTo>
                  <a:close/>
                  <a:moveTo>
                    <a:pt x="80" y="52"/>
                  </a:moveTo>
                  <a:cubicBezTo>
                    <a:pt x="79" y="51"/>
                    <a:pt x="77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5" y="51"/>
                    <a:pt x="75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6" y="51"/>
                    <a:pt x="78" y="51"/>
                    <a:pt x="80" y="52"/>
                  </a:cubicBezTo>
                  <a:close/>
                  <a:moveTo>
                    <a:pt x="73" y="50"/>
                  </a:moveTo>
                  <a:cubicBezTo>
                    <a:pt x="73" y="50"/>
                    <a:pt x="73" y="50"/>
                    <a:pt x="73" y="50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3" y="50"/>
                    <a:pt x="73" y="50"/>
                    <a:pt x="73" y="50"/>
                  </a:cubicBezTo>
                  <a:close/>
                  <a:moveTo>
                    <a:pt x="93" y="50"/>
                  </a:moveTo>
                  <a:cubicBezTo>
                    <a:pt x="93" y="50"/>
                    <a:pt x="93" y="50"/>
                    <a:pt x="93" y="50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3" y="50"/>
                    <a:pt x="93" y="50"/>
                    <a:pt x="93" y="50"/>
                  </a:cubicBezTo>
                  <a:close/>
                  <a:moveTo>
                    <a:pt x="72" y="50"/>
                  </a:moveTo>
                  <a:cubicBezTo>
                    <a:pt x="72" y="49"/>
                    <a:pt x="71" y="49"/>
                    <a:pt x="71" y="49"/>
                  </a:cubicBezTo>
                  <a:cubicBezTo>
                    <a:pt x="71" y="49"/>
                    <a:pt x="71" y="49"/>
                    <a:pt x="71" y="49"/>
                  </a:cubicBezTo>
                  <a:cubicBezTo>
                    <a:pt x="71" y="49"/>
                    <a:pt x="72" y="49"/>
                    <a:pt x="72" y="50"/>
                  </a:cubicBezTo>
                  <a:close/>
                  <a:moveTo>
                    <a:pt x="95" y="47"/>
                  </a:moveTo>
                  <a:cubicBezTo>
                    <a:pt x="95" y="48"/>
                    <a:pt x="95" y="48"/>
                    <a:pt x="94" y="49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95" y="48"/>
                    <a:pt x="95" y="47"/>
                    <a:pt x="96" y="45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5" y="46"/>
                    <a:pt x="95" y="47"/>
                    <a:pt x="95" y="47"/>
                  </a:cubicBezTo>
                  <a:close/>
                  <a:moveTo>
                    <a:pt x="96" y="40"/>
                  </a:moveTo>
                  <a:cubicBezTo>
                    <a:pt x="95" y="29"/>
                    <a:pt x="89" y="12"/>
                    <a:pt x="82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9" y="12"/>
                    <a:pt x="95" y="29"/>
                    <a:pt x="96" y="40"/>
                  </a:cubicBezTo>
                  <a:close/>
                  <a:moveTo>
                    <a:pt x="3" y="9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9"/>
                    <a:pt x="3" y="9"/>
                    <a:pt x="3" y="9"/>
                  </a:cubicBezTo>
                  <a:close/>
                  <a:moveTo>
                    <a:pt x="69" y="5"/>
                  </a:moveTo>
                  <a:cubicBezTo>
                    <a:pt x="71" y="5"/>
                    <a:pt x="73" y="5"/>
                    <a:pt x="75" y="6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72" y="5"/>
                    <a:pt x="68" y="5"/>
                    <a:pt x="63" y="5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5" y="5"/>
                    <a:pt x="67" y="5"/>
                    <a:pt x="69" y="5"/>
                  </a:cubicBezTo>
                  <a:close/>
                  <a:moveTo>
                    <a:pt x="5" y="5"/>
                  </a:moveTo>
                  <a:cubicBezTo>
                    <a:pt x="6" y="5"/>
                    <a:pt x="7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5"/>
                    <a:pt x="6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lose/>
                  <a:moveTo>
                    <a:pt x="8" y="5"/>
                  </a:moveTo>
                  <a:cubicBezTo>
                    <a:pt x="8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8" y="5"/>
                    <a:pt x="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2" name="Freeform 287"/>
            <p:cNvSpPr/>
            <p:nvPr/>
          </p:nvSpPr>
          <p:spPr bwMode="auto">
            <a:xfrm>
              <a:off x="2523" y="1597"/>
              <a:ext cx="40" cy="18"/>
            </a:xfrm>
            <a:custGeom>
              <a:avLst/>
              <a:gdLst>
                <a:gd name="T0" fmla="*/ 0 w 40"/>
                <a:gd name="T1" fmla="*/ 11 h 18"/>
                <a:gd name="T2" fmla="*/ 38 w 40"/>
                <a:gd name="T3" fmla="*/ 0 h 18"/>
                <a:gd name="T4" fmla="*/ 40 w 40"/>
                <a:gd name="T5" fmla="*/ 11 h 18"/>
                <a:gd name="T6" fmla="*/ 2 w 40"/>
                <a:gd name="T7" fmla="*/ 18 h 18"/>
                <a:gd name="T8" fmla="*/ 0 w 40"/>
                <a:gd name="T9" fmla="*/ 11 h 18"/>
                <a:gd name="T10" fmla="*/ 0 w 40"/>
                <a:gd name="T11" fmla="*/ 1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8">
                  <a:moveTo>
                    <a:pt x="0" y="11"/>
                  </a:moveTo>
                  <a:lnTo>
                    <a:pt x="38" y="0"/>
                  </a:lnTo>
                  <a:lnTo>
                    <a:pt x="40" y="11"/>
                  </a:lnTo>
                  <a:lnTo>
                    <a:pt x="2" y="18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Freeform 288"/>
            <p:cNvSpPr>
              <a:spLocks noEditPoints="1"/>
            </p:cNvSpPr>
            <p:nvPr/>
          </p:nvSpPr>
          <p:spPr bwMode="auto">
            <a:xfrm>
              <a:off x="2518" y="1590"/>
              <a:ext cx="50" cy="33"/>
            </a:xfrm>
            <a:custGeom>
              <a:avLst/>
              <a:gdLst>
                <a:gd name="T0" fmla="*/ 2 w 50"/>
                <a:gd name="T1" fmla="*/ 28 h 33"/>
                <a:gd name="T2" fmla="*/ 0 w 50"/>
                <a:gd name="T3" fmla="*/ 18 h 33"/>
                <a:gd name="T4" fmla="*/ 5 w 50"/>
                <a:gd name="T5" fmla="*/ 18 h 33"/>
                <a:gd name="T6" fmla="*/ 7 w 50"/>
                <a:gd name="T7" fmla="*/ 20 h 33"/>
                <a:gd name="T8" fmla="*/ 5 w 50"/>
                <a:gd name="T9" fmla="*/ 18 h 33"/>
                <a:gd name="T10" fmla="*/ 0 w 50"/>
                <a:gd name="T11" fmla="*/ 18 h 33"/>
                <a:gd name="T12" fmla="*/ 0 w 50"/>
                <a:gd name="T13" fmla="*/ 12 h 33"/>
                <a:gd name="T14" fmla="*/ 45 w 50"/>
                <a:gd name="T15" fmla="*/ 0 h 33"/>
                <a:gd name="T16" fmla="*/ 50 w 50"/>
                <a:gd name="T17" fmla="*/ 20 h 33"/>
                <a:gd name="T18" fmla="*/ 5 w 50"/>
                <a:gd name="T19" fmla="*/ 33 h 33"/>
                <a:gd name="T20" fmla="*/ 2 w 50"/>
                <a:gd name="T21" fmla="*/ 28 h 33"/>
                <a:gd name="T22" fmla="*/ 2 w 50"/>
                <a:gd name="T23" fmla="*/ 28 h 33"/>
                <a:gd name="T24" fmla="*/ 12 w 50"/>
                <a:gd name="T25" fmla="*/ 20 h 33"/>
                <a:gd name="T26" fmla="*/ 37 w 50"/>
                <a:gd name="T27" fmla="*/ 12 h 33"/>
                <a:gd name="T28" fmla="*/ 37 w 50"/>
                <a:gd name="T29" fmla="*/ 12 h 33"/>
                <a:gd name="T30" fmla="*/ 12 w 50"/>
                <a:gd name="T31" fmla="*/ 20 h 33"/>
                <a:gd name="T32" fmla="*/ 12 w 50"/>
                <a:gd name="T33" fmla="*/ 2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33">
                  <a:moveTo>
                    <a:pt x="2" y="28"/>
                  </a:moveTo>
                  <a:lnTo>
                    <a:pt x="0" y="18"/>
                  </a:lnTo>
                  <a:lnTo>
                    <a:pt x="5" y="18"/>
                  </a:lnTo>
                  <a:lnTo>
                    <a:pt x="7" y="20"/>
                  </a:lnTo>
                  <a:lnTo>
                    <a:pt x="5" y="18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45" y="0"/>
                  </a:lnTo>
                  <a:lnTo>
                    <a:pt x="50" y="20"/>
                  </a:lnTo>
                  <a:lnTo>
                    <a:pt x="5" y="33"/>
                  </a:lnTo>
                  <a:lnTo>
                    <a:pt x="2" y="28"/>
                  </a:lnTo>
                  <a:lnTo>
                    <a:pt x="2" y="28"/>
                  </a:lnTo>
                  <a:close/>
                  <a:moveTo>
                    <a:pt x="12" y="20"/>
                  </a:moveTo>
                  <a:lnTo>
                    <a:pt x="37" y="12"/>
                  </a:lnTo>
                  <a:lnTo>
                    <a:pt x="37" y="12"/>
                  </a:lnTo>
                  <a:lnTo>
                    <a:pt x="12" y="20"/>
                  </a:lnTo>
                  <a:lnTo>
                    <a:pt x="12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Freeform 289"/>
            <p:cNvSpPr/>
            <p:nvPr/>
          </p:nvSpPr>
          <p:spPr bwMode="auto">
            <a:xfrm>
              <a:off x="2548" y="1595"/>
              <a:ext cx="20" cy="20"/>
            </a:xfrm>
            <a:custGeom>
              <a:avLst/>
              <a:gdLst>
                <a:gd name="T0" fmla="*/ 0 w 20"/>
                <a:gd name="T1" fmla="*/ 13 h 20"/>
                <a:gd name="T2" fmla="*/ 15 w 20"/>
                <a:gd name="T3" fmla="*/ 0 h 20"/>
                <a:gd name="T4" fmla="*/ 20 w 20"/>
                <a:gd name="T5" fmla="*/ 7 h 20"/>
                <a:gd name="T6" fmla="*/ 7 w 20"/>
                <a:gd name="T7" fmla="*/ 20 h 20"/>
                <a:gd name="T8" fmla="*/ 0 w 20"/>
                <a:gd name="T9" fmla="*/ 13 h 20"/>
                <a:gd name="T10" fmla="*/ 0 w 20"/>
                <a:gd name="T11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0">
                  <a:moveTo>
                    <a:pt x="0" y="13"/>
                  </a:moveTo>
                  <a:lnTo>
                    <a:pt x="15" y="0"/>
                  </a:lnTo>
                  <a:lnTo>
                    <a:pt x="20" y="7"/>
                  </a:lnTo>
                  <a:lnTo>
                    <a:pt x="7" y="20"/>
                  </a:lnTo>
                  <a:lnTo>
                    <a:pt x="0" y="13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290"/>
            <p:cNvSpPr/>
            <p:nvPr/>
          </p:nvSpPr>
          <p:spPr bwMode="auto">
            <a:xfrm>
              <a:off x="2540" y="1590"/>
              <a:ext cx="36" cy="33"/>
            </a:xfrm>
            <a:custGeom>
              <a:avLst/>
              <a:gdLst>
                <a:gd name="T0" fmla="*/ 5 w 36"/>
                <a:gd name="T1" fmla="*/ 20 h 33"/>
                <a:gd name="T2" fmla="*/ 8 w 36"/>
                <a:gd name="T3" fmla="*/ 18 h 33"/>
                <a:gd name="T4" fmla="*/ 10 w 36"/>
                <a:gd name="T5" fmla="*/ 20 h 33"/>
                <a:gd name="T6" fmla="*/ 8 w 36"/>
                <a:gd name="T7" fmla="*/ 18 h 33"/>
                <a:gd name="T8" fmla="*/ 5 w 36"/>
                <a:gd name="T9" fmla="*/ 20 h 33"/>
                <a:gd name="T10" fmla="*/ 0 w 36"/>
                <a:gd name="T11" fmla="*/ 18 h 33"/>
                <a:gd name="T12" fmla="*/ 23 w 36"/>
                <a:gd name="T13" fmla="*/ 0 h 33"/>
                <a:gd name="T14" fmla="*/ 36 w 36"/>
                <a:gd name="T15" fmla="*/ 15 h 33"/>
                <a:gd name="T16" fmla="*/ 13 w 36"/>
                <a:gd name="T17" fmla="*/ 33 h 33"/>
                <a:gd name="T18" fmla="*/ 5 w 36"/>
                <a:gd name="T19" fmla="*/ 20 h 33"/>
                <a:gd name="T20" fmla="*/ 5 w 36"/>
                <a:gd name="T21" fmla="*/ 2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33">
                  <a:moveTo>
                    <a:pt x="5" y="20"/>
                  </a:moveTo>
                  <a:lnTo>
                    <a:pt x="8" y="18"/>
                  </a:lnTo>
                  <a:lnTo>
                    <a:pt x="10" y="20"/>
                  </a:lnTo>
                  <a:lnTo>
                    <a:pt x="8" y="18"/>
                  </a:lnTo>
                  <a:lnTo>
                    <a:pt x="5" y="20"/>
                  </a:lnTo>
                  <a:lnTo>
                    <a:pt x="0" y="18"/>
                  </a:lnTo>
                  <a:lnTo>
                    <a:pt x="23" y="0"/>
                  </a:lnTo>
                  <a:lnTo>
                    <a:pt x="36" y="15"/>
                  </a:lnTo>
                  <a:lnTo>
                    <a:pt x="13" y="33"/>
                  </a:lnTo>
                  <a:lnTo>
                    <a:pt x="5" y="20"/>
                  </a:lnTo>
                  <a:lnTo>
                    <a:pt x="5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Freeform 291"/>
            <p:cNvSpPr/>
            <p:nvPr/>
          </p:nvSpPr>
          <p:spPr bwMode="auto">
            <a:xfrm>
              <a:off x="2002" y="1723"/>
              <a:ext cx="237" cy="204"/>
            </a:xfrm>
            <a:custGeom>
              <a:avLst/>
              <a:gdLst>
                <a:gd name="T0" fmla="*/ 0 w 94"/>
                <a:gd name="T1" fmla="*/ 77 h 81"/>
                <a:gd name="T2" fmla="*/ 24 w 94"/>
                <a:gd name="T3" fmla="*/ 77 h 81"/>
                <a:gd name="T4" fmla="*/ 28 w 94"/>
                <a:gd name="T5" fmla="*/ 45 h 81"/>
                <a:gd name="T6" fmla="*/ 28 w 94"/>
                <a:gd name="T7" fmla="*/ 45 h 81"/>
                <a:gd name="T8" fmla="*/ 38 w 94"/>
                <a:gd name="T9" fmla="*/ 4 h 81"/>
                <a:gd name="T10" fmla="*/ 38 w 94"/>
                <a:gd name="T11" fmla="*/ 4 h 81"/>
                <a:gd name="T12" fmla="*/ 50 w 94"/>
                <a:gd name="T13" fmla="*/ 0 h 81"/>
                <a:gd name="T14" fmla="*/ 50 w 94"/>
                <a:gd name="T15" fmla="*/ 0 h 81"/>
                <a:gd name="T16" fmla="*/ 94 w 94"/>
                <a:gd name="T17" fmla="*/ 10 h 81"/>
                <a:gd name="T18" fmla="*/ 94 w 94"/>
                <a:gd name="T19" fmla="*/ 10 h 81"/>
                <a:gd name="T20" fmla="*/ 94 w 94"/>
                <a:gd name="T21" fmla="*/ 10 h 81"/>
                <a:gd name="T22" fmla="*/ 92 w 94"/>
                <a:gd name="T23" fmla="*/ 13 h 81"/>
                <a:gd name="T24" fmla="*/ 77 w 94"/>
                <a:gd name="T25" fmla="*/ 9 h 81"/>
                <a:gd name="T26" fmla="*/ 77 w 94"/>
                <a:gd name="T27" fmla="*/ 9 h 81"/>
                <a:gd name="T28" fmla="*/ 50 w 94"/>
                <a:gd name="T29" fmla="*/ 4 h 81"/>
                <a:gd name="T30" fmla="*/ 50 w 94"/>
                <a:gd name="T31" fmla="*/ 4 h 81"/>
                <a:gd name="T32" fmla="*/ 42 w 94"/>
                <a:gd name="T33" fmla="*/ 7 h 81"/>
                <a:gd name="T34" fmla="*/ 42 w 94"/>
                <a:gd name="T35" fmla="*/ 7 h 81"/>
                <a:gd name="T36" fmla="*/ 32 w 94"/>
                <a:gd name="T37" fmla="*/ 46 h 81"/>
                <a:gd name="T38" fmla="*/ 32 w 94"/>
                <a:gd name="T39" fmla="*/ 46 h 81"/>
                <a:gd name="T40" fmla="*/ 27 w 94"/>
                <a:gd name="T41" fmla="*/ 79 h 81"/>
                <a:gd name="T42" fmla="*/ 27 w 94"/>
                <a:gd name="T43" fmla="*/ 79 h 81"/>
                <a:gd name="T44" fmla="*/ 27 w 94"/>
                <a:gd name="T45" fmla="*/ 81 h 81"/>
                <a:gd name="T46" fmla="*/ 0 w 94"/>
                <a:gd name="T47" fmla="*/ 81 h 81"/>
                <a:gd name="T48" fmla="*/ 0 w 94"/>
                <a:gd name="T4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4" h="81">
                  <a:moveTo>
                    <a:pt x="0" y="77"/>
                  </a:moveTo>
                  <a:cubicBezTo>
                    <a:pt x="24" y="77"/>
                    <a:pt x="24" y="77"/>
                    <a:pt x="24" y="77"/>
                  </a:cubicBezTo>
                  <a:cubicBezTo>
                    <a:pt x="24" y="73"/>
                    <a:pt x="26" y="59"/>
                    <a:pt x="28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31" y="28"/>
                    <a:pt x="35" y="10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41" y="1"/>
                    <a:pt x="45" y="1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6" y="1"/>
                    <a:pt x="93" y="10"/>
                    <a:pt x="94" y="10"/>
                  </a:cubicBezTo>
                  <a:cubicBezTo>
                    <a:pt x="94" y="10"/>
                    <a:pt x="94" y="10"/>
                    <a:pt x="94" y="10"/>
                  </a:cubicBezTo>
                  <a:cubicBezTo>
                    <a:pt x="94" y="10"/>
                    <a:pt x="94" y="10"/>
                    <a:pt x="94" y="10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2" y="13"/>
                    <a:pt x="85" y="11"/>
                    <a:pt x="77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68" y="7"/>
                    <a:pt x="57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5" y="4"/>
                    <a:pt x="42" y="5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39" y="10"/>
                    <a:pt x="35" y="29"/>
                    <a:pt x="32" y="46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29" y="63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81"/>
                    <a:pt x="27" y="81"/>
                    <a:pt x="27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77"/>
                    <a:pt x="0" y="77"/>
                    <a:pt x="0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Freeform 292"/>
            <p:cNvSpPr>
              <a:spLocks noEditPoints="1"/>
            </p:cNvSpPr>
            <p:nvPr/>
          </p:nvSpPr>
          <p:spPr bwMode="auto">
            <a:xfrm>
              <a:off x="1997" y="1718"/>
              <a:ext cx="248" cy="214"/>
            </a:xfrm>
            <a:custGeom>
              <a:avLst/>
              <a:gdLst>
                <a:gd name="T0" fmla="*/ 0 w 98"/>
                <a:gd name="T1" fmla="*/ 79 h 85"/>
                <a:gd name="T2" fmla="*/ 24 w 98"/>
                <a:gd name="T3" fmla="*/ 77 h 85"/>
                <a:gd name="T4" fmla="*/ 28 w 98"/>
                <a:gd name="T5" fmla="*/ 47 h 85"/>
                <a:gd name="T6" fmla="*/ 39 w 98"/>
                <a:gd name="T7" fmla="*/ 5 h 85"/>
                <a:gd name="T8" fmla="*/ 52 w 98"/>
                <a:gd name="T9" fmla="*/ 0 h 85"/>
                <a:gd name="T10" fmla="*/ 96 w 98"/>
                <a:gd name="T11" fmla="*/ 10 h 85"/>
                <a:gd name="T12" fmla="*/ 98 w 98"/>
                <a:gd name="T13" fmla="*/ 12 h 85"/>
                <a:gd name="T14" fmla="*/ 96 w 98"/>
                <a:gd name="T15" fmla="*/ 17 h 85"/>
                <a:gd name="T16" fmla="*/ 94 w 98"/>
                <a:gd name="T17" fmla="*/ 17 h 85"/>
                <a:gd name="T18" fmla="*/ 94 w 98"/>
                <a:gd name="T19" fmla="*/ 17 h 85"/>
                <a:gd name="T20" fmla="*/ 94 w 98"/>
                <a:gd name="T21" fmla="*/ 17 h 85"/>
                <a:gd name="T22" fmla="*/ 93 w 98"/>
                <a:gd name="T23" fmla="*/ 17 h 85"/>
                <a:gd name="T24" fmla="*/ 93 w 98"/>
                <a:gd name="T25" fmla="*/ 17 h 85"/>
                <a:gd name="T26" fmla="*/ 89 w 98"/>
                <a:gd name="T27" fmla="*/ 16 h 85"/>
                <a:gd name="T28" fmla="*/ 78 w 98"/>
                <a:gd name="T29" fmla="*/ 13 h 85"/>
                <a:gd name="T30" fmla="*/ 52 w 98"/>
                <a:gd name="T31" fmla="*/ 8 h 85"/>
                <a:gd name="T32" fmla="*/ 52 w 98"/>
                <a:gd name="T33" fmla="*/ 8 h 85"/>
                <a:gd name="T34" fmla="*/ 51 w 98"/>
                <a:gd name="T35" fmla="*/ 8 h 85"/>
                <a:gd name="T36" fmla="*/ 45 w 98"/>
                <a:gd name="T37" fmla="*/ 10 h 85"/>
                <a:gd name="T38" fmla="*/ 45 w 98"/>
                <a:gd name="T39" fmla="*/ 10 h 85"/>
                <a:gd name="T40" fmla="*/ 41 w 98"/>
                <a:gd name="T41" fmla="*/ 24 h 85"/>
                <a:gd name="T42" fmla="*/ 36 w 98"/>
                <a:gd name="T43" fmla="*/ 48 h 85"/>
                <a:gd name="T44" fmla="*/ 31 w 98"/>
                <a:gd name="T45" fmla="*/ 82 h 85"/>
                <a:gd name="T46" fmla="*/ 0 w 98"/>
                <a:gd name="T47" fmla="*/ 85 h 85"/>
                <a:gd name="T48" fmla="*/ 28 w 98"/>
                <a:gd name="T49" fmla="*/ 79 h 85"/>
                <a:gd name="T50" fmla="*/ 27 w 98"/>
                <a:gd name="T51" fmla="*/ 81 h 85"/>
                <a:gd name="T52" fmla="*/ 27 w 98"/>
                <a:gd name="T53" fmla="*/ 81 h 85"/>
                <a:gd name="T54" fmla="*/ 27 w 98"/>
                <a:gd name="T55" fmla="*/ 80 h 85"/>
                <a:gd name="T56" fmla="*/ 28 w 98"/>
                <a:gd name="T57" fmla="*/ 78 h 85"/>
                <a:gd name="T58" fmla="*/ 29 w 98"/>
                <a:gd name="T59" fmla="*/ 71 h 85"/>
                <a:gd name="T60" fmla="*/ 30 w 98"/>
                <a:gd name="T61" fmla="*/ 62 h 85"/>
                <a:gd name="T62" fmla="*/ 36 w 98"/>
                <a:gd name="T63" fmla="*/ 27 h 85"/>
                <a:gd name="T64" fmla="*/ 37 w 98"/>
                <a:gd name="T65" fmla="*/ 23 h 85"/>
                <a:gd name="T66" fmla="*/ 39 w 98"/>
                <a:gd name="T67" fmla="*/ 14 h 85"/>
                <a:gd name="T68" fmla="*/ 79 w 98"/>
                <a:gd name="T69" fmla="*/ 9 h 85"/>
                <a:gd name="T70" fmla="*/ 93 w 98"/>
                <a:gd name="T71" fmla="*/ 13 h 85"/>
                <a:gd name="T72" fmla="*/ 90 w 98"/>
                <a:gd name="T73" fmla="*/ 12 h 85"/>
                <a:gd name="T74" fmla="*/ 79 w 98"/>
                <a:gd name="T75" fmla="*/ 9 h 85"/>
                <a:gd name="T76" fmla="*/ 66 w 98"/>
                <a:gd name="T77" fmla="*/ 6 h 85"/>
                <a:gd name="T78" fmla="*/ 79 w 98"/>
                <a:gd name="T79" fmla="*/ 9 h 85"/>
                <a:gd name="T80" fmla="*/ 42 w 98"/>
                <a:gd name="T81" fmla="*/ 8 h 85"/>
                <a:gd name="T82" fmla="*/ 42 w 98"/>
                <a:gd name="T83" fmla="*/ 7 h 85"/>
                <a:gd name="T84" fmla="*/ 42 w 98"/>
                <a:gd name="T85" fmla="*/ 7 h 85"/>
                <a:gd name="T86" fmla="*/ 44 w 98"/>
                <a:gd name="T87" fmla="*/ 6 h 85"/>
                <a:gd name="T88" fmla="*/ 47 w 98"/>
                <a:gd name="T89" fmla="*/ 5 h 85"/>
                <a:gd name="T90" fmla="*/ 51 w 98"/>
                <a:gd name="T91" fmla="*/ 4 h 85"/>
                <a:gd name="T92" fmla="*/ 52 w 98"/>
                <a:gd name="T93" fmla="*/ 4 h 85"/>
                <a:gd name="T94" fmla="*/ 55 w 98"/>
                <a:gd name="T95" fmla="*/ 5 h 85"/>
                <a:gd name="T96" fmla="*/ 52 w 98"/>
                <a:gd name="T97" fmla="*/ 4 h 85"/>
                <a:gd name="T98" fmla="*/ 52 w 98"/>
                <a:gd name="T99" fmla="*/ 4 h 85"/>
                <a:gd name="T100" fmla="*/ 52 w 98"/>
                <a:gd name="T101" fmla="*/ 4 h 85"/>
                <a:gd name="T102" fmla="*/ 52 w 98"/>
                <a:gd name="T103" fmla="*/ 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8" h="85">
                  <a:moveTo>
                    <a:pt x="0" y="83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24" y="77"/>
                    <a:pt x="24" y="77"/>
                    <a:pt x="24" y="77"/>
                  </a:cubicBezTo>
                  <a:cubicBezTo>
                    <a:pt x="25" y="71"/>
                    <a:pt x="26" y="60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31" y="30"/>
                    <a:pt x="35" y="12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42" y="1"/>
                    <a:pt x="47" y="1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68" y="1"/>
                    <a:pt x="94" y="9"/>
                    <a:pt x="96" y="10"/>
                  </a:cubicBezTo>
                  <a:cubicBezTo>
                    <a:pt x="96" y="10"/>
                    <a:pt x="96" y="10"/>
                    <a:pt x="96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4" y="17"/>
                    <a:pt x="94" y="17"/>
                    <a:pt x="94" y="17"/>
                  </a:cubicBezTo>
                  <a:cubicBezTo>
                    <a:pt x="94" y="17"/>
                    <a:pt x="94" y="17"/>
                    <a:pt x="94" y="17"/>
                  </a:cubicBezTo>
                  <a:cubicBezTo>
                    <a:pt x="94" y="17"/>
                    <a:pt x="94" y="17"/>
                    <a:pt x="94" y="17"/>
                  </a:cubicBezTo>
                  <a:cubicBezTo>
                    <a:pt x="94" y="17"/>
                    <a:pt x="94" y="17"/>
                    <a:pt x="94" y="17"/>
                  </a:cubicBezTo>
                  <a:cubicBezTo>
                    <a:pt x="94" y="17"/>
                    <a:pt x="94" y="17"/>
                    <a:pt x="94" y="17"/>
                  </a:cubicBezTo>
                  <a:cubicBezTo>
                    <a:pt x="94" y="17"/>
                    <a:pt x="94" y="17"/>
                    <a:pt x="94" y="17"/>
                  </a:cubicBezTo>
                  <a:cubicBezTo>
                    <a:pt x="94" y="17"/>
                    <a:pt x="94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2" y="17"/>
                    <a:pt x="91" y="16"/>
                    <a:pt x="89" y="16"/>
                  </a:cubicBezTo>
                  <a:cubicBezTo>
                    <a:pt x="89" y="16"/>
                    <a:pt x="89" y="16"/>
                    <a:pt x="89" y="16"/>
                  </a:cubicBezTo>
                  <a:cubicBezTo>
                    <a:pt x="86" y="15"/>
                    <a:pt x="83" y="14"/>
                    <a:pt x="78" y="13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0" y="11"/>
                    <a:pt x="59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1" y="8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48" y="8"/>
                    <a:pt x="46" y="9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1"/>
                    <a:pt x="43" y="17"/>
                    <a:pt x="41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39" y="31"/>
                    <a:pt x="38" y="40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3" y="66"/>
                    <a:pt x="31" y="81"/>
                    <a:pt x="31" y="82"/>
                  </a:cubicBezTo>
                  <a:cubicBezTo>
                    <a:pt x="31" y="82"/>
                    <a:pt x="31" y="82"/>
                    <a:pt x="31" y="82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3"/>
                    <a:pt x="0" y="83"/>
                    <a:pt x="0" y="83"/>
                  </a:cubicBezTo>
                  <a:close/>
                  <a:moveTo>
                    <a:pt x="28" y="79"/>
                  </a:moveTo>
                  <a:cubicBezTo>
                    <a:pt x="27" y="81"/>
                    <a:pt x="27" y="81"/>
                    <a:pt x="27" y="81"/>
                  </a:cubicBezTo>
                  <a:cubicBezTo>
                    <a:pt x="27" y="81"/>
                    <a:pt x="27" y="81"/>
                    <a:pt x="27" y="81"/>
                  </a:cubicBezTo>
                  <a:cubicBezTo>
                    <a:pt x="27" y="81"/>
                    <a:pt x="27" y="81"/>
                    <a:pt x="27" y="81"/>
                  </a:cubicBezTo>
                  <a:cubicBezTo>
                    <a:pt x="27" y="81"/>
                    <a:pt x="27" y="81"/>
                    <a:pt x="27" y="81"/>
                  </a:cubicBezTo>
                  <a:cubicBezTo>
                    <a:pt x="27" y="81"/>
                    <a:pt x="27" y="81"/>
                    <a:pt x="27" y="80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28" y="80"/>
                    <a:pt x="28" y="79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7"/>
                    <a:pt x="28" y="74"/>
                    <a:pt x="29" y="71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68"/>
                    <a:pt x="30" y="65"/>
                    <a:pt x="30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29" y="70"/>
                    <a:pt x="28" y="76"/>
                    <a:pt x="28" y="79"/>
                  </a:cubicBezTo>
                  <a:close/>
                  <a:moveTo>
                    <a:pt x="36" y="27"/>
                  </a:moveTo>
                  <a:cubicBezTo>
                    <a:pt x="36" y="26"/>
                    <a:pt x="37" y="24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8" y="19"/>
                    <a:pt x="39" y="16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8" y="17"/>
                    <a:pt x="37" y="22"/>
                    <a:pt x="36" y="27"/>
                  </a:cubicBezTo>
                  <a:close/>
                  <a:moveTo>
                    <a:pt x="79" y="9"/>
                  </a:moveTo>
                  <a:cubicBezTo>
                    <a:pt x="85" y="11"/>
                    <a:pt x="90" y="12"/>
                    <a:pt x="93" y="13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2" y="13"/>
                    <a:pt x="91" y="12"/>
                    <a:pt x="90" y="12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88" y="11"/>
                    <a:pt x="84" y="10"/>
                    <a:pt x="79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75" y="8"/>
                    <a:pt x="71" y="7"/>
                    <a:pt x="66" y="6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71" y="7"/>
                    <a:pt x="75" y="8"/>
                    <a:pt x="79" y="9"/>
                  </a:cubicBezTo>
                  <a:close/>
                  <a:moveTo>
                    <a:pt x="42" y="7"/>
                  </a:move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3" y="7"/>
                    <a:pt x="43" y="6"/>
                    <a:pt x="44" y="6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3" y="6"/>
                    <a:pt x="43" y="7"/>
                    <a:pt x="42" y="7"/>
                  </a:cubicBezTo>
                  <a:close/>
                  <a:moveTo>
                    <a:pt x="47" y="5"/>
                  </a:moveTo>
                  <a:cubicBezTo>
                    <a:pt x="48" y="5"/>
                    <a:pt x="50" y="5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0" y="5"/>
                    <a:pt x="48" y="5"/>
                    <a:pt x="47" y="5"/>
                  </a:cubicBezTo>
                  <a:close/>
                  <a:moveTo>
                    <a:pt x="52" y="4"/>
                  </a:moveTo>
                  <a:cubicBezTo>
                    <a:pt x="53" y="4"/>
                    <a:pt x="54" y="4"/>
                    <a:pt x="55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4" y="4"/>
                    <a:pt x="53" y="4"/>
                    <a:pt x="52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2" y="4"/>
                    <a:pt x="52" y="4"/>
                    <a:pt x="52" y="4"/>
                  </a:cubicBezTo>
                  <a:close/>
                  <a:moveTo>
                    <a:pt x="52" y="4"/>
                  </a:moveTo>
                  <a:cubicBezTo>
                    <a:pt x="52" y="4"/>
                    <a:pt x="52" y="4"/>
                    <a:pt x="52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2" y="4"/>
                    <a:pt x="52" y="4"/>
                    <a:pt x="5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Freeform 293"/>
            <p:cNvSpPr/>
            <p:nvPr/>
          </p:nvSpPr>
          <p:spPr bwMode="auto">
            <a:xfrm>
              <a:off x="2255" y="1771"/>
              <a:ext cx="129" cy="392"/>
            </a:xfrm>
            <a:custGeom>
              <a:avLst/>
              <a:gdLst>
                <a:gd name="T0" fmla="*/ 2 w 51"/>
                <a:gd name="T1" fmla="*/ 154 h 156"/>
                <a:gd name="T2" fmla="*/ 1 w 51"/>
                <a:gd name="T3" fmla="*/ 151 h 156"/>
                <a:gd name="T4" fmla="*/ 1 w 51"/>
                <a:gd name="T5" fmla="*/ 151 h 156"/>
                <a:gd name="T6" fmla="*/ 7 w 51"/>
                <a:gd name="T7" fmla="*/ 137 h 156"/>
                <a:gd name="T8" fmla="*/ 7 w 51"/>
                <a:gd name="T9" fmla="*/ 137 h 156"/>
                <a:gd name="T10" fmla="*/ 22 w 51"/>
                <a:gd name="T11" fmla="*/ 115 h 156"/>
                <a:gd name="T12" fmla="*/ 22 w 51"/>
                <a:gd name="T13" fmla="*/ 115 h 156"/>
                <a:gd name="T14" fmla="*/ 47 w 51"/>
                <a:gd name="T15" fmla="*/ 79 h 156"/>
                <a:gd name="T16" fmla="*/ 47 w 51"/>
                <a:gd name="T17" fmla="*/ 79 h 156"/>
                <a:gd name="T18" fmla="*/ 47 w 51"/>
                <a:gd name="T19" fmla="*/ 76 h 156"/>
                <a:gd name="T20" fmla="*/ 47 w 51"/>
                <a:gd name="T21" fmla="*/ 76 h 156"/>
                <a:gd name="T22" fmla="*/ 32 w 51"/>
                <a:gd name="T23" fmla="*/ 33 h 156"/>
                <a:gd name="T24" fmla="*/ 32 w 51"/>
                <a:gd name="T25" fmla="*/ 33 h 156"/>
                <a:gd name="T26" fmla="*/ 17 w 51"/>
                <a:gd name="T27" fmla="*/ 2 h 156"/>
                <a:gd name="T28" fmla="*/ 17 w 51"/>
                <a:gd name="T29" fmla="*/ 2 h 156"/>
                <a:gd name="T30" fmla="*/ 21 w 51"/>
                <a:gd name="T31" fmla="*/ 0 h 156"/>
                <a:gd name="T32" fmla="*/ 51 w 51"/>
                <a:gd name="T33" fmla="*/ 76 h 156"/>
                <a:gd name="T34" fmla="*/ 51 w 51"/>
                <a:gd name="T35" fmla="*/ 76 h 156"/>
                <a:gd name="T36" fmla="*/ 50 w 51"/>
                <a:gd name="T37" fmla="*/ 81 h 156"/>
                <a:gd name="T38" fmla="*/ 50 w 51"/>
                <a:gd name="T39" fmla="*/ 81 h 156"/>
                <a:gd name="T40" fmla="*/ 11 w 51"/>
                <a:gd name="T41" fmla="*/ 139 h 156"/>
                <a:gd name="T42" fmla="*/ 11 w 51"/>
                <a:gd name="T43" fmla="*/ 139 h 156"/>
                <a:gd name="T44" fmla="*/ 5 w 51"/>
                <a:gd name="T45" fmla="*/ 151 h 156"/>
                <a:gd name="T46" fmla="*/ 5 w 51"/>
                <a:gd name="T47" fmla="*/ 151 h 156"/>
                <a:gd name="T48" fmla="*/ 21 w 51"/>
                <a:gd name="T49" fmla="*/ 152 h 156"/>
                <a:gd name="T50" fmla="*/ 21 w 51"/>
                <a:gd name="T51" fmla="*/ 152 h 156"/>
                <a:gd name="T52" fmla="*/ 31 w 51"/>
                <a:gd name="T53" fmla="*/ 152 h 156"/>
                <a:gd name="T54" fmla="*/ 31 w 51"/>
                <a:gd name="T55" fmla="*/ 152 h 156"/>
                <a:gd name="T56" fmla="*/ 31 w 51"/>
                <a:gd name="T57" fmla="*/ 156 h 156"/>
                <a:gd name="T58" fmla="*/ 21 w 51"/>
                <a:gd name="T59" fmla="*/ 156 h 156"/>
                <a:gd name="T60" fmla="*/ 21 w 51"/>
                <a:gd name="T61" fmla="*/ 156 h 156"/>
                <a:gd name="T62" fmla="*/ 2 w 51"/>
                <a:gd name="T63" fmla="*/ 15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" h="156">
                  <a:moveTo>
                    <a:pt x="2" y="154"/>
                  </a:moveTo>
                  <a:cubicBezTo>
                    <a:pt x="1" y="154"/>
                    <a:pt x="0" y="152"/>
                    <a:pt x="1" y="151"/>
                  </a:cubicBezTo>
                  <a:cubicBezTo>
                    <a:pt x="1" y="151"/>
                    <a:pt x="1" y="151"/>
                    <a:pt x="1" y="151"/>
                  </a:cubicBezTo>
                  <a:cubicBezTo>
                    <a:pt x="1" y="148"/>
                    <a:pt x="3" y="144"/>
                    <a:pt x="7" y="137"/>
                  </a:cubicBezTo>
                  <a:cubicBezTo>
                    <a:pt x="7" y="137"/>
                    <a:pt x="7" y="137"/>
                    <a:pt x="7" y="137"/>
                  </a:cubicBezTo>
                  <a:cubicBezTo>
                    <a:pt x="11" y="131"/>
                    <a:pt x="16" y="123"/>
                    <a:pt x="22" y="115"/>
                  </a:cubicBezTo>
                  <a:cubicBezTo>
                    <a:pt x="22" y="115"/>
                    <a:pt x="22" y="115"/>
                    <a:pt x="22" y="115"/>
                  </a:cubicBezTo>
                  <a:cubicBezTo>
                    <a:pt x="32" y="100"/>
                    <a:pt x="44" y="84"/>
                    <a:pt x="47" y="79"/>
                  </a:cubicBezTo>
                  <a:cubicBezTo>
                    <a:pt x="47" y="79"/>
                    <a:pt x="47" y="79"/>
                    <a:pt x="47" y="79"/>
                  </a:cubicBezTo>
                  <a:cubicBezTo>
                    <a:pt x="47" y="78"/>
                    <a:pt x="47" y="78"/>
                    <a:pt x="47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7" y="68"/>
                    <a:pt x="40" y="49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25" y="16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51" y="58"/>
                    <a:pt x="51" y="76"/>
                  </a:cubicBezTo>
                  <a:cubicBezTo>
                    <a:pt x="51" y="76"/>
                    <a:pt x="51" y="76"/>
                    <a:pt x="51" y="76"/>
                  </a:cubicBezTo>
                  <a:cubicBezTo>
                    <a:pt x="51" y="78"/>
                    <a:pt x="51" y="79"/>
                    <a:pt x="5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6" y="89"/>
                    <a:pt x="22" y="120"/>
                    <a:pt x="11" y="139"/>
                  </a:cubicBezTo>
                  <a:cubicBezTo>
                    <a:pt x="11" y="139"/>
                    <a:pt x="11" y="139"/>
                    <a:pt x="11" y="139"/>
                  </a:cubicBezTo>
                  <a:cubicBezTo>
                    <a:pt x="7" y="145"/>
                    <a:pt x="5" y="149"/>
                    <a:pt x="5" y="151"/>
                  </a:cubicBezTo>
                  <a:cubicBezTo>
                    <a:pt x="5" y="151"/>
                    <a:pt x="5" y="151"/>
                    <a:pt x="5" y="151"/>
                  </a:cubicBezTo>
                  <a:cubicBezTo>
                    <a:pt x="8" y="152"/>
                    <a:pt x="15" y="152"/>
                    <a:pt x="21" y="152"/>
                  </a:cubicBezTo>
                  <a:cubicBezTo>
                    <a:pt x="21" y="152"/>
                    <a:pt x="21" y="152"/>
                    <a:pt x="21" y="152"/>
                  </a:cubicBezTo>
                  <a:cubicBezTo>
                    <a:pt x="26" y="152"/>
                    <a:pt x="31" y="152"/>
                    <a:pt x="31" y="152"/>
                  </a:cubicBezTo>
                  <a:cubicBezTo>
                    <a:pt x="31" y="152"/>
                    <a:pt x="31" y="152"/>
                    <a:pt x="31" y="152"/>
                  </a:cubicBezTo>
                  <a:cubicBezTo>
                    <a:pt x="31" y="156"/>
                    <a:pt x="31" y="156"/>
                    <a:pt x="31" y="156"/>
                  </a:cubicBezTo>
                  <a:cubicBezTo>
                    <a:pt x="31" y="156"/>
                    <a:pt x="26" y="156"/>
                    <a:pt x="21" y="156"/>
                  </a:cubicBezTo>
                  <a:cubicBezTo>
                    <a:pt x="21" y="156"/>
                    <a:pt x="21" y="156"/>
                    <a:pt x="21" y="156"/>
                  </a:cubicBezTo>
                  <a:cubicBezTo>
                    <a:pt x="14" y="156"/>
                    <a:pt x="6" y="156"/>
                    <a:pt x="2" y="1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294"/>
            <p:cNvSpPr>
              <a:spLocks noEditPoints="1"/>
            </p:cNvSpPr>
            <p:nvPr/>
          </p:nvSpPr>
          <p:spPr bwMode="auto">
            <a:xfrm>
              <a:off x="2252" y="1763"/>
              <a:ext cx="137" cy="405"/>
            </a:xfrm>
            <a:custGeom>
              <a:avLst/>
              <a:gdLst>
                <a:gd name="T0" fmla="*/ 3 w 54"/>
                <a:gd name="T1" fmla="*/ 157 h 161"/>
                <a:gd name="T2" fmla="*/ 0 w 54"/>
                <a:gd name="T3" fmla="*/ 155 h 161"/>
                <a:gd name="T4" fmla="*/ 0 w 54"/>
                <a:gd name="T5" fmla="*/ 154 h 161"/>
                <a:gd name="T6" fmla="*/ 7 w 54"/>
                <a:gd name="T7" fmla="*/ 139 h 161"/>
                <a:gd name="T8" fmla="*/ 21 w 54"/>
                <a:gd name="T9" fmla="*/ 117 h 161"/>
                <a:gd name="T10" fmla="*/ 46 w 54"/>
                <a:gd name="T11" fmla="*/ 81 h 161"/>
                <a:gd name="T12" fmla="*/ 46 w 54"/>
                <a:gd name="T13" fmla="*/ 79 h 161"/>
                <a:gd name="T14" fmla="*/ 46 w 54"/>
                <a:gd name="T15" fmla="*/ 79 h 161"/>
                <a:gd name="T16" fmla="*/ 46 w 54"/>
                <a:gd name="T17" fmla="*/ 79 h 161"/>
                <a:gd name="T18" fmla="*/ 46 w 54"/>
                <a:gd name="T19" fmla="*/ 79 h 161"/>
                <a:gd name="T20" fmla="*/ 31 w 54"/>
                <a:gd name="T21" fmla="*/ 37 h 161"/>
                <a:gd name="T22" fmla="*/ 17 w 54"/>
                <a:gd name="T23" fmla="*/ 6 h 161"/>
                <a:gd name="T24" fmla="*/ 17 w 54"/>
                <a:gd name="T25" fmla="*/ 6 h 161"/>
                <a:gd name="T26" fmla="*/ 24 w 54"/>
                <a:gd name="T27" fmla="*/ 0 h 161"/>
                <a:gd name="T28" fmla="*/ 24 w 54"/>
                <a:gd name="T29" fmla="*/ 3 h 161"/>
                <a:gd name="T30" fmla="*/ 25 w 54"/>
                <a:gd name="T31" fmla="*/ 5 h 161"/>
                <a:gd name="T32" fmla="*/ 28 w 54"/>
                <a:gd name="T33" fmla="*/ 12 h 161"/>
                <a:gd name="T34" fmla="*/ 39 w 54"/>
                <a:gd name="T35" fmla="*/ 34 h 161"/>
                <a:gd name="T36" fmla="*/ 54 w 54"/>
                <a:gd name="T37" fmla="*/ 79 h 161"/>
                <a:gd name="T38" fmla="*/ 53 w 54"/>
                <a:gd name="T39" fmla="*/ 85 h 161"/>
                <a:gd name="T40" fmla="*/ 13 w 54"/>
                <a:gd name="T41" fmla="*/ 143 h 161"/>
                <a:gd name="T42" fmla="*/ 8 w 54"/>
                <a:gd name="T43" fmla="*/ 152 h 161"/>
                <a:gd name="T44" fmla="*/ 21 w 54"/>
                <a:gd name="T45" fmla="*/ 153 h 161"/>
                <a:gd name="T46" fmla="*/ 22 w 54"/>
                <a:gd name="T47" fmla="*/ 153 h 161"/>
                <a:gd name="T48" fmla="*/ 32 w 54"/>
                <a:gd name="T49" fmla="*/ 153 h 161"/>
                <a:gd name="T50" fmla="*/ 34 w 54"/>
                <a:gd name="T51" fmla="*/ 153 h 161"/>
                <a:gd name="T52" fmla="*/ 32 w 54"/>
                <a:gd name="T53" fmla="*/ 161 h 161"/>
                <a:gd name="T54" fmla="*/ 22 w 54"/>
                <a:gd name="T55" fmla="*/ 161 h 161"/>
                <a:gd name="T56" fmla="*/ 22 w 54"/>
                <a:gd name="T57" fmla="*/ 157 h 161"/>
                <a:gd name="T58" fmla="*/ 30 w 54"/>
                <a:gd name="T59" fmla="*/ 157 h 161"/>
                <a:gd name="T60" fmla="*/ 22 w 54"/>
                <a:gd name="T61" fmla="*/ 157 h 161"/>
                <a:gd name="T62" fmla="*/ 22 w 54"/>
                <a:gd name="T63" fmla="*/ 157 h 161"/>
                <a:gd name="T64" fmla="*/ 7 w 54"/>
                <a:gd name="T65" fmla="*/ 156 h 161"/>
                <a:gd name="T66" fmla="*/ 17 w 54"/>
                <a:gd name="T67" fmla="*/ 157 h 161"/>
                <a:gd name="T68" fmla="*/ 6 w 54"/>
                <a:gd name="T69" fmla="*/ 148 h 161"/>
                <a:gd name="T70" fmla="*/ 4 w 54"/>
                <a:gd name="T71" fmla="*/ 152 h 161"/>
                <a:gd name="T72" fmla="*/ 10 w 54"/>
                <a:gd name="T73" fmla="*/ 141 h 161"/>
                <a:gd name="T74" fmla="*/ 10 w 54"/>
                <a:gd name="T75" fmla="*/ 141 h 161"/>
                <a:gd name="T76" fmla="*/ 17 w 54"/>
                <a:gd name="T77" fmla="*/ 130 h 161"/>
                <a:gd name="T78" fmla="*/ 10 w 54"/>
                <a:gd name="T79" fmla="*/ 141 h 161"/>
                <a:gd name="T80" fmla="*/ 18 w 54"/>
                <a:gd name="T81" fmla="*/ 129 h 161"/>
                <a:gd name="T82" fmla="*/ 17 w 54"/>
                <a:gd name="T83" fmla="*/ 130 h 161"/>
                <a:gd name="T84" fmla="*/ 20 w 54"/>
                <a:gd name="T85" fmla="*/ 125 h 161"/>
                <a:gd name="T86" fmla="*/ 20 w 54"/>
                <a:gd name="T87" fmla="*/ 125 h 161"/>
                <a:gd name="T88" fmla="*/ 24 w 54"/>
                <a:gd name="T89" fmla="*/ 119 h 161"/>
                <a:gd name="T90" fmla="*/ 21 w 54"/>
                <a:gd name="T91" fmla="*/ 125 h 161"/>
                <a:gd name="T92" fmla="*/ 49 w 54"/>
                <a:gd name="T93" fmla="*/ 83 h 161"/>
                <a:gd name="T94" fmla="*/ 50 w 54"/>
                <a:gd name="T95" fmla="*/ 80 h 161"/>
                <a:gd name="T96" fmla="*/ 50 w 54"/>
                <a:gd name="T97" fmla="*/ 80 h 161"/>
                <a:gd name="T98" fmla="*/ 35 w 54"/>
                <a:gd name="T99" fmla="*/ 35 h 161"/>
                <a:gd name="T100" fmla="*/ 50 w 54"/>
                <a:gd name="T101" fmla="*/ 79 h 161"/>
                <a:gd name="T102" fmla="*/ 50 w 54"/>
                <a:gd name="T103" fmla="*/ 79 h 161"/>
                <a:gd name="T104" fmla="*/ 33 w 54"/>
                <a:gd name="T105" fmla="*/ 32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4" h="161">
                  <a:moveTo>
                    <a:pt x="3" y="159"/>
                  </a:moveTo>
                  <a:cubicBezTo>
                    <a:pt x="3" y="157"/>
                    <a:pt x="3" y="157"/>
                    <a:pt x="3" y="157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0" y="158"/>
                    <a:pt x="0" y="156"/>
                    <a:pt x="0" y="155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155"/>
                    <a:pt x="0" y="155"/>
                    <a:pt x="0" y="154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50"/>
                    <a:pt x="3" y="146"/>
                    <a:pt x="7" y="139"/>
                  </a:cubicBezTo>
                  <a:cubicBezTo>
                    <a:pt x="7" y="139"/>
                    <a:pt x="7" y="139"/>
                    <a:pt x="7" y="139"/>
                  </a:cubicBezTo>
                  <a:cubicBezTo>
                    <a:pt x="10" y="133"/>
                    <a:pt x="16" y="125"/>
                    <a:pt x="21" y="117"/>
                  </a:cubicBezTo>
                  <a:cubicBezTo>
                    <a:pt x="21" y="117"/>
                    <a:pt x="21" y="117"/>
                    <a:pt x="21" y="117"/>
                  </a:cubicBezTo>
                  <a:cubicBezTo>
                    <a:pt x="32" y="101"/>
                    <a:pt x="43" y="85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0"/>
                    <a:pt x="46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2"/>
                    <a:pt x="39" y="53"/>
                    <a:pt x="31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24" y="21"/>
                    <a:pt x="17" y="8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5" y="4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6" y="7"/>
                    <a:pt x="27" y="9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31" y="17"/>
                    <a:pt x="35" y="25"/>
                    <a:pt x="39" y="34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46" y="50"/>
                    <a:pt x="54" y="6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81"/>
                    <a:pt x="54" y="83"/>
                    <a:pt x="53" y="85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8" y="93"/>
                    <a:pt x="25" y="125"/>
                    <a:pt x="13" y="143"/>
                  </a:cubicBezTo>
                  <a:cubicBezTo>
                    <a:pt x="13" y="143"/>
                    <a:pt x="13" y="143"/>
                    <a:pt x="13" y="143"/>
                  </a:cubicBezTo>
                  <a:cubicBezTo>
                    <a:pt x="11" y="147"/>
                    <a:pt x="9" y="150"/>
                    <a:pt x="8" y="152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11" y="153"/>
                    <a:pt x="17" y="153"/>
                    <a:pt x="21" y="153"/>
                  </a:cubicBezTo>
                  <a:cubicBezTo>
                    <a:pt x="21" y="153"/>
                    <a:pt x="21" y="153"/>
                    <a:pt x="21" y="153"/>
                  </a:cubicBezTo>
                  <a:cubicBezTo>
                    <a:pt x="21" y="153"/>
                    <a:pt x="21" y="153"/>
                    <a:pt x="22" y="153"/>
                  </a:cubicBezTo>
                  <a:cubicBezTo>
                    <a:pt x="22" y="153"/>
                    <a:pt x="22" y="153"/>
                    <a:pt x="22" y="153"/>
                  </a:cubicBezTo>
                  <a:cubicBezTo>
                    <a:pt x="27" y="153"/>
                    <a:pt x="32" y="153"/>
                    <a:pt x="32" y="153"/>
                  </a:cubicBezTo>
                  <a:cubicBezTo>
                    <a:pt x="32" y="153"/>
                    <a:pt x="32" y="153"/>
                    <a:pt x="32" y="153"/>
                  </a:cubicBezTo>
                  <a:cubicBezTo>
                    <a:pt x="34" y="153"/>
                    <a:pt x="34" y="153"/>
                    <a:pt x="34" y="153"/>
                  </a:cubicBezTo>
                  <a:cubicBezTo>
                    <a:pt x="34" y="161"/>
                    <a:pt x="34" y="161"/>
                    <a:pt x="34" y="161"/>
                  </a:cubicBezTo>
                  <a:cubicBezTo>
                    <a:pt x="32" y="161"/>
                    <a:pt x="32" y="161"/>
                    <a:pt x="32" y="161"/>
                  </a:cubicBezTo>
                  <a:cubicBezTo>
                    <a:pt x="32" y="161"/>
                    <a:pt x="27" y="161"/>
                    <a:pt x="22" y="161"/>
                  </a:cubicBezTo>
                  <a:cubicBezTo>
                    <a:pt x="22" y="161"/>
                    <a:pt x="22" y="161"/>
                    <a:pt x="22" y="161"/>
                  </a:cubicBezTo>
                  <a:cubicBezTo>
                    <a:pt x="15" y="161"/>
                    <a:pt x="7" y="161"/>
                    <a:pt x="3" y="159"/>
                  </a:cubicBezTo>
                  <a:close/>
                  <a:moveTo>
                    <a:pt x="22" y="157"/>
                  </a:moveTo>
                  <a:cubicBezTo>
                    <a:pt x="25" y="157"/>
                    <a:pt x="28" y="157"/>
                    <a:pt x="30" y="157"/>
                  </a:cubicBezTo>
                  <a:cubicBezTo>
                    <a:pt x="30" y="157"/>
                    <a:pt x="30" y="157"/>
                    <a:pt x="30" y="157"/>
                  </a:cubicBezTo>
                  <a:cubicBezTo>
                    <a:pt x="30" y="157"/>
                    <a:pt x="30" y="157"/>
                    <a:pt x="30" y="157"/>
                  </a:cubicBezTo>
                  <a:cubicBezTo>
                    <a:pt x="28" y="157"/>
                    <a:pt x="25" y="157"/>
                    <a:pt x="22" y="157"/>
                  </a:cubicBezTo>
                  <a:cubicBezTo>
                    <a:pt x="22" y="157"/>
                    <a:pt x="22" y="157"/>
                    <a:pt x="22" y="157"/>
                  </a:cubicBezTo>
                  <a:cubicBezTo>
                    <a:pt x="22" y="157"/>
                    <a:pt x="22" y="157"/>
                    <a:pt x="22" y="157"/>
                  </a:cubicBezTo>
                  <a:close/>
                  <a:moveTo>
                    <a:pt x="17" y="157"/>
                  </a:moveTo>
                  <a:cubicBezTo>
                    <a:pt x="13" y="157"/>
                    <a:pt x="9" y="157"/>
                    <a:pt x="7" y="156"/>
                  </a:cubicBezTo>
                  <a:cubicBezTo>
                    <a:pt x="7" y="156"/>
                    <a:pt x="7" y="156"/>
                    <a:pt x="7" y="156"/>
                  </a:cubicBezTo>
                  <a:cubicBezTo>
                    <a:pt x="9" y="157"/>
                    <a:pt x="13" y="157"/>
                    <a:pt x="17" y="157"/>
                  </a:cubicBezTo>
                  <a:close/>
                  <a:moveTo>
                    <a:pt x="4" y="152"/>
                  </a:moveTo>
                  <a:cubicBezTo>
                    <a:pt x="4" y="151"/>
                    <a:pt x="5" y="150"/>
                    <a:pt x="6" y="148"/>
                  </a:cubicBezTo>
                  <a:cubicBezTo>
                    <a:pt x="6" y="148"/>
                    <a:pt x="6" y="148"/>
                    <a:pt x="6" y="148"/>
                  </a:cubicBezTo>
                  <a:cubicBezTo>
                    <a:pt x="5" y="150"/>
                    <a:pt x="4" y="151"/>
                    <a:pt x="4" y="152"/>
                  </a:cubicBezTo>
                  <a:close/>
                  <a:moveTo>
                    <a:pt x="10" y="141"/>
                  </a:moveTo>
                  <a:cubicBezTo>
                    <a:pt x="10" y="141"/>
                    <a:pt x="10" y="141"/>
                    <a:pt x="10" y="141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12" y="138"/>
                    <a:pt x="15" y="134"/>
                    <a:pt x="17" y="130"/>
                  </a:cubicBezTo>
                  <a:cubicBezTo>
                    <a:pt x="17" y="130"/>
                    <a:pt x="17" y="130"/>
                    <a:pt x="17" y="130"/>
                  </a:cubicBezTo>
                  <a:cubicBezTo>
                    <a:pt x="15" y="134"/>
                    <a:pt x="12" y="138"/>
                    <a:pt x="10" y="141"/>
                  </a:cubicBezTo>
                  <a:close/>
                  <a:moveTo>
                    <a:pt x="17" y="130"/>
                  </a:moveTo>
                  <a:cubicBezTo>
                    <a:pt x="17" y="130"/>
                    <a:pt x="18" y="129"/>
                    <a:pt x="18" y="129"/>
                  </a:cubicBezTo>
                  <a:cubicBezTo>
                    <a:pt x="18" y="129"/>
                    <a:pt x="18" y="129"/>
                    <a:pt x="18" y="129"/>
                  </a:cubicBezTo>
                  <a:cubicBezTo>
                    <a:pt x="18" y="129"/>
                    <a:pt x="17" y="130"/>
                    <a:pt x="17" y="130"/>
                  </a:cubicBezTo>
                  <a:close/>
                  <a:moveTo>
                    <a:pt x="20" y="125"/>
                  </a:moveTo>
                  <a:cubicBezTo>
                    <a:pt x="20" y="125"/>
                    <a:pt x="20" y="125"/>
                    <a:pt x="20" y="125"/>
                  </a:cubicBezTo>
                  <a:cubicBezTo>
                    <a:pt x="20" y="125"/>
                    <a:pt x="20" y="125"/>
                    <a:pt x="20" y="125"/>
                  </a:cubicBezTo>
                  <a:cubicBezTo>
                    <a:pt x="20" y="125"/>
                    <a:pt x="20" y="125"/>
                    <a:pt x="20" y="125"/>
                  </a:cubicBezTo>
                  <a:close/>
                  <a:moveTo>
                    <a:pt x="49" y="83"/>
                  </a:moveTo>
                  <a:cubicBezTo>
                    <a:pt x="47" y="88"/>
                    <a:pt x="35" y="104"/>
                    <a:pt x="24" y="119"/>
                  </a:cubicBezTo>
                  <a:cubicBezTo>
                    <a:pt x="24" y="119"/>
                    <a:pt x="24" y="119"/>
                    <a:pt x="24" y="119"/>
                  </a:cubicBezTo>
                  <a:cubicBezTo>
                    <a:pt x="23" y="121"/>
                    <a:pt x="22" y="123"/>
                    <a:pt x="21" y="125"/>
                  </a:cubicBezTo>
                  <a:cubicBezTo>
                    <a:pt x="21" y="125"/>
                    <a:pt x="21" y="125"/>
                    <a:pt x="21" y="125"/>
                  </a:cubicBezTo>
                  <a:cubicBezTo>
                    <a:pt x="32" y="108"/>
                    <a:pt x="46" y="88"/>
                    <a:pt x="49" y="83"/>
                  </a:cubicBezTo>
                  <a:cubicBezTo>
                    <a:pt x="49" y="83"/>
                    <a:pt x="49" y="83"/>
                    <a:pt x="49" y="83"/>
                  </a:cubicBezTo>
                  <a:cubicBezTo>
                    <a:pt x="50" y="82"/>
                    <a:pt x="50" y="81"/>
                    <a:pt x="50" y="80"/>
                  </a:cubicBezTo>
                  <a:cubicBezTo>
                    <a:pt x="50" y="80"/>
                    <a:pt x="50" y="80"/>
                    <a:pt x="50" y="80"/>
                  </a:cubicBezTo>
                  <a:cubicBezTo>
                    <a:pt x="50" y="80"/>
                    <a:pt x="50" y="80"/>
                    <a:pt x="50" y="80"/>
                  </a:cubicBezTo>
                  <a:cubicBezTo>
                    <a:pt x="50" y="81"/>
                    <a:pt x="50" y="82"/>
                    <a:pt x="49" y="83"/>
                  </a:cubicBezTo>
                  <a:close/>
                  <a:moveTo>
                    <a:pt x="35" y="35"/>
                  </a:moveTo>
                  <a:cubicBezTo>
                    <a:pt x="43" y="52"/>
                    <a:pt x="50" y="70"/>
                    <a:pt x="50" y="79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50" y="70"/>
                    <a:pt x="41" y="49"/>
                    <a:pt x="33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4" y="33"/>
                    <a:pt x="35" y="34"/>
                    <a:pt x="35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cxnSp>
        <p:nvCxnSpPr>
          <p:cNvPr id="301" name="直接连接符 300"/>
          <p:cNvCxnSpPr/>
          <p:nvPr/>
        </p:nvCxnSpPr>
        <p:spPr>
          <a:xfrm>
            <a:off x="2903040" y="4162077"/>
            <a:ext cx="6733678" cy="0"/>
          </a:xfrm>
          <a:prstGeom prst="line">
            <a:avLst/>
          </a:prstGeom>
          <a:ln w="349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6" name="Freeform 26"/>
          <p:cNvSpPr>
            <a:spLocks noEditPoints="1"/>
          </p:cNvSpPr>
          <p:nvPr/>
        </p:nvSpPr>
        <p:spPr bwMode="auto">
          <a:xfrm rot="21063611">
            <a:off x="664039" y="1791719"/>
            <a:ext cx="1320487" cy="645185"/>
          </a:xfrm>
          <a:custGeom>
            <a:avLst/>
            <a:gdLst>
              <a:gd name="T0" fmla="*/ 612 w 703"/>
              <a:gd name="T1" fmla="*/ 61 h 344"/>
              <a:gd name="T2" fmla="*/ 465 w 703"/>
              <a:gd name="T3" fmla="*/ 68 h 344"/>
              <a:gd name="T4" fmla="*/ 468 w 703"/>
              <a:gd name="T5" fmla="*/ 92 h 344"/>
              <a:gd name="T6" fmla="*/ 576 w 703"/>
              <a:gd name="T7" fmla="*/ 87 h 344"/>
              <a:gd name="T8" fmla="*/ 631 w 703"/>
              <a:gd name="T9" fmla="*/ 99 h 344"/>
              <a:gd name="T10" fmla="*/ 605 w 703"/>
              <a:gd name="T11" fmla="*/ 154 h 344"/>
              <a:gd name="T12" fmla="*/ 503 w 703"/>
              <a:gd name="T13" fmla="*/ 193 h 344"/>
              <a:gd name="T14" fmla="*/ 500 w 703"/>
              <a:gd name="T15" fmla="*/ 158 h 344"/>
              <a:gd name="T16" fmla="*/ 403 w 703"/>
              <a:gd name="T17" fmla="*/ 55 h 344"/>
              <a:gd name="T18" fmla="*/ 392 w 703"/>
              <a:gd name="T19" fmla="*/ 73 h 344"/>
              <a:gd name="T20" fmla="*/ 470 w 703"/>
              <a:gd name="T21" fmla="*/ 158 h 344"/>
              <a:gd name="T22" fmla="*/ 474 w 703"/>
              <a:gd name="T23" fmla="*/ 201 h 344"/>
              <a:gd name="T24" fmla="*/ 310 w 703"/>
              <a:gd name="T25" fmla="*/ 235 h 344"/>
              <a:gd name="T26" fmla="*/ 250 w 703"/>
              <a:gd name="T27" fmla="*/ 249 h 344"/>
              <a:gd name="T28" fmla="*/ 264 w 703"/>
              <a:gd name="T29" fmla="*/ 105 h 344"/>
              <a:gd name="T30" fmla="*/ 366 w 703"/>
              <a:gd name="T31" fmla="*/ 62 h 344"/>
              <a:gd name="T32" fmla="*/ 378 w 703"/>
              <a:gd name="T33" fmla="*/ 54 h 344"/>
              <a:gd name="T34" fmla="*/ 247 w 703"/>
              <a:gd name="T35" fmla="*/ 80 h 344"/>
              <a:gd name="T36" fmla="*/ 220 w 703"/>
              <a:gd name="T37" fmla="*/ 255 h 344"/>
              <a:gd name="T38" fmla="*/ 99 w 703"/>
              <a:gd name="T39" fmla="*/ 255 h 344"/>
              <a:gd name="T40" fmla="*/ 89 w 703"/>
              <a:gd name="T41" fmla="*/ 189 h 344"/>
              <a:gd name="T42" fmla="*/ 190 w 703"/>
              <a:gd name="T43" fmla="*/ 148 h 344"/>
              <a:gd name="T44" fmla="*/ 197 w 703"/>
              <a:gd name="T45" fmla="*/ 132 h 344"/>
              <a:gd name="T46" fmla="*/ 46 w 703"/>
              <a:gd name="T47" fmla="*/ 257 h 344"/>
              <a:gd name="T48" fmla="*/ 154 w 703"/>
              <a:gd name="T49" fmla="*/ 291 h 344"/>
              <a:gd name="T50" fmla="*/ 240 w 703"/>
              <a:gd name="T51" fmla="*/ 282 h 344"/>
              <a:gd name="T52" fmla="*/ 460 w 703"/>
              <a:gd name="T53" fmla="*/ 283 h 344"/>
              <a:gd name="T54" fmla="*/ 496 w 703"/>
              <a:gd name="T55" fmla="*/ 228 h 344"/>
              <a:gd name="T56" fmla="*/ 661 w 703"/>
              <a:gd name="T57" fmla="*/ 154 h 344"/>
              <a:gd name="T58" fmla="*/ 612 w 703"/>
              <a:gd name="T59" fmla="*/ 61 h 344"/>
              <a:gd name="T60" fmla="*/ 278 w 703"/>
              <a:gd name="T61" fmla="*/ 275 h 344"/>
              <a:gd name="T62" fmla="*/ 304 w 703"/>
              <a:gd name="T63" fmla="*/ 269 h 344"/>
              <a:gd name="T64" fmla="*/ 460 w 703"/>
              <a:gd name="T65" fmla="*/ 236 h 344"/>
              <a:gd name="T66" fmla="*/ 439 w 703"/>
              <a:gd name="T67" fmla="*/ 262 h 344"/>
              <a:gd name="T68" fmla="*/ 278 w 703"/>
              <a:gd name="T69" fmla="*/ 275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03" h="344">
                <a:moveTo>
                  <a:pt x="612" y="61"/>
                </a:moveTo>
                <a:cubicBezTo>
                  <a:pt x="565" y="51"/>
                  <a:pt x="511" y="58"/>
                  <a:pt x="465" y="68"/>
                </a:cubicBezTo>
                <a:cubicBezTo>
                  <a:pt x="451" y="71"/>
                  <a:pt x="455" y="91"/>
                  <a:pt x="468" y="92"/>
                </a:cubicBezTo>
                <a:cubicBezTo>
                  <a:pt x="504" y="94"/>
                  <a:pt x="540" y="86"/>
                  <a:pt x="576" y="87"/>
                </a:cubicBezTo>
                <a:cubicBezTo>
                  <a:pt x="595" y="87"/>
                  <a:pt x="615" y="89"/>
                  <a:pt x="631" y="99"/>
                </a:cubicBezTo>
                <a:cubicBezTo>
                  <a:pt x="665" y="120"/>
                  <a:pt x="623" y="145"/>
                  <a:pt x="605" y="154"/>
                </a:cubicBezTo>
                <a:cubicBezTo>
                  <a:pt x="572" y="171"/>
                  <a:pt x="538" y="183"/>
                  <a:pt x="503" y="193"/>
                </a:cubicBezTo>
                <a:cubicBezTo>
                  <a:pt x="504" y="181"/>
                  <a:pt x="503" y="169"/>
                  <a:pt x="500" y="158"/>
                </a:cubicBezTo>
                <a:cubicBezTo>
                  <a:pt x="490" y="115"/>
                  <a:pt x="444" y="68"/>
                  <a:pt x="403" y="55"/>
                </a:cubicBezTo>
                <a:cubicBezTo>
                  <a:pt x="392" y="52"/>
                  <a:pt x="386" y="66"/>
                  <a:pt x="392" y="73"/>
                </a:cubicBezTo>
                <a:cubicBezTo>
                  <a:pt x="419" y="103"/>
                  <a:pt x="454" y="119"/>
                  <a:pt x="470" y="158"/>
                </a:cubicBezTo>
                <a:cubicBezTo>
                  <a:pt x="475" y="173"/>
                  <a:pt x="476" y="187"/>
                  <a:pt x="474" y="201"/>
                </a:cubicBezTo>
                <a:cubicBezTo>
                  <a:pt x="420" y="214"/>
                  <a:pt x="364" y="223"/>
                  <a:pt x="310" y="235"/>
                </a:cubicBezTo>
                <a:cubicBezTo>
                  <a:pt x="291" y="240"/>
                  <a:pt x="271" y="244"/>
                  <a:pt x="250" y="249"/>
                </a:cubicBezTo>
                <a:cubicBezTo>
                  <a:pt x="216" y="205"/>
                  <a:pt x="234" y="145"/>
                  <a:pt x="264" y="105"/>
                </a:cubicBezTo>
                <a:cubicBezTo>
                  <a:pt x="284" y="80"/>
                  <a:pt x="333" y="33"/>
                  <a:pt x="366" y="62"/>
                </a:cubicBezTo>
                <a:cubicBezTo>
                  <a:pt x="372" y="68"/>
                  <a:pt x="382" y="61"/>
                  <a:pt x="378" y="54"/>
                </a:cubicBezTo>
                <a:cubicBezTo>
                  <a:pt x="345" y="0"/>
                  <a:pt x="276" y="47"/>
                  <a:pt x="247" y="80"/>
                </a:cubicBezTo>
                <a:cubicBezTo>
                  <a:pt x="204" y="130"/>
                  <a:pt x="189" y="198"/>
                  <a:pt x="220" y="255"/>
                </a:cubicBezTo>
                <a:cubicBezTo>
                  <a:pt x="179" y="262"/>
                  <a:pt x="137" y="265"/>
                  <a:pt x="99" y="255"/>
                </a:cubicBezTo>
                <a:cubicBezTo>
                  <a:pt x="61" y="245"/>
                  <a:pt x="65" y="212"/>
                  <a:pt x="89" y="189"/>
                </a:cubicBezTo>
                <a:cubicBezTo>
                  <a:pt x="111" y="167"/>
                  <a:pt x="158" y="143"/>
                  <a:pt x="190" y="148"/>
                </a:cubicBezTo>
                <a:cubicBezTo>
                  <a:pt x="199" y="149"/>
                  <a:pt x="207" y="136"/>
                  <a:pt x="197" y="132"/>
                </a:cubicBezTo>
                <a:cubicBezTo>
                  <a:pt x="134" y="104"/>
                  <a:pt x="0" y="180"/>
                  <a:pt x="46" y="257"/>
                </a:cubicBezTo>
                <a:cubicBezTo>
                  <a:pt x="67" y="291"/>
                  <a:pt x="119" y="292"/>
                  <a:pt x="154" y="291"/>
                </a:cubicBezTo>
                <a:cubicBezTo>
                  <a:pt x="183" y="291"/>
                  <a:pt x="212" y="287"/>
                  <a:pt x="240" y="282"/>
                </a:cubicBezTo>
                <a:cubicBezTo>
                  <a:pt x="299" y="344"/>
                  <a:pt x="398" y="338"/>
                  <a:pt x="460" y="283"/>
                </a:cubicBezTo>
                <a:cubicBezTo>
                  <a:pt x="477" y="268"/>
                  <a:pt x="489" y="249"/>
                  <a:pt x="496" y="228"/>
                </a:cubicBezTo>
                <a:cubicBezTo>
                  <a:pt x="554" y="215"/>
                  <a:pt x="619" y="195"/>
                  <a:pt x="661" y="154"/>
                </a:cubicBezTo>
                <a:cubicBezTo>
                  <a:pt x="703" y="113"/>
                  <a:pt x="652" y="69"/>
                  <a:pt x="612" y="61"/>
                </a:cubicBezTo>
                <a:moveTo>
                  <a:pt x="278" y="275"/>
                </a:moveTo>
                <a:cubicBezTo>
                  <a:pt x="287" y="273"/>
                  <a:pt x="296" y="271"/>
                  <a:pt x="304" y="269"/>
                </a:cubicBezTo>
                <a:cubicBezTo>
                  <a:pt x="356" y="258"/>
                  <a:pt x="408" y="248"/>
                  <a:pt x="460" y="236"/>
                </a:cubicBezTo>
                <a:cubicBezTo>
                  <a:pt x="454" y="246"/>
                  <a:pt x="447" y="255"/>
                  <a:pt x="439" y="262"/>
                </a:cubicBezTo>
                <a:cubicBezTo>
                  <a:pt x="394" y="306"/>
                  <a:pt x="327" y="307"/>
                  <a:pt x="278" y="275"/>
                </a:cubicBezTo>
              </a:path>
            </a:pathLst>
          </a:custGeom>
          <a:solidFill>
            <a:srgbClr val="FF3E3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7" name="Freeform 30"/>
          <p:cNvSpPr>
            <a:spLocks noEditPoints="1"/>
          </p:cNvSpPr>
          <p:nvPr/>
        </p:nvSpPr>
        <p:spPr bwMode="auto">
          <a:xfrm>
            <a:off x="10804994" y="1844988"/>
            <a:ext cx="665610" cy="644411"/>
          </a:xfrm>
          <a:custGeom>
            <a:avLst/>
            <a:gdLst>
              <a:gd name="T0" fmla="*/ 10 w 31"/>
              <a:gd name="T1" fmla="*/ 19 h 30"/>
              <a:gd name="T2" fmla="*/ 11 w 31"/>
              <a:gd name="T3" fmla="*/ 0 h 30"/>
              <a:gd name="T4" fmla="*/ 28 w 31"/>
              <a:gd name="T5" fmla="*/ 8 h 30"/>
              <a:gd name="T6" fmla="*/ 26 w 31"/>
              <a:gd name="T7" fmla="*/ 27 h 30"/>
              <a:gd name="T8" fmla="*/ 23 w 31"/>
              <a:gd name="T9" fmla="*/ 25 h 30"/>
              <a:gd name="T10" fmla="*/ 22 w 31"/>
              <a:gd name="T11" fmla="*/ 21 h 30"/>
              <a:gd name="T12" fmla="*/ 29 w 31"/>
              <a:gd name="T13" fmla="*/ 9 h 30"/>
              <a:gd name="T14" fmla="*/ 22 w 31"/>
              <a:gd name="T15" fmla="*/ 24 h 30"/>
              <a:gd name="T16" fmla="*/ 21 w 31"/>
              <a:gd name="T17" fmla="*/ 22 h 30"/>
              <a:gd name="T18" fmla="*/ 28 w 31"/>
              <a:gd name="T19" fmla="*/ 10 h 30"/>
              <a:gd name="T20" fmla="*/ 24 w 31"/>
              <a:gd name="T21" fmla="*/ 14 h 30"/>
              <a:gd name="T22" fmla="*/ 21 w 31"/>
              <a:gd name="T23" fmla="*/ 18 h 30"/>
              <a:gd name="T24" fmla="*/ 24 w 31"/>
              <a:gd name="T25" fmla="*/ 14 h 30"/>
              <a:gd name="T26" fmla="*/ 20 w 31"/>
              <a:gd name="T27" fmla="*/ 19 h 30"/>
              <a:gd name="T28" fmla="*/ 19 w 31"/>
              <a:gd name="T29" fmla="*/ 20 h 30"/>
              <a:gd name="T30" fmla="*/ 22 w 31"/>
              <a:gd name="T31" fmla="*/ 14 h 30"/>
              <a:gd name="T32" fmla="*/ 23 w 31"/>
              <a:gd name="T33" fmla="*/ 10 h 30"/>
              <a:gd name="T34" fmla="*/ 17 w 31"/>
              <a:gd name="T35" fmla="*/ 22 h 30"/>
              <a:gd name="T36" fmla="*/ 20 w 31"/>
              <a:gd name="T37" fmla="*/ 16 h 30"/>
              <a:gd name="T38" fmla="*/ 16 w 31"/>
              <a:gd name="T39" fmla="*/ 19 h 30"/>
              <a:gd name="T40" fmla="*/ 19 w 31"/>
              <a:gd name="T41" fmla="*/ 12 h 30"/>
              <a:gd name="T42" fmla="*/ 17 w 31"/>
              <a:gd name="T43" fmla="*/ 18 h 30"/>
              <a:gd name="T44" fmla="*/ 21 w 31"/>
              <a:gd name="T45" fmla="*/ 11 h 30"/>
              <a:gd name="T46" fmla="*/ 21 w 31"/>
              <a:gd name="T47" fmla="*/ 10 h 30"/>
              <a:gd name="T48" fmla="*/ 15 w 31"/>
              <a:gd name="T49" fmla="*/ 23 h 30"/>
              <a:gd name="T50" fmla="*/ 16 w 31"/>
              <a:gd name="T51" fmla="*/ 20 h 30"/>
              <a:gd name="T52" fmla="*/ 15 w 31"/>
              <a:gd name="T53" fmla="*/ 13 h 30"/>
              <a:gd name="T54" fmla="*/ 11 w 31"/>
              <a:gd name="T55" fmla="*/ 28 h 30"/>
              <a:gd name="T56" fmla="*/ 17 w 31"/>
              <a:gd name="T57" fmla="*/ 13 h 30"/>
              <a:gd name="T58" fmla="*/ 17 w 31"/>
              <a:gd name="T59" fmla="*/ 17 h 30"/>
              <a:gd name="T60" fmla="*/ 14 w 31"/>
              <a:gd name="T61" fmla="*/ 23 h 30"/>
              <a:gd name="T62" fmla="*/ 19 w 31"/>
              <a:gd name="T63" fmla="*/ 11 h 30"/>
              <a:gd name="T64" fmla="*/ 12 w 31"/>
              <a:gd name="T65" fmla="*/ 26 h 30"/>
              <a:gd name="T66" fmla="*/ 11 w 31"/>
              <a:gd name="T67" fmla="*/ 27 h 30"/>
              <a:gd name="T68" fmla="*/ 11 w 31"/>
              <a:gd name="T69" fmla="*/ 23 h 30"/>
              <a:gd name="T70" fmla="*/ 12 w 31"/>
              <a:gd name="T71" fmla="*/ 20 h 30"/>
              <a:gd name="T72" fmla="*/ 17 w 31"/>
              <a:gd name="T73" fmla="*/ 10 h 30"/>
              <a:gd name="T74" fmla="*/ 11 w 31"/>
              <a:gd name="T75" fmla="*/ 13 h 30"/>
              <a:gd name="T76" fmla="*/ 15 w 31"/>
              <a:gd name="T77" fmla="*/ 8 h 30"/>
              <a:gd name="T78" fmla="*/ 11 w 31"/>
              <a:gd name="T79" fmla="*/ 16 h 30"/>
              <a:gd name="T80" fmla="*/ 11 w 31"/>
              <a:gd name="T81" fmla="*/ 15 h 30"/>
              <a:gd name="T82" fmla="*/ 11 w 31"/>
              <a:gd name="T83" fmla="*/ 11 h 30"/>
              <a:gd name="T84" fmla="*/ 10 w 31"/>
              <a:gd name="T85" fmla="*/ 18 h 30"/>
              <a:gd name="T86" fmla="*/ 14 w 31"/>
              <a:gd name="T87" fmla="*/ 9 h 30"/>
              <a:gd name="T88" fmla="*/ 11 w 31"/>
              <a:gd name="T89" fmla="*/ 12 h 30"/>
              <a:gd name="T90" fmla="*/ 12 w 31"/>
              <a:gd name="T91" fmla="*/ 7 h 30"/>
              <a:gd name="T92" fmla="*/ 12 w 31"/>
              <a:gd name="T93" fmla="*/ 4 h 30"/>
              <a:gd name="T94" fmla="*/ 10 w 31"/>
              <a:gd name="T95" fmla="*/ 14 h 30"/>
              <a:gd name="T96" fmla="*/ 10 w 31"/>
              <a:gd name="T97" fmla="*/ 15 h 30"/>
              <a:gd name="T98" fmla="*/ 10 w 31"/>
              <a:gd name="T99" fmla="*/ 12 h 30"/>
              <a:gd name="T100" fmla="*/ 12 w 31"/>
              <a:gd name="T101" fmla="*/ 7 h 30"/>
              <a:gd name="T102" fmla="*/ 9 w 31"/>
              <a:gd name="T103" fmla="*/ 11 h 30"/>
              <a:gd name="T104" fmla="*/ 5 w 31"/>
              <a:gd name="T105" fmla="*/ 11 h 30"/>
              <a:gd name="T106" fmla="*/ 12 w 31"/>
              <a:gd name="T107" fmla="*/ 2 h 30"/>
              <a:gd name="T108" fmla="*/ 1 w 31"/>
              <a:gd name="T109" fmla="*/ 12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1" h="30">
                <a:moveTo>
                  <a:pt x="16" y="23"/>
                </a:moveTo>
                <a:cubicBezTo>
                  <a:pt x="14" y="25"/>
                  <a:pt x="13" y="27"/>
                  <a:pt x="11" y="30"/>
                </a:cubicBezTo>
                <a:cubicBezTo>
                  <a:pt x="10" y="30"/>
                  <a:pt x="10" y="28"/>
                  <a:pt x="10" y="28"/>
                </a:cubicBezTo>
                <a:cubicBezTo>
                  <a:pt x="10" y="25"/>
                  <a:pt x="10" y="22"/>
                  <a:pt x="10" y="19"/>
                </a:cubicBezTo>
                <a:cubicBezTo>
                  <a:pt x="8" y="18"/>
                  <a:pt x="6" y="17"/>
                  <a:pt x="5" y="15"/>
                </a:cubicBezTo>
                <a:cubicBezTo>
                  <a:pt x="3" y="14"/>
                  <a:pt x="1" y="13"/>
                  <a:pt x="0" y="11"/>
                </a:cubicBezTo>
                <a:cubicBezTo>
                  <a:pt x="3" y="10"/>
                  <a:pt x="7" y="10"/>
                  <a:pt x="11" y="10"/>
                </a:cubicBezTo>
                <a:cubicBezTo>
                  <a:pt x="11" y="7"/>
                  <a:pt x="11" y="4"/>
                  <a:pt x="11" y="0"/>
                </a:cubicBezTo>
                <a:cubicBezTo>
                  <a:pt x="12" y="1"/>
                  <a:pt x="13" y="2"/>
                  <a:pt x="13" y="3"/>
                </a:cubicBezTo>
                <a:cubicBezTo>
                  <a:pt x="14" y="4"/>
                  <a:pt x="15" y="6"/>
                  <a:pt x="16" y="7"/>
                </a:cubicBezTo>
                <a:cubicBezTo>
                  <a:pt x="16" y="8"/>
                  <a:pt x="17" y="8"/>
                  <a:pt x="17" y="9"/>
                </a:cubicBezTo>
                <a:cubicBezTo>
                  <a:pt x="21" y="9"/>
                  <a:pt x="24" y="9"/>
                  <a:pt x="28" y="8"/>
                </a:cubicBezTo>
                <a:cubicBezTo>
                  <a:pt x="29" y="8"/>
                  <a:pt x="30" y="8"/>
                  <a:pt x="31" y="8"/>
                </a:cubicBezTo>
                <a:cubicBezTo>
                  <a:pt x="30" y="10"/>
                  <a:pt x="28" y="12"/>
                  <a:pt x="27" y="13"/>
                </a:cubicBezTo>
                <a:cubicBezTo>
                  <a:pt x="25" y="14"/>
                  <a:pt x="23" y="16"/>
                  <a:pt x="22" y="17"/>
                </a:cubicBezTo>
                <a:cubicBezTo>
                  <a:pt x="23" y="20"/>
                  <a:pt x="25" y="23"/>
                  <a:pt x="26" y="27"/>
                </a:cubicBezTo>
                <a:cubicBezTo>
                  <a:pt x="26" y="27"/>
                  <a:pt x="25" y="27"/>
                  <a:pt x="24" y="26"/>
                </a:cubicBezTo>
                <a:cubicBezTo>
                  <a:pt x="22" y="25"/>
                  <a:pt x="19" y="25"/>
                  <a:pt x="16" y="23"/>
                </a:cubicBezTo>
                <a:close/>
                <a:moveTo>
                  <a:pt x="24" y="25"/>
                </a:moveTo>
                <a:cubicBezTo>
                  <a:pt x="24" y="25"/>
                  <a:pt x="23" y="25"/>
                  <a:pt x="23" y="25"/>
                </a:cubicBezTo>
                <a:cubicBezTo>
                  <a:pt x="23" y="26"/>
                  <a:pt x="24" y="25"/>
                  <a:pt x="25" y="26"/>
                </a:cubicBezTo>
                <a:lnTo>
                  <a:pt x="24" y="25"/>
                </a:lnTo>
                <a:close/>
                <a:moveTo>
                  <a:pt x="22" y="20"/>
                </a:moveTo>
                <a:cubicBezTo>
                  <a:pt x="22" y="21"/>
                  <a:pt x="22" y="21"/>
                  <a:pt x="22" y="21"/>
                </a:cubicBezTo>
                <a:cubicBezTo>
                  <a:pt x="23" y="22"/>
                  <a:pt x="23" y="23"/>
                  <a:pt x="24" y="24"/>
                </a:cubicBezTo>
                <a:cubicBezTo>
                  <a:pt x="23" y="23"/>
                  <a:pt x="23" y="21"/>
                  <a:pt x="22" y="20"/>
                </a:cubicBezTo>
                <a:close/>
                <a:moveTo>
                  <a:pt x="29" y="9"/>
                </a:moveTo>
                <a:cubicBezTo>
                  <a:pt x="29" y="9"/>
                  <a:pt x="29" y="9"/>
                  <a:pt x="29" y="9"/>
                </a:cubicBezTo>
                <a:cubicBezTo>
                  <a:pt x="29" y="9"/>
                  <a:pt x="30" y="9"/>
                  <a:pt x="30" y="9"/>
                </a:cubicBezTo>
                <a:cubicBezTo>
                  <a:pt x="29" y="9"/>
                  <a:pt x="29" y="9"/>
                  <a:pt x="29" y="9"/>
                </a:cubicBezTo>
                <a:close/>
                <a:moveTo>
                  <a:pt x="18" y="22"/>
                </a:moveTo>
                <a:cubicBezTo>
                  <a:pt x="19" y="22"/>
                  <a:pt x="21" y="24"/>
                  <a:pt x="22" y="24"/>
                </a:cubicBezTo>
                <a:cubicBezTo>
                  <a:pt x="21" y="23"/>
                  <a:pt x="19" y="22"/>
                  <a:pt x="18" y="22"/>
                </a:cubicBezTo>
                <a:close/>
                <a:moveTo>
                  <a:pt x="21" y="22"/>
                </a:moveTo>
                <a:cubicBezTo>
                  <a:pt x="21" y="22"/>
                  <a:pt x="21" y="23"/>
                  <a:pt x="22" y="23"/>
                </a:cubicBezTo>
                <a:cubicBezTo>
                  <a:pt x="22" y="22"/>
                  <a:pt x="22" y="22"/>
                  <a:pt x="21" y="22"/>
                </a:cubicBezTo>
                <a:close/>
                <a:moveTo>
                  <a:pt x="27" y="9"/>
                </a:moveTo>
                <a:cubicBezTo>
                  <a:pt x="27" y="9"/>
                  <a:pt x="27" y="9"/>
                  <a:pt x="27" y="9"/>
                </a:cubicBezTo>
                <a:cubicBezTo>
                  <a:pt x="27" y="10"/>
                  <a:pt x="27" y="10"/>
                  <a:pt x="27" y="11"/>
                </a:cubicBezTo>
                <a:cubicBezTo>
                  <a:pt x="27" y="11"/>
                  <a:pt x="28" y="11"/>
                  <a:pt x="28" y="10"/>
                </a:cubicBezTo>
                <a:cubicBezTo>
                  <a:pt x="27" y="10"/>
                  <a:pt x="28" y="10"/>
                  <a:pt x="27" y="9"/>
                </a:cubicBezTo>
                <a:close/>
                <a:moveTo>
                  <a:pt x="24" y="14"/>
                </a:moveTo>
                <a:cubicBezTo>
                  <a:pt x="24" y="13"/>
                  <a:pt x="25" y="13"/>
                  <a:pt x="25" y="13"/>
                </a:cubicBezTo>
                <a:cubicBezTo>
                  <a:pt x="25" y="12"/>
                  <a:pt x="24" y="13"/>
                  <a:pt x="24" y="14"/>
                </a:cubicBezTo>
                <a:close/>
                <a:moveTo>
                  <a:pt x="26" y="10"/>
                </a:moveTo>
                <a:cubicBezTo>
                  <a:pt x="26" y="10"/>
                  <a:pt x="26" y="10"/>
                  <a:pt x="26" y="10"/>
                </a:cubicBezTo>
                <a:cubicBezTo>
                  <a:pt x="26" y="9"/>
                  <a:pt x="26" y="10"/>
                  <a:pt x="26" y="10"/>
                </a:cubicBezTo>
                <a:close/>
                <a:moveTo>
                  <a:pt x="21" y="18"/>
                </a:moveTo>
                <a:cubicBezTo>
                  <a:pt x="21" y="18"/>
                  <a:pt x="21" y="19"/>
                  <a:pt x="21" y="19"/>
                </a:cubicBezTo>
                <a:cubicBezTo>
                  <a:pt x="21" y="18"/>
                  <a:pt x="21" y="18"/>
                  <a:pt x="21" y="18"/>
                </a:cubicBezTo>
                <a:close/>
                <a:moveTo>
                  <a:pt x="23" y="14"/>
                </a:moveTo>
                <a:cubicBezTo>
                  <a:pt x="23" y="15"/>
                  <a:pt x="23" y="14"/>
                  <a:pt x="24" y="14"/>
                </a:cubicBezTo>
                <a:cubicBezTo>
                  <a:pt x="23" y="14"/>
                  <a:pt x="23" y="14"/>
                  <a:pt x="23" y="14"/>
                </a:cubicBezTo>
                <a:close/>
                <a:moveTo>
                  <a:pt x="20" y="19"/>
                </a:moveTo>
                <a:cubicBezTo>
                  <a:pt x="21" y="20"/>
                  <a:pt x="21" y="20"/>
                  <a:pt x="21" y="20"/>
                </a:cubicBezTo>
                <a:lnTo>
                  <a:pt x="20" y="19"/>
                </a:lnTo>
                <a:close/>
                <a:moveTo>
                  <a:pt x="19" y="20"/>
                </a:moveTo>
                <a:cubicBezTo>
                  <a:pt x="19" y="20"/>
                  <a:pt x="19" y="20"/>
                  <a:pt x="18" y="20"/>
                </a:cubicBezTo>
                <a:cubicBezTo>
                  <a:pt x="19" y="20"/>
                  <a:pt x="20" y="21"/>
                  <a:pt x="20" y="20"/>
                </a:cubicBezTo>
                <a:lnTo>
                  <a:pt x="19" y="20"/>
                </a:lnTo>
                <a:close/>
                <a:moveTo>
                  <a:pt x="22" y="14"/>
                </a:moveTo>
                <a:cubicBezTo>
                  <a:pt x="22" y="14"/>
                  <a:pt x="21" y="13"/>
                  <a:pt x="21" y="14"/>
                </a:cubicBezTo>
                <a:cubicBezTo>
                  <a:pt x="21" y="14"/>
                  <a:pt x="22" y="15"/>
                  <a:pt x="22" y="14"/>
                </a:cubicBezTo>
                <a:cubicBezTo>
                  <a:pt x="22" y="14"/>
                  <a:pt x="22" y="14"/>
                  <a:pt x="22" y="14"/>
                </a:cubicBezTo>
                <a:close/>
                <a:moveTo>
                  <a:pt x="22" y="12"/>
                </a:moveTo>
                <a:cubicBezTo>
                  <a:pt x="22" y="13"/>
                  <a:pt x="23" y="13"/>
                  <a:pt x="23" y="12"/>
                </a:cubicBezTo>
                <a:cubicBezTo>
                  <a:pt x="23" y="12"/>
                  <a:pt x="22" y="12"/>
                  <a:pt x="22" y="12"/>
                </a:cubicBezTo>
                <a:close/>
                <a:moveTo>
                  <a:pt x="23" y="10"/>
                </a:moveTo>
                <a:cubicBezTo>
                  <a:pt x="23" y="10"/>
                  <a:pt x="24" y="10"/>
                  <a:pt x="24" y="10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10"/>
                  <a:pt x="23" y="9"/>
                  <a:pt x="23" y="10"/>
                </a:cubicBezTo>
                <a:close/>
                <a:moveTo>
                  <a:pt x="17" y="22"/>
                </a:moveTo>
                <a:cubicBezTo>
                  <a:pt x="18" y="23"/>
                  <a:pt x="18" y="23"/>
                  <a:pt x="18" y="23"/>
                </a:cubicBezTo>
                <a:cubicBezTo>
                  <a:pt x="18" y="22"/>
                  <a:pt x="18" y="22"/>
                  <a:pt x="18" y="22"/>
                </a:cubicBezTo>
                <a:cubicBezTo>
                  <a:pt x="17" y="22"/>
                  <a:pt x="17" y="22"/>
                  <a:pt x="17" y="22"/>
                </a:cubicBezTo>
                <a:close/>
                <a:moveTo>
                  <a:pt x="20" y="16"/>
                </a:move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20" y="17"/>
                  <a:pt x="20" y="17"/>
                </a:cubicBezTo>
                <a:cubicBezTo>
                  <a:pt x="20" y="16"/>
                  <a:pt x="20" y="16"/>
                  <a:pt x="20" y="16"/>
                </a:cubicBezTo>
                <a:close/>
                <a:moveTo>
                  <a:pt x="16" y="19"/>
                </a:moveTo>
                <a:cubicBezTo>
                  <a:pt x="17" y="19"/>
                  <a:pt x="17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8"/>
                  <a:pt x="16" y="18"/>
                  <a:pt x="16" y="19"/>
                </a:cubicBezTo>
                <a:close/>
                <a:moveTo>
                  <a:pt x="19" y="12"/>
                </a:moveTo>
                <a:cubicBezTo>
                  <a:pt x="20" y="13"/>
                  <a:pt x="20" y="13"/>
                  <a:pt x="21" y="13"/>
                </a:cubicBezTo>
                <a:cubicBezTo>
                  <a:pt x="20" y="12"/>
                  <a:pt x="20" y="12"/>
                  <a:pt x="19" y="12"/>
                </a:cubicBezTo>
                <a:close/>
                <a:moveTo>
                  <a:pt x="17" y="17"/>
                </a:moveTo>
                <a:cubicBezTo>
                  <a:pt x="17" y="18"/>
                  <a:pt x="17" y="18"/>
                  <a:pt x="17" y="18"/>
                </a:cubicBezTo>
                <a:cubicBezTo>
                  <a:pt x="17" y="18"/>
                  <a:pt x="18" y="18"/>
                  <a:pt x="18" y="18"/>
                </a:cubicBezTo>
                <a:lnTo>
                  <a:pt x="17" y="17"/>
                </a:lnTo>
                <a:close/>
                <a:moveTo>
                  <a:pt x="20" y="11"/>
                </a:move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0" y="11"/>
                  <a:pt x="20" y="11"/>
                </a:cubicBezTo>
                <a:close/>
                <a:moveTo>
                  <a:pt x="21" y="10"/>
                </a:moveTo>
                <a:cubicBezTo>
                  <a:pt x="21" y="10"/>
                  <a:pt x="21" y="10"/>
                  <a:pt x="21" y="10"/>
                </a:cubicBezTo>
                <a:cubicBezTo>
                  <a:pt x="22" y="10"/>
                  <a:pt x="22" y="10"/>
                  <a:pt x="22" y="10"/>
                </a:cubicBezTo>
                <a:lnTo>
                  <a:pt x="21" y="10"/>
                </a:lnTo>
                <a:close/>
                <a:moveTo>
                  <a:pt x="15" y="22"/>
                </a:moveTo>
                <a:cubicBezTo>
                  <a:pt x="15" y="22"/>
                  <a:pt x="14" y="23"/>
                  <a:pt x="15" y="23"/>
                </a:cubicBezTo>
                <a:cubicBezTo>
                  <a:pt x="15" y="23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lose/>
                <a:moveTo>
                  <a:pt x="12" y="18"/>
                </a:moveTo>
                <a:cubicBezTo>
                  <a:pt x="13" y="20"/>
                  <a:pt x="15" y="20"/>
                  <a:pt x="16" y="20"/>
                </a:cubicBezTo>
                <a:cubicBezTo>
                  <a:pt x="15" y="19"/>
                  <a:pt x="13" y="17"/>
                  <a:pt x="12" y="18"/>
                </a:cubicBezTo>
                <a:close/>
                <a:moveTo>
                  <a:pt x="15" y="13"/>
                </a:moveTo>
                <a:cubicBezTo>
                  <a:pt x="16" y="14"/>
                  <a:pt x="18" y="15"/>
                  <a:pt x="19" y="15"/>
                </a:cubicBezTo>
                <a:cubicBezTo>
                  <a:pt x="18" y="14"/>
                  <a:pt x="16" y="13"/>
                  <a:pt x="15" y="13"/>
                </a:cubicBezTo>
                <a:close/>
                <a:moveTo>
                  <a:pt x="13" y="25"/>
                </a:moveTo>
                <a:cubicBezTo>
                  <a:pt x="13" y="26"/>
                  <a:pt x="13" y="26"/>
                  <a:pt x="13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7"/>
                  <a:pt x="10" y="27"/>
                  <a:pt x="11" y="28"/>
                </a:cubicBezTo>
                <a:cubicBezTo>
                  <a:pt x="11" y="27"/>
                  <a:pt x="13" y="26"/>
                  <a:pt x="13" y="25"/>
                </a:cubicBezTo>
                <a:close/>
                <a:moveTo>
                  <a:pt x="17" y="13"/>
                </a:moveTo>
                <a:cubicBezTo>
                  <a:pt x="18" y="13"/>
                  <a:pt x="18" y="14"/>
                  <a:pt x="19" y="14"/>
                </a:cubicBezTo>
                <a:cubicBezTo>
                  <a:pt x="18" y="14"/>
                  <a:pt x="18" y="13"/>
                  <a:pt x="17" y="13"/>
                </a:cubicBezTo>
                <a:close/>
                <a:moveTo>
                  <a:pt x="14" y="16"/>
                </a:moveTo>
                <a:cubicBezTo>
                  <a:pt x="14" y="16"/>
                  <a:pt x="13" y="16"/>
                  <a:pt x="14" y="17"/>
                </a:cubicBezTo>
                <a:cubicBezTo>
                  <a:pt x="14" y="17"/>
                  <a:pt x="15" y="17"/>
                  <a:pt x="16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6" y="17"/>
                  <a:pt x="15" y="16"/>
                  <a:pt x="14" y="16"/>
                </a:cubicBezTo>
                <a:close/>
                <a:moveTo>
                  <a:pt x="12" y="22"/>
                </a:moveTo>
                <a:cubicBezTo>
                  <a:pt x="12" y="23"/>
                  <a:pt x="13" y="23"/>
                  <a:pt x="13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3" y="23"/>
                  <a:pt x="13" y="23"/>
                  <a:pt x="12" y="22"/>
                </a:cubicBezTo>
                <a:close/>
                <a:moveTo>
                  <a:pt x="19" y="10"/>
                </a:moveTo>
                <a:cubicBezTo>
                  <a:pt x="18" y="10"/>
                  <a:pt x="18" y="10"/>
                  <a:pt x="18" y="10"/>
                </a:cubicBezTo>
                <a:cubicBezTo>
                  <a:pt x="18" y="11"/>
                  <a:pt x="19" y="11"/>
                  <a:pt x="19" y="11"/>
                </a:cubicBezTo>
                <a:cubicBezTo>
                  <a:pt x="19" y="11"/>
                  <a:pt x="19" y="10"/>
                  <a:pt x="19" y="10"/>
                </a:cubicBezTo>
                <a:close/>
                <a:moveTo>
                  <a:pt x="11" y="24"/>
                </a:moveTo>
                <a:cubicBezTo>
                  <a:pt x="10" y="25"/>
                  <a:pt x="11" y="25"/>
                  <a:pt x="11" y="25"/>
                </a:cubicBezTo>
                <a:cubicBezTo>
                  <a:pt x="11" y="25"/>
                  <a:pt x="11" y="25"/>
                  <a:pt x="12" y="26"/>
                </a:cubicBezTo>
                <a:cubicBezTo>
                  <a:pt x="12" y="25"/>
                  <a:pt x="12" y="25"/>
                  <a:pt x="12" y="25"/>
                </a:cubicBezTo>
                <a:cubicBezTo>
                  <a:pt x="11" y="25"/>
                  <a:pt x="11" y="24"/>
                  <a:pt x="11" y="24"/>
                </a:cubicBezTo>
                <a:close/>
                <a:moveTo>
                  <a:pt x="11" y="26"/>
                </a:moveTo>
                <a:cubicBezTo>
                  <a:pt x="11" y="27"/>
                  <a:pt x="11" y="27"/>
                  <a:pt x="11" y="27"/>
                </a:cubicBezTo>
                <a:lnTo>
                  <a:pt x="11" y="26"/>
                </a:lnTo>
                <a:close/>
                <a:moveTo>
                  <a:pt x="11" y="22"/>
                </a:moveTo>
                <a:cubicBezTo>
                  <a:pt x="11" y="23"/>
                  <a:pt x="10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2"/>
                  <a:pt x="11" y="22"/>
                </a:cubicBezTo>
                <a:close/>
                <a:moveTo>
                  <a:pt x="11" y="20"/>
                </a:move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2" y="21"/>
                  <a:pt x="12" y="20"/>
                </a:cubicBezTo>
                <a:cubicBezTo>
                  <a:pt x="12" y="20"/>
                  <a:pt x="11" y="20"/>
                  <a:pt x="11" y="20"/>
                </a:cubicBezTo>
                <a:close/>
                <a:moveTo>
                  <a:pt x="16" y="10"/>
                </a:moveTo>
                <a:cubicBezTo>
                  <a:pt x="16" y="11"/>
                  <a:pt x="16" y="11"/>
                  <a:pt x="16" y="11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10"/>
                  <a:pt x="16" y="10"/>
                  <a:pt x="16" y="10"/>
                </a:cubicBezTo>
                <a:close/>
                <a:moveTo>
                  <a:pt x="11" y="13"/>
                </a:moveTo>
                <a:cubicBezTo>
                  <a:pt x="12" y="14"/>
                  <a:pt x="14" y="15"/>
                  <a:pt x="15" y="14"/>
                </a:cubicBezTo>
                <a:cubicBezTo>
                  <a:pt x="13" y="14"/>
                  <a:pt x="12" y="13"/>
                  <a:pt x="11" y="13"/>
                </a:cubicBezTo>
                <a:close/>
                <a:moveTo>
                  <a:pt x="11" y="18"/>
                </a:moveTo>
                <a:cubicBezTo>
                  <a:pt x="10" y="19"/>
                  <a:pt x="11" y="19"/>
                  <a:pt x="12" y="19"/>
                </a:cubicBezTo>
                <a:cubicBezTo>
                  <a:pt x="11" y="19"/>
                  <a:pt x="11" y="18"/>
                  <a:pt x="11" y="18"/>
                </a:cubicBezTo>
                <a:close/>
                <a:moveTo>
                  <a:pt x="15" y="8"/>
                </a:moveTo>
                <a:cubicBezTo>
                  <a:pt x="15" y="8"/>
                  <a:pt x="16" y="9"/>
                  <a:pt x="15" y="10"/>
                </a:cubicBezTo>
                <a:cubicBezTo>
                  <a:pt x="15" y="10"/>
                  <a:pt x="16" y="10"/>
                  <a:pt x="16" y="9"/>
                </a:cubicBezTo>
                <a:cubicBezTo>
                  <a:pt x="16" y="9"/>
                  <a:pt x="16" y="8"/>
                  <a:pt x="15" y="8"/>
                </a:cubicBezTo>
                <a:close/>
                <a:moveTo>
                  <a:pt x="11" y="16"/>
                </a:moveTo>
                <a:cubicBezTo>
                  <a:pt x="11" y="17"/>
                  <a:pt x="12" y="18"/>
                  <a:pt x="12" y="17"/>
                </a:cubicBezTo>
                <a:cubicBezTo>
                  <a:pt x="12" y="17"/>
                  <a:pt x="11" y="16"/>
                  <a:pt x="11" y="16"/>
                </a:cubicBezTo>
                <a:close/>
                <a:moveTo>
                  <a:pt x="11" y="14"/>
                </a:moveTo>
                <a:cubicBezTo>
                  <a:pt x="11" y="15"/>
                  <a:pt x="11" y="15"/>
                  <a:pt x="11" y="15"/>
                </a:cubicBezTo>
                <a:cubicBezTo>
                  <a:pt x="12" y="16"/>
                  <a:pt x="12" y="16"/>
                  <a:pt x="13" y="16"/>
                </a:cubicBezTo>
                <a:cubicBezTo>
                  <a:pt x="12" y="15"/>
                  <a:pt x="12" y="14"/>
                  <a:pt x="11" y="14"/>
                </a:cubicBezTo>
                <a:close/>
                <a:moveTo>
                  <a:pt x="13" y="11"/>
                </a:moveTo>
                <a:cubicBezTo>
                  <a:pt x="12" y="11"/>
                  <a:pt x="12" y="11"/>
                  <a:pt x="11" y="11"/>
                </a:cubicBezTo>
                <a:cubicBezTo>
                  <a:pt x="12" y="12"/>
                  <a:pt x="14" y="13"/>
                  <a:pt x="14" y="12"/>
                </a:cubicBezTo>
                <a:cubicBezTo>
                  <a:pt x="14" y="12"/>
                  <a:pt x="13" y="11"/>
                  <a:pt x="13" y="11"/>
                </a:cubicBezTo>
                <a:close/>
                <a:moveTo>
                  <a:pt x="8" y="17"/>
                </a:moveTo>
                <a:cubicBezTo>
                  <a:pt x="8" y="17"/>
                  <a:pt x="10" y="18"/>
                  <a:pt x="10" y="18"/>
                </a:cubicBezTo>
                <a:cubicBezTo>
                  <a:pt x="9" y="18"/>
                  <a:pt x="9" y="17"/>
                  <a:pt x="8" y="17"/>
                </a:cubicBezTo>
                <a:close/>
                <a:moveTo>
                  <a:pt x="14" y="9"/>
                </a:moveTo>
                <a:cubicBezTo>
                  <a:pt x="14" y="10"/>
                  <a:pt x="14" y="10"/>
                  <a:pt x="14" y="10"/>
                </a:cubicBezTo>
                <a:cubicBezTo>
                  <a:pt x="14" y="9"/>
                  <a:pt x="14" y="9"/>
                  <a:pt x="14" y="9"/>
                </a:cubicBezTo>
                <a:close/>
                <a:moveTo>
                  <a:pt x="14" y="8"/>
                </a:move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lose/>
                <a:moveTo>
                  <a:pt x="11" y="12"/>
                </a:moveTo>
                <a:cubicBezTo>
                  <a:pt x="11" y="12"/>
                  <a:pt x="11" y="12"/>
                  <a:pt x="11" y="12"/>
                </a:cubicBezTo>
                <a:cubicBezTo>
                  <a:pt x="12" y="13"/>
                  <a:pt x="12" y="13"/>
                  <a:pt x="12" y="13"/>
                </a:cubicBezTo>
                <a:lnTo>
                  <a:pt x="11" y="12"/>
                </a:lnTo>
                <a:close/>
                <a:moveTo>
                  <a:pt x="12" y="7"/>
                </a:moveTo>
                <a:cubicBezTo>
                  <a:pt x="11" y="8"/>
                  <a:pt x="12" y="8"/>
                  <a:pt x="11" y="9"/>
                </a:cubicBezTo>
                <a:cubicBezTo>
                  <a:pt x="12" y="9"/>
                  <a:pt x="12" y="9"/>
                  <a:pt x="13" y="9"/>
                </a:cubicBezTo>
                <a:cubicBezTo>
                  <a:pt x="13" y="9"/>
                  <a:pt x="13" y="8"/>
                  <a:pt x="12" y="7"/>
                </a:cubicBezTo>
                <a:close/>
                <a:moveTo>
                  <a:pt x="12" y="4"/>
                </a:moveTo>
                <a:cubicBezTo>
                  <a:pt x="11" y="5"/>
                  <a:pt x="13" y="6"/>
                  <a:pt x="14" y="7"/>
                </a:cubicBezTo>
                <a:cubicBezTo>
                  <a:pt x="14" y="6"/>
                  <a:pt x="13" y="5"/>
                  <a:pt x="12" y="4"/>
                </a:cubicBezTo>
                <a:close/>
                <a:moveTo>
                  <a:pt x="8" y="13"/>
                </a:moveTo>
                <a:cubicBezTo>
                  <a:pt x="9" y="13"/>
                  <a:pt x="9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9" y="13"/>
                  <a:pt x="8" y="13"/>
                </a:cubicBezTo>
                <a:close/>
                <a:moveTo>
                  <a:pt x="8" y="14"/>
                </a:moveTo>
                <a:cubicBezTo>
                  <a:pt x="8" y="14"/>
                  <a:pt x="9" y="15"/>
                  <a:pt x="10" y="15"/>
                </a:cubicBezTo>
                <a:cubicBezTo>
                  <a:pt x="9" y="14"/>
                  <a:pt x="9" y="13"/>
                  <a:pt x="8" y="14"/>
                </a:cubicBezTo>
                <a:close/>
                <a:moveTo>
                  <a:pt x="10" y="11"/>
                </a:moveTo>
                <a:cubicBezTo>
                  <a:pt x="10" y="11"/>
                  <a:pt x="10" y="11"/>
                  <a:pt x="9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1" y="12"/>
                  <a:pt x="11" y="11"/>
                  <a:pt x="10" y="11"/>
                </a:cubicBezTo>
                <a:close/>
                <a:moveTo>
                  <a:pt x="12" y="6"/>
                </a:move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6"/>
                  <a:pt x="12" y="6"/>
                </a:cubicBezTo>
                <a:close/>
                <a:moveTo>
                  <a:pt x="8" y="11"/>
                </a:moveTo>
                <a:cubicBezTo>
                  <a:pt x="8" y="11"/>
                  <a:pt x="8" y="11"/>
                  <a:pt x="9" y="12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8" y="11"/>
                  <a:pt x="8" y="11"/>
                </a:cubicBezTo>
                <a:close/>
                <a:moveTo>
                  <a:pt x="5" y="11"/>
                </a:moveTo>
                <a:cubicBezTo>
                  <a:pt x="6" y="12"/>
                  <a:pt x="7" y="13"/>
                  <a:pt x="8" y="12"/>
                </a:cubicBezTo>
                <a:cubicBezTo>
                  <a:pt x="7" y="12"/>
                  <a:pt x="5" y="11"/>
                  <a:pt x="5" y="11"/>
                </a:cubicBezTo>
                <a:close/>
                <a:moveTo>
                  <a:pt x="12" y="2"/>
                </a:move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lnTo>
                  <a:pt x="12" y="2"/>
                </a:lnTo>
                <a:close/>
                <a:moveTo>
                  <a:pt x="3" y="12"/>
                </a:moveTo>
                <a:cubicBezTo>
                  <a:pt x="4" y="13"/>
                  <a:pt x="4" y="13"/>
                  <a:pt x="4" y="13"/>
                </a:cubicBezTo>
                <a:lnTo>
                  <a:pt x="3" y="12"/>
                </a:lnTo>
                <a:close/>
                <a:moveTo>
                  <a:pt x="1" y="12"/>
                </a:moveTo>
                <a:cubicBezTo>
                  <a:pt x="2" y="12"/>
                  <a:pt x="2" y="12"/>
                  <a:pt x="2" y="12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1" y="12"/>
                </a:cubicBezTo>
                <a:close/>
              </a:path>
            </a:pathLst>
          </a:custGeom>
          <a:solidFill>
            <a:srgbClr val="76AAD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3" name="Freeform 298"/>
          <p:cNvSpPr>
            <a:spLocks noEditPoints="1"/>
          </p:cNvSpPr>
          <p:nvPr/>
        </p:nvSpPr>
        <p:spPr bwMode="auto">
          <a:xfrm>
            <a:off x="7854731" y="1825665"/>
            <a:ext cx="401939" cy="403919"/>
          </a:xfrm>
          <a:custGeom>
            <a:avLst/>
            <a:gdLst>
              <a:gd name="T0" fmla="*/ 14 w 62"/>
              <a:gd name="T1" fmla="*/ 46 h 62"/>
              <a:gd name="T2" fmla="*/ 0 w 62"/>
              <a:gd name="T3" fmla="*/ 22 h 62"/>
              <a:gd name="T4" fmla="*/ 8 w 62"/>
              <a:gd name="T5" fmla="*/ 2 h 62"/>
              <a:gd name="T6" fmla="*/ 9 w 62"/>
              <a:gd name="T7" fmla="*/ 2 h 62"/>
              <a:gd name="T8" fmla="*/ 17 w 62"/>
              <a:gd name="T9" fmla="*/ 0 h 62"/>
              <a:gd name="T10" fmla="*/ 39 w 62"/>
              <a:gd name="T11" fmla="*/ 15 h 62"/>
              <a:gd name="T12" fmla="*/ 42 w 62"/>
              <a:gd name="T13" fmla="*/ 18 h 62"/>
              <a:gd name="T14" fmla="*/ 44 w 62"/>
              <a:gd name="T15" fmla="*/ 12 h 62"/>
              <a:gd name="T16" fmla="*/ 51 w 62"/>
              <a:gd name="T17" fmla="*/ 6 h 62"/>
              <a:gd name="T18" fmla="*/ 58 w 62"/>
              <a:gd name="T19" fmla="*/ 12 h 62"/>
              <a:gd name="T20" fmla="*/ 61 w 62"/>
              <a:gd name="T21" fmla="*/ 16 h 62"/>
              <a:gd name="T22" fmla="*/ 61 w 62"/>
              <a:gd name="T23" fmla="*/ 16 h 62"/>
              <a:gd name="T24" fmla="*/ 62 w 62"/>
              <a:gd name="T25" fmla="*/ 24 h 62"/>
              <a:gd name="T26" fmla="*/ 52 w 62"/>
              <a:gd name="T27" fmla="*/ 60 h 62"/>
              <a:gd name="T28" fmla="*/ 51 w 62"/>
              <a:gd name="T29" fmla="*/ 62 h 62"/>
              <a:gd name="T30" fmla="*/ 21 w 62"/>
              <a:gd name="T31" fmla="*/ 44 h 62"/>
              <a:gd name="T32" fmla="*/ 27 w 62"/>
              <a:gd name="T33" fmla="*/ 48 h 62"/>
              <a:gd name="T34" fmla="*/ 47 w 62"/>
              <a:gd name="T35" fmla="*/ 55 h 62"/>
              <a:gd name="T36" fmla="*/ 50 w 62"/>
              <a:gd name="T37" fmla="*/ 47 h 62"/>
              <a:gd name="T38" fmla="*/ 55 w 62"/>
              <a:gd name="T39" fmla="*/ 24 h 62"/>
              <a:gd name="T40" fmla="*/ 55 w 62"/>
              <a:gd name="T41" fmla="*/ 18 h 62"/>
              <a:gd name="T42" fmla="*/ 53 w 62"/>
              <a:gd name="T43" fmla="*/ 16 h 62"/>
              <a:gd name="T44" fmla="*/ 51 w 62"/>
              <a:gd name="T45" fmla="*/ 13 h 62"/>
              <a:gd name="T46" fmla="*/ 50 w 62"/>
              <a:gd name="T47" fmla="*/ 15 h 62"/>
              <a:gd name="T48" fmla="*/ 47 w 62"/>
              <a:gd name="T49" fmla="*/ 30 h 62"/>
              <a:gd name="T50" fmla="*/ 39 w 62"/>
              <a:gd name="T51" fmla="*/ 27 h 62"/>
              <a:gd name="T52" fmla="*/ 34 w 62"/>
              <a:gd name="T53" fmla="*/ 18 h 62"/>
              <a:gd name="T54" fmla="*/ 17 w 62"/>
              <a:gd name="T55" fmla="*/ 7 h 62"/>
              <a:gd name="T56" fmla="*/ 12 w 62"/>
              <a:gd name="T57" fmla="*/ 8 h 62"/>
              <a:gd name="T58" fmla="*/ 12 w 62"/>
              <a:gd name="T59" fmla="*/ 8 h 62"/>
              <a:gd name="T60" fmla="*/ 10 w 62"/>
              <a:gd name="T61" fmla="*/ 11 h 62"/>
              <a:gd name="T62" fmla="*/ 7 w 62"/>
              <a:gd name="T63" fmla="*/ 22 h 62"/>
              <a:gd name="T64" fmla="*/ 19 w 62"/>
              <a:gd name="T65" fmla="*/ 41 h 62"/>
              <a:gd name="T66" fmla="*/ 19 w 62"/>
              <a:gd name="T67" fmla="*/ 41 h 62"/>
              <a:gd name="T68" fmla="*/ 19 w 62"/>
              <a:gd name="T69" fmla="*/ 41 h 62"/>
              <a:gd name="T70" fmla="*/ 21 w 62"/>
              <a:gd name="T71" fmla="*/ 44 h 62"/>
              <a:gd name="T72" fmla="*/ 47 w 62"/>
              <a:gd name="T73" fmla="*/ 28 h 62"/>
              <a:gd name="T74" fmla="*/ 51 w 62"/>
              <a:gd name="T75" fmla="*/ 13 h 62"/>
              <a:gd name="T76" fmla="*/ 51 w 62"/>
              <a:gd name="T77" fmla="*/ 13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2" h="62">
                <a:moveTo>
                  <a:pt x="49" y="62"/>
                </a:moveTo>
                <a:cubicBezTo>
                  <a:pt x="30" y="62"/>
                  <a:pt x="16" y="48"/>
                  <a:pt x="14" y="46"/>
                </a:cubicBezTo>
                <a:cubicBezTo>
                  <a:pt x="14" y="46"/>
                  <a:pt x="14" y="46"/>
                  <a:pt x="14" y="46"/>
                </a:cubicBezTo>
                <a:cubicBezTo>
                  <a:pt x="4" y="38"/>
                  <a:pt x="0" y="29"/>
                  <a:pt x="0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1" y="10"/>
                  <a:pt x="8" y="3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9" y="2"/>
                  <a:pt x="9" y="2"/>
                  <a:pt x="9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2" y="1"/>
                  <a:pt x="14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7" y="0"/>
                  <a:pt x="35" y="8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40" y="16"/>
                  <a:pt x="41" y="17"/>
                  <a:pt x="42" y="18"/>
                </a:cubicBezTo>
                <a:cubicBezTo>
                  <a:pt x="42" y="18"/>
                  <a:pt x="42" y="18"/>
                  <a:pt x="42" y="18"/>
                </a:cubicBezTo>
                <a:cubicBezTo>
                  <a:pt x="42" y="16"/>
                  <a:pt x="43" y="14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5" y="9"/>
                  <a:pt x="47" y="6"/>
                  <a:pt x="51" y="6"/>
                </a:cubicBezTo>
                <a:cubicBezTo>
                  <a:pt x="51" y="6"/>
                  <a:pt x="51" y="6"/>
                  <a:pt x="51" y="6"/>
                </a:cubicBezTo>
                <a:cubicBezTo>
                  <a:pt x="55" y="6"/>
                  <a:pt x="57" y="9"/>
                  <a:pt x="58" y="12"/>
                </a:cubicBezTo>
                <a:cubicBezTo>
                  <a:pt x="58" y="12"/>
                  <a:pt x="58" y="12"/>
                  <a:pt x="58" y="12"/>
                </a:cubicBezTo>
                <a:cubicBezTo>
                  <a:pt x="60" y="14"/>
                  <a:pt x="61" y="16"/>
                  <a:pt x="61" y="16"/>
                </a:cubicBezTo>
                <a:cubicBezTo>
                  <a:pt x="61" y="16"/>
                  <a:pt x="61" y="16"/>
                  <a:pt x="61" y="16"/>
                </a:cubicBezTo>
                <a:cubicBezTo>
                  <a:pt x="61" y="16"/>
                  <a:pt x="61" y="16"/>
                  <a:pt x="61" y="16"/>
                </a:cubicBezTo>
                <a:cubicBezTo>
                  <a:pt x="61" y="17"/>
                  <a:pt x="61" y="17"/>
                  <a:pt x="61" y="17"/>
                </a:cubicBezTo>
                <a:cubicBezTo>
                  <a:pt x="61" y="19"/>
                  <a:pt x="62" y="21"/>
                  <a:pt x="62" y="24"/>
                </a:cubicBezTo>
                <a:cubicBezTo>
                  <a:pt x="62" y="24"/>
                  <a:pt x="62" y="24"/>
                  <a:pt x="62" y="24"/>
                </a:cubicBezTo>
                <a:cubicBezTo>
                  <a:pt x="62" y="42"/>
                  <a:pt x="52" y="60"/>
                  <a:pt x="52" y="60"/>
                </a:cubicBezTo>
                <a:cubicBezTo>
                  <a:pt x="52" y="60"/>
                  <a:pt x="52" y="60"/>
                  <a:pt x="52" y="60"/>
                </a:cubicBezTo>
                <a:cubicBezTo>
                  <a:pt x="51" y="62"/>
                  <a:pt x="51" y="62"/>
                  <a:pt x="51" y="62"/>
                </a:cubicBezTo>
                <a:cubicBezTo>
                  <a:pt x="49" y="62"/>
                  <a:pt x="49" y="62"/>
                  <a:pt x="49" y="62"/>
                </a:cubicBezTo>
                <a:close/>
                <a:moveTo>
                  <a:pt x="21" y="44"/>
                </a:moveTo>
                <a:cubicBezTo>
                  <a:pt x="23" y="45"/>
                  <a:pt x="25" y="47"/>
                  <a:pt x="27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32" y="52"/>
                  <a:pt x="39" y="55"/>
                  <a:pt x="47" y="55"/>
                </a:cubicBezTo>
                <a:cubicBezTo>
                  <a:pt x="47" y="55"/>
                  <a:pt x="47" y="55"/>
                  <a:pt x="47" y="55"/>
                </a:cubicBezTo>
                <a:cubicBezTo>
                  <a:pt x="48" y="54"/>
                  <a:pt x="49" y="50"/>
                  <a:pt x="50" y="47"/>
                </a:cubicBezTo>
                <a:cubicBezTo>
                  <a:pt x="50" y="47"/>
                  <a:pt x="50" y="47"/>
                  <a:pt x="50" y="47"/>
                </a:cubicBezTo>
                <a:cubicBezTo>
                  <a:pt x="53" y="40"/>
                  <a:pt x="55" y="32"/>
                  <a:pt x="55" y="24"/>
                </a:cubicBezTo>
                <a:cubicBezTo>
                  <a:pt x="55" y="24"/>
                  <a:pt x="55" y="24"/>
                  <a:pt x="55" y="24"/>
                </a:cubicBezTo>
                <a:cubicBezTo>
                  <a:pt x="55" y="22"/>
                  <a:pt x="55" y="20"/>
                  <a:pt x="55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4" y="18"/>
                  <a:pt x="54" y="17"/>
                  <a:pt x="53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3" y="14"/>
                  <a:pt x="51" y="13"/>
                  <a:pt x="51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3"/>
                  <a:pt x="50" y="14"/>
                  <a:pt x="50" y="15"/>
                </a:cubicBezTo>
                <a:cubicBezTo>
                  <a:pt x="50" y="15"/>
                  <a:pt x="50" y="15"/>
                  <a:pt x="50" y="15"/>
                </a:cubicBezTo>
                <a:cubicBezTo>
                  <a:pt x="49" y="17"/>
                  <a:pt x="48" y="22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29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8" y="25"/>
                  <a:pt x="36" y="21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0" y="12"/>
                  <a:pt x="24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5" y="7"/>
                  <a:pt x="14" y="7"/>
                  <a:pt x="12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9"/>
                  <a:pt x="11" y="10"/>
                  <a:pt x="10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8" y="14"/>
                  <a:pt x="7" y="17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7"/>
                  <a:pt x="9" y="34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20" y="42"/>
                  <a:pt x="21" y="44"/>
                </a:cubicBezTo>
                <a:close/>
                <a:moveTo>
                  <a:pt x="44" y="29"/>
                </a:moveTo>
                <a:cubicBezTo>
                  <a:pt x="47" y="28"/>
                  <a:pt x="47" y="28"/>
                  <a:pt x="47" y="28"/>
                </a:cubicBezTo>
                <a:cubicBezTo>
                  <a:pt x="44" y="29"/>
                  <a:pt x="44" y="29"/>
                  <a:pt x="44" y="29"/>
                </a:cubicBezTo>
                <a:close/>
                <a:moveTo>
                  <a:pt x="51" y="13"/>
                </a:moveTo>
                <a:cubicBezTo>
                  <a:pt x="51" y="13"/>
                  <a:pt x="51" y="13"/>
                  <a:pt x="51" y="13"/>
                </a:cubicBezTo>
                <a:cubicBezTo>
                  <a:pt x="51" y="13"/>
                  <a:pt x="51" y="13"/>
                  <a:pt x="51" y="13"/>
                </a:cubicBezTo>
                <a:close/>
              </a:path>
            </a:pathLst>
          </a:custGeom>
          <a:solidFill>
            <a:srgbClr val="70AD4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7" name="椭圆 156"/>
          <p:cNvSpPr/>
          <p:nvPr/>
        </p:nvSpPr>
        <p:spPr>
          <a:xfrm>
            <a:off x="-894918" y="3954141"/>
            <a:ext cx="765646" cy="76564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椭圆 157"/>
          <p:cNvSpPr/>
          <p:nvPr/>
        </p:nvSpPr>
        <p:spPr>
          <a:xfrm>
            <a:off x="-894918" y="3195132"/>
            <a:ext cx="765646" cy="765646"/>
          </a:xfrm>
          <a:prstGeom prst="ellipse">
            <a:avLst/>
          </a:prstGeom>
          <a:solidFill>
            <a:srgbClr val="76AA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椭圆 158"/>
          <p:cNvSpPr/>
          <p:nvPr/>
        </p:nvSpPr>
        <p:spPr>
          <a:xfrm>
            <a:off x="-894918" y="2432805"/>
            <a:ext cx="765646" cy="765646"/>
          </a:xfrm>
          <a:prstGeom prst="ellipse">
            <a:avLst/>
          </a:prstGeom>
          <a:solidFill>
            <a:srgbClr val="FF3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椭圆 159"/>
          <p:cNvSpPr/>
          <p:nvPr/>
        </p:nvSpPr>
        <p:spPr>
          <a:xfrm>
            <a:off x="-874228" y="1670696"/>
            <a:ext cx="765646" cy="765646"/>
          </a:xfrm>
          <a:prstGeom prst="ellipse">
            <a:avLst/>
          </a:prstGeom>
          <a:solidFill>
            <a:srgbClr val="F7B6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文本框 5"/>
          <p:cNvSpPr txBox="1">
            <a:spLocks noChangeArrowheads="1"/>
          </p:cNvSpPr>
          <p:nvPr/>
        </p:nvSpPr>
        <p:spPr bwMode="auto">
          <a:xfrm>
            <a:off x="2908139" y="4690760"/>
            <a:ext cx="636651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5400" b="1" dirty="0" smtClean="0">
                <a:solidFill>
                  <a:srgbClr val="2E2E2E"/>
                </a:solidFill>
                <a:latin typeface="迷你简行楷碑" panose="020B0602010101010101" charset="-122"/>
                <a:ea typeface="迷你简行楷碑" panose="020B0602010101010101" charset="-122"/>
              </a:rPr>
              <a:t>高考语文逻辑推理题</a:t>
            </a:r>
            <a:endParaRPr lang="zh-CN" altLang="en-US" sz="5400" b="1" dirty="0" smtClean="0">
              <a:solidFill>
                <a:srgbClr val="2E2E2E"/>
              </a:solidFill>
              <a:latin typeface="迷你简行楷碑" panose="020B0602010101010101" charset="-122"/>
              <a:ea typeface="迷你简行楷碑" panose="020B060201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 tmFilter="0,0; .5, 1; 1, 1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6" grpId="0" animBg="1"/>
      <p:bldP spid="307" grpId="0" animBg="1"/>
      <p:bldP spid="313" grpId="0" animBg="1"/>
      <p:bldP spid="16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 rot="1192981">
            <a:off x="400243" y="127158"/>
            <a:ext cx="909196" cy="921005"/>
            <a:chOff x="2118580" y="4342651"/>
            <a:chExt cx="672245" cy="680977"/>
          </a:xfrm>
        </p:grpSpPr>
        <p:grpSp>
          <p:nvGrpSpPr>
            <p:cNvPr id="53" name="组合 52"/>
            <p:cNvGrpSpPr/>
            <p:nvPr/>
          </p:nvGrpSpPr>
          <p:grpSpPr>
            <a:xfrm>
              <a:off x="2124539" y="4342651"/>
              <a:ext cx="641611" cy="680977"/>
              <a:chOff x="2124539" y="4342651"/>
              <a:chExt cx="641611" cy="680977"/>
            </a:xfrm>
          </p:grpSpPr>
          <p:sp>
            <p:nvSpPr>
              <p:cNvPr id="71" name="任意多边形 70"/>
              <p:cNvSpPr/>
              <p:nvPr/>
            </p:nvSpPr>
            <p:spPr>
              <a:xfrm>
                <a:off x="2124539" y="4342651"/>
                <a:ext cx="641611" cy="680977"/>
              </a:xfrm>
              <a:custGeom>
                <a:avLst/>
                <a:gdLst>
                  <a:gd name="connsiteX0" fmla="*/ 63 w 140138"/>
                  <a:gd name="connsiteY0" fmla="*/ 65738 h 154344"/>
                  <a:gd name="connsiteX1" fmla="*/ 62928 w 140138"/>
                  <a:gd name="connsiteY1" fmla="*/ 16 h 154344"/>
                  <a:gd name="connsiteX2" fmla="*/ 140080 w 140138"/>
                  <a:gd name="connsiteY2" fmla="*/ 71453 h 154344"/>
                  <a:gd name="connsiteX3" fmla="*/ 74358 w 140138"/>
                  <a:gd name="connsiteY3" fmla="*/ 154321 h 154344"/>
                  <a:gd name="connsiteX4" fmla="*/ 63 w 140138"/>
                  <a:gd name="connsiteY4" fmla="*/ 65738 h 154344"/>
                  <a:gd name="connsiteX0-1" fmla="*/ 63 w 140227"/>
                  <a:gd name="connsiteY0-2" fmla="*/ 65738 h 154534"/>
                  <a:gd name="connsiteX1-3" fmla="*/ 62928 w 140227"/>
                  <a:gd name="connsiteY1-4" fmla="*/ 16 h 154534"/>
                  <a:gd name="connsiteX2-5" fmla="*/ 140080 w 140227"/>
                  <a:gd name="connsiteY2-6" fmla="*/ 71453 h 154534"/>
                  <a:gd name="connsiteX3-7" fmla="*/ 74358 w 140227"/>
                  <a:gd name="connsiteY3-8" fmla="*/ 154321 h 154534"/>
                  <a:gd name="connsiteX4-9" fmla="*/ 63 w 140227"/>
                  <a:gd name="connsiteY4-10" fmla="*/ 65738 h 154534"/>
                  <a:gd name="connsiteX0-11" fmla="*/ 63 w 140227"/>
                  <a:gd name="connsiteY0-12" fmla="*/ 65738 h 154534"/>
                  <a:gd name="connsiteX1-13" fmla="*/ 62928 w 140227"/>
                  <a:gd name="connsiteY1-14" fmla="*/ 16 h 154534"/>
                  <a:gd name="connsiteX2-15" fmla="*/ 140080 w 140227"/>
                  <a:gd name="connsiteY2-16" fmla="*/ 71453 h 154534"/>
                  <a:gd name="connsiteX3-17" fmla="*/ 74358 w 140227"/>
                  <a:gd name="connsiteY3-18" fmla="*/ 154321 h 154534"/>
                  <a:gd name="connsiteX4-19" fmla="*/ 63 w 140227"/>
                  <a:gd name="connsiteY4-20" fmla="*/ 65738 h 154534"/>
                  <a:gd name="connsiteX0-21" fmla="*/ 178 w 140342"/>
                  <a:gd name="connsiteY0-22" fmla="*/ 65738 h 154534"/>
                  <a:gd name="connsiteX1-23" fmla="*/ 63043 w 140342"/>
                  <a:gd name="connsiteY1-24" fmla="*/ 16 h 154534"/>
                  <a:gd name="connsiteX2-25" fmla="*/ 140195 w 140342"/>
                  <a:gd name="connsiteY2-26" fmla="*/ 71453 h 154534"/>
                  <a:gd name="connsiteX3-27" fmla="*/ 74473 w 140342"/>
                  <a:gd name="connsiteY3-28" fmla="*/ 154321 h 154534"/>
                  <a:gd name="connsiteX4-29" fmla="*/ 178 w 140342"/>
                  <a:gd name="connsiteY4-30" fmla="*/ 65738 h 154534"/>
                  <a:gd name="connsiteX0-31" fmla="*/ 178 w 140342"/>
                  <a:gd name="connsiteY0-32" fmla="*/ 65740 h 154536"/>
                  <a:gd name="connsiteX1-33" fmla="*/ 63043 w 140342"/>
                  <a:gd name="connsiteY1-34" fmla="*/ 18 h 154536"/>
                  <a:gd name="connsiteX2-35" fmla="*/ 140195 w 140342"/>
                  <a:gd name="connsiteY2-36" fmla="*/ 71455 h 154536"/>
                  <a:gd name="connsiteX3-37" fmla="*/ 74473 w 140342"/>
                  <a:gd name="connsiteY3-38" fmla="*/ 154323 h 154536"/>
                  <a:gd name="connsiteX4-39" fmla="*/ 178 w 140342"/>
                  <a:gd name="connsiteY4-40" fmla="*/ 65740 h 154536"/>
                  <a:gd name="connsiteX0-41" fmla="*/ 9 w 140173"/>
                  <a:gd name="connsiteY0-42" fmla="*/ 71451 h 160247"/>
                  <a:gd name="connsiteX1-43" fmla="*/ 71446 w 140173"/>
                  <a:gd name="connsiteY1-44" fmla="*/ 14 h 160247"/>
                  <a:gd name="connsiteX2-45" fmla="*/ 140026 w 140173"/>
                  <a:gd name="connsiteY2-46" fmla="*/ 77166 h 160247"/>
                  <a:gd name="connsiteX3-47" fmla="*/ 74304 w 140173"/>
                  <a:gd name="connsiteY3-48" fmla="*/ 160034 h 160247"/>
                  <a:gd name="connsiteX4-49" fmla="*/ 9 w 140173"/>
                  <a:gd name="connsiteY4-50" fmla="*/ 71451 h 160247"/>
                  <a:gd name="connsiteX0-51" fmla="*/ 9 w 140173"/>
                  <a:gd name="connsiteY0-52" fmla="*/ 71451 h 148862"/>
                  <a:gd name="connsiteX1-53" fmla="*/ 71446 w 140173"/>
                  <a:gd name="connsiteY1-54" fmla="*/ 14 h 148862"/>
                  <a:gd name="connsiteX2-55" fmla="*/ 140026 w 140173"/>
                  <a:gd name="connsiteY2-56" fmla="*/ 77166 h 148862"/>
                  <a:gd name="connsiteX3-57" fmla="*/ 74304 w 140173"/>
                  <a:gd name="connsiteY3-58" fmla="*/ 148604 h 148862"/>
                  <a:gd name="connsiteX4-59" fmla="*/ 9 w 140173"/>
                  <a:gd name="connsiteY4-60" fmla="*/ 71451 h 148862"/>
                  <a:gd name="connsiteX0-61" fmla="*/ 9 w 141024"/>
                  <a:gd name="connsiteY0-62" fmla="*/ 71451 h 148862"/>
                  <a:gd name="connsiteX1-63" fmla="*/ 71446 w 141024"/>
                  <a:gd name="connsiteY1-64" fmla="*/ 14 h 148862"/>
                  <a:gd name="connsiteX2-65" fmla="*/ 140026 w 141024"/>
                  <a:gd name="connsiteY2-66" fmla="*/ 77166 h 148862"/>
                  <a:gd name="connsiteX3-67" fmla="*/ 74304 w 141024"/>
                  <a:gd name="connsiteY3-68" fmla="*/ 148604 h 148862"/>
                  <a:gd name="connsiteX4-69" fmla="*/ 9 w 141024"/>
                  <a:gd name="connsiteY4-70" fmla="*/ 71451 h 148862"/>
                  <a:gd name="connsiteX0-71" fmla="*/ 9 w 140173"/>
                  <a:gd name="connsiteY0-72" fmla="*/ 71451 h 148862"/>
                  <a:gd name="connsiteX1-73" fmla="*/ 71446 w 140173"/>
                  <a:gd name="connsiteY1-74" fmla="*/ 14 h 148862"/>
                  <a:gd name="connsiteX2-75" fmla="*/ 140026 w 140173"/>
                  <a:gd name="connsiteY2-76" fmla="*/ 77166 h 148862"/>
                  <a:gd name="connsiteX3-77" fmla="*/ 74304 w 140173"/>
                  <a:gd name="connsiteY3-78" fmla="*/ 148604 h 148862"/>
                  <a:gd name="connsiteX4-79" fmla="*/ 9 w 140173"/>
                  <a:gd name="connsiteY4-80" fmla="*/ 71451 h 148862"/>
                  <a:gd name="connsiteX0-81" fmla="*/ 9 w 140257"/>
                  <a:gd name="connsiteY0-82" fmla="*/ 71451 h 148862"/>
                  <a:gd name="connsiteX1-83" fmla="*/ 71446 w 140257"/>
                  <a:gd name="connsiteY1-84" fmla="*/ 14 h 148862"/>
                  <a:gd name="connsiteX2-85" fmla="*/ 140026 w 140257"/>
                  <a:gd name="connsiteY2-86" fmla="*/ 77166 h 148862"/>
                  <a:gd name="connsiteX3-87" fmla="*/ 74304 w 140257"/>
                  <a:gd name="connsiteY3-88" fmla="*/ 148604 h 148862"/>
                  <a:gd name="connsiteX4-89" fmla="*/ 9 w 140257"/>
                  <a:gd name="connsiteY4-90" fmla="*/ 71451 h 1488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40257" h="148862">
                    <a:moveTo>
                      <a:pt x="9" y="71451"/>
                    </a:moveTo>
                    <a:cubicBezTo>
                      <a:pt x="-467" y="46686"/>
                      <a:pt x="19535" y="-938"/>
                      <a:pt x="71446" y="14"/>
                    </a:cubicBezTo>
                    <a:cubicBezTo>
                      <a:pt x="123357" y="966"/>
                      <a:pt x="142638" y="44242"/>
                      <a:pt x="140026" y="77166"/>
                    </a:cubicBezTo>
                    <a:cubicBezTo>
                      <a:pt x="141931" y="102883"/>
                      <a:pt x="125739" y="152890"/>
                      <a:pt x="74304" y="148604"/>
                    </a:cubicBezTo>
                    <a:cubicBezTo>
                      <a:pt x="22869" y="144318"/>
                      <a:pt x="485" y="96216"/>
                      <a:pt x="9" y="71451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任意多边形 71"/>
              <p:cNvSpPr/>
              <p:nvPr/>
            </p:nvSpPr>
            <p:spPr>
              <a:xfrm>
                <a:off x="2176934" y="4495047"/>
                <a:ext cx="227805" cy="371040"/>
              </a:xfrm>
              <a:custGeom>
                <a:avLst/>
                <a:gdLst>
                  <a:gd name="connsiteX0" fmla="*/ 131483 w 768692"/>
                  <a:gd name="connsiteY0" fmla="*/ 0 h 962212"/>
                  <a:gd name="connsiteX1" fmla="*/ 394448 w 768692"/>
                  <a:gd name="connsiteY1" fmla="*/ 197223 h 962212"/>
                  <a:gd name="connsiteX2" fmla="*/ 621553 w 768692"/>
                  <a:gd name="connsiteY2" fmla="*/ 137459 h 962212"/>
                  <a:gd name="connsiteX3" fmla="*/ 764989 w 768692"/>
                  <a:gd name="connsiteY3" fmla="*/ 472141 h 962212"/>
                  <a:gd name="connsiteX4" fmla="*/ 472142 w 768692"/>
                  <a:gd name="connsiteY4" fmla="*/ 531906 h 962212"/>
                  <a:gd name="connsiteX5" fmla="*/ 591671 w 768692"/>
                  <a:gd name="connsiteY5" fmla="*/ 770965 h 962212"/>
                  <a:gd name="connsiteX6" fmla="*/ 442259 w 768692"/>
                  <a:gd name="connsiteY6" fmla="*/ 806823 h 962212"/>
                  <a:gd name="connsiteX7" fmla="*/ 352612 w 768692"/>
                  <a:gd name="connsiteY7" fmla="*/ 693271 h 962212"/>
                  <a:gd name="connsiteX8" fmla="*/ 197224 w 768692"/>
                  <a:gd name="connsiteY8" fmla="*/ 878541 h 962212"/>
                  <a:gd name="connsiteX9" fmla="*/ 0 w 768692"/>
                  <a:gd name="connsiteY9" fmla="*/ 962212 h 962212"/>
                  <a:gd name="connsiteX0-1" fmla="*/ 61103 w 698312"/>
                  <a:gd name="connsiteY0-2" fmla="*/ 0 h 1082820"/>
                  <a:gd name="connsiteX1-3" fmla="*/ 324068 w 698312"/>
                  <a:gd name="connsiteY1-4" fmla="*/ 197223 h 1082820"/>
                  <a:gd name="connsiteX2-5" fmla="*/ 551173 w 698312"/>
                  <a:gd name="connsiteY2-6" fmla="*/ 137459 h 1082820"/>
                  <a:gd name="connsiteX3-7" fmla="*/ 694609 w 698312"/>
                  <a:gd name="connsiteY3-8" fmla="*/ 472141 h 1082820"/>
                  <a:gd name="connsiteX4-9" fmla="*/ 401762 w 698312"/>
                  <a:gd name="connsiteY4-10" fmla="*/ 531906 h 1082820"/>
                  <a:gd name="connsiteX5-11" fmla="*/ 521291 w 698312"/>
                  <a:gd name="connsiteY5-12" fmla="*/ 770965 h 1082820"/>
                  <a:gd name="connsiteX6-13" fmla="*/ 371879 w 698312"/>
                  <a:gd name="connsiteY6-14" fmla="*/ 806823 h 1082820"/>
                  <a:gd name="connsiteX7-15" fmla="*/ 282232 w 698312"/>
                  <a:gd name="connsiteY7-16" fmla="*/ 693271 h 1082820"/>
                  <a:gd name="connsiteX8-17" fmla="*/ 126844 w 698312"/>
                  <a:gd name="connsiteY8-18" fmla="*/ 878541 h 1082820"/>
                  <a:gd name="connsiteX9-19" fmla="*/ 0 w 698312"/>
                  <a:gd name="connsiteY9-20" fmla="*/ 1082820 h 1082820"/>
                  <a:gd name="connsiteX0-21" fmla="*/ 61103 w 698312"/>
                  <a:gd name="connsiteY0-22" fmla="*/ 0 h 1082820"/>
                  <a:gd name="connsiteX1-23" fmla="*/ 324068 w 698312"/>
                  <a:gd name="connsiteY1-24" fmla="*/ 197223 h 1082820"/>
                  <a:gd name="connsiteX2-25" fmla="*/ 551173 w 698312"/>
                  <a:gd name="connsiteY2-26" fmla="*/ 137459 h 1082820"/>
                  <a:gd name="connsiteX3-27" fmla="*/ 694609 w 698312"/>
                  <a:gd name="connsiteY3-28" fmla="*/ 472141 h 1082820"/>
                  <a:gd name="connsiteX4-29" fmla="*/ 401762 w 698312"/>
                  <a:gd name="connsiteY4-30" fmla="*/ 531906 h 1082820"/>
                  <a:gd name="connsiteX5-31" fmla="*/ 521291 w 698312"/>
                  <a:gd name="connsiteY5-32" fmla="*/ 770965 h 1082820"/>
                  <a:gd name="connsiteX6-33" fmla="*/ 371879 w 698312"/>
                  <a:gd name="connsiteY6-34" fmla="*/ 806823 h 1082820"/>
                  <a:gd name="connsiteX7-35" fmla="*/ 282232 w 698312"/>
                  <a:gd name="connsiteY7-36" fmla="*/ 693271 h 1082820"/>
                  <a:gd name="connsiteX8-37" fmla="*/ 176111 w 698312"/>
                  <a:gd name="connsiteY8-38" fmla="*/ 905342 h 1082820"/>
                  <a:gd name="connsiteX9-39" fmla="*/ 0 w 698312"/>
                  <a:gd name="connsiteY9-40" fmla="*/ 1082820 h 108282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</a:cxnLst>
                <a:rect l="l" t="t" r="r" b="b"/>
                <a:pathLst>
                  <a:path w="698312" h="1082820">
                    <a:moveTo>
                      <a:pt x="61103" y="0"/>
                    </a:moveTo>
                    <a:cubicBezTo>
                      <a:pt x="151746" y="87156"/>
                      <a:pt x="242390" y="174313"/>
                      <a:pt x="324068" y="197223"/>
                    </a:cubicBezTo>
                    <a:cubicBezTo>
                      <a:pt x="405746" y="220133"/>
                      <a:pt x="489416" y="91639"/>
                      <a:pt x="551173" y="137459"/>
                    </a:cubicBezTo>
                    <a:cubicBezTo>
                      <a:pt x="612930" y="183279"/>
                      <a:pt x="719511" y="406400"/>
                      <a:pt x="694609" y="472141"/>
                    </a:cubicBezTo>
                    <a:cubicBezTo>
                      <a:pt x="669707" y="537882"/>
                      <a:pt x="430648" y="482102"/>
                      <a:pt x="401762" y="531906"/>
                    </a:cubicBezTo>
                    <a:cubicBezTo>
                      <a:pt x="372876" y="581710"/>
                      <a:pt x="526272" y="725146"/>
                      <a:pt x="521291" y="770965"/>
                    </a:cubicBezTo>
                    <a:cubicBezTo>
                      <a:pt x="516311" y="816785"/>
                      <a:pt x="411722" y="819772"/>
                      <a:pt x="371879" y="806823"/>
                    </a:cubicBezTo>
                    <a:cubicBezTo>
                      <a:pt x="332036" y="793874"/>
                      <a:pt x="314860" y="676851"/>
                      <a:pt x="282232" y="693271"/>
                    </a:cubicBezTo>
                    <a:cubicBezTo>
                      <a:pt x="249604" y="709691"/>
                      <a:pt x="223150" y="840417"/>
                      <a:pt x="176111" y="905342"/>
                    </a:cubicBezTo>
                    <a:cubicBezTo>
                      <a:pt x="129072" y="970267"/>
                      <a:pt x="69227" y="1063396"/>
                      <a:pt x="0" y="1082820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任意多边形 72"/>
              <p:cNvSpPr/>
              <p:nvPr/>
            </p:nvSpPr>
            <p:spPr>
              <a:xfrm>
                <a:off x="2353279" y="4809159"/>
                <a:ext cx="49757" cy="61548"/>
              </a:xfrm>
              <a:custGeom>
                <a:avLst/>
                <a:gdLst>
                  <a:gd name="connsiteX0" fmla="*/ 6763 w 126447"/>
                  <a:gd name="connsiteY0" fmla="*/ 18499 h 191822"/>
                  <a:gd name="connsiteX1" fmla="*/ 126292 w 126447"/>
                  <a:gd name="connsiteY1" fmla="*/ 24476 h 191822"/>
                  <a:gd name="connsiteX2" fmla="*/ 30669 w 126447"/>
                  <a:gd name="connsiteY2" fmla="*/ 191817 h 191822"/>
                  <a:gd name="connsiteX3" fmla="*/ 6763 w 126447"/>
                  <a:gd name="connsiteY3" fmla="*/ 18499 h 191822"/>
                  <a:gd name="connsiteX0-1" fmla="*/ 394 w 120595"/>
                  <a:gd name="connsiteY0-2" fmla="*/ 16500 h 159942"/>
                  <a:gd name="connsiteX1-3" fmla="*/ 119923 w 120595"/>
                  <a:gd name="connsiteY1-4" fmla="*/ 22477 h 159942"/>
                  <a:gd name="connsiteX2-5" fmla="*/ 84065 w 120595"/>
                  <a:gd name="connsiteY2-6" fmla="*/ 159936 h 159942"/>
                  <a:gd name="connsiteX3-7" fmla="*/ 394 w 120595"/>
                  <a:gd name="connsiteY3-8" fmla="*/ 16500 h 159942"/>
                  <a:gd name="connsiteX0-9" fmla="*/ 939 w 129518"/>
                  <a:gd name="connsiteY0-10" fmla="*/ 16500 h 160211"/>
                  <a:gd name="connsiteX1-11" fmla="*/ 120468 w 129518"/>
                  <a:gd name="connsiteY1-12" fmla="*/ 22477 h 160211"/>
                  <a:gd name="connsiteX2-13" fmla="*/ 84610 w 129518"/>
                  <a:gd name="connsiteY2-14" fmla="*/ 159936 h 160211"/>
                  <a:gd name="connsiteX3-15" fmla="*/ 939 w 129518"/>
                  <a:gd name="connsiteY3-16" fmla="*/ 16500 h 1602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29518" h="160211">
                    <a:moveTo>
                      <a:pt x="939" y="16500"/>
                    </a:moveTo>
                    <a:cubicBezTo>
                      <a:pt x="6915" y="-6410"/>
                      <a:pt x="116484" y="-6409"/>
                      <a:pt x="120468" y="22477"/>
                    </a:cubicBezTo>
                    <a:cubicBezTo>
                      <a:pt x="124452" y="51363"/>
                      <a:pt x="152344" y="152964"/>
                      <a:pt x="84610" y="159936"/>
                    </a:cubicBezTo>
                    <a:cubicBezTo>
                      <a:pt x="16876" y="166908"/>
                      <a:pt x="-5037" y="39410"/>
                      <a:pt x="939" y="16500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任意多边形 73"/>
              <p:cNvSpPr/>
              <p:nvPr/>
            </p:nvSpPr>
            <p:spPr>
              <a:xfrm>
                <a:off x="2500518" y="4409062"/>
                <a:ext cx="255640" cy="461540"/>
              </a:xfrm>
              <a:custGeom>
                <a:avLst/>
                <a:gdLst>
                  <a:gd name="connsiteX0" fmla="*/ 420402 w 665437"/>
                  <a:gd name="connsiteY0" fmla="*/ 0 h 1201399"/>
                  <a:gd name="connsiteX1" fmla="*/ 181343 w 665437"/>
                  <a:gd name="connsiteY1" fmla="*/ 161365 h 1201399"/>
                  <a:gd name="connsiteX2" fmla="*/ 37908 w 665437"/>
                  <a:gd name="connsiteY2" fmla="*/ 173318 h 1201399"/>
                  <a:gd name="connsiteX3" fmla="*/ 2049 w 665437"/>
                  <a:gd name="connsiteY3" fmla="*/ 239059 h 1201399"/>
                  <a:gd name="connsiteX4" fmla="*/ 37908 w 665437"/>
                  <a:gd name="connsiteY4" fmla="*/ 579718 h 1201399"/>
                  <a:gd name="connsiteX5" fmla="*/ 306849 w 665437"/>
                  <a:gd name="connsiteY5" fmla="*/ 753036 h 1201399"/>
                  <a:gd name="connsiteX6" fmla="*/ 282943 w 665437"/>
                  <a:gd name="connsiteY6" fmla="*/ 926353 h 1201399"/>
                  <a:gd name="connsiteX7" fmla="*/ 336731 w 665437"/>
                  <a:gd name="connsiteY7" fmla="*/ 1093695 h 1201399"/>
                  <a:gd name="connsiteX8" fmla="*/ 306849 w 665437"/>
                  <a:gd name="connsiteY8" fmla="*/ 1201271 h 1201399"/>
                  <a:gd name="connsiteX9" fmla="*/ 408449 w 665437"/>
                  <a:gd name="connsiteY9" fmla="*/ 1111624 h 1201399"/>
                  <a:gd name="connsiteX10" fmla="*/ 444308 w 665437"/>
                  <a:gd name="connsiteY10" fmla="*/ 944283 h 1201399"/>
                  <a:gd name="connsiteX11" fmla="*/ 516025 w 665437"/>
                  <a:gd name="connsiteY11" fmla="*/ 818777 h 1201399"/>
                  <a:gd name="connsiteX12" fmla="*/ 665437 w 665437"/>
                  <a:gd name="connsiteY12" fmla="*/ 753036 h 1201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5437" h="1201399">
                    <a:moveTo>
                      <a:pt x="420402" y="0"/>
                    </a:moveTo>
                    <a:cubicBezTo>
                      <a:pt x="332747" y="66239"/>
                      <a:pt x="245092" y="132479"/>
                      <a:pt x="181343" y="161365"/>
                    </a:cubicBezTo>
                    <a:cubicBezTo>
                      <a:pt x="117594" y="190251"/>
                      <a:pt x="67790" y="160369"/>
                      <a:pt x="37908" y="173318"/>
                    </a:cubicBezTo>
                    <a:cubicBezTo>
                      <a:pt x="8026" y="186267"/>
                      <a:pt x="2049" y="171326"/>
                      <a:pt x="2049" y="239059"/>
                    </a:cubicBezTo>
                    <a:cubicBezTo>
                      <a:pt x="2049" y="306792"/>
                      <a:pt x="-12892" y="494055"/>
                      <a:pt x="37908" y="579718"/>
                    </a:cubicBezTo>
                    <a:cubicBezTo>
                      <a:pt x="88708" y="665381"/>
                      <a:pt x="266010" y="695264"/>
                      <a:pt x="306849" y="753036"/>
                    </a:cubicBezTo>
                    <a:cubicBezTo>
                      <a:pt x="347688" y="810808"/>
                      <a:pt x="277963" y="869577"/>
                      <a:pt x="282943" y="926353"/>
                    </a:cubicBezTo>
                    <a:cubicBezTo>
                      <a:pt x="287923" y="983129"/>
                      <a:pt x="332747" y="1047875"/>
                      <a:pt x="336731" y="1093695"/>
                    </a:cubicBezTo>
                    <a:cubicBezTo>
                      <a:pt x="340715" y="1139515"/>
                      <a:pt x="294896" y="1198283"/>
                      <a:pt x="306849" y="1201271"/>
                    </a:cubicBezTo>
                    <a:cubicBezTo>
                      <a:pt x="318802" y="1204259"/>
                      <a:pt x="385539" y="1154455"/>
                      <a:pt x="408449" y="1111624"/>
                    </a:cubicBezTo>
                    <a:cubicBezTo>
                      <a:pt x="431359" y="1068793"/>
                      <a:pt x="426379" y="993091"/>
                      <a:pt x="444308" y="944283"/>
                    </a:cubicBezTo>
                    <a:cubicBezTo>
                      <a:pt x="462237" y="895475"/>
                      <a:pt x="479170" y="850651"/>
                      <a:pt x="516025" y="818777"/>
                    </a:cubicBezTo>
                    <a:cubicBezTo>
                      <a:pt x="552880" y="786903"/>
                      <a:pt x="609158" y="769969"/>
                      <a:pt x="665437" y="753036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任意多边形 74"/>
              <p:cNvSpPr/>
              <p:nvPr/>
            </p:nvSpPr>
            <p:spPr>
              <a:xfrm>
                <a:off x="2693191" y="4801426"/>
                <a:ext cx="48215" cy="91839"/>
              </a:xfrm>
              <a:custGeom>
                <a:avLst/>
                <a:gdLst>
                  <a:gd name="connsiteX0" fmla="*/ 125506 w 125506"/>
                  <a:gd name="connsiteY0" fmla="*/ 0 h 239059"/>
                  <a:gd name="connsiteX1" fmla="*/ 59765 w 125506"/>
                  <a:gd name="connsiteY1" fmla="*/ 23906 h 239059"/>
                  <a:gd name="connsiteX2" fmla="*/ 0 w 125506"/>
                  <a:gd name="connsiteY2" fmla="*/ 143435 h 239059"/>
                  <a:gd name="connsiteX3" fmla="*/ 59765 w 125506"/>
                  <a:gd name="connsiteY3" fmla="*/ 239059 h 239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506" h="239059">
                    <a:moveTo>
                      <a:pt x="125506" y="0"/>
                    </a:moveTo>
                    <a:cubicBezTo>
                      <a:pt x="103094" y="0"/>
                      <a:pt x="80683" y="0"/>
                      <a:pt x="59765" y="23906"/>
                    </a:cubicBezTo>
                    <a:cubicBezTo>
                      <a:pt x="38847" y="47812"/>
                      <a:pt x="0" y="107576"/>
                      <a:pt x="0" y="143435"/>
                    </a:cubicBezTo>
                    <a:cubicBezTo>
                      <a:pt x="0" y="179294"/>
                      <a:pt x="29882" y="209176"/>
                      <a:pt x="59765" y="239059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4" name="任意多边形 53"/>
            <p:cNvSpPr/>
            <p:nvPr/>
          </p:nvSpPr>
          <p:spPr>
            <a:xfrm rot="20279529">
              <a:off x="2598988" y="4623569"/>
              <a:ext cx="174702" cy="83215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rot="20279529">
              <a:off x="2479596" y="4480372"/>
              <a:ext cx="223342" cy="1187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 rot="20279529">
              <a:off x="2127434" y="4559064"/>
              <a:ext cx="113703" cy="55204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 rot="20279529">
              <a:off x="2594342" y="4571927"/>
              <a:ext cx="163589" cy="96477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 rot="20279529">
              <a:off x="2135496" y="4638952"/>
              <a:ext cx="269481" cy="1483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 rot="20279529">
              <a:off x="2551872" y="4532481"/>
              <a:ext cx="202631" cy="103393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 rot="20279529">
              <a:off x="2524326" y="4506288"/>
              <a:ext cx="197416" cy="96522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 60"/>
            <p:cNvSpPr/>
            <p:nvPr/>
          </p:nvSpPr>
          <p:spPr>
            <a:xfrm rot="20279529">
              <a:off x="2501282" y="4464098"/>
              <a:ext cx="153497" cy="79925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 rot="20279529">
              <a:off x="2328701" y="4625707"/>
              <a:ext cx="74052" cy="2824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20279529">
              <a:off x="2130538" y="4603506"/>
              <a:ext cx="189693" cy="97507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 rot="20279529">
              <a:off x="2599025" y="4660637"/>
              <a:ext cx="191800" cy="92351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 rot="20279529">
              <a:off x="2611278" y="4795372"/>
              <a:ext cx="62292" cy="380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20279529">
              <a:off x="2492800" y="4489548"/>
              <a:ext cx="71293" cy="50292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 rot="20279529">
              <a:off x="2118580" y="4584223"/>
              <a:ext cx="149665" cy="78198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 rot="20279529">
              <a:off x="2127493" y="4608630"/>
              <a:ext cx="255388" cy="139141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20279529">
              <a:off x="2284592" y="4709098"/>
              <a:ext cx="38604" cy="23656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 rot="20279529">
              <a:off x="2302799" y="4734812"/>
              <a:ext cx="38604" cy="23656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7" name="文本框 76"/>
          <p:cNvSpPr txBox="1"/>
          <p:nvPr/>
        </p:nvSpPr>
        <p:spPr>
          <a:xfrm>
            <a:off x="1659242" y="122261"/>
            <a:ext cx="3550920" cy="82994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</a:t>
            </a:r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、演绎推理</a:t>
            </a:r>
            <a:endParaRPr lang="zh-CN" altLang="en-US" sz="4800" b="1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-894918" y="3954141"/>
            <a:ext cx="765646" cy="76564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-894918" y="3195132"/>
            <a:ext cx="765646" cy="765646"/>
          </a:xfrm>
          <a:prstGeom prst="ellipse">
            <a:avLst/>
          </a:prstGeom>
          <a:solidFill>
            <a:srgbClr val="76AA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-894918" y="2432805"/>
            <a:ext cx="765646" cy="765646"/>
          </a:xfrm>
          <a:prstGeom prst="ellipse">
            <a:avLst/>
          </a:prstGeom>
          <a:solidFill>
            <a:srgbClr val="FF3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-874228" y="1670696"/>
            <a:ext cx="765646" cy="765646"/>
          </a:xfrm>
          <a:prstGeom prst="ellipse">
            <a:avLst/>
          </a:prstGeom>
          <a:solidFill>
            <a:srgbClr val="F7B6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1635760" y="1115695"/>
            <a:ext cx="1238885" cy="1215390"/>
            <a:chOff x="4095751" y="2149476"/>
            <a:chExt cx="854074" cy="649288"/>
          </a:xfrm>
          <a:solidFill>
            <a:srgbClr val="F7B63E"/>
          </a:solidFill>
        </p:grpSpPr>
        <p:sp>
          <p:nvSpPr>
            <p:cNvPr id="32" name="Freeform 981"/>
            <p:cNvSpPr/>
            <p:nvPr/>
          </p:nvSpPr>
          <p:spPr bwMode="auto">
            <a:xfrm>
              <a:off x="4114801" y="2484438"/>
              <a:ext cx="41275" cy="42863"/>
            </a:xfrm>
            <a:custGeom>
              <a:avLst/>
              <a:gdLst/>
              <a:ahLst/>
              <a:cxnLst>
                <a:cxn ang="0">
                  <a:pos x="72" y="1"/>
                </a:cxn>
                <a:cxn ang="0">
                  <a:pos x="72" y="1"/>
                </a:cxn>
                <a:cxn ang="0">
                  <a:pos x="51" y="17"/>
                </a:cxn>
                <a:cxn ang="0">
                  <a:pos x="33" y="34"/>
                </a:cxn>
                <a:cxn ang="0">
                  <a:pos x="23" y="45"/>
                </a:cxn>
                <a:cxn ang="0">
                  <a:pos x="15" y="54"/>
                </a:cxn>
                <a:cxn ang="0">
                  <a:pos x="8" y="64"/>
                </a:cxn>
                <a:cxn ang="0">
                  <a:pos x="1" y="76"/>
                </a:cxn>
                <a:cxn ang="0">
                  <a:pos x="1" y="76"/>
                </a:cxn>
                <a:cxn ang="0">
                  <a:pos x="0" y="78"/>
                </a:cxn>
                <a:cxn ang="0">
                  <a:pos x="1" y="79"/>
                </a:cxn>
                <a:cxn ang="0">
                  <a:pos x="2" y="81"/>
                </a:cxn>
                <a:cxn ang="0">
                  <a:pos x="3" y="82"/>
                </a:cxn>
                <a:cxn ang="0">
                  <a:pos x="4" y="83"/>
                </a:cxn>
                <a:cxn ang="0">
                  <a:pos x="6" y="83"/>
                </a:cxn>
                <a:cxn ang="0">
                  <a:pos x="8" y="82"/>
                </a:cxn>
                <a:cxn ang="0">
                  <a:pos x="9" y="80"/>
                </a:cxn>
                <a:cxn ang="0">
                  <a:pos x="9" y="80"/>
                </a:cxn>
                <a:cxn ang="0">
                  <a:pos x="15" y="70"/>
                </a:cxn>
                <a:cxn ang="0">
                  <a:pos x="23" y="60"/>
                </a:cxn>
                <a:cxn ang="0">
                  <a:pos x="31" y="51"/>
                </a:cxn>
                <a:cxn ang="0">
                  <a:pos x="39" y="42"/>
                </a:cxn>
                <a:cxn ang="0">
                  <a:pos x="58" y="25"/>
                </a:cxn>
                <a:cxn ang="0">
                  <a:pos x="77" y="9"/>
                </a:cxn>
                <a:cxn ang="0">
                  <a:pos x="77" y="9"/>
                </a:cxn>
                <a:cxn ang="0">
                  <a:pos x="78" y="7"/>
                </a:cxn>
                <a:cxn ang="0">
                  <a:pos x="79" y="6"/>
                </a:cxn>
                <a:cxn ang="0">
                  <a:pos x="78" y="2"/>
                </a:cxn>
                <a:cxn ang="0">
                  <a:pos x="77" y="1"/>
                </a:cxn>
                <a:cxn ang="0">
                  <a:pos x="75" y="0"/>
                </a:cxn>
                <a:cxn ang="0">
                  <a:pos x="74" y="0"/>
                </a:cxn>
                <a:cxn ang="0">
                  <a:pos x="72" y="1"/>
                </a:cxn>
                <a:cxn ang="0">
                  <a:pos x="72" y="1"/>
                </a:cxn>
              </a:cxnLst>
              <a:rect l="0" t="0" r="r" b="b"/>
              <a:pathLst>
                <a:path w="79" h="83">
                  <a:moveTo>
                    <a:pt x="72" y="1"/>
                  </a:moveTo>
                  <a:lnTo>
                    <a:pt x="72" y="1"/>
                  </a:lnTo>
                  <a:lnTo>
                    <a:pt x="51" y="17"/>
                  </a:lnTo>
                  <a:lnTo>
                    <a:pt x="33" y="34"/>
                  </a:lnTo>
                  <a:lnTo>
                    <a:pt x="23" y="45"/>
                  </a:lnTo>
                  <a:lnTo>
                    <a:pt x="15" y="54"/>
                  </a:lnTo>
                  <a:lnTo>
                    <a:pt x="8" y="64"/>
                  </a:lnTo>
                  <a:lnTo>
                    <a:pt x="1" y="76"/>
                  </a:lnTo>
                  <a:lnTo>
                    <a:pt x="1" y="76"/>
                  </a:lnTo>
                  <a:lnTo>
                    <a:pt x="0" y="78"/>
                  </a:lnTo>
                  <a:lnTo>
                    <a:pt x="1" y="79"/>
                  </a:lnTo>
                  <a:lnTo>
                    <a:pt x="2" y="81"/>
                  </a:lnTo>
                  <a:lnTo>
                    <a:pt x="3" y="82"/>
                  </a:lnTo>
                  <a:lnTo>
                    <a:pt x="4" y="83"/>
                  </a:lnTo>
                  <a:lnTo>
                    <a:pt x="6" y="83"/>
                  </a:lnTo>
                  <a:lnTo>
                    <a:pt x="8" y="82"/>
                  </a:lnTo>
                  <a:lnTo>
                    <a:pt x="9" y="80"/>
                  </a:lnTo>
                  <a:lnTo>
                    <a:pt x="9" y="80"/>
                  </a:lnTo>
                  <a:lnTo>
                    <a:pt x="15" y="70"/>
                  </a:lnTo>
                  <a:lnTo>
                    <a:pt x="23" y="60"/>
                  </a:lnTo>
                  <a:lnTo>
                    <a:pt x="31" y="51"/>
                  </a:lnTo>
                  <a:lnTo>
                    <a:pt x="39" y="42"/>
                  </a:lnTo>
                  <a:lnTo>
                    <a:pt x="58" y="25"/>
                  </a:lnTo>
                  <a:lnTo>
                    <a:pt x="77" y="9"/>
                  </a:lnTo>
                  <a:lnTo>
                    <a:pt x="77" y="9"/>
                  </a:lnTo>
                  <a:lnTo>
                    <a:pt x="78" y="7"/>
                  </a:lnTo>
                  <a:lnTo>
                    <a:pt x="79" y="6"/>
                  </a:lnTo>
                  <a:lnTo>
                    <a:pt x="78" y="2"/>
                  </a:lnTo>
                  <a:lnTo>
                    <a:pt x="77" y="1"/>
                  </a:lnTo>
                  <a:lnTo>
                    <a:pt x="75" y="0"/>
                  </a:lnTo>
                  <a:lnTo>
                    <a:pt x="74" y="0"/>
                  </a:lnTo>
                  <a:lnTo>
                    <a:pt x="72" y="1"/>
                  </a:lnTo>
                  <a:lnTo>
                    <a:pt x="72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" name="Freeform 982"/>
            <p:cNvSpPr/>
            <p:nvPr/>
          </p:nvSpPr>
          <p:spPr bwMode="auto">
            <a:xfrm>
              <a:off x="4122738" y="2492376"/>
              <a:ext cx="60325" cy="63500"/>
            </a:xfrm>
            <a:custGeom>
              <a:avLst/>
              <a:gdLst/>
              <a:ahLst/>
              <a:cxnLst>
                <a:cxn ang="0">
                  <a:pos x="106" y="1"/>
                </a:cxn>
                <a:cxn ang="0">
                  <a:pos x="106" y="1"/>
                </a:cxn>
                <a:cxn ang="0">
                  <a:pos x="44" y="63"/>
                </a:cxn>
                <a:cxn ang="0">
                  <a:pos x="44" y="63"/>
                </a:cxn>
                <a:cxn ang="0">
                  <a:pos x="20" y="87"/>
                </a:cxn>
                <a:cxn ang="0">
                  <a:pos x="10" y="99"/>
                </a:cxn>
                <a:cxn ang="0">
                  <a:pos x="4" y="105"/>
                </a:cxn>
                <a:cxn ang="0">
                  <a:pos x="0" y="113"/>
                </a:cxn>
                <a:cxn ang="0">
                  <a:pos x="0" y="113"/>
                </a:cxn>
                <a:cxn ang="0">
                  <a:pos x="0" y="115"/>
                </a:cxn>
                <a:cxn ang="0">
                  <a:pos x="0" y="117"/>
                </a:cxn>
                <a:cxn ang="0">
                  <a:pos x="2" y="119"/>
                </a:cxn>
                <a:cxn ang="0">
                  <a:pos x="4" y="120"/>
                </a:cxn>
                <a:cxn ang="0">
                  <a:pos x="6" y="120"/>
                </a:cxn>
                <a:cxn ang="0">
                  <a:pos x="7" y="119"/>
                </a:cxn>
                <a:cxn ang="0">
                  <a:pos x="8" y="118"/>
                </a:cxn>
                <a:cxn ang="0">
                  <a:pos x="8" y="118"/>
                </a:cxn>
                <a:cxn ang="0">
                  <a:pos x="13" y="110"/>
                </a:cxn>
                <a:cxn ang="0">
                  <a:pos x="18" y="103"/>
                </a:cxn>
                <a:cxn ang="0">
                  <a:pos x="30" y="90"/>
                </a:cxn>
                <a:cxn ang="0">
                  <a:pos x="55" y="65"/>
                </a:cxn>
                <a:cxn ang="0">
                  <a:pos x="55" y="65"/>
                </a:cxn>
                <a:cxn ang="0">
                  <a:pos x="113" y="7"/>
                </a:cxn>
                <a:cxn ang="0">
                  <a:pos x="113" y="7"/>
                </a:cxn>
                <a:cxn ang="0">
                  <a:pos x="114" y="6"/>
                </a:cxn>
                <a:cxn ang="0">
                  <a:pos x="114" y="4"/>
                </a:cxn>
                <a:cxn ang="0">
                  <a:pos x="114" y="2"/>
                </a:cxn>
                <a:cxn ang="0">
                  <a:pos x="113" y="1"/>
                </a:cxn>
                <a:cxn ang="0">
                  <a:pos x="111" y="0"/>
                </a:cxn>
                <a:cxn ang="0">
                  <a:pos x="110" y="0"/>
                </a:cxn>
                <a:cxn ang="0">
                  <a:pos x="108" y="0"/>
                </a:cxn>
                <a:cxn ang="0">
                  <a:pos x="106" y="1"/>
                </a:cxn>
                <a:cxn ang="0">
                  <a:pos x="106" y="1"/>
                </a:cxn>
              </a:cxnLst>
              <a:rect l="0" t="0" r="r" b="b"/>
              <a:pathLst>
                <a:path w="114" h="120">
                  <a:moveTo>
                    <a:pt x="106" y="1"/>
                  </a:moveTo>
                  <a:lnTo>
                    <a:pt x="106" y="1"/>
                  </a:lnTo>
                  <a:lnTo>
                    <a:pt x="44" y="63"/>
                  </a:lnTo>
                  <a:lnTo>
                    <a:pt x="44" y="63"/>
                  </a:lnTo>
                  <a:lnTo>
                    <a:pt x="20" y="87"/>
                  </a:lnTo>
                  <a:lnTo>
                    <a:pt x="10" y="99"/>
                  </a:lnTo>
                  <a:lnTo>
                    <a:pt x="4" y="105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0" y="115"/>
                  </a:lnTo>
                  <a:lnTo>
                    <a:pt x="0" y="117"/>
                  </a:lnTo>
                  <a:lnTo>
                    <a:pt x="2" y="119"/>
                  </a:lnTo>
                  <a:lnTo>
                    <a:pt x="4" y="120"/>
                  </a:lnTo>
                  <a:lnTo>
                    <a:pt x="6" y="120"/>
                  </a:lnTo>
                  <a:lnTo>
                    <a:pt x="7" y="119"/>
                  </a:lnTo>
                  <a:lnTo>
                    <a:pt x="8" y="118"/>
                  </a:lnTo>
                  <a:lnTo>
                    <a:pt x="8" y="118"/>
                  </a:lnTo>
                  <a:lnTo>
                    <a:pt x="13" y="110"/>
                  </a:lnTo>
                  <a:lnTo>
                    <a:pt x="18" y="103"/>
                  </a:lnTo>
                  <a:lnTo>
                    <a:pt x="30" y="90"/>
                  </a:lnTo>
                  <a:lnTo>
                    <a:pt x="55" y="65"/>
                  </a:lnTo>
                  <a:lnTo>
                    <a:pt x="55" y="65"/>
                  </a:lnTo>
                  <a:lnTo>
                    <a:pt x="113" y="7"/>
                  </a:lnTo>
                  <a:lnTo>
                    <a:pt x="113" y="7"/>
                  </a:lnTo>
                  <a:lnTo>
                    <a:pt x="114" y="6"/>
                  </a:lnTo>
                  <a:lnTo>
                    <a:pt x="114" y="4"/>
                  </a:lnTo>
                  <a:lnTo>
                    <a:pt x="114" y="2"/>
                  </a:lnTo>
                  <a:lnTo>
                    <a:pt x="113" y="1"/>
                  </a:lnTo>
                  <a:lnTo>
                    <a:pt x="111" y="0"/>
                  </a:lnTo>
                  <a:lnTo>
                    <a:pt x="110" y="0"/>
                  </a:lnTo>
                  <a:lnTo>
                    <a:pt x="108" y="0"/>
                  </a:lnTo>
                  <a:lnTo>
                    <a:pt x="106" y="1"/>
                  </a:lnTo>
                  <a:lnTo>
                    <a:pt x="106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" name="Freeform 983"/>
            <p:cNvSpPr/>
            <p:nvPr/>
          </p:nvSpPr>
          <p:spPr bwMode="auto">
            <a:xfrm>
              <a:off x="4133851" y="2506663"/>
              <a:ext cx="88900" cy="85725"/>
            </a:xfrm>
            <a:custGeom>
              <a:avLst/>
              <a:gdLst/>
              <a:ahLst/>
              <a:cxnLst>
                <a:cxn ang="0">
                  <a:pos x="161" y="1"/>
                </a:cxn>
                <a:cxn ang="0">
                  <a:pos x="161" y="1"/>
                </a:cxn>
                <a:cxn ang="0">
                  <a:pos x="141" y="21"/>
                </a:cxn>
                <a:cxn ang="0">
                  <a:pos x="122" y="41"/>
                </a:cxn>
                <a:cxn ang="0">
                  <a:pos x="82" y="79"/>
                </a:cxn>
                <a:cxn ang="0">
                  <a:pos x="41" y="118"/>
                </a:cxn>
                <a:cxn ang="0">
                  <a:pos x="2" y="156"/>
                </a:cxn>
                <a:cxn ang="0">
                  <a:pos x="2" y="156"/>
                </a:cxn>
                <a:cxn ang="0">
                  <a:pos x="0" y="158"/>
                </a:cxn>
                <a:cxn ang="0">
                  <a:pos x="0" y="160"/>
                </a:cxn>
                <a:cxn ang="0">
                  <a:pos x="1" y="161"/>
                </a:cxn>
                <a:cxn ang="0">
                  <a:pos x="2" y="163"/>
                </a:cxn>
                <a:cxn ang="0">
                  <a:pos x="3" y="164"/>
                </a:cxn>
                <a:cxn ang="0">
                  <a:pos x="5" y="164"/>
                </a:cxn>
                <a:cxn ang="0">
                  <a:pos x="6" y="164"/>
                </a:cxn>
                <a:cxn ang="0">
                  <a:pos x="8" y="163"/>
                </a:cxn>
                <a:cxn ang="0">
                  <a:pos x="8" y="163"/>
                </a:cxn>
                <a:cxn ang="0">
                  <a:pos x="49" y="125"/>
                </a:cxn>
                <a:cxn ang="0">
                  <a:pos x="89" y="87"/>
                </a:cxn>
                <a:cxn ang="0">
                  <a:pos x="128" y="48"/>
                </a:cxn>
                <a:cxn ang="0">
                  <a:pos x="148" y="29"/>
                </a:cxn>
                <a:cxn ang="0">
                  <a:pos x="167" y="8"/>
                </a:cxn>
                <a:cxn ang="0">
                  <a:pos x="167" y="8"/>
                </a:cxn>
                <a:cxn ang="0">
                  <a:pos x="168" y="6"/>
                </a:cxn>
                <a:cxn ang="0">
                  <a:pos x="168" y="4"/>
                </a:cxn>
                <a:cxn ang="0">
                  <a:pos x="168" y="3"/>
                </a:cxn>
                <a:cxn ang="0">
                  <a:pos x="167" y="1"/>
                </a:cxn>
                <a:cxn ang="0">
                  <a:pos x="165" y="0"/>
                </a:cxn>
                <a:cxn ang="0">
                  <a:pos x="164" y="0"/>
                </a:cxn>
                <a:cxn ang="0">
                  <a:pos x="162" y="0"/>
                </a:cxn>
                <a:cxn ang="0">
                  <a:pos x="161" y="1"/>
                </a:cxn>
                <a:cxn ang="0">
                  <a:pos x="161" y="1"/>
                </a:cxn>
              </a:cxnLst>
              <a:rect l="0" t="0" r="r" b="b"/>
              <a:pathLst>
                <a:path w="168" h="164">
                  <a:moveTo>
                    <a:pt x="161" y="1"/>
                  </a:moveTo>
                  <a:lnTo>
                    <a:pt x="161" y="1"/>
                  </a:lnTo>
                  <a:lnTo>
                    <a:pt x="141" y="21"/>
                  </a:lnTo>
                  <a:lnTo>
                    <a:pt x="122" y="41"/>
                  </a:lnTo>
                  <a:lnTo>
                    <a:pt x="82" y="79"/>
                  </a:lnTo>
                  <a:lnTo>
                    <a:pt x="41" y="118"/>
                  </a:lnTo>
                  <a:lnTo>
                    <a:pt x="2" y="156"/>
                  </a:lnTo>
                  <a:lnTo>
                    <a:pt x="2" y="156"/>
                  </a:lnTo>
                  <a:lnTo>
                    <a:pt x="0" y="158"/>
                  </a:lnTo>
                  <a:lnTo>
                    <a:pt x="0" y="160"/>
                  </a:lnTo>
                  <a:lnTo>
                    <a:pt x="1" y="161"/>
                  </a:lnTo>
                  <a:lnTo>
                    <a:pt x="2" y="163"/>
                  </a:lnTo>
                  <a:lnTo>
                    <a:pt x="3" y="164"/>
                  </a:lnTo>
                  <a:lnTo>
                    <a:pt x="5" y="164"/>
                  </a:lnTo>
                  <a:lnTo>
                    <a:pt x="6" y="164"/>
                  </a:lnTo>
                  <a:lnTo>
                    <a:pt x="8" y="163"/>
                  </a:lnTo>
                  <a:lnTo>
                    <a:pt x="8" y="163"/>
                  </a:lnTo>
                  <a:lnTo>
                    <a:pt x="49" y="125"/>
                  </a:lnTo>
                  <a:lnTo>
                    <a:pt x="89" y="87"/>
                  </a:lnTo>
                  <a:lnTo>
                    <a:pt x="128" y="48"/>
                  </a:lnTo>
                  <a:lnTo>
                    <a:pt x="148" y="29"/>
                  </a:lnTo>
                  <a:lnTo>
                    <a:pt x="167" y="8"/>
                  </a:lnTo>
                  <a:lnTo>
                    <a:pt x="167" y="8"/>
                  </a:lnTo>
                  <a:lnTo>
                    <a:pt x="168" y="6"/>
                  </a:lnTo>
                  <a:lnTo>
                    <a:pt x="168" y="4"/>
                  </a:lnTo>
                  <a:lnTo>
                    <a:pt x="168" y="3"/>
                  </a:lnTo>
                  <a:lnTo>
                    <a:pt x="167" y="1"/>
                  </a:lnTo>
                  <a:lnTo>
                    <a:pt x="165" y="0"/>
                  </a:lnTo>
                  <a:lnTo>
                    <a:pt x="164" y="0"/>
                  </a:lnTo>
                  <a:lnTo>
                    <a:pt x="162" y="0"/>
                  </a:lnTo>
                  <a:lnTo>
                    <a:pt x="161" y="1"/>
                  </a:lnTo>
                  <a:lnTo>
                    <a:pt x="161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" name="Freeform 984"/>
            <p:cNvSpPr/>
            <p:nvPr/>
          </p:nvSpPr>
          <p:spPr bwMode="auto">
            <a:xfrm>
              <a:off x="4135438" y="2541588"/>
              <a:ext cx="88900" cy="87313"/>
            </a:xfrm>
            <a:custGeom>
              <a:avLst/>
              <a:gdLst/>
              <a:ahLst/>
              <a:cxnLst>
                <a:cxn ang="0">
                  <a:pos x="162" y="1"/>
                </a:cxn>
                <a:cxn ang="0">
                  <a:pos x="162" y="1"/>
                </a:cxn>
                <a:cxn ang="0">
                  <a:pos x="150" y="9"/>
                </a:cxn>
                <a:cxn ang="0">
                  <a:pos x="140" y="19"/>
                </a:cxn>
                <a:cxn ang="0">
                  <a:pos x="119" y="37"/>
                </a:cxn>
                <a:cxn ang="0">
                  <a:pos x="81" y="78"/>
                </a:cxn>
                <a:cxn ang="0">
                  <a:pos x="81" y="78"/>
                </a:cxn>
                <a:cxn ang="0">
                  <a:pos x="71" y="88"/>
                </a:cxn>
                <a:cxn ang="0">
                  <a:pos x="58" y="97"/>
                </a:cxn>
                <a:cxn ang="0">
                  <a:pos x="47" y="107"/>
                </a:cxn>
                <a:cxn ang="0">
                  <a:pos x="35" y="116"/>
                </a:cxn>
                <a:cxn ang="0">
                  <a:pos x="35" y="116"/>
                </a:cxn>
                <a:cxn ang="0">
                  <a:pos x="26" y="126"/>
                </a:cxn>
                <a:cxn ang="0">
                  <a:pos x="17" y="136"/>
                </a:cxn>
                <a:cxn ang="0">
                  <a:pos x="8" y="147"/>
                </a:cxn>
                <a:cxn ang="0">
                  <a:pos x="1" y="158"/>
                </a:cxn>
                <a:cxn ang="0">
                  <a:pos x="1" y="158"/>
                </a:cxn>
                <a:cxn ang="0">
                  <a:pos x="0" y="160"/>
                </a:cxn>
                <a:cxn ang="0">
                  <a:pos x="0" y="162"/>
                </a:cxn>
                <a:cxn ang="0">
                  <a:pos x="1" y="163"/>
                </a:cxn>
                <a:cxn ang="0">
                  <a:pos x="2" y="165"/>
                </a:cxn>
                <a:cxn ang="0">
                  <a:pos x="4" y="165"/>
                </a:cxn>
                <a:cxn ang="0">
                  <a:pos x="6" y="165"/>
                </a:cxn>
                <a:cxn ang="0">
                  <a:pos x="7" y="165"/>
                </a:cxn>
                <a:cxn ang="0">
                  <a:pos x="9" y="163"/>
                </a:cxn>
                <a:cxn ang="0">
                  <a:pos x="9" y="163"/>
                </a:cxn>
                <a:cxn ang="0">
                  <a:pos x="17" y="152"/>
                </a:cxn>
                <a:cxn ang="0">
                  <a:pos x="25" y="142"/>
                </a:cxn>
                <a:cxn ang="0">
                  <a:pos x="33" y="132"/>
                </a:cxn>
                <a:cxn ang="0">
                  <a:pos x="43" y="123"/>
                </a:cxn>
                <a:cxn ang="0">
                  <a:pos x="62" y="106"/>
                </a:cxn>
                <a:cxn ang="0">
                  <a:pos x="82" y="89"/>
                </a:cxn>
                <a:cxn ang="0">
                  <a:pos x="82" y="89"/>
                </a:cxn>
                <a:cxn ang="0">
                  <a:pos x="92" y="80"/>
                </a:cxn>
                <a:cxn ang="0">
                  <a:pos x="103" y="69"/>
                </a:cxn>
                <a:cxn ang="0">
                  <a:pos x="120" y="49"/>
                </a:cxn>
                <a:cxn ang="0">
                  <a:pos x="120" y="49"/>
                </a:cxn>
                <a:cxn ang="0">
                  <a:pos x="132" y="38"/>
                </a:cxn>
                <a:cxn ang="0">
                  <a:pos x="142" y="28"/>
                </a:cxn>
                <a:cxn ang="0">
                  <a:pos x="166" y="9"/>
                </a:cxn>
                <a:cxn ang="0">
                  <a:pos x="166" y="9"/>
                </a:cxn>
                <a:cxn ang="0">
                  <a:pos x="168" y="7"/>
                </a:cxn>
                <a:cxn ang="0">
                  <a:pos x="168" y="6"/>
                </a:cxn>
                <a:cxn ang="0">
                  <a:pos x="167" y="2"/>
                </a:cxn>
                <a:cxn ang="0">
                  <a:pos x="166" y="1"/>
                </a:cxn>
                <a:cxn ang="0">
                  <a:pos x="165" y="0"/>
                </a:cxn>
                <a:cxn ang="0">
                  <a:pos x="163" y="0"/>
                </a:cxn>
                <a:cxn ang="0">
                  <a:pos x="162" y="1"/>
                </a:cxn>
                <a:cxn ang="0">
                  <a:pos x="162" y="1"/>
                </a:cxn>
              </a:cxnLst>
              <a:rect l="0" t="0" r="r" b="b"/>
              <a:pathLst>
                <a:path w="168" h="165">
                  <a:moveTo>
                    <a:pt x="162" y="1"/>
                  </a:moveTo>
                  <a:lnTo>
                    <a:pt x="162" y="1"/>
                  </a:lnTo>
                  <a:lnTo>
                    <a:pt x="150" y="9"/>
                  </a:lnTo>
                  <a:lnTo>
                    <a:pt x="140" y="19"/>
                  </a:lnTo>
                  <a:lnTo>
                    <a:pt x="119" y="37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71" y="88"/>
                  </a:lnTo>
                  <a:lnTo>
                    <a:pt x="58" y="97"/>
                  </a:lnTo>
                  <a:lnTo>
                    <a:pt x="47" y="107"/>
                  </a:lnTo>
                  <a:lnTo>
                    <a:pt x="35" y="116"/>
                  </a:lnTo>
                  <a:lnTo>
                    <a:pt x="35" y="116"/>
                  </a:lnTo>
                  <a:lnTo>
                    <a:pt x="26" y="126"/>
                  </a:lnTo>
                  <a:lnTo>
                    <a:pt x="17" y="136"/>
                  </a:lnTo>
                  <a:lnTo>
                    <a:pt x="8" y="147"/>
                  </a:lnTo>
                  <a:lnTo>
                    <a:pt x="1" y="158"/>
                  </a:lnTo>
                  <a:lnTo>
                    <a:pt x="1" y="158"/>
                  </a:lnTo>
                  <a:lnTo>
                    <a:pt x="0" y="160"/>
                  </a:lnTo>
                  <a:lnTo>
                    <a:pt x="0" y="162"/>
                  </a:lnTo>
                  <a:lnTo>
                    <a:pt x="1" y="163"/>
                  </a:lnTo>
                  <a:lnTo>
                    <a:pt x="2" y="165"/>
                  </a:lnTo>
                  <a:lnTo>
                    <a:pt x="4" y="165"/>
                  </a:lnTo>
                  <a:lnTo>
                    <a:pt x="6" y="165"/>
                  </a:lnTo>
                  <a:lnTo>
                    <a:pt x="7" y="165"/>
                  </a:lnTo>
                  <a:lnTo>
                    <a:pt x="9" y="163"/>
                  </a:lnTo>
                  <a:lnTo>
                    <a:pt x="9" y="163"/>
                  </a:lnTo>
                  <a:lnTo>
                    <a:pt x="17" y="152"/>
                  </a:lnTo>
                  <a:lnTo>
                    <a:pt x="25" y="142"/>
                  </a:lnTo>
                  <a:lnTo>
                    <a:pt x="33" y="132"/>
                  </a:lnTo>
                  <a:lnTo>
                    <a:pt x="43" y="123"/>
                  </a:lnTo>
                  <a:lnTo>
                    <a:pt x="62" y="106"/>
                  </a:lnTo>
                  <a:lnTo>
                    <a:pt x="82" y="89"/>
                  </a:lnTo>
                  <a:lnTo>
                    <a:pt x="82" y="89"/>
                  </a:lnTo>
                  <a:lnTo>
                    <a:pt x="92" y="80"/>
                  </a:lnTo>
                  <a:lnTo>
                    <a:pt x="103" y="69"/>
                  </a:lnTo>
                  <a:lnTo>
                    <a:pt x="120" y="49"/>
                  </a:lnTo>
                  <a:lnTo>
                    <a:pt x="120" y="49"/>
                  </a:lnTo>
                  <a:lnTo>
                    <a:pt x="132" y="38"/>
                  </a:lnTo>
                  <a:lnTo>
                    <a:pt x="142" y="28"/>
                  </a:lnTo>
                  <a:lnTo>
                    <a:pt x="166" y="9"/>
                  </a:lnTo>
                  <a:lnTo>
                    <a:pt x="166" y="9"/>
                  </a:lnTo>
                  <a:lnTo>
                    <a:pt x="168" y="7"/>
                  </a:lnTo>
                  <a:lnTo>
                    <a:pt x="168" y="6"/>
                  </a:lnTo>
                  <a:lnTo>
                    <a:pt x="167" y="2"/>
                  </a:lnTo>
                  <a:lnTo>
                    <a:pt x="166" y="1"/>
                  </a:lnTo>
                  <a:lnTo>
                    <a:pt x="165" y="0"/>
                  </a:lnTo>
                  <a:lnTo>
                    <a:pt x="163" y="0"/>
                  </a:lnTo>
                  <a:lnTo>
                    <a:pt x="162" y="1"/>
                  </a:lnTo>
                  <a:lnTo>
                    <a:pt x="162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" name="Freeform 985"/>
            <p:cNvSpPr/>
            <p:nvPr/>
          </p:nvSpPr>
          <p:spPr bwMode="auto">
            <a:xfrm>
              <a:off x="4129088" y="2597151"/>
              <a:ext cx="71438" cy="68263"/>
            </a:xfrm>
            <a:custGeom>
              <a:avLst/>
              <a:gdLst/>
              <a:ahLst/>
              <a:cxnLst>
                <a:cxn ang="0">
                  <a:pos x="125" y="1"/>
                </a:cxn>
                <a:cxn ang="0">
                  <a:pos x="125" y="1"/>
                </a:cxn>
                <a:cxn ang="0">
                  <a:pos x="108" y="14"/>
                </a:cxn>
                <a:cxn ang="0">
                  <a:pos x="94" y="29"/>
                </a:cxn>
                <a:cxn ang="0">
                  <a:pos x="65" y="60"/>
                </a:cxn>
                <a:cxn ang="0">
                  <a:pos x="65" y="60"/>
                </a:cxn>
                <a:cxn ang="0">
                  <a:pos x="49" y="75"/>
                </a:cxn>
                <a:cxn ang="0">
                  <a:pos x="34" y="91"/>
                </a:cxn>
                <a:cxn ang="0">
                  <a:pos x="1" y="121"/>
                </a:cxn>
                <a:cxn ang="0">
                  <a:pos x="1" y="121"/>
                </a:cxn>
                <a:cxn ang="0">
                  <a:pos x="0" y="122"/>
                </a:cxn>
                <a:cxn ang="0">
                  <a:pos x="0" y="124"/>
                </a:cxn>
                <a:cxn ang="0">
                  <a:pos x="0" y="126"/>
                </a:cxn>
                <a:cxn ang="0">
                  <a:pos x="1" y="127"/>
                </a:cxn>
                <a:cxn ang="0">
                  <a:pos x="3" y="128"/>
                </a:cxn>
                <a:cxn ang="0">
                  <a:pos x="4" y="129"/>
                </a:cxn>
                <a:cxn ang="0">
                  <a:pos x="6" y="128"/>
                </a:cxn>
                <a:cxn ang="0">
                  <a:pos x="8" y="127"/>
                </a:cxn>
                <a:cxn ang="0">
                  <a:pos x="8" y="127"/>
                </a:cxn>
                <a:cxn ang="0">
                  <a:pos x="38" y="100"/>
                </a:cxn>
                <a:cxn ang="0">
                  <a:pos x="67" y="71"/>
                </a:cxn>
                <a:cxn ang="0">
                  <a:pos x="67" y="71"/>
                </a:cxn>
                <a:cxn ang="0">
                  <a:pos x="98" y="38"/>
                </a:cxn>
                <a:cxn ang="0">
                  <a:pos x="115" y="22"/>
                </a:cxn>
                <a:cxn ang="0">
                  <a:pos x="131" y="7"/>
                </a:cxn>
                <a:cxn ang="0">
                  <a:pos x="131" y="7"/>
                </a:cxn>
                <a:cxn ang="0">
                  <a:pos x="132" y="6"/>
                </a:cxn>
                <a:cxn ang="0">
                  <a:pos x="133" y="4"/>
                </a:cxn>
                <a:cxn ang="0">
                  <a:pos x="132" y="2"/>
                </a:cxn>
                <a:cxn ang="0">
                  <a:pos x="131" y="1"/>
                </a:cxn>
                <a:cxn ang="0">
                  <a:pos x="128" y="0"/>
                </a:cxn>
                <a:cxn ang="0">
                  <a:pos x="127" y="0"/>
                </a:cxn>
                <a:cxn ang="0">
                  <a:pos x="125" y="1"/>
                </a:cxn>
                <a:cxn ang="0">
                  <a:pos x="125" y="1"/>
                </a:cxn>
              </a:cxnLst>
              <a:rect l="0" t="0" r="r" b="b"/>
              <a:pathLst>
                <a:path w="133" h="129">
                  <a:moveTo>
                    <a:pt x="125" y="1"/>
                  </a:moveTo>
                  <a:lnTo>
                    <a:pt x="125" y="1"/>
                  </a:lnTo>
                  <a:lnTo>
                    <a:pt x="108" y="14"/>
                  </a:lnTo>
                  <a:lnTo>
                    <a:pt x="94" y="29"/>
                  </a:lnTo>
                  <a:lnTo>
                    <a:pt x="65" y="60"/>
                  </a:lnTo>
                  <a:lnTo>
                    <a:pt x="65" y="60"/>
                  </a:lnTo>
                  <a:lnTo>
                    <a:pt x="49" y="75"/>
                  </a:lnTo>
                  <a:lnTo>
                    <a:pt x="34" y="91"/>
                  </a:lnTo>
                  <a:lnTo>
                    <a:pt x="1" y="121"/>
                  </a:lnTo>
                  <a:lnTo>
                    <a:pt x="1" y="121"/>
                  </a:lnTo>
                  <a:lnTo>
                    <a:pt x="0" y="122"/>
                  </a:lnTo>
                  <a:lnTo>
                    <a:pt x="0" y="124"/>
                  </a:lnTo>
                  <a:lnTo>
                    <a:pt x="0" y="126"/>
                  </a:lnTo>
                  <a:lnTo>
                    <a:pt x="1" y="127"/>
                  </a:lnTo>
                  <a:lnTo>
                    <a:pt x="3" y="128"/>
                  </a:lnTo>
                  <a:lnTo>
                    <a:pt x="4" y="129"/>
                  </a:lnTo>
                  <a:lnTo>
                    <a:pt x="6" y="128"/>
                  </a:lnTo>
                  <a:lnTo>
                    <a:pt x="8" y="127"/>
                  </a:lnTo>
                  <a:lnTo>
                    <a:pt x="8" y="127"/>
                  </a:lnTo>
                  <a:lnTo>
                    <a:pt x="38" y="100"/>
                  </a:lnTo>
                  <a:lnTo>
                    <a:pt x="67" y="71"/>
                  </a:lnTo>
                  <a:lnTo>
                    <a:pt x="67" y="71"/>
                  </a:lnTo>
                  <a:lnTo>
                    <a:pt x="98" y="38"/>
                  </a:lnTo>
                  <a:lnTo>
                    <a:pt x="115" y="22"/>
                  </a:lnTo>
                  <a:lnTo>
                    <a:pt x="131" y="7"/>
                  </a:lnTo>
                  <a:lnTo>
                    <a:pt x="131" y="7"/>
                  </a:lnTo>
                  <a:lnTo>
                    <a:pt x="132" y="6"/>
                  </a:lnTo>
                  <a:lnTo>
                    <a:pt x="133" y="4"/>
                  </a:lnTo>
                  <a:lnTo>
                    <a:pt x="132" y="2"/>
                  </a:lnTo>
                  <a:lnTo>
                    <a:pt x="131" y="1"/>
                  </a:lnTo>
                  <a:lnTo>
                    <a:pt x="128" y="0"/>
                  </a:lnTo>
                  <a:lnTo>
                    <a:pt x="127" y="0"/>
                  </a:lnTo>
                  <a:lnTo>
                    <a:pt x="125" y="1"/>
                  </a:lnTo>
                  <a:lnTo>
                    <a:pt x="125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" name="Freeform 986"/>
            <p:cNvSpPr/>
            <p:nvPr/>
          </p:nvSpPr>
          <p:spPr bwMode="auto">
            <a:xfrm>
              <a:off x="4129088" y="2630488"/>
              <a:ext cx="71438" cy="66675"/>
            </a:xfrm>
            <a:custGeom>
              <a:avLst/>
              <a:gdLst/>
              <a:ahLst/>
              <a:cxnLst>
                <a:cxn ang="0">
                  <a:pos x="125" y="1"/>
                </a:cxn>
                <a:cxn ang="0">
                  <a:pos x="125" y="1"/>
                </a:cxn>
                <a:cxn ang="0">
                  <a:pos x="92" y="28"/>
                </a:cxn>
                <a:cxn ang="0">
                  <a:pos x="59" y="57"/>
                </a:cxn>
                <a:cxn ang="0">
                  <a:pos x="43" y="71"/>
                </a:cxn>
                <a:cxn ang="0">
                  <a:pos x="29" y="86"/>
                </a:cxn>
                <a:cxn ang="0">
                  <a:pos x="14" y="103"/>
                </a:cxn>
                <a:cxn ang="0">
                  <a:pos x="1" y="119"/>
                </a:cxn>
                <a:cxn ang="0">
                  <a:pos x="1" y="119"/>
                </a:cxn>
                <a:cxn ang="0">
                  <a:pos x="0" y="121"/>
                </a:cxn>
                <a:cxn ang="0">
                  <a:pos x="0" y="122"/>
                </a:cxn>
                <a:cxn ang="0">
                  <a:pos x="1" y="124"/>
                </a:cxn>
                <a:cxn ang="0">
                  <a:pos x="2" y="125"/>
                </a:cxn>
                <a:cxn ang="0">
                  <a:pos x="5" y="125"/>
                </a:cxn>
                <a:cxn ang="0">
                  <a:pos x="7" y="125"/>
                </a:cxn>
                <a:cxn ang="0">
                  <a:pos x="9" y="124"/>
                </a:cxn>
                <a:cxn ang="0">
                  <a:pos x="9" y="124"/>
                </a:cxn>
                <a:cxn ang="0">
                  <a:pos x="21" y="108"/>
                </a:cxn>
                <a:cxn ang="0">
                  <a:pos x="36" y="92"/>
                </a:cxn>
                <a:cxn ang="0">
                  <a:pos x="51" y="77"/>
                </a:cxn>
                <a:cxn ang="0">
                  <a:pos x="67" y="62"/>
                </a:cxn>
                <a:cxn ang="0">
                  <a:pos x="99" y="34"/>
                </a:cxn>
                <a:cxn ang="0">
                  <a:pos x="131" y="7"/>
                </a:cxn>
                <a:cxn ang="0">
                  <a:pos x="131" y="7"/>
                </a:cxn>
                <a:cxn ang="0">
                  <a:pos x="132" y="6"/>
                </a:cxn>
                <a:cxn ang="0">
                  <a:pos x="133" y="4"/>
                </a:cxn>
                <a:cxn ang="0">
                  <a:pos x="132" y="3"/>
                </a:cxn>
                <a:cxn ang="0">
                  <a:pos x="131" y="1"/>
                </a:cxn>
                <a:cxn ang="0">
                  <a:pos x="128" y="0"/>
                </a:cxn>
                <a:cxn ang="0">
                  <a:pos x="126" y="0"/>
                </a:cxn>
                <a:cxn ang="0">
                  <a:pos x="125" y="1"/>
                </a:cxn>
                <a:cxn ang="0">
                  <a:pos x="125" y="1"/>
                </a:cxn>
              </a:cxnLst>
              <a:rect l="0" t="0" r="r" b="b"/>
              <a:pathLst>
                <a:path w="133" h="125">
                  <a:moveTo>
                    <a:pt x="125" y="1"/>
                  </a:moveTo>
                  <a:lnTo>
                    <a:pt x="125" y="1"/>
                  </a:lnTo>
                  <a:lnTo>
                    <a:pt x="92" y="28"/>
                  </a:lnTo>
                  <a:lnTo>
                    <a:pt x="59" y="57"/>
                  </a:lnTo>
                  <a:lnTo>
                    <a:pt x="43" y="71"/>
                  </a:lnTo>
                  <a:lnTo>
                    <a:pt x="29" y="86"/>
                  </a:lnTo>
                  <a:lnTo>
                    <a:pt x="14" y="103"/>
                  </a:lnTo>
                  <a:lnTo>
                    <a:pt x="1" y="119"/>
                  </a:lnTo>
                  <a:lnTo>
                    <a:pt x="1" y="119"/>
                  </a:lnTo>
                  <a:lnTo>
                    <a:pt x="0" y="121"/>
                  </a:lnTo>
                  <a:lnTo>
                    <a:pt x="0" y="122"/>
                  </a:lnTo>
                  <a:lnTo>
                    <a:pt x="1" y="124"/>
                  </a:lnTo>
                  <a:lnTo>
                    <a:pt x="2" y="125"/>
                  </a:lnTo>
                  <a:lnTo>
                    <a:pt x="5" y="125"/>
                  </a:lnTo>
                  <a:lnTo>
                    <a:pt x="7" y="125"/>
                  </a:lnTo>
                  <a:lnTo>
                    <a:pt x="9" y="124"/>
                  </a:lnTo>
                  <a:lnTo>
                    <a:pt x="9" y="124"/>
                  </a:lnTo>
                  <a:lnTo>
                    <a:pt x="21" y="108"/>
                  </a:lnTo>
                  <a:lnTo>
                    <a:pt x="36" y="92"/>
                  </a:lnTo>
                  <a:lnTo>
                    <a:pt x="51" y="77"/>
                  </a:lnTo>
                  <a:lnTo>
                    <a:pt x="67" y="62"/>
                  </a:lnTo>
                  <a:lnTo>
                    <a:pt x="99" y="34"/>
                  </a:lnTo>
                  <a:lnTo>
                    <a:pt x="131" y="7"/>
                  </a:lnTo>
                  <a:lnTo>
                    <a:pt x="131" y="7"/>
                  </a:lnTo>
                  <a:lnTo>
                    <a:pt x="132" y="6"/>
                  </a:lnTo>
                  <a:lnTo>
                    <a:pt x="133" y="4"/>
                  </a:lnTo>
                  <a:lnTo>
                    <a:pt x="132" y="3"/>
                  </a:lnTo>
                  <a:lnTo>
                    <a:pt x="131" y="1"/>
                  </a:lnTo>
                  <a:lnTo>
                    <a:pt x="128" y="0"/>
                  </a:lnTo>
                  <a:lnTo>
                    <a:pt x="126" y="0"/>
                  </a:lnTo>
                  <a:lnTo>
                    <a:pt x="125" y="1"/>
                  </a:lnTo>
                  <a:lnTo>
                    <a:pt x="125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" name="Freeform 987"/>
            <p:cNvSpPr/>
            <p:nvPr/>
          </p:nvSpPr>
          <p:spPr bwMode="auto">
            <a:xfrm>
              <a:off x="4127501" y="2670176"/>
              <a:ext cx="55563" cy="55563"/>
            </a:xfrm>
            <a:custGeom>
              <a:avLst/>
              <a:gdLst/>
              <a:ahLst/>
              <a:cxnLst>
                <a:cxn ang="0">
                  <a:pos x="97" y="1"/>
                </a:cxn>
                <a:cxn ang="0">
                  <a:pos x="97" y="1"/>
                </a:cxn>
                <a:cxn ang="0">
                  <a:pos x="82" y="10"/>
                </a:cxn>
                <a:cxn ang="0">
                  <a:pos x="69" y="20"/>
                </a:cxn>
                <a:cxn ang="0">
                  <a:pos x="55" y="32"/>
                </a:cxn>
                <a:cxn ang="0">
                  <a:pos x="43" y="43"/>
                </a:cxn>
                <a:cxn ang="0">
                  <a:pos x="32" y="56"/>
                </a:cxn>
                <a:cxn ang="0">
                  <a:pos x="20" y="69"/>
                </a:cxn>
                <a:cxn ang="0">
                  <a:pos x="10" y="82"/>
                </a:cxn>
                <a:cxn ang="0">
                  <a:pos x="1" y="97"/>
                </a:cxn>
                <a:cxn ang="0">
                  <a:pos x="1" y="97"/>
                </a:cxn>
                <a:cxn ang="0">
                  <a:pos x="0" y="99"/>
                </a:cxn>
                <a:cxn ang="0">
                  <a:pos x="0" y="100"/>
                </a:cxn>
                <a:cxn ang="0">
                  <a:pos x="1" y="102"/>
                </a:cxn>
                <a:cxn ang="0">
                  <a:pos x="2" y="103"/>
                </a:cxn>
                <a:cxn ang="0">
                  <a:pos x="4" y="104"/>
                </a:cxn>
                <a:cxn ang="0">
                  <a:pos x="6" y="104"/>
                </a:cxn>
                <a:cxn ang="0">
                  <a:pos x="7" y="103"/>
                </a:cxn>
                <a:cxn ang="0">
                  <a:pos x="9" y="102"/>
                </a:cxn>
                <a:cxn ang="0">
                  <a:pos x="9" y="102"/>
                </a:cxn>
                <a:cxn ang="0">
                  <a:pos x="17" y="88"/>
                </a:cxn>
                <a:cxn ang="0">
                  <a:pos x="27" y="75"/>
                </a:cxn>
                <a:cxn ang="0">
                  <a:pos x="39" y="62"/>
                </a:cxn>
                <a:cxn ang="0">
                  <a:pos x="50" y="50"/>
                </a:cxn>
                <a:cxn ang="0">
                  <a:pos x="62" y="38"/>
                </a:cxn>
                <a:cxn ang="0">
                  <a:pos x="75" y="28"/>
                </a:cxn>
                <a:cxn ang="0">
                  <a:pos x="88" y="17"/>
                </a:cxn>
                <a:cxn ang="0">
                  <a:pos x="102" y="8"/>
                </a:cxn>
                <a:cxn ang="0">
                  <a:pos x="102" y="8"/>
                </a:cxn>
                <a:cxn ang="0">
                  <a:pos x="103" y="7"/>
                </a:cxn>
                <a:cxn ang="0">
                  <a:pos x="104" y="5"/>
                </a:cxn>
                <a:cxn ang="0">
                  <a:pos x="104" y="4"/>
                </a:cxn>
                <a:cxn ang="0">
                  <a:pos x="103" y="2"/>
                </a:cxn>
                <a:cxn ang="0">
                  <a:pos x="102" y="1"/>
                </a:cxn>
                <a:cxn ang="0">
                  <a:pos x="101" y="0"/>
                </a:cxn>
                <a:cxn ang="0">
                  <a:pos x="99" y="0"/>
                </a:cxn>
                <a:cxn ang="0">
                  <a:pos x="97" y="1"/>
                </a:cxn>
                <a:cxn ang="0">
                  <a:pos x="97" y="1"/>
                </a:cxn>
              </a:cxnLst>
              <a:rect l="0" t="0" r="r" b="b"/>
              <a:pathLst>
                <a:path w="104" h="104">
                  <a:moveTo>
                    <a:pt x="97" y="1"/>
                  </a:moveTo>
                  <a:lnTo>
                    <a:pt x="97" y="1"/>
                  </a:lnTo>
                  <a:lnTo>
                    <a:pt x="82" y="10"/>
                  </a:lnTo>
                  <a:lnTo>
                    <a:pt x="69" y="20"/>
                  </a:lnTo>
                  <a:lnTo>
                    <a:pt x="55" y="32"/>
                  </a:lnTo>
                  <a:lnTo>
                    <a:pt x="43" y="43"/>
                  </a:lnTo>
                  <a:lnTo>
                    <a:pt x="32" y="56"/>
                  </a:lnTo>
                  <a:lnTo>
                    <a:pt x="20" y="69"/>
                  </a:lnTo>
                  <a:lnTo>
                    <a:pt x="10" y="82"/>
                  </a:lnTo>
                  <a:lnTo>
                    <a:pt x="1" y="97"/>
                  </a:lnTo>
                  <a:lnTo>
                    <a:pt x="1" y="97"/>
                  </a:lnTo>
                  <a:lnTo>
                    <a:pt x="0" y="99"/>
                  </a:lnTo>
                  <a:lnTo>
                    <a:pt x="0" y="100"/>
                  </a:lnTo>
                  <a:lnTo>
                    <a:pt x="1" y="102"/>
                  </a:lnTo>
                  <a:lnTo>
                    <a:pt x="2" y="103"/>
                  </a:lnTo>
                  <a:lnTo>
                    <a:pt x="4" y="104"/>
                  </a:lnTo>
                  <a:lnTo>
                    <a:pt x="6" y="104"/>
                  </a:lnTo>
                  <a:lnTo>
                    <a:pt x="7" y="103"/>
                  </a:lnTo>
                  <a:lnTo>
                    <a:pt x="9" y="102"/>
                  </a:lnTo>
                  <a:lnTo>
                    <a:pt x="9" y="102"/>
                  </a:lnTo>
                  <a:lnTo>
                    <a:pt x="17" y="88"/>
                  </a:lnTo>
                  <a:lnTo>
                    <a:pt x="27" y="75"/>
                  </a:lnTo>
                  <a:lnTo>
                    <a:pt x="39" y="62"/>
                  </a:lnTo>
                  <a:lnTo>
                    <a:pt x="50" y="50"/>
                  </a:lnTo>
                  <a:lnTo>
                    <a:pt x="62" y="38"/>
                  </a:lnTo>
                  <a:lnTo>
                    <a:pt x="75" y="28"/>
                  </a:lnTo>
                  <a:lnTo>
                    <a:pt x="88" y="17"/>
                  </a:lnTo>
                  <a:lnTo>
                    <a:pt x="102" y="8"/>
                  </a:lnTo>
                  <a:lnTo>
                    <a:pt x="102" y="8"/>
                  </a:lnTo>
                  <a:lnTo>
                    <a:pt x="103" y="7"/>
                  </a:lnTo>
                  <a:lnTo>
                    <a:pt x="104" y="5"/>
                  </a:lnTo>
                  <a:lnTo>
                    <a:pt x="104" y="4"/>
                  </a:lnTo>
                  <a:lnTo>
                    <a:pt x="103" y="2"/>
                  </a:lnTo>
                  <a:lnTo>
                    <a:pt x="102" y="1"/>
                  </a:lnTo>
                  <a:lnTo>
                    <a:pt x="101" y="0"/>
                  </a:lnTo>
                  <a:lnTo>
                    <a:pt x="99" y="0"/>
                  </a:lnTo>
                  <a:lnTo>
                    <a:pt x="97" y="1"/>
                  </a:lnTo>
                  <a:lnTo>
                    <a:pt x="97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" name="Freeform 988"/>
            <p:cNvSpPr/>
            <p:nvPr/>
          </p:nvSpPr>
          <p:spPr bwMode="auto">
            <a:xfrm>
              <a:off x="4213226" y="2727326"/>
              <a:ext cx="26988" cy="46038"/>
            </a:xfrm>
            <a:custGeom>
              <a:avLst/>
              <a:gdLst/>
              <a:ahLst/>
              <a:cxnLst>
                <a:cxn ang="0">
                  <a:pos x="42" y="3"/>
                </a:cxn>
                <a:cxn ang="0">
                  <a:pos x="42" y="3"/>
                </a:cxn>
                <a:cxn ang="0">
                  <a:pos x="37" y="14"/>
                </a:cxn>
                <a:cxn ang="0">
                  <a:pos x="32" y="24"/>
                </a:cxn>
                <a:cxn ang="0">
                  <a:pos x="21" y="43"/>
                </a:cxn>
                <a:cxn ang="0">
                  <a:pos x="10" y="63"/>
                </a:cxn>
                <a:cxn ang="0">
                  <a:pos x="4" y="73"/>
                </a:cxn>
                <a:cxn ang="0">
                  <a:pos x="0" y="83"/>
                </a:cxn>
                <a:cxn ang="0">
                  <a:pos x="0" y="83"/>
                </a:cxn>
                <a:cxn ang="0">
                  <a:pos x="0" y="85"/>
                </a:cxn>
                <a:cxn ang="0">
                  <a:pos x="1" y="86"/>
                </a:cxn>
                <a:cxn ang="0">
                  <a:pos x="2" y="88"/>
                </a:cxn>
                <a:cxn ang="0">
                  <a:pos x="3" y="88"/>
                </a:cxn>
                <a:cxn ang="0">
                  <a:pos x="5" y="88"/>
                </a:cxn>
                <a:cxn ang="0">
                  <a:pos x="7" y="88"/>
                </a:cxn>
                <a:cxn ang="0">
                  <a:pos x="8" y="87"/>
                </a:cxn>
                <a:cxn ang="0">
                  <a:pos x="10" y="85"/>
                </a:cxn>
                <a:cxn ang="0">
                  <a:pos x="10" y="85"/>
                </a:cxn>
                <a:cxn ang="0">
                  <a:pos x="14" y="75"/>
                </a:cxn>
                <a:cxn ang="0">
                  <a:pos x="19" y="65"/>
                </a:cxn>
                <a:cxn ang="0">
                  <a:pos x="30" y="46"/>
                </a:cxn>
                <a:cxn ang="0">
                  <a:pos x="42" y="26"/>
                </a:cxn>
                <a:cxn ang="0">
                  <a:pos x="47" y="17"/>
                </a:cxn>
                <a:cxn ang="0">
                  <a:pos x="51" y="7"/>
                </a:cxn>
                <a:cxn ang="0">
                  <a:pos x="51" y="7"/>
                </a:cxn>
                <a:cxn ang="0">
                  <a:pos x="51" y="5"/>
                </a:cxn>
                <a:cxn ang="0">
                  <a:pos x="50" y="2"/>
                </a:cxn>
                <a:cxn ang="0">
                  <a:pos x="49" y="1"/>
                </a:cxn>
                <a:cxn ang="0">
                  <a:pos x="48" y="0"/>
                </a:cxn>
                <a:cxn ang="0">
                  <a:pos x="46" y="0"/>
                </a:cxn>
                <a:cxn ang="0">
                  <a:pos x="44" y="0"/>
                </a:cxn>
                <a:cxn ang="0">
                  <a:pos x="43" y="2"/>
                </a:cxn>
                <a:cxn ang="0">
                  <a:pos x="42" y="3"/>
                </a:cxn>
                <a:cxn ang="0">
                  <a:pos x="42" y="3"/>
                </a:cxn>
              </a:cxnLst>
              <a:rect l="0" t="0" r="r" b="b"/>
              <a:pathLst>
                <a:path w="51" h="88">
                  <a:moveTo>
                    <a:pt x="42" y="3"/>
                  </a:moveTo>
                  <a:lnTo>
                    <a:pt x="42" y="3"/>
                  </a:lnTo>
                  <a:lnTo>
                    <a:pt x="37" y="14"/>
                  </a:lnTo>
                  <a:lnTo>
                    <a:pt x="32" y="24"/>
                  </a:lnTo>
                  <a:lnTo>
                    <a:pt x="21" y="43"/>
                  </a:lnTo>
                  <a:lnTo>
                    <a:pt x="10" y="63"/>
                  </a:lnTo>
                  <a:lnTo>
                    <a:pt x="4" y="73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0" y="85"/>
                  </a:lnTo>
                  <a:lnTo>
                    <a:pt x="1" y="86"/>
                  </a:lnTo>
                  <a:lnTo>
                    <a:pt x="2" y="88"/>
                  </a:lnTo>
                  <a:lnTo>
                    <a:pt x="3" y="88"/>
                  </a:lnTo>
                  <a:lnTo>
                    <a:pt x="5" y="88"/>
                  </a:lnTo>
                  <a:lnTo>
                    <a:pt x="7" y="88"/>
                  </a:lnTo>
                  <a:lnTo>
                    <a:pt x="8" y="87"/>
                  </a:lnTo>
                  <a:lnTo>
                    <a:pt x="10" y="85"/>
                  </a:lnTo>
                  <a:lnTo>
                    <a:pt x="10" y="85"/>
                  </a:lnTo>
                  <a:lnTo>
                    <a:pt x="14" y="75"/>
                  </a:lnTo>
                  <a:lnTo>
                    <a:pt x="19" y="65"/>
                  </a:lnTo>
                  <a:lnTo>
                    <a:pt x="30" y="46"/>
                  </a:lnTo>
                  <a:lnTo>
                    <a:pt x="42" y="26"/>
                  </a:lnTo>
                  <a:lnTo>
                    <a:pt x="47" y="17"/>
                  </a:lnTo>
                  <a:lnTo>
                    <a:pt x="51" y="7"/>
                  </a:lnTo>
                  <a:lnTo>
                    <a:pt x="51" y="7"/>
                  </a:lnTo>
                  <a:lnTo>
                    <a:pt x="51" y="5"/>
                  </a:lnTo>
                  <a:lnTo>
                    <a:pt x="50" y="2"/>
                  </a:lnTo>
                  <a:lnTo>
                    <a:pt x="49" y="1"/>
                  </a:lnTo>
                  <a:lnTo>
                    <a:pt x="48" y="0"/>
                  </a:lnTo>
                  <a:lnTo>
                    <a:pt x="46" y="0"/>
                  </a:lnTo>
                  <a:lnTo>
                    <a:pt x="44" y="0"/>
                  </a:lnTo>
                  <a:lnTo>
                    <a:pt x="43" y="2"/>
                  </a:lnTo>
                  <a:lnTo>
                    <a:pt x="42" y="3"/>
                  </a:lnTo>
                  <a:lnTo>
                    <a:pt x="42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" name="Freeform 989"/>
            <p:cNvSpPr/>
            <p:nvPr/>
          </p:nvSpPr>
          <p:spPr bwMode="auto">
            <a:xfrm>
              <a:off x="4268788" y="2722563"/>
              <a:ext cx="44450" cy="61913"/>
            </a:xfrm>
            <a:custGeom>
              <a:avLst/>
              <a:gdLst/>
              <a:ahLst/>
              <a:cxnLst>
                <a:cxn ang="0">
                  <a:pos x="74" y="1"/>
                </a:cxn>
                <a:cxn ang="0">
                  <a:pos x="74" y="1"/>
                </a:cxn>
                <a:cxn ang="0">
                  <a:pos x="51" y="23"/>
                </a:cxn>
                <a:cxn ang="0">
                  <a:pos x="40" y="35"/>
                </a:cxn>
                <a:cxn ang="0">
                  <a:pos x="30" y="48"/>
                </a:cxn>
                <a:cxn ang="0">
                  <a:pos x="30" y="48"/>
                </a:cxn>
                <a:cxn ang="0">
                  <a:pos x="21" y="62"/>
                </a:cxn>
                <a:cxn ang="0">
                  <a:pos x="13" y="78"/>
                </a:cxn>
                <a:cxn ang="0">
                  <a:pos x="6" y="94"/>
                </a:cxn>
                <a:cxn ang="0">
                  <a:pos x="0" y="111"/>
                </a:cxn>
                <a:cxn ang="0">
                  <a:pos x="0" y="111"/>
                </a:cxn>
                <a:cxn ang="0">
                  <a:pos x="0" y="113"/>
                </a:cxn>
                <a:cxn ang="0">
                  <a:pos x="0" y="115"/>
                </a:cxn>
                <a:cxn ang="0">
                  <a:pos x="2" y="116"/>
                </a:cxn>
                <a:cxn ang="0">
                  <a:pos x="3" y="117"/>
                </a:cxn>
                <a:cxn ang="0">
                  <a:pos x="5" y="117"/>
                </a:cxn>
                <a:cxn ang="0">
                  <a:pos x="7" y="116"/>
                </a:cxn>
                <a:cxn ang="0">
                  <a:pos x="8" y="115"/>
                </a:cxn>
                <a:cxn ang="0">
                  <a:pos x="9" y="114"/>
                </a:cxn>
                <a:cxn ang="0">
                  <a:pos x="9" y="114"/>
                </a:cxn>
                <a:cxn ang="0">
                  <a:pos x="15" y="96"/>
                </a:cxn>
                <a:cxn ang="0">
                  <a:pos x="23" y="79"/>
                </a:cxn>
                <a:cxn ang="0">
                  <a:pos x="31" y="62"/>
                </a:cxn>
                <a:cxn ang="0">
                  <a:pos x="36" y="55"/>
                </a:cxn>
                <a:cxn ang="0">
                  <a:pos x="41" y="48"/>
                </a:cxn>
                <a:cxn ang="0">
                  <a:pos x="41" y="48"/>
                </a:cxn>
                <a:cxn ang="0">
                  <a:pos x="51" y="37"/>
                </a:cxn>
                <a:cxn ang="0">
                  <a:pos x="61" y="27"/>
                </a:cxn>
                <a:cxn ang="0">
                  <a:pos x="81" y="8"/>
                </a:cxn>
                <a:cxn ang="0">
                  <a:pos x="81" y="8"/>
                </a:cxn>
                <a:cxn ang="0">
                  <a:pos x="82" y="6"/>
                </a:cxn>
                <a:cxn ang="0">
                  <a:pos x="83" y="4"/>
                </a:cxn>
                <a:cxn ang="0">
                  <a:pos x="82" y="3"/>
                </a:cxn>
                <a:cxn ang="0">
                  <a:pos x="81" y="1"/>
                </a:cxn>
                <a:cxn ang="0">
                  <a:pos x="80" y="0"/>
                </a:cxn>
                <a:cxn ang="0">
                  <a:pos x="78" y="0"/>
                </a:cxn>
                <a:cxn ang="0">
                  <a:pos x="76" y="0"/>
                </a:cxn>
                <a:cxn ang="0">
                  <a:pos x="74" y="1"/>
                </a:cxn>
                <a:cxn ang="0">
                  <a:pos x="74" y="1"/>
                </a:cxn>
              </a:cxnLst>
              <a:rect l="0" t="0" r="r" b="b"/>
              <a:pathLst>
                <a:path w="83" h="117">
                  <a:moveTo>
                    <a:pt x="74" y="1"/>
                  </a:moveTo>
                  <a:lnTo>
                    <a:pt x="74" y="1"/>
                  </a:lnTo>
                  <a:lnTo>
                    <a:pt x="51" y="23"/>
                  </a:lnTo>
                  <a:lnTo>
                    <a:pt x="40" y="35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21" y="62"/>
                  </a:lnTo>
                  <a:lnTo>
                    <a:pt x="13" y="78"/>
                  </a:lnTo>
                  <a:lnTo>
                    <a:pt x="6" y="94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13"/>
                  </a:lnTo>
                  <a:lnTo>
                    <a:pt x="0" y="115"/>
                  </a:lnTo>
                  <a:lnTo>
                    <a:pt x="2" y="116"/>
                  </a:lnTo>
                  <a:lnTo>
                    <a:pt x="3" y="117"/>
                  </a:lnTo>
                  <a:lnTo>
                    <a:pt x="5" y="117"/>
                  </a:lnTo>
                  <a:lnTo>
                    <a:pt x="7" y="116"/>
                  </a:lnTo>
                  <a:lnTo>
                    <a:pt x="8" y="115"/>
                  </a:lnTo>
                  <a:lnTo>
                    <a:pt x="9" y="114"/>
                  </a:lnTo>
                  <a:lnTo>
                    <a:pt x="9" y="114"/>
                  </a:lnTo>
                  <a:lnTo>
                    <a:pt x="15" y="96"/>
                  </a:lnTo>
                  <a:lnTo>
                    <a:pt x="23" y="79"/>
                  </a:lnTo>
                  <a:lnTo>
                    <a:pt x="31" y="62"/>
                  </a:lnTo>
                  <a:lnTo>
                    <a:pt x="36" y="55"/>
                  </a:lnTo>
                  <a:lnTo>
                    <a:pt x="41" y="48"/>
                  </a:lnTo>
                  <a:lnTo>
                    <a:pt x="41" y="48"/>
                  </a:lnTo>
                  <a:lnTo>
                    <a:pt x="51" y="37"/>
                  </a:lnTo>
                  <a:lnTo>
                    <a:pt x="61" y="27"/>
                  </a:lnTo>
                  <a:lnTo>
                    <a:pt x="81" y="8"/>
                  </a:lnTo>
                  <a:lnTo>
                    <a:pt x="81" y="8"/>
                  </a:lnTo>
                  <a:lnTo>
                    <a:pt x="82" y="6"/>
                  </a:lnTo>
                  <a:lnTo>
                    <a:pt x="83" y="4"/>
                  </a:lnTo>
                  <a:lnTo>
                    <a:pt x="82" y="3"/>
                  </a:lnTo>
                  <a:lnTo>
                    <a:pt x="81" y="1"/>
                  </a:lnTo>
                  <a:lnTo>
                    <a:pt x="80" y="0"/>
                  </a:lnTo>
                  <a:lnTo>
                    <a:pt x="78" y="0"/>
                  </a:lnTo>
                  <a:lnTo>
                    <a:pt x="76" y="0"/>
                  </a:lnTo>
                  <a:lnTo>
                    <a:pt x="74" y="1"/>
                  </a:lnTo>
                  <a:lnTo>
                    <a:pt x="74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" name="Freeform 990"/>
            <p:cNvSpPr/>
            <p:nvPr/>
          </p:nvSpPr>
          <p:spPr bwMode="auto">
            <a:xfrm>
              <a:off x="4346576" y="2727326"/>
              <a:ext cx="36513" cy="47625"/>
            </a:xfrm>
            <a:custGeom>
              <a:avLst/>
              <a:gdLst/>
              <a:ahLst/>
              <a:cxnLst>
                <a:cxn ang="0">
                  <a:pos x="61" y="2"/>
                </a:cxn>
                <a:cxn ang="0">
                  <a:pos x="61" y="2"/>
                </a:cxn>
                <a:cxn ang="0">
                  <a:pos x="57" y="9"/>
                </a:cxn>
                <a:cxn ang="0">
                  <a:pos x="52" y="15"/>
                </a:cxn>
                <a:cxn ang="0">
                  <a:pos x="42" y="26"/>
                </a:cxn>
                <a:cxn ang="0">
                  <a:pos x="32" y="37"/>
                </a:cxn>
                <a:cxn ang="0">
                  <a:pos x="23" y="48"/>
                </a:cxn>
                <a:cxn ang="0">
                  <a:pos x="23" y="48"/>
                </a:cxn>
                <a:cxn ang="0">
                  <a:pos x="16" y="59"/>
                </a:cxn>
                <a:cxn ang="0">
                  <a:pos x="12" y="66"/>
                </a:cxn>
                <a:cxn ang="0">
                  <a:pos x="8" y="70"/>
                </a:cxn>
                <a:cxn ang="0">
                  <a:pos x="8" y="70"/>
                </a:cxn>
                <a:cxn ang="0">
                  <a:pos x="3" y="76"/>
                </a:cxn>
                <a:cxn ang="0">
                  <a:pos x="1" y="79"/>
                </a:cxn>
                <a:cxn ang="0">
                  <a:pos x="0" y="83"/>
                </a:cxn>
                <a:cxn ang="0">
                  <a:pos x="0" y="83"/>
                </a:cxn>
                <a:cxn ang="0">
                  <a:pos x="0" y="85"/>
                </a:cxn>
                <a:cxn ang="0">
                  <a:pos x="1" y="86"/>
                </a:cxn>
                <a:cxn ang="0">
                  <a:pos x="2" y="88"/>
                </a:cxn>
                <a:cxn ang="0">
                  <a:pos x="4" y="88"/>
                </a:cxn>
                <a:cxn ang="0">
                  <a:pos x="5" y="89"/>
                </a:cxn>
                <a:cxn ang="0">
                  <a:pos x="7" y="88"/>
                </a:cxn>
                <a:cxn ang="0">
                  <a:pos x="8" y="87"/>
                </a:cxn>
                <a:cxn ang="0">
                  <a:pos x="9" y="85"/>
                </a:cxn>
                <a:cxn ang="0">
                  <a:pos x="9" y="85"/>
                </a:cxn>
                <a:cxn ang="0">
                  <a:pos x="11" y="81"/>
                </a:cxn>
                <a:cxn ang="0">
                  <a:pos x="13" y="79"/>
                </a:cxn>
                <a:cxn ang="0">
                  <a:pos x="17" y="76"/>
                </a:cxn>
                <a:cxn ang="0">
                  <a:pos x="19" y="73"/>
                </a:cxn>
                <a:cxn ang="0">
                  <a:pos x="19" y="73"/>
                </a:cxn>
                <a:cxn ang="0">
                  <a:pos x="22" y="67"/>
                </a:cxn>
                <a:cxn ang="0">
                  <a:pos x="26" y="60"/>
                </a:cxn>
                <a:cxn ang="0">
                  <a:pos x="34" y="49"/>
                </a:cxn>
                <a:cxn ang="0">
                  <a:pos x="34" y="49"/>
                </a:cxn>
                <a:cxn ang="0">
                  <a:pos x="42" y="38"/>
                </a:cxn>
                <a:cxn ang="0">
                  <a:pos x="52" y="28"/>
                </a:cxn>
                <a:cxn ang="0">
                  <a:pos x="61" y="18"/>
                </a:cxn>
                <a:cxn ang="0">
                  <a:pos x="65" y="13"/>
                </a:cxn>
                <a:cxn ang="0">
                  <a:pos x="68" y="8"/>
                </a:cxn>
                <a:cxn ang="0">
                  <a:pos x="68" y="8"/>
                </a:cxn>
                <a:cxn ang="0">
                  <a:pos x="69" y="6"/>
                </a:cxn>
                <a:cxn ang="0">
                  <a:pos x="69" y="3"/>
                </a:cxn>
                <a:cxn ang="0">
                  <a:pos x="68" y="2"/>
                </a:cxn>
                <a:cxn ang="0">
                  <a:pos x="67" y="1"/>
                </a:cxn>
                <a:cxn ang="0">
                  <a:pos x="65" y="0"/>
                </a:cxn>
                <a:cxn ang="0">
                  <a:pos x="63" y="0"/>
                </a:cxn>
                <a:cxn ang="0">
                  <a:pos x="62" y="1"/>
                </a:cxn>
                <a:cxn ang="0">
                  <a:pos x="61" y="2"/>
                </a:cxn>
                <a:cxn ang="0">
                  <a:pos x="61" y="2"/>
                </a:cxn>
              </a:cxnLst>
              <a:rect l="0" t="0" r="r" b="b"/>
              <a:pathLst>
                <a:path w="69" h="89">
                  <a:moveTo>
                    <a:pt x="61" y="2"/>
                  </a:moveTo>
                  <a:lnTo>
                    <a:pt x="61" y="2"/>
                  </a:lnTo>
                  <a:lnTo>
                    <a:pt x="57" y="9"/>
                  </a:lnTo>
                  <a:lnTo>
                    <a:pt x="52" y="15"/>
                  </a:lnTo>
                  <a:lnTo>
                    <a:pt x="42" y="26"/>
                  </a:lnTo>
                  <a:lnTo>
                    <a:pt x="32" y="37"/>
                  </a:lnTo>
                  <a:lnTo>
                    <a:pt x="23" y="48"/>
                  </a:lnTo>
                  <a:lnTo>
                    <a:pt x="23" y="48"/>
                  </a:lnTo>
                  <a:lnTo>
                    <a:pt x="16" y="59"/>
                  </a:lnTo>
                  <a:lnTo>
                    <a:pt x="12" y="66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3" y="76"/>
                  </a:lnTo>
                  <a:lnTo>
                    <a:pt x="1" y="79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0" y="85"/>
                  </a:lnTo>
                  <a:lnTo>
                    <a:pt x="1" y="86"/>
                  </a:lnTo>
                  <a:lnTo>
                    <a:pt x="2" y="88"/>
                  </a:lnTo>
                  <a:lnTo>
                    <a:pt x="4" y="88"/>
                  </a:lnTo>
                  <a:lnTo>
                    <a:pt x="5" y="89"/>
                  </a:lnTo>
                  <a:lnTo>
                    <a:pt x="7" y="88"/>
                  </a:lnTo>
                  <a:lnTo>
                    <a:pt x="8" y="87"/>
                  </a:lnTo>
                  <a:lnTo>
                    <a:pt x="9" y="85"/>
                  </a:lnTo>
                  <a:lnTo>
                    <a:pt x="9" y="85"/>
                  </a:lnTo>
                  <a:lnTo>
                    <a:pt x="11" y="81"/>
                  </a:lnTo>
                  <a:lnTo>
                    <a:pt x="13" y="79"/>
                  </a:lnTo>
                  <a:lnTo>
                    <a:pt x="17" y="76"/>
                  </a:lnTo>
                  <a:lnTo>
                    <a:pt x="19" y="73"/>
                  </a:lnTo>
                  <a:lnTo>
                    <a:pt x="19" y="73"/>
                  </a:lnTo>
                  <a:lnTo>
                    <a:pt x="22" y="67"/>
                  </a:lnTo>
                  <a:lnTo>
                    <a:pt x="26" y="60"/>
                  </a:lnTo>
                  <a:lnTo>
                    <a:pt x="34" y="49"/>
                  </a:lnTo>
                  <a:lnTo>
                    <a:pt x="34" y="49"/>
                  </a:lnTo>
                  <a:lnTo>
                    <a:pt x="42" y="38"/>
                  </a:lnTo>
                  <a:lnTo>
                    <a:pt x="52" y="28"/>
                  </a:lnTo>
                  <a:lnTo>
                    <a:pt x="61" y="18"/>
                  </a:lnTo>
                  <a:lnTo>
                    <a:pt x="65" y="13"/>
                  </a:lnTo>
                  <a:lnTo>
                    <a:pt x="68" y="8"/>
                  </a:lnTo>
                  <a:lnTo>
                    <a:pt x="68" y="8"/>
                  </a:lnTo>
                  <a:lnTo>
                    <a:pt x="69" y="6"/>
                  </a:lnTo>
                  <a:lnTo>
                    <a:pt x="69" y="3"/>
                  </a:lnTo>
                  <a:lnTo>
                    <a:pt x="68" y="2"/>
                  </a:lnTo>
                  <a:lnTo>
                    <a:pt x="67" y="1"/>
                  </a:lnTo>
                  <a:lnTo>
                    <a:pt x="65" y="0"/>
                  </a:lnTo>
                  <a:lnTo>
                    <a:pt x="63" y="0"/>
                  </a:lnTo>
                  <a:lnTo>
                    <a:pt x="62" y="1"/>
                  </a:lnTo>
                  <a:lnTo>
                    <a:pt x="61" y="2"/>
                  </a:lnTo>
                  <a:lnTo>
                    <a:pt x="61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" name="Freeform 991"/>
            <p:cNvSpPr/>
            <p:nvPr/>
          </p:nvSpPr>
          <p:spPr bwMode="auto">
            <a:xfrm>
              <a:off x="4402138" y="2727326"/>
              <a:ext cx="28575" cy="49213"/>
            </a:xfrm>
            <a:custGeom>
              <a:avLst/>
              <a:gdLst/>
              <a:ahLst/>
              <a:cxnLst>
                <a:cxn ang="0">
                  <a:pos x="44" y="6"/>
                </a:cxn>
                <a:cxn ang="0">
                  <a:pos x="44" y="6"/>
                </a:cxn>
                <a:cxn ang="0">
                  <a:pos x="43" y="10"/>
                </a:cxn>
                <a:cxn ang="0">
                  <a:pos x="42" y="12"/>
                </a:cxn>
                <a:cxn ang="0">
                  <a:pos x="41" y="14"/>
                </a:cxn>
                <a:cxn ang="0">
                  <a:pos x="40" y="15"/>
                </a:cxn>
                <a:cxn ang="0">
                  <a:pos x="37" y="17"/>
                </a:cxn>
                <a:cxn ang="0">
                  <a:pos x="36" y="18"/>
                </a:cxn>
                <a:cxn ang="0">
                  <a:pos x="35" y="20"/>
                </a:cxn>
                <a:cxn ang="0">
                  <a:pos x="35" y="20"/>
                </a:cxn>
                <a:cxn ang="0">
                  <a:pos x="31" y="25"/>
                </a:cxn>
                <a:cxn ang="0">
                  <a:pos x="27" y="30"/>
                </a:cxn>
                <a:cxn ang="0">
                  <a:pos x="22" y="36"/>
                </a:cxn>
                <a:cxn ang="0">
                  <a:pos x="19" y="41"/>
                </a:cxn>
                <a:cxn ang="0">
                  <a:pos x="19" y="41"/>
                </a:cxn>
                <a:cxn ang="0">
                  <a:pos x="14" y="52"/>
                </a:cxn>
                <a:cxn ang="0">
                  <a:pos x="10" y="64"/>
                </a:cxn>
                <a:cxn ang="0">
                  <a:pos x="6" y="75"/>
                </a:cxn>
                <a:cxn ang="0">
                  <a:pos x="0" y="85"/>
                </a:cxn>
                <a:cxn ang="0">
                  <a:pos x="0" y="85"/>
                </a:cxn>
                <a:cxn ang="0">
                  <a:pos x="0" y="87"/>
                </a:cxn>
                <a:cxn ang="0">
                  <a:pos x="0" y="88"/>
                </a:cxn>
                <a:cxn ang="0">
                  <a:pos x="1" y="91"/>
                </a:cxn>
                <a:cxn ang="0">
                  <a:pos x="2" y="92"/>
                </a:cxn>
                <a:cxn ang="0">
                  <a:pos x="4" y="92"/>
                </a:cxn>
                <a:cxn ang="0">
                  <a:pos x="5" y="92"/>
                </a:cxn>
                <a:cxn ang="0">
                  <a:pos x="7" y="92"/>
                </a:cxn>
                <a:cxn ang="0">
                  <a:pos x="8" y="89"/>
                </a:cxn>
                <a:cxn ang="0">
                  <a:pos x="8" y="89"/>
                </a:cxn>
                <a:cxn ang="0">
                  <a:pos x="12" y="83"/>
                </a:cxn>
                <a:cxn ang="0">
                  <a:pos x="15" y="77"/>
                </a:cxn>
                <a:cxn ang="0">
                  <a:pos x="21" y="63"/>
                </a:cxn>
                <a:cxn ang="0">
                  <a:pos x="28" y="49"/>
                </a:cxn>
                <a:cxn ang="0">
                  <a:pos x="31" y="43"/>
                </a:cxn>
                <a:cxn ang="0">
                  <a:pos x="36" y="37"/>
                </a:cxn>
                <a:cxn ang="0">
                  <a:pos x="36" y="37"/>
                </a:cxn>
                <a:cxn ang="0">
                  <a:pos x="41" y="29"/>
                </a:cxn>
                <a:cxn ang="0">
                  <a:pos x="47" y="22"/>
                </a:cxn>
                <a:cxn ang="0">
                  <a:pos x="51" y="14"/>
                </a:cxn>
                <a:cxn ang="0">
                  <a:pos x="53" y="10"/>
                </a:cxn>
                <a:cxn ang="0">
                  <a:pos x="54" y="6"/>
                </a:cxn>
                <a:cxn ang="0">
                  <a:pos x="54" y="6"/>
                </a:cxn>
                <a:cxn ang="0">
                  <a:pos x="54" y="3"/>
                </a:cxn>
                <a:cxn ang="0">
                  <a:pos x="53" y="1"/>
                </a:cxn>
                <a:cxn ang="0">
                  <a:pos x="50" y="0"/>
                </a:cxn>
                <a:cxn ang="0">
                  <a:pos x="49" y="0"/>
                </a:cxn>
                <a:cxn ang="0">
                  <a:pos x="45" y="1"/>
                </a:cxn>
                <a:cxn ang="0">
                  <a:pos x="44" y="3"/>
                </a:cxn>
                <a:cxn ang="0">
                  <a:pos x="44" y="6"/>
                </a:cxn>
                <a:cxn ang="0">
                  <a:pos x="44" y="6"/>
                </a:cxn>
              </a:cxnLst>
              <a:rect l="0" t="0" r="r" b="b"/>
              <a:pathLst>
                <a:path w="54" h="92">
                  <a:moveTo>
                    <a:pt x="44" y="6"/>
                  </a:moveTo>
                  <a:lnTo>
                    <a:pt x="44" y="6"/>
                  </a:lnTo>
                  <a:lnTo>
                    <a:pt x="43" y="10"/>
                  </a:lnTo>
                  <a:lnTo>
                    <a:pt x="42" y="12"/>
                  </a:lnTo>
                  <a:lnTo>
                    <a:pt x="41" y="14"/>
                  </a:lnTo>
                  <a:lnTo>
                    <a:pt x="40" y="15"/>
                  </a:lnTo>
                  <a:lnTo>
                    <a:pt x="37" y="17"/>
                  </a:lnTo>
                  <a:lnTo>
                    <a:pt x="36" y="18"/>
                  </a:lnTo>
                  <a:lnTo>
                    <a:pt x="35" y="20"/>
                  </a:lnTo>
                  <a:lnTo>
                    <a:pt x="35" y="20"/>
                  </a:lnTo>
                  <a:lnTo>
                    <a:pt x="31" y="25"/>
                  </a:lnTo>
                  <a:lnTo>
                    <a:pt x="27" y="30"/>
                  </a:lnTo>
                  <a:lnTo>
                    <a:pt x="22" y="36"/>
                  </a:lnTo>
                  <a:lnTo>
                    <a:pt x="19" y="41"/>
                  </a:lnTo>
                  <a:lnTo>
                    <a:pt x="19" y="41"/>
                  </a:lnTo>
                  <a:lnTo>
                    <a:pt x="14" y="52"/>
                  </a:lnTo>
                  <a:lnTo>
                    <a:pt x="10" y="64"/>
                  </a:lnTo>
                  <a:lnTo>
                    <a:pt x="6" y="75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87"/>
                  </a:lnTo>
                  <a:lnTo>
                    <a:pt x="0" y="88"/>
                  </a:lnTo>
                  <a:lnTo>
                    <a:pt x="1" y="91"/>
                  </a:lnTo>
                  <a:lnTo>
                    <a:pt x="2" y="92"/>
                  </a:lnTo>
                  <a:lnTo>
                    <a:pt x="4" y="92"/>
                  </a:lnTo>
                  <a:lnTo>
                    <a:pt x="5" y="92"/>
                  </a:lnTo>
                  <a:lnTo>
                    <a:pt x="7" y="92"/>
                  </a:lnTo>
                  <a:lnTo>
                    <a:pt x="8" y="89"/>
                  </a:lnTo>
                  <a:lnTo>
                    <a:pt x="8" y="89"/>
                  </a:lnTo>
                  <a:lnTo>
                    <a:pt x="12" y="83"/>
                  </a:lnTo>
                  <a:lnTo>
                    <a:pt x="15" y="77"/>
                  </a:lnTo>
                  <a:lnTo>
                    <a:pt x="21" y="63"/>
                  </a:lnTo>
                  <a:lnTo>
                    <a:pt x="28" y="49"/>
                  </a:lnTo>
                  <a:lnTo>
                    <a:pt x="31" y="43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1" y="29"/>
                  </a:lnTo>
                  <a:lnTo>
                    <a:pt x="47" y="22"/>
                  </a:lnTo>
                  <a:lnTo>
                    <a:pt x="51" y="14"/>
                  </a:lnTo>
                  <a:lnTo>
                    <a:pt x="53" y="10"/>
                  </a:lnTo>
                  <a:lnTo>
                    <a:pt x="54" y="6"/>
                  </a:lnTo>
                  <a:lnTo>
                    <a:pt x="54" y="6"/>
                  </a:lnTo>
                  <a:lnTo>
                    <a:pt x="54" y="3"/>
                  </a:lnTo>
                  <a:lnTo>
                    <a:pt x="53" y="1"/>
                  </a:lnTo>
                  <a:lnTo>
                    <a:pt x="50" y="0"/>
                  </a:lnTo>
                  <a:lnTo>
                    <a:pt x="49" y="0"/>
                  </a:lnTo>
                  <a:lnTo>
                    <a:pt x="45" y="1"/>
                  </a:lnTo>
                  <a:lnTo>
                    <a:pt x="44" y="3"/>
                  </a:lnTo>
                  <a:lnTo>
                    <a:pt x="44" y="6"/>
                  </a:lnTo>
                  <a:lnTo>
                    <a:pt x="44" y="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" name="Freeform 992"/>
            <p:cNvSpPr/>
            <p:nvPr/>
          </p:nvSpPr>
          <p:spPr bwMode="auto">
            <a:xfrm>
              <a:off x="4464051" y="2733676"/>
              <a:ext cx="26988" cy="36513"/>
            </a:xfrm>
            <a:custGeom>
              <a:avLst/>
              <a:gdLst/>
              <a:ahLst/>
              <a:cxnLst>
                <a:cxn ang="0">
                  <a:pos x="41" y="2"/>
                </a:cxn>
                <a:cxn ang="0">
                  <a:pos x="41" y="2"/>
                </a:cxn>
                <a:cxn ang="0">
                  <a:pos x="37" y="10"/>
                </a:cxn>
                <a:cxn ang="0">
                  <a:pos x="32" y="18"/>
                </a:cxn>
                <a:cxn ang="0">
                  <a:pos x="21" y="33"/>
                </a:cxn>
                <a:cxn ang="0">
                  <a:pos x="21" y="33"/>
                </a:cxn>
                <a:cxn ang="0">
                  <a:pos x="10" y="48"/>
                </a:cxn>
                <a:cxn ang="0">
                  <a:pos x="1" y="65"/>
                </a:cxn>
                <a:cxn ang="0">
                  <a:pos x="1" y="65"/>
                </a:cxn>
                <a:cxn ang="0">
                  <a:pos x="0" y="66"/>
                </a:cxn>
                <a:cxn ang="0">
                  <a:pos x="0" y="68"/>
                </a:cxn>
                <a:cxn ang="0">
                  <a:pos x="1" y="70"/>
                </a:cxn>
                <a:cxn ang="0">
                  <a:pos x="3" y="71"/>
                </a:cxn>
                <a:cxn ang="0">
                  <a:pos x="4" y="71"/>
                </a:cxn>
                <a:cxn ang="0">
                  <a:pos x="6" y="71"/>
                </a:cxn>
                <a:cxn ang="0">
                  <a:pos x="7" y="71"/>
                </a:cxn>
                <a:cxn ang="0">
                  <a:pos x="9" y="69"/>
                </a:cxn>
                <a:cxn ang="0">
                  <a:pos x="9" y="69"/>
                </a:cxn>
                <a:cxn ang="0">
                  <a:pos x="18" y="54"/>
                </a:cxn>
                <a:cxn ang="0">
                  <a:pos x="29" y="37"/>
                </a:cxn>
                <a:cxn ang="0">
                  <a:pos x="29" y="37"/>
                </a:cxn>
                <a:cxn ang="0">
                  <a:pos x="40" y="21"/>
                </a:cxn>
                <a:cxn ang="0">
                  <a:pos x="46" y="13"/>
                </a:cxn>
                <a:cxn ang="0">
                  <a:pos x="51" y="5"/>
                </a:cxn>
                <a:cxn ang="0">
                  <a:pos x="51" y="5"/>
                </a:cxn>
                <a:cxn ang="0">
                  <a:pos x="51" y="3"/>
                </a:cxn>
                <a:cxn ang="0">
                  <a:pos x="51" y="1"/>
                </a:cxn>
                <a:cxn ang="0">
                  <a:pos x="50" y="0"/>
                </a:cxn>
                <a:cxn ang="0">
                  <a:pos x="47" y="0"/>
                </a:cxn>
                <a:cxn ang="0">
                  <a:pos x="44" y="0"/>
                </a:cxn>
                <a:cxn ang="0">
                  <a:pos x="42" y="1"/>
                </a:cxn>
                <a:cxn ang="0">
                  <a:pos x="41" y="2"/>
                </a:cxn>
                <a:cxn ang="0">
                  <a:pos x="41" y="2"/>
                </a:cxn>
              </a:cxnLst>
              <a:rect l="0" t="0" r="r" b="b"/>
              <a:pathLst>
                <a:path w="51" h="71">
                  <a:moveTo>
                    <a:pt x="41" y="2"/>
                  </a:moveTo>
                  <a:lnTo>
                    <a:pt x="41" y="2"/>
                  </a:lnTo>
                  <a:lnTo>
                    <a:pt x="37" y="10"/>
                  </a:lnTo>
                  <a:lnTo>
                    <a:pt x="32" y="18"/>
                  </a:lnTo>
                  <a:lnTo>
                    <a:pt x="21" y="33"/>
                  </a:lnTo>
                  <a:lnTo>
                    <a:pt x="21" y="33"/>
                  </a:lnTo>
                  <a:lnTo>
                    <a:pt x="10" y="48"/>
                  </a:lnTo>
                  <a:lnTo>
                    <a:pt x="1" y="65"/>
                  </a:lnTo>
                  <a:lnTo>
                    <a:pt x="1" y="65"/>
                  </a:lnTo>
                  <a:lnTo>
                    <a:pt x="0" y="66"/>
                  </a:lnTo>
                  <a:lnTo>
                    <a:pt x="0" y="68"/>
                  </a:lnTo>
                  <a:lnTo>
                    <a:pt x="1" y="70"/>
                  </a:lnTo>
                  <a:lnTo>
                    <a:pt x="3" y="71"/>
                  </a:lnTo>
                  <a:lnTo>
                    <a:pt x="4" y="71"/>
                  </a:lnTo>
                  <a:lnTo>
                    <a:pt x="6" y="71"/>
                  </a:lnTo>
                  <a:lnTo>
                    <a:pt x="7" y="71"/>
                  </a:lnTo>
                  <a:lnTo>
                    <a:pt x="9" y="69"/>
                  </a:lnTo>
                  <a:lnTo>
                    <a:pt x="9" y="69"/>
                  </a:lnTo>
                  <a:lnTo>
                    <a:pt x="18" y="54"/>
                  </a:lnTo>
                  <a:lnTo>
                    <a:pt x="29" y="37"/>
                  </a:lnTo>
                  <a:lnTo>
                    <a:pt x="29" y="37"/>
                  </a:lnTo>
                  <a:lnTo>
                    <a:pt x="40" y="21"/>
                  </a:lnTo>
                  <a:lnTo>
                    <a:pt x="46" y="13"/>
                  </a:lnTo>
                  <a:lnTo>
                    <a:pt x="51" y="5"/>
                  </a:lnTo>
                  <a:lnTo>
                    <a:pt x="51" y="5"/>
                  </a:lnTo>
                  <a:lnTo>
                    <a:pt x="51" y="3"/>
                  </a:lnTo>
                  <a:lnTo>
                    <a:pt x="51" y="1"/>
                  </a:lnTo>
                  <a:lnTo>
                    <a:pt x="50" y="0"/>
                  </a:lnTo>
                  <a:lnTo>
                    <a:pt x="47" y="0"/>
                  </a:lnTo>
                  <a:lnTo>
                    <a:pt x="44" y="0"/>
                  </a:lnTo>
                  <a:lnTo>
                    <a:pt x="42" y="1"/>
                  </a:lnTo>
                  <a:lnTo>
                    <a:pt x="41" y="2"/>
                  </a:lnTo>
                  <a:lnTo>
                    <a:pt x="41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" name="Freeform 993"/>
            <p:cNvSpPr/>
            <p:nvPr/>
          </p:nvSpPr>
          <p:spPr bwMode="auto">
            <a:xfrm>
              <a:off x="4532313" y="2736851"/>
              <a:ext cx="30163" cy="42863"/>
            </a:xfrm>
            <a:custGeom>
              <a:avLst/>
              <a:gdLst/>
              <a:ahLst/>
              <a:cxnLst>
                <a:cxn ang="0">
                  <a:pos x="49" y="3"/>
                </a:cxn>
                <a:cxn ang="0">
                  <a:pos x="49" y="3"/>
                </a:cxn>
                <a:cxn ang="0">
                  <a:pos x="43" y="13"/>
                </a:cxn>
                <a:cxn ang="0">
                  <a:pos x="37" y="24"/>
                </a:cxn>
                <a:cxn ang="0">
                  <a:pos x="29" y="34"/>
                </a:cxn>
                <a:cxn ang="0">
                  <a:pos x="22" y="43"/>
                </a:cxn>
                <a:cxn ang="0">
                  <a:pos x="22" y="43"/>
                </a:cxn>
                <a:cxn ang="0">
                  <a:pos x="15" y="50"/>
                </a:cxn>
                <a:cxn ang="0">
                  <a:pos x="10" y="57"/>
                </a:cxn>
                <a:cxn ang="0">
                  <a:pos x="4" y="65"/>
                </a:cxn>
                <a:cxn ang="0">
                  <a:pos x="1" y="74"/>
                </a:cxn>
                <a:cxn ang="0">
                  <a:pos x="1" y="74"/>
                </a:cxn>
                <a:cxn ang="0">
                  <a:pos x="0" y="76"/>
                </a:cxn>
                <a:cxn ang="0">
                  <a:pos x="1" y="78"/>
                </a:cxn>
                <a:cxn ang="0">
                  <a:pos x="2" y="79"/>
                </a:cxn>
                <a:cxn ang="0">
                  <a:pos x="4" y="79"/>
                </a:cxn>
                <a:cxn ang="0">
                  <a:pos x="6" y="80"/>
                </a:cxn>
                <a:cxn ang="0">
                  <a:pos x="8" y="79"/>
                </a:cxn>
                <a:cxn ang="0">
                  <a:pos x="9" y="78"/>
                </a:cxn>
                <a:cxn ang="0">
                  <a:pos x="10" y="76"/>
                </a:cxn>
                <a:cxn ang="0">
                  <a:pos x="10" y="76"/>
                </a:cxn>
                <a:cxn ang="0">
                  <a:pos x="13" y="70"/>
                </a:cxn>
                <a:cxn ang="0">
                  <a:pos x="15" y="65"/>
                </a:cxn>
                <a:cxn ang="0">
                  <a:pos x="22" y="56"/>
                </a:cxn>
                <a:cxn ang="0">
                  <a:pos x="22" y="56"/>
                </a:cxn>
                <a:cxn ang="0">
                  <a:pos x="29" y="50"/>
                </a:cxn>
                <a:cxn ang="0">
                  <a:pos x="32" y="46"/>
                </a:cxn>
                <a:cxn ang="0">
                  <a:pos x="35" y="43"/>
                </a:cxn>
                <a:cxn ang="0">
                  <a:pos x="35" y="43"/>
                </a:cxn>
                <a:cxn ang="0">
                  <a:pos x="41" y="33"/>
                </a:cxn>
                <a:cxn ang="0">
                  <a:pos x="46" y="25"/>
                </a:cxn>
                <a:cxn ang="0">
                  <a:pos x="52" y="17"/>
                </a:cxn>
                <a:cxn ang="0">
                  <a:pos x="57" y="7"/>
                </a:cxn>
                <a:cxn ang="0">
                  <a:pos x="57" y="7"/>
                </a:cxn>
                <a:cxn ang="0">
                  <a:pos x="57" y="5"/>
                </a:cxn>
                <a:cxn ang="0">
                  <a:pos x="57" y="4"/>
                </a:cxn>
                <a:cxn ang="0">
                  <a:pos x="56" y="2"/>
                </a:cxn>
                <a:cxn ang="0">
                  <a:pos x="55" y="1"/>
                </a:cxn>
                <a:cxn ang="0">
                  <a:pos x="53" y="0"/>
                </a:cxn>
                <a:cxn ang="0">
                  <a:pos x="52" y="0"/>
                </a:cxn>
                <a:cxn ang="0">
                  <a:pos x="50" y="1"/>
                </a:cxn>
                <a:cxn ang="0">
                  <a:pos x="49" y="3"/>
                </a:cxn>
                <a:cxn ang="0">
                  <a:pos x="49" y="3"/>
                </a:cxn>
              </a:cxnLst>
              <a:rect l="0" t="0" r="r" b="b"/>
              <a:pathLst>
                <a:path w="57" h="80">
                  <a:moveTo>
                    <a:pt x="49" y="3"/>
                  </a:moveTo>
                  <a:lnTo>
                    <a:pt x="49" y="3"/>
                  </a:lnTo>
                  <a:lnTo>
                    <a:pt x="43" y="13"/>
                  </a:lnTo>
                  <a:lnTo>
                    <a:pt x="37" y="24"/>
                  </a:lnTo>
                  <a:lnTo>
                    <a:pt x="29" y="34"/>
                  </a:lnTo>
                  <a:lnTo>
                    <a:pt x="22" y="43"/>
                  </a:lnTo>
                  <a:lnTo>
                    <a:pt x="22" y="43"/>
                  </a:lnTo>
                  <a:lnTo>
                    <a:pt x="15" y="50"/>
                  </a:lnTo>
                  <a:lnTo>
                    <a:pt x="10" y="57"/>
                  </a:lnTo>
                  <a:lnTo>
                    <a:pt x="4" y="65"/>
                  </a:lnTo>
                  <a:lnTo>
                    <a:pt x="1" y="74"/>
                  </a:lnTo>
                  <a:lnTo>
                    <a:pt x="1" y="74"/>
                  </a:lnTo>
                  <a:lnTo>
                    <a:pt x="0" y="76"/>
                  </a:lnTo>
                  <a:lnTo>
                    <a:pt x="1" y="78"/>
                  </a:lnTo>
                  <a:lnTo>
                    <a:pt x="2" y="79"/>
                  </a:lnTo>
                  <a:lnTo>
                    <a:pt x="4" y="79"/>
                  </a:lnTo>
                  <a:lnTo>
                    <a:pt x="6" y="80"/>
                  </a:lnTo>
                  <a:lnTo>
                    <a:pt x="8" y="79"/>
                  </a:lnTo>
                  <a:lnTo>
                    <a:pt x="9" y="78"/>
                  </a:lnTo>
                  <a:lnTo>
                    <a:pt x="10" y="76"/>
                  </a:lnTo>
                  <a:lnTo>
                    <a:pt x="10" y="76"/>
                  </a:lnTo>
                  <a:lnTo>
                    <a:pt x="13" y="70"/>
                  </a:lnTo>
                  <a:lnTo>
                    <a:pt x="15" y="65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29" y="50"/>
                  </a:lnTo>
                  <a:lnTo>
                    <a:pt x="32" y="46"/>
                  </a:lnTo>
                  <a:lnTo>
                    <a:pt x="35" y="43"/>
                  </a:lnTo>
                  <a:lnTo>
                    <a:pt x="35" y="43"/>
                  </a:lnTo>
                  <a:lnTo>
                    <a:pt x="41" y="33"/>
                  </a:lnTo>
                  <a:lnTo>
                    <a:pt x="46" y="25"/>
                  </a:lnTo>
                  <a:lnTo>
                    <a:pt x="52" y="17"/>
                  </a:lnTo>
                  <a:lnTo>
                    <a:pt x="57" y="7"/>
                  </a:lnTo>
                  <a:lnTo>
                    <a:pt x="57" y="7"/>
                  </a:lnTo>
                  <a:lnTo>
                    <a:pt x="57" y="5"/>
                  </a:lnTo>
                  <a:lnTo>
                    <a:pt x="57" y="4"/>
                  </a:lnTo>
                  <a:lnTo>
                    <a:pt x="56" y="2"/>
                  </a:lnTo>
                  <a:lnTo>
                    <a:pt x="55" y="1"/>
                  </a:lnTo>
                  <a:lnTo>
                    <a:pt x="53" y="0"/>
                  </a:lnTo>
                  <a:lnTo>
                    <a:pt x="52" y="0"/>
                  </a:lnTo>
                  <a:lnTo>
                    <a:pt x="50" y="1"/>
                  </a:lnTo>
                  <a:lnTo>
                    <a:pt x="49" y="3"/>
                  </a:lnTo>
                  <a:lnTo>
                    <a:pt x="49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" name="Freeform 994"/>
            <p:cNvSpPr/>
            <p:nvPr/>
          </p:nvSpPr>
          <p:spPr bwMode="auto">
            <a:xfrm>
              <a:off x="4589463" y="2735263"/>
              <a:ext cx="22225" cy="34925"/>
            </a:xfrm>
            <a:custGeom>
              <a:avLst/>
              <a:gdLst/>
              <a:ahLst/>
              <a:cxnLst>
                <a:cxn ang="0">
                  <a:pos x="33" y="2"/>
                </a:cxn>
                <a:cxn ang="0">
                  <a:pos x="33" y="2"/>
                </a:cxn>
                <a:cxn ang="0">
                  <a:pos x="24" y="16"/>
                </a:cxn>
                <a:cxn ang="0">
                  <a:pos x="16" y="31"/>
                </a:cxn>
                <a:cxn ang="0">
                  <a:pos x="7" y="46"/>
                </a:cxn>
                <a:cxn ang="0">
                  <a:pos x="1" y="61"/>
                </a:cxn>
                <a:cxn ang="0">
                  <a:pos x="1" y="61"/>
                </a:cxn>
                <a:cxn ang="0">
                  <a:pos x="0" y="63"/>
                </a:cxn>
                <a:cxn ang="0">
                  <a:pos x="1" y="64"/>
                </a:cxn>
                <a:cxn ang="0">
                  <a:pos x="2" y="65"/>
                </a:cxn>
                <a:cxn ang="0">
                  <a:pos x="4" y="66"/>
                </a:cxn>
                <a:cxn ang="0">
                  <a:pos x="7" y="66"/>
                </a:cxn>
                <a:cxn ang="0">
                  <a:pos x="8" y="65"/>
                </a:cxn>
                <a:cxn ang="0">
                  <a:pos x="10" y="63"/>
                </a:cxn>
                <a:cxn ang="0">
                  <a:pos x="10" y="63"/>
                </a:cxn>
                <a:cxn ang="0">
                  <a:pos x="17" y="49"/>
                </a:cxn>
                <a:cxn ang="0">
                  <a:pos x="24" y="34"/>
                </a:cxn>
                <a:cxn ang="0">
                  <a:pos x="32" y="21"/>
                </a:cxn>
                <a:cxn ang="0">
                  <a:pos x="42" y="7"/>
                </a:cxn>
                <a:cxn ang="0">
                  <a:pos x="42" y="7"/>
                </a:cxn>
                <a:cxn ang="0">
                  <a:pos x="42" y="5"/>
                </a:cxn>
                <a:cxn ang="0">
                  <a:pos x="42" y="4"/>
                </a:cxn>
                <a:cxn ang="0">
                  <a:pos x="41" y="2"/>
                </a:cxn>
                <a:cxn ang="0">
                  <a:pos x="40" y="1"/>
                </a:cxn>
                <a:cxn ang="0">
                  <a:pos x="38" y="0"/>
                </a:cxn>
                <a:cxn ang="0">
                  <a:pos x="36" y="0"/>
                </a:cxn>
                <a:cxn ang="0">
                  <a:pos x="34" y="1"/>
                </a:cxn>
                <a:cxn ang="0">
                  <a:pos x="33" y="2"/>
                </a:cxn>
                <a:cxn ang="0">
                  <a:pos x="33" y="2"/>
                </a:cxn>
              </a:cxnLst>
              <a:rect l="0" t="0" r="r" b="b"/>
              <a:pathLst>
                <a:path w="42" h="66">
                  <a:moveTo>
                    <a:pt x="33" y="2"/>
                  </a:moveTo>
                  <a:lnTo>
                    <a:pt x="33" y="2"/>
                  </a:lnTo>
                  <a:lnTo>
                    <a:pt x="24" y="16"/>
                  </a:lnTo>
                  <a:lnTo>
                    <a:pt x="16" y="31"/>
                  </a:lnTo>
                  <a:lnTo>
                    <a:pt x="7" y="46"/>
                  </a:lnTo>
                  <a:lnTo>
                    <a:pt x="1" y="61"/>
                  </a:lnTo>
                  <a:lnTo>
                    <a:pt x="1" y="61"/>
                  </a:lnTo>
                  <a:lnTo>
                    <a:pt x="0" y="63"/>
                  </a:lnTo>
                  <a:lnTo>
                    <a:pt x="1" y="64"/>
                  </a:lnTo>
                  <a:lnTo>
                    <a:pt x="2" y="65"/>
                  </a:lnTo>
                  <a:lnTo>
                    <a:pt x="4" y="66"/>
                  </a:lnTo>
                  <a:lnTo>
                    <a:pt x="7" y="66"/>
                  </a:lnTo>
                  <a:lnTo>
                    <a:pt x="8" y="65"/>
                  </a:lnTo>
                  <a:lnTo>
                    <a:pt x="10" y="63"/>
                  </a:lnTo>
                  <a:lnTo>
                    <a:pt x="10" y="63"/>
                  </a:lnTo>
                  <a:lnTo>
                    <a:pt x="17" y="49"/>
                  </a:lnTo>
                  <a:lnTo>
                    <a:pt x="24" y="34"/>
                  </a:lnTo>
                  <a:lnTo>
                    <a:pt x="32" y="21"/>
                  </a:lnTo>
                  <a:lnTo>
                    <a:pt x="42" y="7"/>
                  </a:lnTo>
                  <a:lnTo>
                    <a:pt x="42" y="7"/>
                  </a:lnTo>
                  <a:lnTo>
                    <a:pt x="42" y="5"/>
                  </a:lnTo>
                  <a:lnTo>
                    <a:pt x="42" y="4"/>
                  </a:lnTo>
                  <a:lnTo>
                    <a:pt x="41" y="2"/>
                  </a:lnTo>
                  <a:lnTo>
                    <a:pt x="40" y="1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4" y="1"/>
                  </a:lnTo>
                  <a:lnTo>
                    <a:pt x="33" y="2"/>
                  </a:lnTo>
                  <a:lnTo>
                    <a:pt x="33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" name="Freeform 995"/>
            <p:cNvSpPr/>
            <p:nvPr/>
          </p:nvSpPr>
          <p:spPr bwMode="auto">
            <a:xfrm>
              <a:off x="4651376" y="2736851"/>
              <a:ext cx="25400" cy="42863"/>
            </a:xfrm>
            <a:custGeom>
              <a:avLst/>
              <a:gdLst/>
              <a:ahLst/>
              <a:cxnLst>
                <a:cxn ang="0">
                  <a:pos x="39" y="4"/>
                </a:cxn>
                <a:cxn ang="0">
                  <a:pos x="39" y="4"/>
                </a:cxn>
                <a:cxn ang="0">
                  <a:pos x="36" y="13"/>
                </a:cxn>
                <a:cxn ang="0">
                  <a:pos x="31" y="22"/>
                </a:cxn>
                <a:cxn ang="0">
                  <a:pos x="22" y="39"/>
                </a:cxn>
                <a:cxn ang="0">
                  <a:pos x="11" y="56"/>
                </a:cxn>
                <a:cxn ang="0">
                  <a:pos x="0" y="73"/>
                </a:cxn>
                <a:cxn ang="0">
                  <a:pos x="0" y="73"/>
                </a:cxn>
                <a:cxn ang="0">
                  <a:pos x="0" y="75"/>
                </a:cxn>
                <a:cxn ang="0">
                  <a:pos x="0" y="76"/>
                </a:cxn>
                <a:cxn ang="0">
                  <a:pos x="1" y="78"/>
                </a:cxn>
                <a:cxn ang="0">
                  <a:pos x="2" y="79"/>
                </a:cxn>
                <a:cxn ang="0">
                  <a:pos x="4" y="80"/>
                </a:cxn>
                <a:cxn ang="0">
                  <a:pos x="5" y="80"/>
                </a:cxn>
                <a:cxn ang="0">
                  <a:pos x="8" y="79"/>
                </a:cxn>
                <a:cxn ang="0">
                  <a:pos x="9" y="78"/>
                </a:cxn>
                <a:cxn ang="0">
                  <a:pos x="9" y="78"/>
                </a:cxn>
                <a:cxn ang="0">
                  <a:pos x="20" y="60"/>
                </a:cxn>
                <a:cxn ang="0">
                  <a:pos x="30" y="43"/>
                </a:cxn>
                <a:cxn ang="0">
                  <a:pos x="41" y="25"/>
                </a:cxn>
                <a:cxn ang="0">
                  <a:pos x="44" y="16"/>
                </a:cxn>
                <a:cxn ang="0">
                  <a:pos x="47" y="6"/>
                </a:cxn>
                <a:cxn ang="0">
                  <a:pos x="47" y="6"/>
                </a:cxn>
                <a:cxn ang="0">
                  <a:pos x="48" y="4"/>
                </a:cxn>
                <a:cxn ang="0">
                  <a:pos x="47" y="3"/>
                </a:cxn>
                <a:cxn ang="0">
                  <a:pos x="46" y="1"/>
                </a:cxn>
                <a:cxn ang="0">
                  <a:pos x="44" y="1"/>
                </a:cxn>
                <a:cxn ang="0">
                  <a:pos x="43" y="0"/>
                </a:cxn>
                <a:cxn ang="0">
                  <a:pos x="41" y="1"/>
                </a:cxn>
                <a:cxn ang="0">
                  <a:pos x="40" y="2"/>
                </a:cxn>
                <a:cxn ang="0">
                  <a:pos x="39" y="4"/>
                </a:cxn>
                <a:cxn ang="0">
                  <a:pos x="39" y="4"/>
                </a:cxn>
              </a:cxnLst>
              <a:rect l="0" t="0" r="r" b="b"/>
              <a:pathLst>
                <a:path w="48" h="80">
                  <a:moveTo>
                    <a:pt x="39" y="4"/>
                  </a:moveTo>
                  <a:lnTo>
                    <a:pt x="39" y="4"/>
                  </a:lnTo>
                  <a:lnTo>
                    <a:pt x="36" y="13"/>
                  </a:lnTo>
                  <a:lnTo>
                    <a:pt x="31" y="22"/>
                  </a:lnTo>
                  <a:lnTo>
                    <a:pt x="22" y="39"/>
                  </a:lnTo>
                  <a:lnTo>
                    <a:pt x="11" y="56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0" y="75"/>
                  </a:lnTo>
                  <a:lnTo>
                    <a:pt x="0" y="76"/>
                  </a:lnTo>
                  <a:lnTo>
                    <a:pt x="1" y="78"/>
                  </a:lnTo>
                  <a:lnTo>
                    <a:pt x="2" y="79"/>
                  </a:lnTo>
                  <a:lnTo>
                    <a:pt x="4" y="80"/>
                  </a:lnTo>
                  <a:lnTo>
                    <a:pt x="5" y="80"/>
                  </a:lnTo>
                  <a:lnTo>
                    <a:pt x="8" y="79"/>
                  </a:lnTo>
                  <a:lnTo>
                    <a:pt x="9" y="78"/>
                  </a:lnTo>
                  <a:lnTo>
                    <a:pt x="9" y="78"/>
                  </a:lnTo>
                  <a:lnTo>
                    <a:pt x="20" y="60"/>
                  </a:lnTo>
                  <a:lnTo>
                    <a:pt x="30" y="43"/>
                  </a:lnTo>
                  <a:lnTo>
                    <a:pt x="41" y="25"/>
                  </a:lnTo>
                  <a:lnTo>
                    <a:pt x="44" y="16"/>
                  </a:lnTo>
                  <a:lnTo>
                    <a:pt x="47" y="6"/>
                  </a:lnTo>
                  <a:lnTo>
                    <a:pt x="47" y="6"/>
                  </a:lnTo>
                  <a:lnTo>
                    <a:pt x="48" y="4"/>
                  </a:lnTo>
                  <a:lnTo>
                    <a:pt x="47" y="3"/>
                  </a:lnTo>
                  <a:lnTo>
                    <a:pt x="46" y="1"/>
                  </a:lnTo>
                  <a:lnTo>
                    <a:pt x="44" y="1"/>
                  </a:lnTo>
                  <a:lnTo>
                    <a:pt x="43" y="0"/>
                  </a:lnTo>
                  <a:lnTo>
                    <a:pt x="41" y="1"/>
                  </a:lnTo>
                  <a:lnTo>
                    <a:pt x="40" y="2"/>
                  </a:lnTo>
                  <a:lnTo>
                    <a:pt x="39" y="4"/>
                  </a:lnTo>
                  <a:lnTo>
                    <a:pt x="39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" name="Freeform 996"/>
            <p:cNvSpPr/>
            <p:nvPr/>
          </p:nvSpPr>
          <p:spPr bwMode="auto">
            <a:xfrm>
              <a:off x="4702176" y="2738438"/>
              <a:ext cx="22225" cy="38100"/>
            </a:xfrm>
            <a:custGeom>
              <a:avLst/>
              <a:gdLst/>
              <a:ahLst/>
              <a:cxnLst>
                <a:cxn ang="0">
                  <a:pos x="35" y="3"/>
                </a:cxn>
                <a:cxn ang="0">
                  <a:pos x="35" y="3"/>
                </a:cxn>
                <a:cxn ang="0">
                  <a:pos x="30" y="10"/>
                </a:cxn>
                <a:cxn ang="0">
                  <a:pos x="26" y="18"/>
                </a:cxn>
                <a:cxn ang="0">
                  <a:pos x="14" y="32"/>
                </a:cxn>
                <a:cxn ang="0">
                  <a:pos x="10" y="40"/>
                </a:cxn>
                <a:cxn ang="0">
                  <a:pos x="5" y="48"/>
                </a:cxn>
                <a:cxn ang="0">
                  <a:pos x="2" y="55"/>
                </a:cxn>
                <a:cxn ang="0">
                  <a:pos x="0" y="64"/>
                </a:cxn>
                <a:cxn ang="0">
                  <a:pos x="0" y="64"/>
                </a:cxn>
                <a:cxn ang="0">
                  <a:pos x="0" y="66"/>
                </a:cxn>
                <a:cxn ang="0">
                  <a:pos x="0" y="67"/>
                </a:cxn>
                <a:cxn ang="0">
                  <a:pos x="3" y="70"/>
                </a:cxn>
                <a:cxn ang="0">
                  <a:pos x="5" y="71"/>
                </a:cxn>
                <a:cxn ang="0">
                  <a:pos x="7" y="70"/>
                </a:cxn>
                <a:cxn ang="0">
                  <a:pos x="8" y="69"/>
                </a:cxn>
                <a:cxn ang="0">
                  <a:pos x="9" y="66"/>
                </a:cxn>
                <a:cxn ang="0">
                  <a:pos x="9" y="66"/>
                </a:cxn>
                <a:cxn ang="0">
                  <a:pos x="11" y="58"/>
                </a:cxn>
                <a:cxn ang="0">
                  <a:pos x="14" y="51"/>
                </a:cxn>
                <a:cxn ang="0">
                  <a:pos x="18" y="44"/>
                </a:cxn>
                <a:cxn ang="0">
                  <a:pos x="23" y="36"/>
                </a:cxn>
                <a:cxn ang="0">
                  <a:pos x="34" y="22"/>
                </a:cxn>
                <a:cxn ang="0">
                  <a:pos x="39" y="15"/>
                </a:cxn>
                <a:cxn ang="0">
                  <a:pos x="43" y="7"/>
                </a:cxn>
                <a:cxn ang="0">
                  <a:pos x="43" y="7"/>
                </a:cxn>
                <a:cxn ang="0">
                  <a:pos x="43" y="5"/>
                </a:cxn>
                <a:cxn ang="0">
                  <a:pos x="43" y="4"/>
                </a:cxn>
                <a:cxn ang="0">
                  <a:pos x="42" y="2"/>
                </a:cxn>
                <a:cxn ang="0">
                  <a:pos x="41" y="1"/>
                </a:cxn>
                <a:cxn ang="0">
                  <a:pos x="39" y="0"/>
                </a:cxn>
                <a:cxn ang="0">
                  <a:pos x="38" y="0"/>
                </a:cxn>
                <a:cxn ang="0">
                  <a:pos x="36" y="1"/>
                </a:cxn>
                <a:cxn ang="0">
                  <a:pos x="35" y="3"/>
                </a:cxn>
                <a:cxn ang="0">
                  <a:pos x="35" y="3"/>
                </a:cxn>
              </a:cxnLst>
              <a:rect l="0" t="0" r="r" b="b"/>
              <a:pathLst>
                <a:path w="43" h="71">
                  <a:moveTo>
                    <a:pt x="35" y="3"/>
                  </a:moveTo>
                  <a:lnTo>
                    <a:pt x="35" y="3"/>
                  </a:lnTo>
                  <a:lnTo>
                    <a:pt x="30" y="10"/>
                  </a:lnTo>
                  <a:lnTo>
                    <a:pt x="26" y="18"/>
                  </a:lnTo>
                  <a:lnTo>
                    <a:pt x="14" y="32"/>
                  </a:lnTo>
                  <a:lnTo>
                    <a:pt x="10" y="40"/>
                  </a:lnTo>
                  <a:lnTo>
                    <a:pt x="5" y="48"/>
                  </a:lnTo>
                  <a:lnTo>
                    <a:pt x="2" y="5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6"/>
                  </a:lnTo>
                  <a:lnTo>
                    <a:pt x="0" y="67"/>
                  </a:lnTo>
                  <a:lnTo>
                    <a:pt x="3" y="70"/>
                  </a:lnTo>
                  <a:lnTo>
                    <a:pt x="5" y="71"/>
                  </a:lnTo>
                  <a:lnTo>
                    <a:pt x="7" y="70"/>
                  </a:lnTo>
                  <a:lnTo>
                    <a:pt x="8" y="69"/>
                  </a:lnTo>
                  <a:lnTo>
                    <a:pt x="9" y="66"/>
                  </a:lnTo>
                  <a:lnTo>
                    <a:pt x="9" y="66"/>
                  </a:lnTo>
                  <a:lnTo>
                    <a:pt x="11" y="58"/>
                  </a:lnTo>
                  <a:lnTo>
                    <a:pt x="14" y="51"/>
                  </a:lnTo>
                  <a:lnTo>
                    <a:pt x="18" y="44"/>
                  </a:lnTo>
                  <a:lnTo>
                    <a:pt x="23" y="36"/>
                  </a:lnTo>
                  <a:lnTo>
                    <a:pt x="34" y="22"/>
                  </a:lnTo>
                  <a:lnTo>
                    <a:pt x="39" y="15"/>
                  </a:lnTo>
                  <a:lnTo>
                    <a:pt x="43" y="7"/>
                  </a:lnTo>
                  <a:lnTo>
                    <a:pt x="43" y="7"/>
                  </a:lnTo>
                  <a:lnTo>
                    <a:pt x="43" y="5"/>
                  </a:lnTo>
                  <a:lnTo>
                    <a:pt x="43" y="4"/>
                  </a:lnTo>
                  <a:lnTo>
                    <a:pt x="42" y="2"/>
                  </a:lnTo>
                  <a:lnTo>
                    <a:pt x="41" y="1"/>
                  </a:lnTo>
                  <a:lnTo>
                    <a:pt x="39" y="0"/>
                  </a:lnTo>
                  <a:lnTo>
                    <a:pt x="38" y="0"/>
                  </a:lnTo>
                  <a:lnTo>
                    <a:pt x="36" y="1"/>
                  </a:lnTo>
                  <a:lnTo>
                    <a:pt x="35" y="3"/>
                  </a:lnTo>
                  <a:lnTo>
                    <a:pt x="35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" name="Freeform 997"/>
            <p:cNvSpPr/>
            <p:nvPr/>
          </p:nvSpPr>
          <p:spPr bwMode="auto">
            <a:xfrm>
              <a:off x="4735513" y="2746376"/>
              <a:ext cx="25400" cy="30163"/>
            </a:xfrm>
            <a:custGeom>
              <a:avLst/>
              <a:gdLst/>
              <a:ahLst/>
              <a:cxnLst>
                <a:cxn ang="0">
                  <a:pos x="39" y="1"/>
                </a:cxn>
                <a:cxn ang="0">
                  <a:pos x="39" y="1"/>
                </a:cxn>
                <a:cxn ang="0">
                  <a:pos x="29" y="12"/>
                </a:cxn>
                <a:cxn ang="0">
                  <a:pos x="20" y="23"/>
                </a:cxn>
                <a:cxn ang="0">
                  <a:pos x="1" y="48"/>
                </a:cxn>
                <a:cxn ang="0">
                  <a:pos x="1" y="48"/>
                </a:cxn>
                <a:cxn ang="0">
                  <a:pos x="0" y="50"/>
                </a:cxn>
                <a:cxn ang="0">
                  <a:pos x="0" y="51"/>
                </a:cxn>
                <a:cxn ang="0">
                  <a:pos x="2" y="56"/>
                </a:cxn>
                <a:cxn ang="0">
                  <a:pos x="3" y="57"/>
                </a:cxn>
                <a:cxn ang="0">
                  <a:pos x="4" y="57"/>
                </a:cxn>
                <a:cxn ang="0">
                  <a:pos x="6" y="57"/>
                </a:cxn>
                <a:cxn ang="0">
                  <a:pos x="8" y="55"/>
                </a:cxn>
                <a:cxn ang="0">
                  <a:pos x="8" y="55"/>
                </a:cxn>
                <a:cxn ang="0">
                  <a:pos x="26" y="31"/>
                </a:cxn>
                <a:cxn ang="0">
                  <a:pos x="35" y="18"/>
                </a:cxn>
                <a:cxn ang="0">
                  <a:pos x="45" y="7"/>
                </a:cxn>
                <a:cxn ang="0">
                  <a:pos x="45" y="7"/>
                </a:cxn>
                <a:cxn ang="0">
                  <a:pos x="46" y="6"/>
                </a:cxn>
                <a:cxn ang="0">
                  <a:pos x="48" y="4"/>
                </a:cxn>
                <a:cxn ang="0">
                  <a:pos x="46" y="2"/>
                </a:cxn>
                <a:cxn ang="0">
                  <a:pos x="45" y="1"/>
                </a:cxn>
                <a:cxn ang="0">
                  <a:pos x="44" y="0"/>
                </a:cxn>
                <a:cxn ang="0">
                  <a:pos x="42" y="0"/>
                </a:cxn>
                <a:cxn ang="0">
                  <a:pos x="40" y="0"/>
                </a:cxn>
                <a:cxn ang="0">
                  <a:pos x="39" y="1"/>
                </a:cxn>
                <a:cxn ang="0">
                  <a:pos x="39" y="1"/>
                </a:cxn>
              </a:cxnLst>
              <a:rect l="0" t="0" r="r" b="b"/>
              <a:pathLst>
                <a:path w="48" h="57">
                  <a:moveTo>
                    <a:pt x="39" y="1"/>
                  </a:moveTo>
                  <a:lnTo>
                    <a:pt x="39" y="1"/>
                  </a:lnTo>
                  <a:lnTo>
                    <a:pt x="29" y="12"/>
                  </a:lnTo>
                  <a:lnTo>
                    <a:pt x="20" y="23"/>
                  </a:lnTo>
                  <a:lnTo>
                    <a:pt x="1" y="48"/>
                  </a:lnTo>
                  <a:lnTo>
                    <a:pt x="1" y="48"/>
                  </a:lnTo>
                  <a:lnTo>
                    <a:pt x="0" y="50"/>
                  </a:lnTo>
                  <a:lnTo>
                    <a:pt x="0" y="51"/>
                  </a:lnTo>
                  <a:lnTo>
                    <a:pt x="2" y="56"/>
                  </a:lnTo>
                  <a:lnTo>
                    <a:pt x="3" y="57"/>
                  </a:lnTo>
                  <a:lnTo>
                    <a:pt x="4" y="57"/>
                  </a:lnTo>
                  <a:lnTo>
                    <a:pt x="6" y="57"/>
                  </a:lnTo>
                  <a:lnTo>
                    <a:pt x="8" y="55"/>
                  </a:lnTo>
                  <a:lnTo>
                    <a:pt x="8" y="55"/>
                  </a:lnTo>
                  <a:lnTo>
                    <a:pt x="26" y="31"/>
                  </a:lnTo>
                  <a:lnTo>
                    <a:pt x="35" y="18"/>
                  </a:lnTo>
                  <a:lnTo>
                    <a:pt x="45" y="7"/>
                  </a:lnTo>
                  <a:lnTo>
                    <a:pt x="45" y="7"/>
                  </a:lnTo>
                  <a:lnTo>
                    <a:pt x="46" y="6"/>
                  </a:lnTo>
                  <a:lnTo>
                    <a:pt x="48" y="4"/>
                  </a:lnTo>
                  <a:lnTo>
                    <a:pt x="46" y="2"/>
                  </a:lnTo>
                  <a:lnTo>
                    <a:pt x="45" y="1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39" y="1"/>
                  </a:lnTo>
                  <a:lnTo>
                    <a:pt x="39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" name="Freeform 998"/>
            <p:cNvSpPr/>
            <p:nvPr/>
          </p:nvSpPr>
          <p:spPr bwMode="auto">
            <a:xfrm>
              <a:off x="4479926" y="2536826"/>
              <a:ext cx="31750" cy="34925"/>
            </a:xfrm>
            <a:custGeom>
              <a:avLst/>
              <a:gdLst/>
              <a:ahLst/>
              <a:cxnLst>
                <a:cxn ang="0">
                  <a:pos x="52" y="1"/>
                </a:cxn>
                <a:cxn ang="0">
                  <a:pos x="52" y="1"/>
                </a:cxn>
                <a:cxn ang="0">
                  <a:pos x="38" y="15"/>
                </a:cxn>
                <a:cxn ang="0">
                  <a:pos x="26" y="30"/>
                </a:cxn>
                <a:cxn ang="0">
                  <a:pos x="13" y="44"/>
                </a:cxn>
                <a:cxn ang="0">
                  <a:pos x="1" y="58"/>
                </a:cxn>
                <a:cxn ang="0">
                  <a:pos x="1" y="58"/>
                </a:cxn>
                <a:cxn ang="0">
                  <a:pos x="0" y="60"/>
                </a:cxn>
                <a:cxn ang="0">
                  <a:pos x="0" y="61"/>
                </a:cxn>
                <a:cxn ang="0">
                  <a:pos x="0" y="63"/>
                </a:cxn>
                <a:cxn ang="0">
                  <a:pos x="1" y="64"/>
                </a:cxn>
                <a:cxn ang="0">
                  <a:pos x="2" y="65"/>
                </a:cxn>
                <a:cxn ang="0">
                  <a:pos x="4" y="66"/>
                </a:cxn>
                <a:cxn ang="0">
                  <a:pos x="6" y="66"/>
                </a:cxn>
                <a:cxn ang="0">
                  <a:pos x="7" y="65"/>
                </a:cxn>
                <a:cxn ang="0">
                  <a:pos x="7" y="65"/>
                </a:cxn>
                <a:cxn ang="0">
                  <a:pos x="21" y="50"/>
                </a:cxn>
                <a:cxn ang="0">
                  <a:pos x="33" y="36"/>
                </a:cxn>
                <a:cxn ang="0">
                  <a:pos x="46" y="21"/>
                </a:cxn>
                <a:cxn ang="0">
                  <a:pos x="58" y="7"/>
                </a:cxn>
                <a:cxn ang="0">
                  <a:pos x="58" y="7"/>
                </a:cxn>
                <a:cxn ang="0">
                  <a:pos x="59" y="6"/>
                </a:cxn>
                <a:cxn ang="0">
                  <a:pos x="60" y="4"/>
                </a:cxn>
                <a:cxn ang="0">
                  <a:pos x="59" y="2"/>
                </a:cxn>
                <a:cxn ang="0">
                  <a:pos x="58" y="1"/>
                </a:cxn>
                <a:cxn ang="0">
                  <a:pos x="57" y="0"/>
                </a:cxn>
                <a:cxn ang="0">
                  <a:pos x="55" y="0"/>
                </a:cxn>
                <a:cxn ang="0">
                  <a:pos x="54" y="0"/>
                </a:cxn>
                <a:cxn ang="0">
                  <a:pos x="52" y="1"/>
                </a:cxn>
                <a:cxn ang="0">
                  <a:pos x="52" y="1"/>
                </a:cxn>
              </a:cxnLst>
              <a:rect l="0" t="0" r="r" b="b"/>
              <a:pathLst>
                <a:path w="60" h="66">
                  <a:moveTo>
                    <a:pt x="52" y="1"/>
                  </a:moveTo>
                  <a:lnTo>
                    <a:pt x="52" y="1"/>
                  </a:lnTo>
                  <a:lnTo>
                    <a:pt x="38" y="15"/>
                  </a:lnTo>
                  <a:lnTo>
                    <a:pt x="26" y="30"/>
                  </a:lnTo>
                  <a:lnTo>
                    <a:pt x="13" y="44"/>
                  </a:lnTo>
                  <a:lnTo>
                    <a:pt x="1" y="58"/>
                  </a:lnTo>
                  <a:lnTo>
                    <a:pt x="1" y="58"/>
                  </a:lnTo>
                  <a:lnTo>
                    <a:pt x="0" y="60"/>
                  </a:lnTo>
                  <a:lnTo>
                    <a:pt x="0" y="61"/>
                  </a:lnTo>
                  <a:lnTo>
                    <a:pt x="0" y="63"/>
                  </a:lnTo>
                  <a:lnTo>
                    <a:pt x="1" y="64"/>
                  </a:lnTo>
                  <a:lnTo>
                    <a:pt x="2" y="65"/>
                  </a:lnTo>
                  <a:lnTo>
                    <a:pt x="4" y="66"/>
                  </a:lnTo>
                  <a:lnTo>
                    <a:pt x="6" y="66"/>
                  </a:lnTo>
                  <a:lnTo>
                    <a:pt x="7" y="65"/>
                  </a:lnTo>
                  <a:lnTo>
                    <a:pt x="7" y="65"/>
                  </a:lnTo>
                  <a:lnTo>
                    <a:pt x="21" y="50"/>
                  </a:lnTo>
                  <a:lnTo>
                    <a:pt x="33" y="36"/>
                  </a:lnTo>
                  <a:lnTo>
                    <a:pt x="46" y="21"/>
                  </a:lnTo>
                  <a:lnTo>
                    <a:pt x="58" y="7"/>
                  </a:lnTo>
                  <a:lnTo>
                    <a:pt x="58" y="7"/>
                  </a:lnTo>
                  <a:lnTo>
                    <a:pt x="59" y="6"/>
                  </a:lnTo>
                  <a:lnTo>
                    <a:pt x="60" y="4"/>
                  </a:lnTo>
                  <a:lnTo>
                    <a:pt x="59" y="2"/>
                  </a:lnTo>
                  <a:lnTo>
                    <a:pt x="58" y="1"/>
                  </a:lnTo>
                  <a:lnTo>
                    <a:pt x="57" y="0"/>
                  </a:lnTo>
                  <a:lnTo>
                    <a:pt x="55" y="0"/>
                  </a:lnTo>
                  <a:lnTo>
                    <a:pt x="54" y="0"/>
                  </a:lnTo>
                  <a:lnTo>
                    <a:pt x="52" y="1"/>
                  </a:lnTo>
                  <a:lnTo>
                    <a:pt x="52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" name="Freeform 999"/>
            <p:cNvSpPr/>
            <p:nvPr/>
          </p:nvSpPr>
          <p:spPr bwMode="auto">
            <a:xfrm>
              <a:off x="4513263" y="2566988"/>
              <a:ext cx="34925" cy="49213"/>
            </a:xfrm>
            <a:custGeom>
              <a:avLst/>
              <a:gdLst/>
              <a:ahLst/>
              <a:cxnLst>
                <a:cxn ang="0">
                  <a:pos x="57" y="3"/>
                </a:cxn>
                <a:cxn ang="0">
                  <a:pos x="57" y="3"/>
                </a:cxn>
                <a:cxn ang="0">
                  <a:pos x="55" y="8"/>
                </a:cxn>
                <a:cxn ang="0">
                  <a:pos x="52" y="13"/>
                </a:cxn>
                <a:cxn ang="0">
                  <a:pos x="44" y="23"/>
                </a:cxn>
                <a:cxn ang="0">
                  <a:pos x="35" y="31"/>
                </a:cxn>
                <a:cxn ang="0">
                  <a:pos x="27" y="39"/>
                </a:cxn>
                <a:cxn ang="0">
                  <a:pos x="27" y="39"/>
                </a:cxn>
                <a:cxn ang="0">
                  <a:pos x="22" y="44"/>
                </a:cxn>
                <a:cxn ang="0">
                  <a:pos x="18" y="49"/>
                </a:cxn>
                <a:cxn ang="0">
                  <a:pos x="12" y="61"/>
                </a:cxn>
                <a:cxn ang="0">
                  <a:pos x="0" y="85"/>
                </a:cxn>
                <a:cxn ang="0">
                  <a:pos x="0" y="85"/>
                </a:cxn>
                <a:cxn ang="0">
                  <a:pos x="0" y="86"/>
                </a:cxn>
                <a:cxn ang="0">
                  <a:pos x="0" y="88"/>
                </a:cxn>
                <a:cxn ang="0">
                  <a:pos x="1" y="90"/>
                </a:cxn>
                <a:cxn ang="0">
                  <a:pos x="2" y="91"/>
                </a:cxn>
                <a:cxn ang="0">
                  <a:pos x="4" y="91"/>
                </a:cxn>
                <a:cxn ang="0">
                  <a:pos x="6" y="91"/>
                </a:cxn>
                <a:cxn ang="0">
                  <a:pos x="7" y="91"/>
                </a:cxn>
                <a:cxn ang="0">
                  <a:pos x="8" y="89"/>
                </a:cxn>
                <a:cxn ang="0">
                  <a:pos x="8" y="89"/>
                </a:cxn>
                <a:cxn ang="0">
                  <a:pos x="16" y="75"/>
                </a:cxn>
                <a:cxn ang="0">
                  <a:pos x="22" y="63"/>
                </a:cxn>
                <a:cxn ang="0">
                  <a:pos x="30" y="50"/>
                </a:cxn>
                <a:cxn ang="0">
                  <a:pos x="34" y="45"/>
                </a:cxn>
                <a:cxn ang="0">
                  <a:pos x="40" y="40"/>
                </a:cxn>
                <a:cxn ang="0">
                  <a:pos x="40" y="40"/>
                </a:cxn>
                <a:cxn ang="0">
                  <a:pos x="48" y="33"/>
                </a:cxn>
                <a:cxn ang="0">
                  <a:pos x="55" y="25"/>
                </a:cxn>
                <a:cxn ang="0">
                  <a:pos x="61" y="15"/>
                </a:cxn>
                <a:cxn ang="0">
                  <a:pos x="66" y="6"/>
                </a:cxn>
                <a:cxn ang="0">
                  <a:pos x="66" y="6"/>
                </a:cxn>
                <a:cxn ang="0">
                  <a:pos x="66" y="4"/>
                </a:cxn>
                <a:cxn ang="0">
                  <a:pos x="66" y="2"/>
                </a:cxn>
                <a:cxn ang="0">
                  <a:pos x="65" y="1"/>
                </a:cxn>
                <a:cxn ang="0">
                  <a:pos x="63" y="0"/>
                </a:cxn>
                <a:cxn ang="0">
                  <a:pos x="60" y="0"/>
                </a:cxn>
                <a:cxn ang="0">
                  <a:pos x="58" y="1"/>
                </a:cxn>
                <a:cxn ang="0">
                  <a:pos x="57" y="3"/>
                </a:cxn>
                <a:cxn ang="0">
                  <a:pos x="57" y="3"/>
                </a:cxn>
              </a:cxnLst>
              <a:rect l="0" t="0" r="r" b="b"/>
              <a:pathLst>
                <a:path w="66" h="91">
                  <a:moveTo>
                    <a:pt x="57" y="3"/>
                  </a:moveTo>
                  <a:lnTo>
                    <a:pt x="57" y="3"/>
                  </a:lnTo>
                  <a:lnTo>
                    <a:pt x="55" y="8"/>
                  </a:lnTo>
                  <a:lnTo>
                    <a:pt x="52" y="13"/>
                  </a:lnTo>
                  <a:lnTo>
                    <a:pt x="44" y="23"/>
                  </a:lnTo>
                  <a:lnTo>
                    <a:pt x="35" y="31"/>
                  </a:lnTo>
                  <a:lnTo>
                    <a:pt x="27" y="39"/>
                  </a:lnTo>
                  <a:lnTo>
                    <a:pt x="27" y="39"/>
                  </a:lnTo>
                  <a:lnTo>
                    <a:pt x="22" y="44"/>
                  </a:lnTo>
                  <a:lnTo>
                    <a:pt x="18" y="49"/>
                  </a:lnTo>
                  <a:lnTo>
                    <a:pt x="12" y="61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86"/>
                  </a:lnTo>
                  <a:lnTo>
                    <a:pt x="0" y="88"/>
                  </a:lnTo>
                  <a:lnTo>
                    <a:pt x="1" y="90"/>
                  </a:lnTo>
                  <a:lnTo>
                    <a:pt x="2" y="91"/>
                  </a:lnTo>
                  <a:lnTo>
                    <a:pt x="4" y="91"/>
                  </a:lnTo>
                  <a:lnTo>
                    <a:pt x="6" y="91"/>
                  </a:lnTo>
                  <a:lnTo>
                    <a:pt x="7" y="91"/>
                  </a:lnTo>
                  <a:lnTo>
                    <a:pt x="8" y="89"/>
                  </a:lnTo>
                  <a:lnTo>
                    <a:pt x="8" y="89"/>
                  </a:lnTo>
                  <a:lnTo>
                    <a:pt x="16" y="75"/>
                  </a:lnTo>
                  <a:lnTo>
                    <a:pt x="22" y="63"/>
                  </a:lnTo>
                  <a:lnTo>
                    <a:pt x="30" y="50"/>
                  </a:lnTo>
                  <a:lnTo>
                    <a:pt x="34" y="45"/>
                  </a:lnTo>
                  <a:lnTo>
                    <a:pt x="40" y="40"/>
                  </a:lnTo>
                  <a:lnTo>
                    <a:pt x="40" y="40"/>
                  </a:lnTo>
                  <a:lnTo>
                    <a:pt x="48" y="33"/>
                  </a:lnTo>
                  <a:lnTo>
                    <a:pt x="55" y="25"/>
                  </a:lnTo>
                  <a:lnTo>
                    <a:pt x="61" y="15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6" y="4"/>
                  </a:lnTo>
                  <a:lnTo>
                    <a:pt x="66" y="2"/>
                  </a:lnTo>
                  <a:lnTo>
                    <a:pt x="65" y="1"/>
                  </a:lnTo>
                  <a:lnTo>
                    <a:pt x="63" y="0"/>
                  </a:lnTo>
                  <a:lnTo>
                    <a:pt x="60" y="0"/>
                  </a:lnTo>
                  <a:lnTo>
                    <a:pt x="58" y="1"/>
                  </a:lnTo>
                  <a:lnTo>
                    <a:pt x="57" y="3"/>
                  </a:lnTo>
                  <a:lnTo>
                    <a:pt x="57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" name="Freeform 1000"/>
            <p:cNvSpPr/>
            <p:nvPr/>
          </p:nvSpPr>
          <p:spPr bwMode="auto">
            <a:xfrm>
              <a:off x="4645026" y="2497138"/>
              <a:ext cx="34925" cy="55563"/>
            </a:xfrm>
            <a:custGeom>
              <a:avLst/>
              <a:gdLst/>
              <a:ahLst/>
              <a:cxnLst>
                <a:cxn ang="0">
                  <a:pos x="58" y="2"/>
                </a:cxn>
                <a:cxn ang="0">
                  <a:pos x="58" y="2"/>
                </a:cxn>
                <a:cxn ang="0">
                  <a:pos x="1" y="97"/>
                </a:cxn>
                <a:cxn ang="0">
                  <a:pos x="1" y="97"/>
                </a:cxn>
                <a:cxn ang="0">
                  <a:pos x="0" y="100"/>
                </a:cxn>
                <a:cxn ang="0">
                  <a:pos x="1" y="102"/>
                </a:cxn>
                <a:cxn ang="0">
                  <a:pos x="1" y="103"/>
                </a:cxn>
                <a:cxn ang="0">
                  <a:pos x="3" y="104"/>
                </a:cxn>
                <a:cxn ang="0">
                  <a:pos x="4" y="105"/>
                </a:cxn>
                <a:cxn ang="0">
                  <a:pos x="6" y="105"/>
                </a:cxn>
                <a:cxn ang="0">
                  <a:pos x="8" y="104"/>
                </a:cxn>
                <a:cxn ang="0">
                  <a:pos x="9" y="103"/>
                </a:cxn>
                <a:cxn ang="0">
                  <a:pos x="9" y="103"/>
                </a:cxn>
                <a:cxn ang="0">
                  <a:pos x="66" y="7"/>
                </a:cxn>
                <a:cxn ang="0">
                  <a:pos x="66" y="7"/>
                </a:cxn>
                <a:cxn ang="0">
                  <a:pos x="67" y="5"/>
                </a:cxn>
                <a:cxn ang="0">
                  <a:pos x="67" y="4"/>
                </a:cxn>
                <a:cxn ang="0">
                  <a:pos x="66" y="2"/>
                </a:cxn>
                <a:cxn ang="0">
                  <a:pos x="64" y="1"/>
                </a:cxn>
                <a:cxn ang="0">
                  <a:pos x="63" y="0"/>
                </a:cxn>
                <a:cxn ang="0">
                  <a:pos x="61" y="0"/>
                </a:cxn>
                <a:cxn ang="0">
                  <a:pos x="60" y="1"/>
                </a:cxn>
                <a:cxn ang="0">
                  <a:pos x="58" y="2"/>
                </a:cxn>
                <a:cxn ang="0">
                  <a:pos x="58" y="2"/>
                </a:cxn>
              </a:cxnLst>
              <a:rect l="0" t="0" r="r" b="b"/>
              <a:pathLst>
                <a:path w="67" h="105">
                  <a:moveTo>
                    <a:pt x="58" y="2"/>
                  </a:moveTo>
                  <a:lnTo>
                    <a:pt x="58" y="2"/>
                  </a:lnTo>
                  <a:lnTo>
                    <a:pt x="1" y="97"/>
                  </a:lnTo>
                  <a:lnTo>
                    <a:pt x="1" y="97"/>
                  </a:lnTo>
                  <a:lnTo>
                    <a:pt x="0" y="100"/>
                  </a:lnTo>
                  <a:lnTo>
                    <a:pt x="1" y="102"/>
                  </a:lnTo>
                  <a:lnTo>
                    <a:pt x="1" y="103"/>
                  </a:lnTo>
                  <a:lnTo>
                    <a:pt x="3" y="104"/>
                  </a:lnTo>
                  <a:lnTo>
                    <a:pt x="4" y="105"/>
                  </a:lnTo>
                  <a:lnTo>
                    <a:pt x="6" y="105"/>
                  </a:lnTo>
                  <a:lnTo>
                    <a:pt x="8" y="104"/>
                  </a:lnTo>
                  <a:lnTo>
                    <a:pt x="9" y="103"/>
                  </a:lnTo>
                  <a:lnTo>
                    <a:pt x="9" y="103"/>
                  </a:lnTo>
                  <a:lnTo>
                    <a:pt x="66" y="7"/>
                  </a:lnTo>
                  <a:lnTo>
                    <a:pt x="66" y="7"/>
                  </a:lnTo>
                  <a:lnTo>
                    <a:pt x="67" y="5"/>
                  </a:lnTo>
                  <a:lnTo>
                    <a:pt x="67" y="4"/>
                  </a:lnTo>
                  <a:lnTo>
                    <a:pt x="66" y="2"/>
                  </a:lnTo>
                  <a:lnTo>
                    <a:pt x="64" y="1"/>
                  </a:lnTo>
                  <a:lnTo>
                    <a:pt x="63" y="0"/>
                  </a:lnTo>
                  <a:lnTo>
                    <a:pt x="61" y="0"/>
                  </a:lnTo>
                  <a:lnTo>
                    <a:pt x="60" y="1"/>
                  </a:lnTo>
                  <a:lnTo>
                    <a:pt x="58" y="2"/>
                  </a:lnTo>
                  <a:lnTo>
                    <a:pt x="5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6" name="Freeform 1001"/>
            <p:cNvSpPr/>
            <p:nvPr/>
          </p:nvSpPr>
          <p:spPr bwMode="auto">
            <a:xfrm>
              <a:off x="4681538" y="2509838"/>
              <a:ext cx="28575" cy="31750"/>
            </a:xfrm>
            <a:custGeom>
              <a:avLst/>
              <a:gdLst/>
              <a:ahLst/>
              <a:cxnLst>
                <a:cxn ang="0">
                  <a:pos x="46" y="1"/>
                </a:cxn>
                <a:cxn ang="0">
                  <a:pos x="46" y="1"/>
                </a:cxn>
                <a:cxn ang="0">
                  <a:pos x="22" y="26"/>
                </a:cxn>
                <a:cxn ang="0">
                  <a:pos x="11" y="39"/>
                </a:cxn>
                <a:cxn ang="0">
                  <a:pos x="0" y="53"/>
                </a:cxn>
                <a:cxn ang="0">
                  <a:pos x="0" y="53"/>
                </a:cxn>
                <a:cxn ang="0">
                  <a:pos x="0" y="55"/>
                </a:cxn>
                <a:cxn ang="0">
                  <a:pos x="0" y="56"/>
                </a:cxn>
                <a:cxn ang="0">
                  <a:pos x="1" y="58"/>
                </a:cxn>
                <a:cxn ang="0">
                  <a:pos x="2" y="59"/>
                </a:cxn>
                <a:cxn ang="0">
                  <a:pos x="4" y="60"/>
                </a:cxn>
                <a:cxn ang="0">
                  <a:pos x="5" y="60"/>
                </a:cxn>
                <a:cxn ang="0">
                  <a:pos x="8" y="59"/>
                </a:cxn>
                <a:cxn ang="0">
                  <a:pos x="9" y="58"/>
                </a:cxn>
                <a:cxn ang="0">
                  <a:pos x="9" y="58"/>
                </a:cxn>
                <a:cxn ang="0">
                  <a:pos x="19" y="44"/>
                </a:cxn>
                <a:cxn ang="0">
                  <a:pos x="29" y="32"/>
                </a:cxn>
                <a:cxn ang="0">
                  <a:pos x="52" y="8"/>
                </a:cxn>
                <a:cxn ang="0">
                  <a:pos x="52" y="8"/>
                </a:cxn>
                <a:cxn ang="0">
                  <a:pos x="54" y="6"/>
                </a:cxn>
                <a:cxn ang="0">
                  <a:pos x="54" y="4"/>
                </a:cxn>
                <a:cxn ang="0">
                  <a:pos x="53" y="3"/>
                </a:cxn>
                <a:cxn ang="0">
                  <a:pos x="52" y="1"/>
                </a:cxn>
                <a:cxn ang="0">
                  <a:pos x="51" y="0"/>
                </a:cxn>
                <a:cxn ang="0">
                  <a:pos x="49" y="0"/>
                </a:cxn>
                <a:cxn ang="0">
                  <a:pos x="48" y="0"/>
                </a:cxn>
                <a:cxn ang="0">
                  <a:pos x="46" y="1"/>
                </a:cxn>
                <a:cxn ang="0">
                  <a:pos x="46" y="1"/>
                </a:cxn>
              </a:cxnLst>
              <a:rect l="0" t="0" r="r" b="b"/>
              <a:pathLst>
                <a:path w="54" h="60">
                  <a:moveTo>
                    <a:pt x="46" y="1"/>
                  </a:moveTo>
                  <a:lnTo>
                    <a:pt x="46" y="1"/>
                  </a:lnTo>
                  <a:lnTo>
                    <a:pt x="22" y="26"/>
                  </a:lnTo>
                  <a:lnTo>
                    <a:pt x="11" y="39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0" y="55"/>
                  </a:lnTo>
                  <a:lnTo>
                    <a:pt x="0" y="56"/>
                  </a:lnTo>
                  <a:lnTo>
                    <a:pt x="1" y="58"/>
                  </a:lnTo>
                  <a:lnTo>
                    <a:pt x="2" y="59"/>
                  </a:lnTo>
                  <a:lnTo>
                    <a:pt x="4" y="60"/>
                  </a:lnTo>
                  <a:lnTo>
                    <a:pt x="5" y="60"/>
                  </a:lnTo>
                  <a:lnTo>
                    <a:pt x="8" y="59"/>
                  </a:lnTo>
                  <a:lnTo>
                    <a:pt x="9" y="58"/>
                  </a:lnTo>
                  <a:lnTo>
                    <a:pt x="9" y="58"/>
                  </a:lnTo>
                  <a:lnTo>
                    <a:pt x="19" y="44"/>
                  </a:lnTo>
                  <a:lnTo>
                    <a:pt x="29" y="32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4" y="6"/>
                  </a:lnTo>
                  <a:lnTo>
                    <a:pt x="54" y="4"/>
                  </a:lnTo>
                  <a:lnTo>
                    <a:pt x="53" y="3"/>
                  </a:lnTo>
                  <a:lnTo>
                    <a:pt x="52" y="1"/>
                  </a:lnTo>
                  <a:lnTo>
                    <a:pt x="51" y="0"/>
                  </a:lnTo>
                  <a:lnTo>
                    <a:pt x="49" y="0"/>
                  </a:lnTo>
                  <a:lnTo>
                    <a:pt x="48" y="0"/>
                  </a:lnTo>
                  <a:lnTo>
                    <a:pt x="46" y="1"/>
                  </a:lnTo>
                  <a:lnTo>
                    <a:pt x="46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0" name="Freeform 1002"/>
            <p:cNvSpPr/>
            <p:nvPr/>
          </p:nvSpPr>
          <p:spPr bwMode="auto">
            <a:xfrm>
              <a:off x="4714876" y="2520951"/>
              <a:ext cx="61913" cy="74613"/>
            </a:xfrm>
            <a:custGeom>
              <a:avLst/>
              <a:gdLst/>
              <a:ahLst/>
              <a:cxnLst>
                <a:cxn ang="0">
                  <a:pos x="109" y="1"/>
                </a:cxn>
                <a:cxn ang="0">
                  <a:pos x="109" y="1"/>
                </a:cxn>
                <a:cxn ang="0">
                  <a:pos x="101" y="7"/>
                </a:cxn>
                <a:cxn ang="0">
                  <a:pos x="93" y="14"/>
                </a:cxn>
                <a:cxn ang="0">
                  <a:pos x="78" y="30"/>
                </a:cxn>
                <a:cxn ang="0">
                  <a:pos x="65" y="46"/>
                </a:cxn>
                <a:cxn ang="0">
                  <a:pos x="51" y="64"/>
                </a:cxn>
                <a:cxn ang="0">
                  <a:pos x="26" y="99"/>
                </a:cxn>
                <a:cxn ang="0">
                  <a:pos x="14" y="117"/>
                </a:cxn>
                <a:cxn ang="0">
                  <a:pos x="1" y="134"/>
                </a:cxn>
                <a:cxn ang="0">
                  <a:pos x="1" y="134"/>
                </a:cxn>
                <a:cxn ang="0">
                  <a:pos x="0" y="136"/>
                </a:cxn>
                <a:cxn ang="0">
                  <a:pos x="0" y="137"/>
                </a:cxn>
                <a:cxn ang="0">
                  <a:pos x="2" y="142"/>
                </a:cxn>
                <a:cxn ang="0">
                  <a:pos x="3" y="143"/>
                </a:cxn>
                <a:cxn ang="0">
                  <a:pos x="5" y="143"/>
                </a:cxn>
                <a:cxn ang="0">
                  <a:pos x="6" y="143"/>
                </a:cxn>
                <a:cxn ang="0">
                  <a:pos x="8" y="141"/>
                </a:cxn>
                <a:cxn ang="0">
                  <a:pos x="8" y="141"/>
                </a:cxn>
                <a:cxn ang="0">
                  <a:pos x="20" y="124"/>
                </a:cxn>
                <a:cxn ang="0">
                  <a:pos x="33" y="106"/>
                </a:cxn>
                <a:cxn ang="0">
                  <a:pos x="58" y="71"/>
                </a:cxn>
                <a:cxn ang="0">
                  <a:pos x="70" y="55"/>
                </a:cxn>
                <a:cxn ang="0">
                  <a:pos x="83" y="38"/>
                </a:cxn>
                <a:cxn ang="0">
                  <a:pos x="98" y="22"/>
                </a:cxn>
                <a:cxn ang="0">
                  <a:pos x="106" y="15"/>
                </a:cxn>
                <a:cxn ang="0">
                  <a:pos x="115" y="9"/>
                </a:cxn>
                <a:cxn ang="0">
                  <a:pos x="115" y="9"/>
                </a:cxn>
                <a:cxn ang="0">
                  <a:pos x="116" y="7"/>
                </a:cxn>
                <a:cxn ang="0">
                  <a:pos x="117" y="5"/>
                </a:cxn>
                <a:cxn ang="0">
                  <a:pos x="116" y="2"/>
                </a:cxn>
                <a:cxn ang="0">
                  <a:pos x="115" y="1"/>
                </a:cxn>
                <a:cxn ang="0">
                  <a:pos x="114" y="0"/>
                </a:cxn>
                <a:cxn ang="0">
                  <a:pos x="111" y="0"/>
                </a:cxn>
                <a:cxn ang="0">
                  <a:pos x="109" y="1"/>
                </a:cxn>
                <a:cxn ang="0">
                  <a:pos x="109" y="1"/>
                </a:cxn>
              </a:cxnLst>
              <a:rect l="0" t="0" r="r" b="b"/>
              <a:pathLst>
                <a:path w="117" h="143">
                  <a:moveTo>
                    <a:pt x="109" y="1"/>
                  </a:moveTo>
                  <a:lnTo>
                    <a:pt x="109" y="1"/>
                  </a:lnTo>
                  <a:lnTo>
                    <a:pt x="101" y="7"/>
                  </a:lnTo>
                  <a:lnTo>
                    <a:pt x="93" y="14"/>
                  </a:lnTo>
                  <a:lnTo>
                    <a:pt x="78" y="30"/>
                  </a:lnTo>
                  <a:lnTo>
                    <a:pt x="65" y="46"/>
                  </a:lnTo>
                  <a:lnTo>
                    <a:pt x="51" y="64"/>
                  </a:lnTo>
                  <a:lnTo>
                    <a:pt x="26" y="99"/>
                  </a:lnTo>
                  <a:lnTo>
                    <a:pt x="14" y="117"/>
                  </a:lnTo>
                  <a:lnTo>
                    <a:pt x="1" y="134"/>
                  </a:lnTo>
                  <a:lnTo>
                    <a:pt x="1" y="134"/>
                  </a:lnTo>
                  <a:lnTo>
                    <a:pt x="0" y="136"/>
                  </a:lnTo>
                  <a:lnTo>
                    <a:pt x="0" y="137"/>
                  </a:lnTo>
                  <a:lnTo>
                    <a:pt x="2" y="142"/>
                  </a:lnTo>
                  <a:lnTo>
                    <a:pt x="3" y="143"/>
                  </a:lnTo>
                  <a:lnTo>
                    <a:pt x="5" y="143"/>
                  </a:lnTo>
                  <a:lnTo>
                    <a:pt x="6" y="143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20" y="124"/>
                  </a:lnTo>
                  <a:lnTo>
                    <a:pt x="33" y="106"/>
                  </a:lnTo>
                  <a:lnTo>
                    <a:pt x="58" y="71"/>
                  </a:lnTo>
                  <a:lnTo>
                    <a:pt x="70" y="55"/>
                  </a:lnTo>
                  <a:lnTo>
                    <a:pt x="83" y="38"/>
                  </a:lnTo>
                  <a:lnTo>
                    <a:pt x="98" y="22"/>
                  </a:lnTo>
                  <a:lnTo>
                    <a:pt x="106" y="15"/>
                  </a:lnTo>
                  <a:lnTo>
                    <a:pt x="115" y="9"/>
                  </a:lnTo>
                  <a:lnTo>
                    <a:pt x="115" y="9"/>
                  </a:lnTo>
                  <a:lnTo>
                    <a:pt x="116" y="7"/>
                  </a:lnTo>
                  <a:lnTo>
                    <a:pt x="117" y="5"/>
                  </a:lnTo>
                  <a:lnTo>
                    <a:pt x="116" y="2"/>
                  </a:lnTo>
                  <a:lnTo>
                    <a:pt x="115" y="1"/>
                  </a:lnTo>
                  <a:lnTo>
                    <a:pt x="114" y="0"/>
                  </a:lnTo>
                  <a:lnTo>
                    <a:pt x="111" y="0"/>
                  </a:lnTo>
                  <a:lnTo>
                    <a:pt x="109" y="1"/>
                  </a:lnTo>
                  <a:lnTo>
                    <a:pt x="109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1" name="Freeform 1003"/>
            <p:cNvSpPr/>
            <p:nvPr/>
          </p:nvSpPr>
          <p:spPr bwMode="auto">
            <a:xfrm>
              <a:off x="4278313" y="2235201"/>
              <a:ext cx="103188" cy="136525"/>
            </a:xfrm>
            <a:custGeom>
              <a:avLst/>
              <a:gdLst/>
              <a:ahLst/>
              <a:cxnLst>
                <a:cxn ang="0">
                  <a:pos x="186" y="0"/>
                </a:cxn>
                <a:cxn ang="0">
                  <a:pos x="186" y="0"/>
                </a:cxn>
                <a:cxn ang="0">
                  <a:pos x="171" y="12"/>
                </a:cxn>
                <a:cxn ang="0">
                  <a:pos x="156" y="26"/>
                </a:cxn>
                <a:cxn ang="0">
                  <a:pos x="143" y="39"/>
                </a:cxn>
                <a:cxn ang="0">
                  <a:pos x="129" y="54"/>
                </a:cxn>
                <a:cxn ang="0">
                  <a:pos x="117" y="68"/>
                </a:cxn>
                <a:cxn ang="0">
                  <a:pos x="104" y="84"/>
                </a:cxn>
                <a:cxn ang="0">
                  <a:pos x="81" y="115"/>
                </a:cxn>
                <a:cxn ang="0">
                  <a:pos x="60" y="148"/>
                </a:cxn>
                <a:cxn ang="0">
                  <a:pos x="39" y="181"/>
                </a:cxn>
                <a:cxn ang="0">
                  <a:pos x="1" y="249"/>
                </a:cxn>
                <a:cxn ang="0">
                  <a:pos x="1" y="249"/>
                </a:cxn>
                <a:cxn ang="0">
                  <a:pos x="0" y="251"/>
                </a:cxn>
                <a:cxn ang="0">
                  <a:pos x="1" y="253"/>
                </a:cxn>
                <a:cxn ang="0">
                  <a:pos x="1" y="255"/>
                </a:cxn>
                <a:cxn ang="0">
                  <a:pos x="3" y="256"/>
                </a:cxn>
                <a:cxn ang="0">
                  <a:pos x="4" y="257"/>
                </a:cxn>
                <a:cxn ang="0">
                  <a:pos x="6" y="257"/>
                </a:cxn>
                <a:cxn ang="0">
                  <a:pos x="8" y="256"/>
                </a:cxn>
                <a:cxn ang="0">
                  <a:pos x="9" y="254"/>
                </a:cxn>
                <a:cxn ang="0">
                  <a:pos x="9" y="254"/>
                </a:cxn>
                <a:cxn ang="0">
                  <a:pos x="46" y="187"/>
                </a:cxn>
                <a:cxn ang="0">
                  <a:pos x="67" y="154"/>
                </a:cxn>
                <a:cxn ang="0">
                  <a:pos x="88" y="122"/>
                </a:cxn>
                <a:cxn ang="0">
                  <a:pos x="110" y="90"/>
                </a:cxn>
                <a:cxn ang="0">
                  <a:pos x="123" y="75"/>
                </a:cxn>
                <a:cxn ang="0">
                  <a:pos x="135" y="61"/>
                </a:cxn>
                <a:cxn ang="0">
                  <a:pos x="148" y="46"/>
                </a:cxn>
                <a:cxn ang="0">
                  <a:pos x="162" y="33"/>
                </a:cxn>
                <a:cxn ang="0">
                  <a:pos x="176" y="20"/>
                </a:cxn>
                <a:cxn ang="0">
                  <a:pos x="191" y="8"/>
                </a:cxn>
                <a:cxn ang="0">
                  <a:pos x="191" y="8"/>
                </a:cxn>
                <a:cxn ang="0">
                  <a:pos x="192" y="7"/>
                </a:cxn>
                <a:cxn ang="0">
                  <a:pos x="193" y="5"/>
                </a:cxn>
                <a:cxn ang="0">
                  <a:pos x="192" y="2"/>
                </a:cxn>
                <a:cxn ang="0">
                  <a:pos x="191" y="0"/>
                </a:cxn>
                <a:cxn ang="0">
                  <a:pos x="189" y="0"/>
                </a:cxn>
                <a:cxn ang="0">
                  <a:pos x="188" y="0"/>
                </a:cxn>
                <a:cxn ang="0">
                  <a:pos x="186" y="0"/>
                </a:cxn>
                <a:cxn ang="0">
                  <a:pos x="186" y="0"/>
                </a:cxn>
              </a:cxnLst>
              <a:rect l="0" t="0" r="r" b="b"/>
              <a:pathLst>
                <a:path w="193" h="257">
                  <a:moveTo>
                    <a:pt x="186" y="0"/>
                  </a:moveTo>
                  <a:lnTo>
                    <a:pt x="186" y="0"/>
                  </a:lnTo>
                  <a:lnTo>
                    <a:pt x="171" y="12"/>
                  </a:lnTo>
                  <a:lnTo>
                    <a:pt x="156" y="26"/>
                  </a:lnTo>
                  <a:lnTo>
                    <a:pt x="143" y="39"/>
                  </a:lnTo>
                  <a:lnTo>
                    <a:pt x="129" y="54"/>
                  </a:lnTo>
                  <a:lnTo>
                    <a:pt x="117" y="68"/>
                  </a:lnTo>
                  <a:lnTo>
                    <a:pt x="104" y="84"/>
                  </a:lnTo>
                  <a:lnTo>
                    <a:pt x="81" y="115"/>
                  </a:lnTo>
                  <a:lnTo>
                    <a:pt x="60" y="148"/>
                  </a:lnTo>
                  <a:lnTo>
                    <a:pt x="39" y="181"/>
                  </a:lnTo>
                  <a:lnTo>
                    <a:pt x="1" y="249"/>
                  </a:lnTo>
                  <a:lnTo>
                    <a:pt x="1" y="249"/>
                  </a:lnTo>
                  <a:lnTo>
                    <a:pt x="0" y="251"/>
                  </a:lnTo>
                  <a:lnTo>
                    <a:pt x="1" y="253"/>
                  </a:lnTo>
                  <a:lnTo>
                    <a:pt x="1" y="255"/>
                  </a:lnTo>
                  <a:lnTo>
                    <a:pt x="3" y="256"/>
                  </a:lnTo>
                  <a:lnTo>
                    <a:pt x="4" y="257"/>
                  </a:lnTo>
                  <a:lnTo>
                    <a:pt x="6" y="257"/>
                  </a:lnTo>
                  <a:lnTo>
                    <a:pt x="8" y="256"/>
                  </a:lnTo>
                  <a:lnTo>
                    <a:pt x="9" y="254"/>
                  </a:lnTo>
                  <a:lnTo>
                    <a:pt x="9" y="254"/>
                  </a:lnTo>
                  <a:lnTo>
                    <a:pt x="46" y="187"/>
                  </a:lnTo>
                  <a:lnTo>
                    <a:pt x="67" y="154"/>
                  </a:lnTo>
                  <a:lnTo>
                    <a:pt x="88" y="122"/>
                  </a:lnTo>
                  <a:lnTo>
                    <a:pt x="110" y="90"/>
                  </a:lnTo>
                  <a:lnTo>
                    <a:pt x="123" y="75"/>
                  </a:lnTo>
                  <a:lnTo>
                    <a:pt x="135" y="61"/>
                  </a:lnTo>
                  <a:lnTo>
                    <a:pt x="148" y="46"/>
                  </a:lnTo>
                  <a:lnTo>
                    <a:pt x="162" y="33"/>
                  </a:lnTo>
                  <a:lnTo>
                    <a:pt x="176" y="20"/>
                  </a:lnTo>
                  <a:lnTo>
                    <a:pt x="191" y="8"/>
                  </a:lnTo>
                  <a:lnTo>
                    <a:pt x="191" y="8"/>
                  </a:lnTo>
                  <a:lnTo>
                    <a:pt x="192" y="7"/>
                  </a:lnTo>
                  <a:lnTo>
                    <a:pt x="193" y="5"/>
                  </a:lnTo>
                  <a:lnTo>
                    <a:pt x="192" y="2"/>
                  </a:lnTo>
                  <a:lnTo>
                    <a:pt x="191" y="0"/>
                  </a:lnTo>
                  <a:lnTo>
                    <a:pt x="189" y="0"/>
                  </a:lnTo>
                  <a:lnTo>
                    <a:pt x="188" y="0"/>
                  </a:lnTo>
                  <a:lnTo>
                    <a:pt x="186" y="0"/>
                  </a:lnTo>
                  <a:lnTo>
                    <a:pt x="18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2" name="Freeform 1004"/>
            <p:cNvSpPr/>
            <p:nvPr/>
          </p:nvSpPr>
          <p:spPr bwMode="auto">
            <a:xfrm>
              <a:off x="4352926" y="2282826"/>
              <a:ext cx="65088" cy="74613"/>
            </a:xfrm>
            <a:custGeom>
              <a:avLst/>
              <a:gdLst/>
              <a:ahLst/>
              <a:cxnLst>
                <a:cxn ang="0">
                  <a:pos x="115" y="2"/>
                </a:cxn>
                <a:cxn ang="0">
                  <a:pos x="115" y="2"/>
                </a:cxn>
                <a:cxn ang="0">
                  <a:pos x="109" y="9"/>
                </a:cxn>
                <a:cxn ang="0">
                  <a:pos x="102" y="16"/>
                </a:cxn>
                <a:cxn ang="0">
                  <a:pos x="89" y="31"/>
                </a:cxn>
                <a:cxn ang="0">
                  <a:pos x="74" y="44"/>
                </a:cxn>
                <a:cxn ang="0">
                  <a:pos x="67" y="52"/>
                </a:cxn>
                <a:cxn ang="0">
                  <a:pos x="61" y="59"/>
                </a:cxn>
                <a:cxn ang="0">
                  <a:pos x="61" y="59"/>
                </a:cxn>
                <a:cxn ang="0">
                  <a:pos x="1" y="133"/>
                </a:cxn>
                <a:cxn ang="0">
                  <a:pos x="1" y="133"/>
                </a:cxn>
                <a:cxn ang="0">
                  <a:pos x="0" y="136"/>
                </a:cxn>
                <a:cxn ang="0">
                  <a:pos x="0" y="138"/>
                </a:cxn>
                <a:cxn ang="0">
                  <a:pos x="3" y="141"/>
                </a:cxn>
                <a:cxn ang="0">
                  <a:pos x="4" y="142"/>
                </a:cxn>
                <a:cxn ang="0">
                  <a:pos x="6" y="142"/>
                </a:cxn>
                <a:cxn ang="0">
                  <a:pos x="7" y="142"/>
                </a:cxn>
                <a:cxn ang="0">
                  <a:pos x="9" y="141"/>
                </a:cxn>
                <a:cxn ang="0">
                  <a:pos x="9" y="141"/>
                </a:cxn>
                <a:cxn ang="0">
                  <a:pos x="67" y="66"/>
                </a:cxn>
                <a:cxn ang="0">
                  <a:pos x="67" y="66"/>
                </a:cxn>
                <a:cxn ang="0">
                  <a:pos x="74" y="58"/>
                </a:cxn>
                <a:cxn ang="0">
                  <a:pos x="81" y="51"/>
                </a:cxn>
                <a:cxn ang="0">
                  <a:pos x="96" y="36"/>
                </a:cxn>
                <a:cxn ang="0">
                  <a:pos x="110" y="23"/>
                </a:cxn>
                <a:cxn ang="0">
                  <a:pos x="118" y="14"/>
                </a:cxn>
                <a:cxn ang="0">
                  <a:pos x="124" y="6"/>
                </a:cxn>
                <a:cxn ang="0">
                  <a:pos x="124" y="6"/>
                </a:cxn>
                <a:cxn ang="0">
                  <a:pos x="125" y="5"/>
                </a:cxn>
                <a:cxn ang="0">
                  <a:pos x="124" y="3"/>
                </a:cxn>
                <a:cxn ang="0">
                  <a:pos x="124" y="2"/>
                </a:cxn>
                <a:cxn ang="0">
                  <a:pos x="122" y="1"/>
                </a:cxn>
                <a:cxn ang="0">
                  <a:pos x="119" y="0"/>
                </a:cxn>
                <a:cxn ang="0">
                  <a:pos x="117" y="0"/>
                </a:cxn>
                <a:cxn ang="0">
                  <a:pos x="115" y="2"/>
                </a:cxn>
                <a:cxn ang="0">
                  <a:pos x="115" y="2"/>
                </a:cxn>
              </a:cxnLst>
              <a:rect l="0" t="0" r="r" b="b"/>
              <a:pathLst>
                <a:path w="125" h="142">
                  <a:moveTo>
                    <a:pt x="115" y="2"/>
                  </a:moveTo>
                  <a:lnTo>
                    <a:pt x="115" y="2"/>
                  </a:lnTo>
                  <a:lnTo>
                    <a:pt x="109" y="9"/>
                  </a:lnTo>
                  <a:lnTo>
                    <a:pt x="102" y="16"/>
                  </a:lnTo>
                  <a:lnTo>
                    <a:pt x="89" y="31"/>
                  </a:lnTo>
                  <a:lnTo>
                    <a:pt x="74" y="44"/>
                  </a:lnTo>
                  <a:lnTo>
                    <a:pt x="67" y="52"/>
                  </a:lnTo>
                  <a:lnTo>
                    <a:pt x="61" y="59"/>
                  </a:lnTo>
                  <a:lnTo>
                    <a:pt x="61" y="59"/>
                  </a:lnTo>
                  <a:lnTo>
                    <a:pt x="1" y="133"/>
                  </a:lnTo>
                  <a:lnTo>
                    <a:pt x="1" y="133"/>
                  </a:lnTo>
                  <a:lnTo>
                    <a:pt x="0" y="136"/>
                  </a:lnTo>
                  <a:lnTo>
                    <a:pt x="0" y="138"/>
                  </a:lnTo>
                  <a:lnTo>
                    <a:pt x="3" y="141"/>
                  </a:lnTo>
                  <a:lnTo>
                    <a:pt x="4" y="142"/>
                  </a:lnTo>
                  <a:lnTo>
                    <a:pt x="6" y="142"/>
                  </a:lnTo>
                  <a:lnTo>
                    <a:pt x="7" y="142"/>
                  </a:lnTo>
                  <a:lnTo>
                    <a:pt x="9" y="141"/>
                  </a:lnTo>
                  <a:lnTo>
                    <a:pt x="9" y="141"/>
                  </a:lnTo>
                  <a:lnTo>
                    <a:pt x="67" y="66"/>
                  </a:lnTo>
                  <a:lnTo>
                    <a:pt x="67" y="66"/>
                  </a:lnTo>
                  <a:lnTo>
                    <a:pt x="74" y="58"/>
                  </a:lnTo>
                  <a:lnTo>
                    <a:pt x="81" y="51"/>
                  </a:lnTo>
                  <a:lnTo>
                    <a:pt x="96" y="36"/>
                  </a:lnTo>
                  <a:lnTo>
                    <a:pt x="110" y="23"/>
                  </a:lnTo>
                  <a:lnTo>
                    <a:pt x="118" y="14"/>
                  </a:lnTo>
                  <a:lnTo>
                    <a:pt x="124" y="6"/>
                  </a:lnTo>
                  <a:lnTo>
                    <a:pt x="124" y="6"/>
                  </a:lnTo>
                  <a:lnTo>
                    <a:pt x="125" y="5"/>
                  </a:lnTo>
                  <a:lnTo>
                    <a:pt x="124" y="3"/>
                  </a:lnTo>
                  <a:lnTo>
                    <a:pt x="124" y="2"/>
                  </a:lnTo>
                  <a:lnTo>
                    <a:pt x="122" y="1"/>
                  </a:lnTo>
                  <a:lnTo>
                    <a:pt x="119" y="0"/>
                  </a:lnTo>
                  <a:lnTo>
                    <a:pt x="117" y="0"/>
                  </a:lnTo>
                  <a:lnTo>
                    <a:pt x="115" y="2"/>
                  </a:lnTo>
                  <a:lnTo>
                    <a:pt x="115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3" name="Freeform 1005"/>
            <p:cNvSpPr/>
            <p:nvPr/>
          </p:nvSpPr>
          <p:spPr bwMode="auto">
            <a:xfrm>
              <a:off x="4564063" y="2312988"/>
              <a:ext cx="49213" cy="65088"/>
            </a:xfrm>
            <a:custGeom>
              <a:avLst/>
              <a:gdLst/>
              <a:ahLst/>
              <a:cxnLst>
                <a:cxn ang="0">
                  <a:pos x="82" y="3"/>
                </a:cxn>
                <a:cxn ang="0">
                  <a:pos x="82" y="3"/>
                </a:cxn>
                <a:cxn ang="0">
                  <a:pos x="78" y="11"/>
                </a:cxn>
                <a:cxn ang="0">
                  <a:pos x="74" y="19"/>
                </a:cxn>
                <a:cxn ang="0">
                  <a:pos x="63" y="35"/>
                </a:cxn>
                <a:cxn ang="0">
                  <a:pos x="50" y="50"/>
                </a:cxn>
                <a:cxn ang="0">
                  <a:pos x="45" y="57"/>
                </a:cxn>
                <a:cxn ang="0">
                  <a:pos x="40" y="65"/>
                </a:cxn>
                <a:cxn ang="0">
                  <a:pos x="40" y="65"/>
                </a:cxn>
                <a:cxn ang="0">
                  <a:pos x="33" y="80"/>
                </a:cxn>
                <a:cxn ang="0">
                  <a:pos x="28" y="87"/>
                </a:cxn>
                <a:cxn ang="0">
                  <a:pos x="23" y="93"/>
                </a:cxn>
                <a:cxn ang="0">
                  <a:pos x="23" y="93"/>
                </a:cxn>
                <a:cxn ang="0">
                  <a:pos x="11" y="103"/>
                </a:cxn>
                <a:cxn ang="0">
                  <a:pos x="6" y="110"/>
                </a:cxn>
                <a:cxn ang="0">
                  <a:pos x="0" y="116"/>
                </a:cxn>
                <a:cxn ang="0">
                  <a:pos x="0" y="116"/>
                </a:cxn>
                <a:cxn ang="0">
                  <a:pos x="0" y="118"/>
                </a:cxn>
                <a:cxn ang="0">
                  <a:pos x="0" y="120"/>
                </a:cxn>
                <a:cxn ang="0">
                  <a:pos x="2" y="121"/>
                </a:cxn>
                <a:cxn ang="0">
                  <a:pos x="3" y="122"/>
                </a:cxn>
                <a:cxn ang="0">
                  <a:pos x="4" y="123"/>
                </a:cxn>
                <a:cxn ang="0">
                  <a:pos x="6" y="123"/>
                </a:cxn>
                <a:cxn ang="0">
                  <a:pos x="8" y="122"/>
                </a:cxn>
                <a:cxn ang="0">
                  <a:pos x="9" y="121"/>
                </a:cxn>
                <a:cxn ang="0">
                  <a:pos x="9" y="121"/>
                </a:cxn>
                <a:cxn ang="0">
                  <a:pos x="14" y="114"/>
                </a:cxn>
                <a:cxn ang="0">
                  <a:pos x="20" y="108"/>
                </a:cxn>
                <a:cxn ang="0">
                  <a:pos x="34" y="96"/>
                </a:cxn>
                <a:cxn ang="0">
                  <a:pos x="34" y="96"/>
                </a:cxn>
                <a:cxn ang="0">
                  <a:pos x="38" y="91"/>
                </a:cxn>
                <a:cxn ang="0">
                  <a:pos x="41" y="84"/>
                </a:cxn>
                <a:cxn ang="0">
                  <a:pos x="48" y="70"/>
                </a:cxn>
                <a:cxn ang="0">
                  <a:pos x="48" y="70"/>
                </a:cxn>
                <a:cxn ang="0">
                  <a:pos x="53" y="62"/>
                </a:cxn>
                <a:cxn ang="0">
                  <a:pos x="59" y="54"/>
                </a:cxn>
                <a:cxn ang="0">
                  <a:pos x="71" y="38"/>
                </a:cxn>
                <a:cxn ang="0">
                  <a:pos x="82" y="23"/>
                </a:cxn>
                <a:cxn ang="0">
                  <a:pos x="88" y="14"/>
                </a:cxn>
                <a:cxn ang="0">
                  <a:pos x="92" y="5"/>
                </a:cxn>
                <a:cxn ang="0">
                  <a:pos x="92" y="5"/>
                </a:cxn>
                <a:cxn ang="0">
                  <a:pos x="92" y="3"/>
                </a:cxn>
                <a:cxn ang="0">
                  <a:pos x="92" y="2"/>
                </a:cxn>
                <a:cxn ang="0">
                  <a:pos x="91" y="1"/>
                </a:cxn>
                <a:cxn ang="0">
                  <a:pos x="89" y="0"/>
                </a:cxn>
                <a:cxn ang="0">
                  <a:pos x="85" y="0"/>
                </a:cxn>
                <a:cxn ang="0">
                  <a:pos x="83" y="1"/>
                </a:cxn>
                <a:cxn ang="0">
                  <a:pos x="82" y="3"/>
                </a:cxn>
                <a:cxn ang="0">
                  <a:pos x="82" y="3"/>
                </a:cxn>
              </a:cxnLst>
              <a:rect l="0" t="0" r="r" b="b"/>
              <a:pathLst>
                <a:path w="92" h="123">
                  <a:moveTo>
                    <a:pt x="82" y="3"/>
                  </a:moveTo>
                  <a:lnTo>
                    <a:pt x="82" y="3"/>
                  </a:lnTo>
                  <a:lnTo>
                    <a:pt x="78" y="11"/>
                  </a:lnTo>
                  <a:lnTo>
                    <a:pt x="74" y="19"/>
                  </a:lnTo>
                  <a:lnTo>
                    <a:pt x="63" y="35"/>
                  </a:lnTo>
                  <a:lnTo>
                    <a:pt x="50" y="50"/>
                  </a:lnTo>
                  <a:lnTo>
                    <a:pt x="45" y="57"/>
                  </a:lnTo>
                  <a:lnTo>
                    <a:pt x="40" y="65"/>
                  </a:lnTo>
                  <a:lnTo>
                    <a:pt x="40" y="65"/>
                  </a:lnTo>
                  <a:lnTo>
                    <a:pt x="33" y="80"/>
                  </a:lnTo>
                  <a:lnTo>
                    <a:pt x="28" y="87"/>
                  </a:lnTo>
                  <a:lnTo>
                    <a:pt x="23" y="93"/>
                  </a:lnTo>
                  <a:lnTo>
                    <a:pt x="23" y="93"/>
                  </a:lnTo>
                  <a:lnTo>
                    <a:pt x="11" y="103"/>
                  </a:lnTo>
                  <a:lnTo>
                    <a:pt x="6" y="110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0" y="118"/>
                  </a:lnTo>
                  <a:lnTo>
                    <a:pt x="0" y="120"/>
                  </a:lnTo>
                  <a:lnTo>
                    <a:pt x="2" y="121"/>
                  </a:lnTo>
                  <a:lnTo>
                    <a:pt x="3" y="122"/>
                  </a:lnTo>
                  <a:lnTo>
                    <a:pt x="4" y="123"/>
                  </a:lnTo>
                  <a:lnTo>
                    <a:pt x="6" y="123"/>
                  </a:lnTo>
                  <a:lnTo>
                    <a:pt x="8" y="122"/>
                  </a:lnTo>
                  <a:lnTo>
                    <a:pt x="9" y="121"/>
                  </a:lnTo>
                  <a:lnTo>
                    <a:pt x="9" y="121"/>
                  </a:lnTo>
                  <a:lnTo>
                    <a:pt x="14" y="114"/>
                  </a:lnTo>
                  <a:lnTo>
                    <a:pt x="20" y="108"/>
                  </a:lnTo>
                  <a:lnTo>
                    <a:pt x="34" y="96"/>
                  </a:lnTo>
                  <a:lnTo>
                    <a:pt x="34" y="96"/>
                  </a:lnTo>
                  <a:lnTo>
                    <a:pt x="38" y="91"/>
                  </a:lnTo>
                  <a:lnTo>
                    <a:pt x="41" y="84"/>
                  </a:lnTo>
                  <a:lnTo>
                    <a:pt x="48" y="70"/>
                  </a:lnTo>
                  <a:lnTo>
                    <a:pt x="48" y="70"/>
                  </a:lnTo>
                  <a:lnTo>
                    <a:pt x="53" y="62"/>
                  </a:lnTo>
                  <a:lnTo>
                    <a:pt x="59" y="54"/>
                  </a:lnTo>
                  <a:lnTo>
                    <a:pt x="71" y="38"/>
                  </a:lnTo>
                  <a:lnTo>
                    <a:pt x="82" y="23"/>
                  </a:lnTo>
                  <a:lnTo>
                    <a:pt x="88" y="14"/>
                  </a:lnTo>
                  <a:lnTo>
                    <a:pt x="92" y="5"/>
                  </a:lnTo>
                  <a:lnTo>
                    <a:pt x="92" y="5"/>
                  </a:lnTo>
                  <a:lnTo>
                    <a:pt x="92" y="3"/>
                  </a:lnTo>
                  <a:lnTo>
                    <a:pt x="92" y="2"/>
                  </a:lnTo>
                  <a:lnTo>
                    <a:pt x="91" y="1"/>
                  </a:lnTo>
                  <a:lnTo>
                    <a:pt x="89" y="0"/>
                  </a:lnTo>
                  <a:lnTo>
                    <a:pt x="85" y="0"/>
                  </a:lnTo>
                  <a:lnTo>
                    <a:pt x="83" y="1"/>
                  </a:lnTo>
                  <a:lnTo>
                    <a:pt x="82" y="3"/>
                  </a:lnTo>
                  <a:lnTo>
                    <a:pt x="82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4" name="Freeform 1006"/>
            <p:cNvSpPr/>
            <p:nvPr/>
          </p:nvSpPr>
          <p:spPr bwMode="auto">
            <a:xfrm>
              <a:off x="4624388" y="2316163"/>
              <a:ext cx="38100" cy="47625"/>
            </a:xfrm>
            <a:custGeom>
              <a:avLst/>
              <a:gdLst/>
              <a:ahLst/>
              <a:cxnLst>
                <a:cxn ang="0">
                  <a:pos x="64" y="4"/>
                </a:cxn>
                <a:cxn ang="0">
                  <a:pos x="64" y="4"/>
                </a:cxn>
                <a:cxn ang="0">
                  <a:pos x="63" y="10"/>
                </a:cxn>
                <a:cxn ang="0">
                  <a:pos x="60" y="16"/>
                </a:cxn>
                <a:cxn ang="0">
                  <a:pos x="55" y="22"/>
                </a:cxn>
                <a:cxn ang="0">
                  <a:pos x="51" y="27"/>
                </a:cxn>
                <a:cxn ang="0">
                  <a:pos x="42" y="37"/>
                </a:cxn>
                <a:cxn ang="0">
                  <a:pos x="33" y="47"/>
                </a:cxn>
                <a:cxn ang="0">
                  <a:pos x="33" y="47"/>
                </a:cxn>
                <a:cxn ang="0">
                  <a:pos x="16" y="64"/>
                </a:cxn>
                <a:cxn ang="0">
                  <a:pos x="0" y="85"/>
                </a:cxn>
                <a:cxn ang="0">
                  <a:pos x="0" y="85"/>
                </a:cxn>
                <a:cxn ang="0">
                  <a:pos x="0" y="86"/>
                </a:cxn>
                <a:cxn ang="0">
                  <a:pos x="0" y="88"/>
                </a:cxn>
                <a:cxn ang="0">
                  <a:pos x="2" y="89"/>
                </a:cxn>
                <a:cxn ang="0">
                  <a:pos x="3" y="91"/>
                </a:cxn>
                <a:cxn ang="0">
                  <a:pos x="6" y="91"/>
                </a:cxn>
                <a:cxn ang="0">
                  <a:pos x="8" y="91"/>
                </a:cxn>
                <a:cxn ang="0">
                  <a:pos x="9" y="89"/>
                </a:cxn>
                <a:cxn ang="0">
                  <a:pos x="9" y="89"/>
                </a:cxn>
                <a:cxn ang="0">
                  <a:pos x="19" y="76"/>
                </a:cxn>
                <a:cxn ang="0">
                  <a:pos x="30" y="63"/>
                </a:cxn>
                <a:cxn ang="0">
                  <a:pos x="52" y="39"/>
                </a:cxn>
                <a:cxn ang="0">
                  <a:pos x="52" y="39"/>
                </a:cxn>
                <a:cxn ang="0">
                  <a:pos x="60" y="32"/>
                </a:cxn>
                <a:cxn ang="0">
                  <a:pos x="66" y="24"/>
                </a:cxn>
                <a:cxn ang="0">
                  <a:pos x="71" y="14"/>
                </a:cxn>
                <a:cxn ang="0">
                  <a:pos x="72" y="9"/>
                </a:cxn>
                <a:cxn ang="0">
                  <a:pos x="73" y="4"/>
                </a:cxn>
                <a:cxn ang="0">
                  <a:pos x="73" y="4"/>
                </a:cxn>
                <a:cxn ang="0">
                  <a:pos x="73" y="2"/>
                </a:cxn>
                <a:cxn ang="0">
                  <a:pos x="72" y="1"/>
                </a:cxn>
                <a:cxn ang="0">
                  <a:pos x="71" y="0"/>
                </a:cxn>
                <a:cxn ang="0">
                  <a:pos x="69" y="0"/>
                </a:cxn>
                <a:cxn ang="0">
                  <a:pos x="66" y="1"/>
                </a:cxn>
                <a:cxn ang="0">
                  <a:pos x="65" y="2"/>
                </a:cxn>
                <a:cxn ang="0">
                  <a:pos x="64" y="4"/>
                </a:cxn>
                <a:cxn ang="0">
                  <a:pos x="64" y="4"/>
                </a:cxn>
              </a:cxnLst>
              <a:rect l="0" t="0" r="r" b="b"/>
              <a:pathLst>
                <a:path w="73" h="91">
                  <a:moveTo>
                    <a:pt x="64" y="4"/>
                  </a:moveTo>
                  <a:lnTo>
                    <a:pt x="64" y="4"/>
                  </a:lnTo>
                  <a:lnTo>
                    <a:pt x="63" y="10"/>
                  </a:lnTo>
                  <a:lnTo>
                    <a:pt x="60" y="16"/>
                  </a:lnTo>
                  <a:lnTo>
                    <a:pt x="55" y="22"/>
                  </a:lnTo>
                  <a:lnTo>
                    <a:pt x="51" y="27"/>
                  </a:lnTo>
                  <a:lnTo>
                    <a:pt x="42" y="37"/>
                  </a:lnTo>
                  <a:lnTo>
                    <a:pt x="33" y="47"/>
                  </a:lnTo>
                  <a:lnTo>
                    <a:pt x="33" y="47"/>
                  </a:lnTo>
                  <a:lnTo>
                    <a:pt x="16" y="64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86"/>
                  </a:lnTo>
                  <a:lnTo>
                    <a:pt x="0" y="88"/>
                  </a:lnTo>
                  <a:lnTo>
                    <a:pt x="2" y="89"/>
                  </a:lnTo>
                  <a:lnTo>
                    <a:pt x="3" y="91"/>
                  </a:lnTo>
                  <a:lnTo>
                    <a:pt x="6" y="91"/>
                  </a:lnTo>
                  <a:lnTo>
                    <a:pt x="8" y="91"/>
                  </a:lnTo>
                  <a:lnTo>
                    <a:pt x="9" y="89"/>
                  </a:lnTo>
                  <a:lnTo>
                    <a:pt x="9" y="89"/>
                  </a:lnTo>
                  <a:lnTo>
                    <a:pt x="19" y="76"/>
                  </a:lnTo>
                  <a:lnTo>
                    <a:pt x="30" y="63"/>
                  </a:lnTo>
                  <a:lnTo>
                    <a:pt x="52" y="39"/>
                  </a:lnTo>
                  <a:lnTo>
                    <a:pt x="52" y="39"/>
                  </a:lnTo>
                  <a:lnTo>
                    <a:pt x="60" y="32"/>
                  </a:lnTo>
                  <a:lnTo>
                    <a:pt x="66" y="24"/>
                  </a:lnTo>
                  <a:lnTo>
                    <a:pt x="71" y="14"/>
                  </a:lnTo>
                  <a:lnTo>
                    <a:pt x="72" y="9"/>
                  </a:lnTo>
                  <a:lnTo>
                    <a:pt x="73" y="4"/>
                  </a:lnTo>
                  <a:lnTo>
                    <a:pt x="73" y="4"/>
                  </a:lnTo>
                  <a:lnTo>
                    <a:pt x="73" y="2"/>
                  </a:lnTo>
                  <a:lnTo>
                    <a:pt x="72" y="1"/>
                  </a:lnTo>
                  <a:lnTo>
                    <a:pt x="71" y="0"/>
                  </a:lnTo>
                  <a:lnTo>
                    <a:pt x="69" y="0"/>
                  </a:lnTo>
                  <a:lnTo>
                    <a:pt x="66" y="1"/>
                  </a:lnTo>
                  <a:lnTo>
                    <a:pt x="65" y="2"/>
                  </a:lnTo>
                  <a:lnTo>
                    <a:pt x="64" y="4"/>
                  </a:lnTo>
                  <a:lnTo>
                    <a:pt x="64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5" name="Freeform 1007"/>
            <p:cNvSpPr/>
            <p:nvPr/>
          </p:nvSpPr>
          <p:spPr bwMode="auto">
            <a:xfrm>
              <a:off x="4687888" y="2322513"/>
              <a:ext cx="25400" cy="34925"/>
            </a:xfrm>
            <a:custGeom>
              <a:avLst/>
              <a:gdLst/>
              <a:ahLst/>
              <a:cxnLst>
                <a:cxn ang="0">
                  <a:pos x="38" y="2"/>
                </a:cxn>
                <a:cxn ang="0">
                  <a:pos x="38" y="2"/>
                </a:cxn>
                <a:cxn ang="0">
                  <a:pos x="1" y="59"/>
                </a:cxn>
                <a:cxn ang="0">
                  <a:pos x="1" y="59"/>
                </a:cxn>
                <a:cxn ang="0">
                  <a:pos x="0" y="62"/>
                </a:cxn>
                <a:cxn ang="0">
                  <a:pos x="0" y="64"/>
                </a:cxn>
                <a:cxn ang="0">
                  <a:pos x="1" y="65"/>
                </a:cxn>
                <a:cxn ang="0">
                  <a:pos x="2" y="66"/>
                </a:cxn>
                <a:cxn ang="0">
                  <a:pos x="4" y="67"/>
                </a:cxn>
                <a:cxn ang="0">
                  <a:pos x="6" y="67"/>
                </a:cxn>
                <a:cxn ang="0">
                  <a:pos x="7" y="66"/>
                </a:cxn>
                <a:cxn ang="0">
                  <a:pos x="9" y="65"/>
                </a:cxn>
                <a:cxn ang="0">
                  <a:pos x="9" y="65"/>
                </a:cxn>
                <a:cxn ang="0">
                  <a:pos x="46" y="8"/>
                </a:cxn>
                <a:cxn ang="0">
                  <a:pos x="46" y="8"/>
                </a:cxn>
                <a:cxn ang="0">
                  <a:pos x="47" y="6"/>
                </a:cxn>
                <a:cxn ang="0">
                  <a:pos x="47" y="4"/>
                </a:cxn>
                <a:cxn ang="0">
                  <a:pos x="46" y="2"/>
                </a:cxn>
                <a:cxn ang="0">
                  <a:pos x="45" y="1"/>
                </a:cxn>
                <a:cxn ang="0">
                  <a:pos x="43" y="0"/>
                </a:cxn>
                <a:cxn ang="0">
                  <a:pos x="41" y="0"/>
                </a:cxn>
                <a:cxn ang="0">
                  <a:pos x="40" y="1"/>
                </a:cxn>
                <a:cxn ang="0">
                  <a:pos x="38" y="2"/>
                </a:cxn>
                <a:cxn ang="0">
                  <a:pos x="38" y="2"/>
                </a:cxn>
              </a:cxnLst>
              <a:rect l="0" t="0" r="r" b="b"/>
              <a:pathLst>
                <a:path w="47" h="67">
                  <a:moveTo>
                    <a:pt x="38" y="2"/>
                  </a:moveTo>
                  <a:lnTo>
                    <a:pt x="38" y="2"/>
                  </a:lnTo>
                  <a:lnTo>
                    <a:pt x="1" y="59"/>
                  </a:lnTo>
                  <a:lnTo>
                    <a:pt x="1" y="59"/>
                  </a:lnTo>
                  <a:lnTo>
                    <a:pt x="0" y="62"/>
                  </a:lnTo>
                  <a:lnTo>
                    <a:pt x="0" y="64"/>
                  </a:lnTo>
                  <a:lnTo>
                    <a:pt x="1" y="65"/>
                  </a:lnTo>
                  <a:lnTo>
                    <a:pt x="2" y="66"/>
                  </a:lnTo>
                  <a:lnTo>
                    <a:pt x="4" y="67"/>
                  </a:lnTo>
                  <a:lnTo>
                    <a:pt x="6" y="67"/>
                  </a:lnTo>
                  <a:lnTo>
                    <a:pt x="7" y="66"/>
                  </a:lnTo>
                  <a:lnTo>
                    <a:pt x="9" y="65"/>
                  </a:lnTo>
                  <a:lnTo>
                    <a:pt x="9" y="65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7" y="6"/>
                  </a:lnTo>
                  <a:lnTo>
                    <a:pt x="47" y="4"/>
                  </a:lnTo>
                  <a:lnTo>
                    <a:pt x="46" y="2"/>
                  </a:lnTo>
                  <a:lnTo>
                    <a:pt x="45" y="1"/>
                  </a:lnTo>
                  <a:lnTo>
                    <a:pt x="43" y="0"/>
                  </a:lnTo>
                  <a:lnTo>
                    <a:pt x="41" y="0"/>
                  </a:lnTo>
                  <a:lnTo>
                    <a:pt x="40" y="1"/>
                  </a:lnTo>
                  <a:lnTo>
                    <a:pt x="38" y="2"/>
                  </a:lnTo>
                  <a:lnTo>
                    <a:pt x="3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8" name="Freeform 1008"/>
            <p:cNvSpPr/>
            <p:nvPr/>
          </p:nvSpPr>
          <p:spPr bwMode="auto">
            <a:xfrm>
              <a:off x="4095751" y="2149476"/>
              <a:ext cx="746125" cy="649288"/>
            </a:xfrm>
            <a:custGeom>
              <a:avLst/>
              <a:gdLst/>
              <a:ahLst/>
              <a:cxnLst>
                <a:cxn ang="0">
                  <a:pos x="1140" y="1223"/>
                </a:cxn>
                <a:cxn ang="0">
                  <a:pos x="915" y="1215"/>
                </a:cxn>
                <a:cxn ang="0">
                  <a:pos x="541" y="1215"/>
                </a:cxn>
                <a:cxn ang="0">
                  <a:pos x="268" y="1224"/>
                </a:cxn>
                <a:cxn ang="0">
                  <a:pos x="95" y="1200"/>
                </a:cxn>
                <a:cxn ang="0">
                  <a:pos x="40" y="1159"/>
                </a:cxn>
                <a:cxn ang="0">
                  <a:pos x="16" y="1026"/>
                </a:cxn>
                <a:cxn ang="0">
                  <a:pos x="25" y="1009"/>
                </a:cxn>
                <a:cxn ang="0">
                  <a:pos x="19" y="875"/>
                </a:cxn>
                <a:cxn ang="0">
                  <a:pos x="9" y="625"/>
                </a:cxn>
                <a:cxn ang="0">
                  <a:pos x="6" y="418"/>
                </a:cxn>
                <a:cxn ang="0">
                  <a:pos x="7" y="289"/>
                </a:cxn>
                <a:cxn ang="0">
                  <a:pos x="52" y="230"/>
                </a:cxn>
                <a:cxn ang="0">
                  <a:pos x="151" y="213"/>
                </a:cxn>
                <a:cxn ang="0">
                  <a:pos x="235" y="218"/>
                </a:cxn>
                <a:cxn ang="0">
                  <a:pos x="289" y="31"/>
                </a:cxn>
                <a:cxn ang="0">
                  <a:pos x="307" y="12"/>
                </a:cxn>
                <a:cxn ang="0">
                  <a:pos x="441" y="1"/>
                </a:cxn>
                <a:cxn ang="0">
                  <a:pos x="695" y="15"/>
                </a:cxn>
                <a:cxn ang="0">
                  <a:pos x="756" y="83"/>
                </a:cxn>
                <a:cxn ang="0">
                  <a:pos x="793" y="203"/>
                </a:cxn>
                <a:cxn ang="0">
                  <a:pos x="1105" y="200"/>
                </a:cxn>
                <a:cxn ang="0">
                  <a:pos x="1230" y="198"/>
                </a:cxn>
                <a:cxn ang="0">
                  <a:pos x="1356" y="241"/>
                </a:cxn>
                <a:cxn ang="0">
                  <a:pos x="1396" y="318"/>
                </a:cxn>
                <a:cxn ang="0">
                  <a:pos x="1403" y="390"/>
                </a:cxn>
                <a:cxn ang="0">
                  <a:pos x="1406" y="426"/>
                </a:cxn>
                <a:cxn ang="0">
                  <a:pos x="1379" y="431"/>
                </a:cxn>
                <a:cxn ang="0">
                  <a:pos x="1365" y="363"/>
                </a:cxn>
                <a:cxn ang="0">
                  <a:pos x="1332" y="271"/>
                </a:cxn>
                <a:cxn ang="0">
                  <a:pos x="1211" y="232"/>
                </a:cxn>
                <a:cxn ang="0">
                  <a:pos x="1047" y="238"/>
                </a:cxn>
                <a:cxn ang="0">
                  <a:pos x="777" y="239"/>
                </a:cxn>
                <a:cxn ang="0">
                  <a:pos x="760" y="229"/>
                </a:cxn>
                <a:cxn ang="0">
                  <a:pos x="747" y="174"/>
                </a:cxn>
                <a:cxn ang="0">
                  <a:pos x="714" y="77"/>
                </a:cxn>
                <a:cxn ang="0">
                  <a:pos x="647" y="43"/>
                </a:cxn>
                <a:cxn ang="0">
                  <a:pos x="476" y="39"/>
                </a:cxn>
                <a:cxn ang="0">
                  <a:pos x="320" y="66"/>
                </a:cxn>
                <a:cxn ang="0">
                  <a:pos x="298" y="168"/>
                </a:cxn>
                <a:cxn ang="0">
                  <a:pos x="267" y="232"/>
                </a:cxn>
                <a:cxn ang="0">
                  <a:pos x="264" y="252"/>
                </a:cxn>
                <a:cxn ang="0">
                  <a:pos x="245" y="258"/>
                </a:cxn>
                <a:cxn ang="0">
                  <a:pos x="175" y="252"/>
                </a:cxn>
                <a:cxn ang="0">
                  <a:pos x="80" y="259"/>
                </a:cxn>
                <a:cxn ang="0">
                  <a:pos x="44" y="298"/>
                </a:cxn>
                <a:cxn ang="0">
                  <a:pos x="46" y="541"/>
                </a:cxn>
                <a:cxn ang="0">
                  <a:pos x="55" y="893"/>
                </a:cxn>
                <a:cxn ang="0">
                  <a:pos x="56" y="1019"/>
                </a:cxn>
                <a:cxn ang="0">
                  <a:pos x="58" y="1106"/>
                </a:cxn>
                <a:cxn ang="0">
                  <a:pos x="101" y="1162"/>
                </a:cxn>
                <a:cxn ang="0">
                  <a:pos x="279" y="1186"/>
                </a:cxn>
                <a:cxn ang="0">
                  <a:pos x="440" y="1189"/>
                </a:cxn>
                <a:cxn ang="0">
                  <a:pos x="599" y="1178"/>
                </a:cxn>
                <a:cxn ang="0">
                  <a:pos x="880" y="1179"/>
                </a:cxn>
                <a:cxn ang="0">
                  <a:pos x="1084" y="1180"/>
                </a:cxn>
                <a:cxn ang="0">
                  <a:pos x="1208" y="1188"/>
                </a:cxn>
                <a:cxn ang="0">
                  <a:pos x="1248" y="1188"/>
                </a:cxn>
                <a:cxn ang="0">
                  <a:pos x="1276" y="1173"/>
                </a:cxn>
                <a:cxn ang="0">
                  <a:pos x="1296" y="1192"/>
                </a:cxn>
                <a:cxn ang="0">
                  <a:pos x="1261" y="1223"/>
                </a:cxn>
              </a:cxnLst>
              <a:rect l="0" t="0" r="r" b="b"/>
              <a:pathLst>
                <a:path w="1409" h="1227">
                  <a:moveTo>
                    <a:pt x="1221" y="1227"/>
                  </a:moveTo>
                  <a:lnTo>
                    <a:pt x="1221" y="1227"/>
                  </a:lnTo>
                  <a:lnTo>
                    <a:pt x="1205" y="1226"/>
                  </a:lnTo>
                  <a:lnTo>
                    <a:pt x="1190" y="1226"/>
                  </a:lnTo>
                  <a:lnTo>
                    <a:pt x="1190" y="1226"/>
                  </a:lnTo>
                  <a:lnTo>
                    <a:pt x="1176" y="1225"/>
                  </a:lnTo>
                  <a:lnTo>
                    <a:pt x="1176" y="1225"/>
                  </a:lnTo>
                  <a:lnTo>
                    <a:pt x="1140" y="1223"/>
                  </a:lnTo>
                  <a:lnTo>
                    <a:pt x="1105" y="1221"/>
                  </a:lnTo>
                  <a:lnTo>
                    <a:pt x="1104" y="1221"/>
                  </a:lnTo>
                  <a:lnTo>
                    <a:pt x="1104" y="1221"/>
                  </a:lnTo>
                  <a:lnTo>
                    <a:pt x="1049" y="1218"/>
                  </a:lnTo>
                  <a:lnTo>
                    <a:pt x="1021" y="1217"/>
                  </a:lnTo>
                  <a:lnTo>
                    <a:pt x="993" y="1216"/>
                  </a:lnTo>
                  <a:lnTo>
                    <a:pt x="993" y="1216"/>
                  </a:lnTo>
                  <a:lnTo>
                    <a:pt x="915" y="1215"/>
                  </a:lnTo>
                  <a:lnTo>
                    <a:pt x="838" y="1214"/>
                  </a:lnTo>
                  <a:lnTo>
                    <a:pt x="838" y="1214"/>
                  </a:lnTo>
                  <a:lnTo>
                    <a:pt x="760" y="1213"/>
                  </a:lnTo>
                  <a:lnTo>
                    <a:pt x="681" y="1212"/>
                  </a:lnTo>
                  <a:lnTo>
                    <a:pt x="681" y="1212"/>
                  </a:lnTo>
                  <a:lnTo>
                    <a:pt x="608" y="1213"/>
                  </a:lnTo>
                  <a:lnTo>
                    <a:pt x="541" y="1215"/>
                  </a:lnTo>
                  <a:lnTo>
                    <a:pt x="541" y="1215"/>
                  </a:lnTo>
                  <a:lnTo>
                    <a:pt x="494" y="1218"/>
                  </a:lnTo>
                  <a:lnTo>
                    <a:pt x="489" y="1218"/>
                  </a:lnTo>
                  <a:lnTo>
                    <a:pt x="489" y="1218"/>
                  </a:lnTo>
                  <a:lnTo>
                    <a:pt x="399" y="1223"/>
                  </a:lnTo>
                  <a:lnTo>
                    <a:pt x="354" y="1224"/>
                  </a:lnTo>
                  <a:lnTo>
                    <a:pt x="309" y="1225"/>
                  </a:lnTo>
                  <a:lnTo>
                    <a:pt x="309" y="1225"/>
                  </a:lnTo>
                  <a:lnTo>
                    <a:pt x="268" y="1224"/>
                  </a:lnTo>
                  <a:lnTo>
                    <a:pt x="228" y="1223"/>
                  </a:lnTo>
                  <a:lnTo>
                    <a:pt x="191" y="1220"/>
                  </a:lnTo>
                  <a:lnTo>
                    <a:pt x="157" y="1215"/>
                  </a:lnTo>
                  <a:lnTo>
                    <a:pt x="157" y="1215"/>
                  </a:lnTo>
                  <a:lnTo>
                    <a:pt x="141" y="1213"/>
                  </a:lnTo>
                  <a:lnTo>
                    <a:pt x="126" y="1209"/>
                  </a:lnTo>
                  <a:lnTo>
                    <a:pt x="109" y="1205"/>
                  </a:lnTo>
                  <a:lnTo>
                    <a:pt x="95" y="1200"/>
                  </a:lnTo>
                  <a:lnTo>
                    <a:pt x="80" y="1194"/>
                  </a:lnTo>
                  <a:lnTo>
                    <a:pt x="67" y="1187"/>
                  </a:lnTo>
                  <a:lnTo>
                    <a:pt x="61" y="1183"/>
                  </a:lnTo>
                  <a:lnTo>
                    <a:pt x="55" y="1177"/>
                  </a:lnTo>
                  <a:lnTo>
                    <a:pt x="50" y="1172"/>
                  </a:lnTo>
                  <a:lnTo>
                    <a:pt x="45" y="1167"/>
                  </a:lnTo>
                  <a:lnTo>
                    <a:pt x="45" y="1167"/>
                  </a:lnTo>
                  <a:lnTo>
                    <a:pt x="40" y="1159"/>
                  </a:lnTo>
                  <a:lnTo>
                    <a:pt x="36" y="1150"/>
                  </a:lnTo>
                  <a:lnTo>
                    <a:pt x="27" y="1134"/>
                  </a:lnTo>
                  <a:lnTo>
                    <a:pt x="22" y="1117"/>
                  </a:lnTo>
                  <a:lnTo>
                    <a:pt x="19" y="1101"/>
                  </a:lnTo>
                  <a:lnTo>
                    <a:pt x="17" y="1083"/>
                  </a:lnTo>
                  <a:lnTo>
                    <a:pt x="16" y="1065"/>
                  </a:lnTo>
                  <a:lnTo>
                    <a:pt x="16" y="1029"/>
                  </a:lnTo>
                  <a:lnTo>
                    <a:pt x="16" y="1026"/>
                  </a:lnTo>
                  <a:lnTo>
                    <a:pt x="16" y="1026"/>
                  </a:lnTo>
                  <a:lnTo>
                    <a:pt x="17" y="1023"/>
                  </a:lnTo>
                  <a:lnTo>
                    <a:pt x="18" y="1019"/>
                  </a:lnTo>
                  <a:lnTo>
                    <a:pt x="20" y="1016"/>
                  </a:lnTo>
                  <a:lnTo>
                    <a:pt x="23" y="1013"/>
                  </a:lnTo>
                  <a:lnTo>
                    <a:pt x="24" y="1012"/>
                  </a:lnTo>
                  <a:lnTo>
                    <a:pt x="25" y="1009"/>
                  </a:lnTo>
                  <a:lnTo>
                    <a:pt x="25" y="1009"/>
                  </a:lnTo>
                  <a:lnTo>
                    <a:pt x="25" y="1001"/>
                  </a:lnTo>
                  <a:lnTo>
                    <a:pt x="25" y="1001"/>
                  </a:lnTo>
                  <a:lnTo>
                    <a:pt x="23" y="961"/>
                  </a:lnTo>
                  <a:lnTo>
                    <a:pt x="23" y="959"/>
                  </a:lnTo>
                  <a:lnTo>
                    <a:pt x="23" y="959"/>
                  </a:lnTo>
                  <a:lnTo>
                    <a:pt x="22" y="927"/>
                  </a:lnTo>
                  <a:lnTo>
                    <a:pt x="22" y="927"/>
                  </a:lnTo>
                  <a:lnTo>
                    <a:pt x="19" y="875"/>
                  </a:lnTo>
                  <a:lnTo>
                    <a:pt x="19" y="875"/>
                  </a:lnTo>
                  <a:lnTo>
                    <a:pt x="18" y="830"/>
                  </a:lnTo>
                  <a:lnTo>
                    <a:pt x="15" y="786"/>
                  </a:lnTo>
                  <a:lnTo>
                    <a:pt x="15" y="786"/>
                  </a:lnTo>
                  <a:lnTo>
                    <a:pt x="12" y="759"/>
                  </a:lnTo>
                  <a:lnTo>
                    <a:pt x="11" y="732"/>
                  </a:lnTo>
                  <a:lnTo>
                    <a:pt x="9" y="679"/>
                  </a:lnTo>
                  <a:lnTo>
                    <a:pt x="9" y="625"/>
                  </a:lnTo>
                  <a:lnTo>
                    <a:pt x="10" y="572"/>
                  </a:lnTo>
                  <a:lnTo>
                    <a:pt x="10" y="570"/>
                  </a:lnTo>
                  <a:lnTo>
                    <a:pt x="10" y="570"/>
                  </a:lnTo>
                  <a:lnTo>
                    <a:pt x="10" y="522"/>
                  </a:lnTo>
                  <a:lnTo>
                    <a:pt x="10" y="475"/>
                  </a:lnTo>
                  <a:lnTo>
                    <a:pt x="10" y="475"/>
                  </a:lnTo>
                  <a:lnTo>
                    <a:pt x="9" y="448"/>
                  </a:lnTo>
                  <a:lnTo>
                    <a:pt x="6" y="418"/>
                  </a:lnTo>
                  <a:lnTo>
                    <a:pt x="6" y="418"/>
                  </a:lnTo>
                  <a:lnTo>
                    <a:pt x="2" y="394"/>
                  </a:lnTo>
                  <a:lnTo>
                    <a:pt x="0" y="370"/>
                  </a:lnTo>
                  <a:lnTo>
                    <a:pt x="0" y="345"/>
                  </a:lnTo>
                  <a:lnTo>
                    <a:pt x="0" y="322"/>
                  </a:lnTo>
                  <a:lnTo>
                    <a:pt x="2" y="311"/>
                  </a:lnTo>
                  <a:lnTo>
                    <a:pt x="3" y="299"/>
                  </a:lnTo>
                  <a:lnTo>
                    <a:pt x="7" y="289"/>
                  </a:lnTo>
                  <a:lnTo>
                    <a:pt x="10" y="279"/>
                  </a:lnTo>
                  <a:lnTo>
                    <a:pt x="14" y="269"/>
                  </a:lnTo>
                  <a:lnTo>
                    <a:pt x="20" y="260"/>
                  </a:lnTo>
                  <a:lnTo>
                    <a:pt x="26" y="252"/>
                  </a:lnTo>
                  <a:lnTo>
                    <a:pt x="34" y="243"/>
                  </a:lnTo>
                  <a:lnTo>
                    <a:pt x="34" y="243"/>
                  </a:lnTo>
                  <a:lnTo>
                    <a:pt x="42" y="236"/>
                  </a:lnTo>
                  <a:lnTo>
                    <a:pt x="52" y="230"/>
                  </a:lnTo>
                  <a:lnTo>
                    <a:pt x="63" y="225"/>
                  </a:lnTo>
                  <a:lnTo>
                    <a:pt x="74" y="221"/>
                  </a:lnTo>
                  <a:lnTo>
                    <a:pt x="87" y="218"/>
                  </a:lnTo>
                  <a:lnTo>
                    <a:pt x="101" y="214"/>
                  </a:lnTo>
                  <a:lnTo>
                    <a:pt x="116" y="213"/>
                  </a:lnTo>
                  <a:lnTo>
                    <a:pt x="133" y="213"/>
                  </a:lnTo>
                  <a:lnTo>
                    <a:pt x="133" y="213"/>
                  </a:lnTo>
                  <a:lnTo>
                    <a:pt x="151" y="213"/>
                  </a:lnTo>
                  <a:lnTo>
                    <a:pt x="167" y="214"/>
                  </a:lnTo>
                  <a:lnTo>
                    <a:pt x="202" y="218"/>
                  </a:lnTo>
                  <a:lnTo>
                    <a:pt x="204" y="218"/>
                  </a:lnTo>
                  <a:lnTo>
                    <a:pt x="204" y="218"/>
                  </a:lnTo>
                  <a:lnTo>
                    <a:pt x="228" y="221"/>
                  </a:lnTo>
                  <a:lnTo>
                    <a:pt x="233" y="221"/>
                  </a:lnTo>
                  <a:lnTo>
                    <a:pt x="235" y="218"/>
                  </a:lnTo>
                  <a:lnTo>
                    <a:pt x="235" y="218"/>
                  </a:lnTo>
                  <a:lnTo>
                    <a:pt x="245" y="193"/>
                  </a:lnTo>
                  <a:lnTo>
                    <a:pt x="255" y="169"/>
                  </a:lnTo>
                  <a:lnTo>
                    <a:pt x="264" y="146"/>
                  </a:lnTo>
                  <a:lnTo>
                    <a:pt x="271" y="122"/>
                  </a:lnTo>
                  <a:lnTo>
                    <a:pt x="277" y="98"/>
                  </a:lnTo>
                  <a:lnTo>
                    <a:pt x="282" y="76"/>
                  </a:lnTo>
                  <a:lnTo>
                    <a:pt x="286" y="53"/>
                  </a:lnTo>
                  <a:lnTo>
                    <a:pt x="289" y="31"/>
                  </a:lnTo>
                  <a:lnTo>
                    <a:pt x="289" y="31"/>
                  </a:lnTo>
                  <a:lnTo>
                    <a:pt x="291" y="25"/>
                  </a:lnTo>
                  <a:lnTo>
                    <a:pt x="294" y="20"/>
                  </a:lnTo>
                  <a:lnTo>
                    <a:pt x="298" y="17"/>
                  </a:lnTo>
                  <a:lnTo>
                    <a:pt x="304" y="13"/>
                  </a:lnTo>
                  <a:lnTo>
                    <a:pt x="306" y="13"/>
                  </a:lnTo>
                  <a:lnTo>
                    <a:pt x="307" y="12"/>
                  </a:lnTo>
                  <a:lnTo>
                    <a:pt x="307" y="12"/>
                  </a:lnTo>
                  <a:lnTo>
                    <a:pt x="310" y="9"/>
                  </a:lnTo>
                  <a:lnTo>
                    <a:pt x="312" y="8"/>
                  </a:lnTo>
                  <a:lnTo>
                    <a:pt x="316" y="7"/>
                  </a:lnTo>
                  <a:lnTo>
                    <a:pt x="320" y="6"/>
                  </a:lnTo>
                  <a:lnTo>
                    <a:pt x="320" y="6"/>
                  </a:lnTo>
                  <a:lnTo>
                    <a:pt x="361" y="4"/>
                  </a:lnTo>
                  <a:lnTo>
                    <a:pt x="401" y="2"/>
                  </a:lnTo>
                  <a:lnTo>
                    <a:pt x="441" y="1"/>
                  </a:lnTo>
                  <a:lnTo>
                    <a:pt x="479" y="0"/>
                  </a:lnTo>
                  <a:lnTo>
                    <a:pt x="479" y="0"/>
                  </a:lnTo>
                  <a:lnTo>
                    <a:pt x="532" y="1"/>
                  </a:lnTo>
                  <a:lnTo>
                    <a:pt x="584" y="3"/>
                  </a:lnTo>
                  <a:lnTo>
                    <a:pt x="634" y="7"/>
                  </a:lnTo>
                  <a:lnTo>
                    <a:pt x="681" y="12"/>
                  </a:lnTo>
                  <a:lnTo>
                    <a:pt x="681" y="12"/>
                  </a:lnTo>
                  <a:lnTo>
                    <a:pt x="695" y="15"/>
                  </a:lnTo>
                  <a:lnTo>
                    <a:pt x="707" y="20"/>
                  </a:lnTo>
                  <a:lnTo>
                    <a:pt x="719" y="26"/>
                  </a:lnTo>
                  <a:lnTo>
                    <a:pt x="729" y="33"/>
                  </a:lnTo>
                  <a:lnTo>
                    <a:pt x="737" y="42"/>
                  </a:lnTo>
                  <a:lnTo>
                    <a:pt x="745" y="54"/>
                  </a:lnTo>
                  <a:lnTo>
                    <a:pt x="751" y="67"/>
                  </a:lnTo>
                  <a:lnTo>
                    <a:pt x="756" y="83"/>
                  </a:lnTo>
                  <a:lnTo>
                    <a:pt x="756" y="83"/>
                  </a:lnTo>
                  <a:lnTo>
                    <a:pt x="766" y="118"/>
                  </a:lnTo>
                  <a:lnTo>
                    <a:pt x="766" y="118"/>
                  </a:lnTo>
                  <a:lnTo>
                    <a:pt x="774" y="138"/>
                  </a:lnTo>
                  <a:lnTo>
                    <a:pt x="779" y="157"/>
                  </a:lnTo>
                  <a:lnTo>
                    <a:pt x="784" y="177"/>
                  </a:lnTo>
                  <a:lnTo>
                    <a:pt x="787" y="198"/>
                  </a:lnTo>
                  <a:lnTo>
                    <a:pt x="788" y="203"/>
                  </a:lnTo>
                  <a:lnTo>
                    <a:pt x="793" y="203"/>
                  </a:lnTo>
                  <a:lnTo>
                    <a:pt x="793" y="203"/>
                  </a:lnTo>
                  <a:lnTo>
                    <a:pt x="901" y="204"/>
                  </a:lnTo>
                  <a:lnTo>
                    <a:pt x="901" y="204"/>
                  </a:lnTo>
                  <a:lnTo>
                    <a:pt x="1026" y="204"/>
                  </a:lnTo>
                  <a:lnTo>
                    <a:pt x="1026" y="204"/>
                  </a:lnTo>
                  <a:lnTo>
                    <a:pt x="1046" y="204"/>
                  </a:lnTo>
                  <a:lnTo>
                    <a:pt x="1066" y="203"/>
                  </a:lnTo>
                  <a:lnTo>
                    <a:pt x="1105" y="200"/>
                  </a:lnTo>
                  <a:lnTo>
                    <a:pt x="1105" y="200"/>
                  </a:lnTo>
                  <a:lnTo>
                    <a:pt x="1144" y="197"/>
                  </a:lnTo>
                  <a:lnTo>
                    <a:pt x="1163" y="195"/>
                  </a:lnTo>
                  <a:lnTo>
                    <a:pt x="1182" y="195"/>
                  </a:lnTo>
                  <a:lnTo>
                    <a:pt x="1182" y="195"/>
                  </a:lnTo>
                  <a:lnTo>
                    <a:pt x="1207" y="196"/>
                  </a:lnTo>
                  <a:lnTo>
                    <a:pt x="1230" y="198"/>
                  </a:lnTo>
                  <a:lnTo>
                    <a:pt x="1230" y="198"/>
                  </a:lnTo>
                  <a:lnTo>
                    <a:pt x="1249" y="202"/>
                  </a:lnTo>
                  <a:lnTo>
                    <a:pt x="1271" y="206"/>
                  </a:lnTo>
                  <a:lnTo>
                    <a:pt x="1294" y="212"/>
                  </a:lnTo>
                  <a:lnTo>
                    <a:pt x="1317" y="221"/>
                  </a:lnTo>
                  <a:lnTo>
                    <a:pt x="1327" y="225"/>
                  </a:lnTo>
                  <a:lnTo>
                    <a:pt x="1337" y="230"/>
                  </a:lnTo>
                  <a:lnTo>
                    <a:pt x="1348" y="235"/>
                  </a:lnTo>
                  <a:lnTo>
                    <a:pt x="1356" y="241"/>
                  </a:lnTo>
                  <a:lnTo>
                    <a:pt x="1364" y="249"/>
                  </a:lnTo>
                  <a:lnTo>
                    <a:pt x="1372" y="256"/>
                  </a:lnTo>
                  <a:lnTo>
                    <a:pt x="1378" y="263"/>
                  </a:lnTo>
                  <a:lnTo>
                    <a:pt x="1383" y="273"/>
                  </a:lnTo>
                  <a:lnTo>
                    <a:pt x="1383" y="273"/>
                  </a:lnTo>
                  <a:lnTo>
                    <a:pt x="1388" y="287"/>
                  </a:lnTo>
                  <a:lnTo>
                    <a:pt x="1393" y="303"/>
                  </a:lnTo>
                  <a:lnTo>
                    <a:pt x="1396" y="318"/>
                  </a:lnTo>
                  <a:lnTo>
                    <a:pt x="1400" y="335"/>
                  </a:lnTo>
                  <a:lnTo>
                    <a:pt x="1401" y="345"/>
                  </a:lnTo>
                  <a:lnTo>
                    <a:pt x="1401" y="345"/>
                  </a:lnTo>
                  <a:lnTo>
                    <a:pt x="1402" y="356"/>
                  </a:lnTo>
                  <a:lnTo>
                    <a:pt x="1402" y="370"/>
                  </a:lnTo>
                  <a:lnTo>
                    <a:pt x="1402" y="370"/>
                  </a:lnTo>
                  <a:lnTo>
                    <a:pt x="1402" y="379"/>
                  </a:lnTo>
                  <a:lnTo>
                    <a:pt x="1403" y="390"/>
                  </a:lnTo>
                  <a:lnTo>
                    <a:pt x="1404" y="399"/>
                  </a:lnTo>
                  <a:lnTo>
                    <a:pt x="1407" y="408"/>
                  </a:lnTo>
                  <a:lnTo>
                    <a:pt x="1407" y="408"/>
                  </a:lnTo>
                  <a:lnTo>
                    <a:pt x="1409" y="412"/>
                  </a:lnTo>
                  <a:lnTo>
                    <a:pt x="1409" y="418"/>
                  </a:lnTo>
                  <a:lnTo>
                    <a:pt x="1408" y="422"/>
                  </a:lnTo>
                  <a:lnTo>
                    <a:pt x="1406" y="426"/>
                  </a:lnTo>
                  <a:lnTo>
                    <a:pt x="1406" y="426"/>
                  </a:lnTo>
                  <a:lnTo>
                    <a:pt x="1403" y="430"/>
                  </a:lnTo>
                  <a:lnTo>
                    <a:pt x="1399" y="433"/>
                  </a:lnTo>
                  <a:lnTo>
                    <a:pt x="1394" y="435"/>
                  </a:lnTo>
                  <a:lnTo>
                    <a:pt x="1389" y="436"/>
                  </a:lnTo>
                  <a:lnTo>
                    <a:pt x="1389" y="436"/>
                  </a:lnTo>
                  <a:lnTo>
                    <a:pt x="1385" y="435"/>
                  </a:lnTo>
                  <a:lnTo>
                    <a:pt x="1382" y="433"/>
                  </a:lnTo>
                  <a:lnTo>
                    <a:pt x="1379" y="431"/>
                  </a:lnTo>
                  <a:lnTo>
                    <a:pt x="1376" y="427"/>
                  </a:lnTo>
                  <a:lnTo>
                    <a:pt x="1376" y="427"/>
                  </a:lnTo>
                  <a:lnTo>
                    <a:pt x="1373" y="419"/>
                  </a:lnTo>
                  <a:lnTo>
                    <a:pt x="1371" y="411"/>
                  </a:lnTo>
                  <a:lnTo>
                    <a:pt x="1367" y="395"/>
                  </a:lnTo>
                  <a:lnTo>
                    <a:pt x="1365" y="378"/>
                  </a:lnTo>
                  <a:lnTo>
                    <a:pt x="1365" y="363"/>
                  </a:lnTo>
                  <a:lnTo>
                    <a:pt x="1365" y="363"/>
                  </a:lnTo>
                  <a:lnTo>
                    <a:pt x="1363" y="335"/>
                  </a:lnTo>
                  <a:lnTo>
                    <a:pt x="1361" y="321"/>
                  </a:lnTo>
                  <a:lnTo>
                    <a:pt x="1358" y="307"/>
                  </a:lnTo>
                  <a:lnTo>
                    <a:pt x="1358" y="307"/>
                  </a:lnTo>
                  <a:lnTo>
                    <a:pt x="1354" y="297"/>
                  </a:lnTo>
                  <a:lnTo>
                    <a:pt x="1348" y="288"/>
                  </a:lnTo>
                  <a:lnTo>
                    <a:pt x="1340" y="280"/>
                  </a:lnTo>
                  <a:lnTo>
                    <a:pt x="1332" y="271"/>
                  </a:lnTo>
                  <a:lnTo>
                    <a:pt x="1322" y="265"/>
                  </a:lnTo>
                  <a:lnTo>
                    <a:pt x="1311" y="258"/>
                  </a:lnTo>
                  <a:lnTo>
                    <a:pt x="1300" y="253"/>
                  </a:lnTo>
                  <a:lnTo>
                    <a:pt x="1288" y="248"/>
                  </a:lnTo>
                  <a:lnTo>
                    <a:pt x="1275" y="243"/>
                  </a:lnTo>
                  <a:lnTo>
                    <a:pt x="1263" y="240"/>
                  </a:lnTo>
                  <a:lnTo>
                    <a:pt x="1237" y="235"/>
                  </a:lnTo>
                  <a:lnTo>
                    <a:pt x="1211" y="232"/>
                  </a:lnTo>
                  <a:lnTo>
                    <a:pt x="1188" y="231"/>
                  </a:lnTo>
                  <a:lnTo>
                    <a:pt x="1188" y="231"/>
                  </a:lnTo>
                  <a:lnTo>
                    <a:pt x="1181" y="231"/>
                  </a:lnTo>
                  <a:lnTo>
                    <a:pt x="1181" y="231"/>
                  </a:lnTo>
                  <a:lnTo>
                    <a:pt x="1140" y="233"/>
                  </a:lnTo>
                  <a:lnTo>
                    <a:pt x="1101" y="235"/>
                  </a:lnTo>
                  <a:lnTo>
                    <a:pt x="1101" y="235"/>
                  </a:lnTo>
                  <a:lnTo>
                    <a:pt x="1047" y="238"/>
                  </a:lnTo>
                  <a:lnTo>
                    <a:pt x="1019" y="239"/>
                  </a:lnTo>
                  <a:lnTo>
                    <a:pt x="991" y="239"/>
                  </a:lnTo>
                  <a:lnTo>
                    <a:pt x="991" y="239"/>
                  </a:lnTo>
                  <a:lnTo>
                    <a:pt x="975" y="239"/>
                  </a:lnTo>
                  <a:lnTo>
                    <a:pt x="975" y="239"/>
                  </a:lnTo>
                  <a:lnTo>
                    <a:pt x="920" y="239"/>
                  </a:lnTo>
                  <a:lnTo>
                    <a:pt x="872" y="239"/>
                  </a:lnTo>
                  <a:lnTo>
                    <a:pt x="777" y="239"/>
                  </a:lnTo>
                  <a:lnTo>
                    <a:pt x="777" y="239"/>
                  </a:lnTo>
                  <a:lnTo>
                    <a:pt x="771" y="238"/>
                  </a:lnTo>
                  <a:lnTo>
                    <a:pt x="767" y="237"/>
                  </a:lnTo>
                  <a:lnTo>
                    <a:pt x="764" y="234"/>
                  </a:lnTo>
                  <a:lnTo>
                    <a:pt x="762" y="231"/>
                  </a:lnTo>
                  <a:lnTo>
                    <a:pt x="761" y="230"/>
                  </a:lnTo>
                  <a:lnTo>
                    <a:pt x="760" y="229"/>
                  </a:lnTo>
                  <a:lnTo>
                    <a:pt x="760" y="229"/>
                  </a:lnTo>
                  <a:lnTo>
                    <a:pt x="756" y="227"/>
                  </a:lnTo>
                  <a:lnTo>
                    <a:pt x="754" y="223"/>
                  </a:lnTo>
                  <a:lnTo>
                    <a:pt x="753" y="219"/>
                  </a:lnTo>
                  <a:lnTo>
                    <a:pt x="752" y="214"/>
                  </a:lnTo>
                  <a:lnTo>
                    <a:pt x="752" y="214"/>
                  </a:lnTo>
                  <a:lnTo>
                    <a:pt x="752" y="204"/>
                  </a:lnTo>
                  <a:lnTo>
                    <a:pt x="751" y="194"/>
                  </a:lnTo>
                  <a:lnTo>
                    <a:pt x="747" y="174"/>
                  </a:lnTo>
                  <a:lnTo>
                    <a:pt x="740" y="154"/>
                  </a:lnTo>
                  <a:lnTo>
                    <a:pt x="734" y="135"/>
                  </a:lnTo>
                  <a:lnTo>
                    <a:pt x="734" y="135"/>
                  </a:lnTo>
                  <a:lnTo>
                    <a:pt x="727" y="114"/>
                  </a:lnTo>
                  <a:lnTo>
                    <a:pt x="721" y="92"/>
                  </a:lnTo>
                  <a:lnTo>
                    <a:pt x="721" y="92"/>
                  </a:lnTo>
                  <a:lnTo>
                    <a:pt x="719" y="84"/>
                  </a:lnTo>
                  <a:lnTo>
                    <a:pt x="714" y="77"/>
                  </a:lnTo>
                  <a:lnTo>
                    <a:pt x="710" y="69"/>
                  </a:lnTo>
                  <a:lnTo>
                    <a:pt x="705" y="64"/>
                  </a:lnTo>
                  <a:lnTo>
                    <a:pt x="699" y="59"/>
                  </a:lnTo>
                  <a:lnTo>
                    <a:pt x="693" y="55"/>
                  </a:lnTo>
                  <a:lnTo>
                    <a:pt x="686" y="52"/>
                  </a:lnTo>
                  <a:lnTo>
                    <a:pt x="679" y="49"/>
                  </a:lnTo>
                  <a:lnTo>
                    <a:pt x="664" y="46"/>
                  </a:lnTo>
                  <a:lnTo>
                    <a:pt x="647" y="43"/>
                  </a:lnTo>
                  <a:lnTo>
                    <a:pt x="631" y="42"/>
                  </a:lnTo>
                  <a:lnTo>
                    <a:pt x="615" y="42"/>
                  </a:lnTo>
                  <a:lnTo>
                    <a:pt x="605" y="42"/>
                  </a:lnTo>
                  <a:lnTo>
                    <a:pt x="605" y="42"/>
                  </a:lnTo>
                  <a:lnTo>
                    <a:pt x="530" y="41"/>
                  </a:lnTo>
                  <a:lnTo>
                    <a:pt x="528" y="40"/>
                  </a:lnTo>
                  <a:lnTo>
                    <a:pt x="528" y="40"/>
                  </a:lnTo>
                  <a:lnTo>
                    <a:pt x="476" y="39"/>
                  </a:lnTo>
                  <a:lnTo>
                    <a:pt x="424" y="39"/>
                  </a:lnTo>
                  <a:lnTo>
                    <a:pt x="424" y="39"/>
                  </a:lnTo>
                  <a:lnTo>
                    <a:pt x="374" y="39"/>
                  </a:lnTo>
                  <a:lnTo>
                    <a:pt x="329" y="41"/>
                  </a:lnTo>
                  <a:lnTo>
                    <a:pt x="324" y="42"/>
                  </a:lnTo>
                  <a:lnTo>
                    <a:pt x="323" y="47"/>
                  </a:lnTo>
                  <a:lnTo>
                    <a:pt x="323" y="47"/>
                  </a:lnTo>
                  <a:lnTo>
                    <a:pt x="320" y="66"/>
                  </a:lnTo>
                  <a:lnTo>
                    <a:pt x="316" y="87"/>
                  </a:lnTo>
                  <a:lnTo>
                    <a:pt x="308" y="126"/>
                  </a:lnTo>
                  <a:lnTo>
                    <a:pt x="308" y="127"/>
                  </a:lnTo>
                  <a:lnTo>
                    <a:pt x="308" y="127"/>
                  </a:lnTo>
                  <a:lnTo>
                    <a:pt x="302" y="153"/>
                  </a:lnTo>
                  <a:lnTo>
                    <a:pt x="302" y="153"/>
                  </a:lnTo>
                  <a:lnTo>
                    <a:pt x="300" y="162"/>
                  </a:lnTo>
                  <a:lnTo>
                    <a:pt x="298" y="168"/>
                  </a:lnTo>
                  <a:lnTo>
                    <a:pt x="292" y="178"/>
                  </a:lnTo>
                  <a:lnTo>
                    <a:pt x="292" y="178"/>
                  </a:lnTo>
                  <a:lnTo>
                    <a:pt x="287" y="184"/>
                  </a:lnTo>
                  <a:lnTo>
                    <a:pt x="283" y="193"/>
                  </a:lnTo>
                  <a:lnTo>
                    <a:pt x="283" y="193"/>
                  </a:lnTo>
                  <a:lnTo>
                    <a:pt x="274" y="214"/>
                  </a:lnTo>
                  <a:lnTo>
                    <a:pt x="274" y="214"/>
                  </a:lnTo>
                  <a:lnTo>
                    <a:pt x="267" y="232"/>
                  </a:lnTo>
                  <a:lnTo>
                    <a:pt x="266" y="234"/>
                  </a:lnTo>
                  <a:lnTo>
                    <a:pt x="267" y="235"/>
                  </a:lnTo>
                  <a:lnTo>
                    <a:pt x="267" y="235"/>
                  </a:lnTo>
                  <a:lnTo>
                    <a:pt x="268" y="239"/>
                  </a:lnTo>
                  <a:lnTo>
                    <a:pt x="267" y="245"/>
                  </a:lnTo>
                  <a:lnTo>
                    <a:pt x="266" y="248"/>
                  </a:lnTo>
                  <a:lnTo>
                    <a:pt x="264" y="252"/>
                  </a:lnTo>
                  <a:lnTo>
                    <a:pt x="264" y="252"/>
                  </a:lnTo>
                  <a:lnTo>
                    <a:pt x="262" y="255"/>
                  </a:lnTo>
                  <a:lnTo>
                    <a:pt x="258" y="256"/>
                  </a:lnTo>
                  <a:lnTo>
                    <a:pt x="254" y="258"/>
                  </a:lnTo>
                  <a:lnTo>
                    <a:pt x="250" y="258"/>
                  </a:lnTo>
                  <a:lnTo>
                    <a:pt x="248" y="258"/>
                  </a:lnTo>
                  <a:lnTo>
                    <a:pt x="248" y="258"/>
                  </a:lnTo>
                  <a:lnTo>
                    <a:pt x="248" y="258"/>
                  </a:lnTo>
                  <a:lnTo>
                    <a:pt x="245" y="258"/>
                  </a:lnTo>
                  <a:lnTo>
                    <a:pt x="245" y="258"/>
                  </a:lnTo>
                  <a:lnTo>
                    <a:pt x="241" y="258"/>
                  </a:lnTo>
                  <a:lnTo>
                    <a:pt x="241" y="258"/>
                  </a:lnTo>
                  <a:lnTo>
                    <a:pt x="240" y="258"/>
                  </a:lnTo>
                  <a:lnTo>
                    <a:pt x="240" y="258"/>
                  </a:lnTo>
                  <a:lnTo>
                    <a:pt x="208" y="255"/>
                  </a:lnTo>
                  <a:lnTo>
                    <a:pt x="208" y="255"/>
                  </a:lnTo>
                  <a:lnTo>
                    <a:pt x="175" y="252"/>
                  </a:lnTo>
                  <a:lnTo>
                    <a:pt x="157" y="251"/>
                  </a:lnTo>
                  <a:lnTo>
                    <a:pt x="140" y="250"/>
                  </a:lnTo>
                  <a:lnTo>
                    <a:pt x="140" y="250"/>
                  </a:lnTo>
                  <a:lnTo>
                    <a:pt x="127" y="251"/>
                  </a:lnTo>
                  <a:lnTo>
                    <a:pt x="113" y="252"/>
                  </a:lnTo>
                  <a:lnTo>
                    <a:pt x="101" y="254"/>
                  </a:lnTo>
                  <a:lnTo>
                    <a:pt x="91" y="256"/>
                  </a:lnTo>
                  <a:lnTo>
                    <a:pt x="80" y="259"/>
                  </a:lnTo>
                  <a:lnTo>
                    <a:pt x="72" y="264"/>
                  </a:lnTo>
                  <a:lnTo>
                    <a:pt x="65" y="268"/>
                  </a:lnTo>
                  <a:lnTo>
                    <a:pt x="58" y="275"/>
                  </a:lnTo>
                  <a:lnTo>
                    <a:pt x="58" y="275"/>
                  </a:lnTo>
                  <a:lnTo>
                    <a:pt x="53" y="280"/>
                  </a:lnTo>
                  <a:lnTo>
                    <a:pt x="49" y="286"/>
                  </a:lnTo>
                  <a:lnTo>
                    <a:pt x="46" y="292"/>
                  </a:lnTo>
                  <a:lnTo>
                    <a:pt x="44" y="298"/>
                  </a:lnTo>
                  <a:lnTo>
                    <a:pt x="42" y="306"/>
                  </a:lnTo>
                  <a:lnTo>
                    <a:pt x="41" y="314"/>
                  </a:lnTo>
                  <a:lnTo>
                    <a:pt x="40" y="322"/>
                  </a:lnTo>
                  <a:lnTo>
                    <a:pt x="40" y="332"/>
                  </a:lnTo>
                  <a:lnTo>
                    <a:pt x="41" y="368"/>
                  </a:lnTo>
                  <a:lnTo>
                    <a:pt x="41" y="368"/>
                  </a:lnTo>
                  <a:lnTo>
                    <a:pt x="44" y="483"/>
                  </a:lnTo>
                  <a:lnTo>
                    <a:pt x="46" y="541"/>
                  </a:lnTo>
                  <a:lnTo>
                    <a:pt x="46" y="599"/>
                  </a:lnTo>
                  <a:lnTo>
                    <a:pt x="46" y="599"/>
                  </a:lnTo>
                  <a:lnTo>
                    <a:pt x="46" y="658"/>
                  </a:lnTo>
                  <a:lnTo>
                    <a:pt x="48" y="720"/>
                  </a:lnTo>
                  <a:lnTo>
                    <a:pt x="50" y="783"/>
                  </a:lnTo>
                  <a:lnTo>
                    <a:pt x="53" y="850"/>
                  </a:lnTo>
                  <a:lnTo>
                    <a:pt x="53" y="850"/>
                  </a:lnTo>
                  <a:lnTo>
                    <a:pt x="55" y="893"/>
                  </a:lnTo>
                  <a:lnTo>
                    <a:pt x="55" y="893"/>
                  </a:lnTo>
                  <a:lnTo>
                    <a:pt x="56" y="932"/>
                  </a:lnTo>
                  <a:lnTo>
                    <a:pt x="59" y="972"/>
                  </a:lnTo>
                  <a:lnTo>
                    <a:pt x="59" y="972"/>
                  </a:lnTo>
                  <a:lnTo>
                    <a:pt x="59" y="985"/>
                  </a:lnTo>
                  <a:lnTo>
                    <a:pt x="59" y="996"/>
                  </a:lnTo>
                  <a:lnTo>
                    <a:pt x="56" y="1019"/>
                  </a:lnTo>
                  <a:lnTo>
                    <a:pt x="56" y="1019"/>
                  </a:lnTo>
                  <a:lnTo>
                    <a:pt x="53" y="1035"/>
                  </a:lnTo>
                  <a:lnTo>
                    <a:pt x="52" y="1052"/>
                  </a:lnTo>
                  <a:lnTo>
                    <a:pt x="52" y="1052"/>
                  </a:lnTo>
                  <a:lnTo>
                    <a:pt x="52" y="1053"/>
                  </a:lnTo>
                  <a:lnTo>
                    <a:pt x="52" y="1053"/>
                  </a:lnTo>
                  <a:lnTo>
                    <a:pt x="53" y="1076"/>
                  </a:lnTo>
                  <a:lnTo>
                    <a:pt x="56" y="1097"/>
                  </a:lnTo>
                  <a:lnTo>
                    <a:pt x="58" y="1106"/>
                  </a:lnTo>
                  <a:lnTo>
                    <a:pt x="61" y="1115"/>
                  </a:lnTo>
                  <a:lnTo>
                    <a:pt x="65" y="1123"/>
                  </a:lnTo>
                  <a:lnTo>
                    <a:pt x="69" y="1132"/>
                  </a:lnTo>
                  <a:lnTo>
                    <a:pt x="73" y="1139"/>
                  </a:lnTo>
                  <a:lnTo>
                    <a:pt x="79" y="1145"/>
                  </a:lnTo>
                  <a:lnTo>
                    <a:pt x="85" y="1151"/>
                  </a:lnTo>
                  <a:lnTo>
                    <a:pt x="93" y="1157"/>
                  </a:lnTo>
                  <a:lnTo>
                    <a:pt x="101" y="1162"/>
                  </a:lnTo>
                  <a:lnTo>
                    <a:pt x="110" y="1166"/>
                  </a:lnTo>
                  <a:lnTo>
                    <a:pt x="122" y="1169"/>
                  </a:lnTo>
                  <a:lnTo>
                    <a:pt x="133" y="1171"/>
                  </a:lnTo>
                  <a:lnTo>
                    <a:pt x="133" y="1171"/>
                  </a:lnTo>
                  <a:lnTo>
                    <a:pt x="175" y="1178"/>
                  </a:lnTo>
                  <a:lnTo>
                    <a:pt x="211" y="1183"/>
                  </a:lnTo>
                  <a:lnTo>
                    <a:pt x="246" y="1186"/>
                  </a:lnTo>
                  <a:lnTo>
                    <a:pt x="279" y="1186"/>
                  </a:lnTo>
                  <a:lnTo>
                    <a:pt x="279" y="1186"/>
                  </a:lnTo>
                  <a:lnTo>
                    <a:pt x="311" y="1187"/>
                  </a:lnTo>
                  <a:lnTo>
                    <a:pt x="342" y="1188"/>
                  </a:lnTo>
                  <a:lnTo>
                    <a:pt x="342" y="1188"/>
                  </a:lnTo>
                  <a:lnTo>
                    <a:pt x="376" y="1189"/>
                  </a:lnTo>
                  <a:lnTo>
                    <a:pt x="409" y="1190"/>
                  </a:lnTo>
                  <a:lnTo>
                    <a:pt x="409" y="1190"/>
                  </a:lnTo>
                  <a:lnTo>
                    <a:pt x="440" y="1189"/>
                  </a:lnTo>
                  <a:lnTo>
                    <a:pt x="440" y="1189"/>
                  </a:lnTo>
                  <a:lnTo>
                    <a:pt x="472" y="1187"/>
                  </a:lnTo>
                  <a:lnTo>
                    <a:pt x="504" y="1184"/>
                  </a:lnTo>
                  <a:lnTo>
                    <a:pt x="504" y="1184"/>
                  </a:lnTo>
                  <a:lnTo>
                    <a:pt x="552" y="1180"/>
                  </a:lnTo>
                  <a:lnTo>
                    <a:pt x="576" y="1178"/>
                  </a:lnTo>
                  <a:lnTo>
                    <a:pt x="599" y="1178"/>
                  </a:lnTo>
                  <a:lnTo>
                    <a:pt x="599" y="1178"/>
                  </a:lnTo>
                  <a:lnTo>
                    <a:pt x="612" y="1178"/>
                  </a:lnTo>
                  <a:lnTo>
                    <a:pt x="612" y="1178"/>
                  </a:lnTo>
                  <a:lnTo>
                    <a:pt x="691" y="1179"/>
                  </a:lnTo>
                  <a:lnTo>
                    <a:pt x="784" y="1180"/>
                  </a:lnTo>
                  <a:lnTo>
                    <a:pt x="784" y="1180"/>
                  </a:lnTo>
                  <a:lnTo>
                    <a:pt x="873" y="1179"/>
                  </a:lnTo>
                  <a:lnTo>
                    <a:pt x="880" y="1179"/>
                  </a:lnTo>
                  <a:lnTo>
                    <a:pt x="880" y="1179"/>
                  </a:lnTo>
                  <a:lnTo>
                    <a:pt x="976" y="1179"/>
                  </a:lnTo>
                  <a:lnTo>
                    <a:pt x="976" y="1179"/>
                  </a:lnTo>
                  <a:lnTo>
                    <a:pt x="1009" y="1179"/>
                  </a:lnTo>
                  <a:lnTo>
                    <a:pt x="1011" y="1179"/>
                  </a:lnTo>
                  <a:lnTo>
                    <a:pt x="1011" y="1179"/>
                  </a:lnTo>
                  <a:lnTo>
                    <a:pt x="1041" y="1179"/>
                  </a:lnTo>
                  <a:lnTo>
                    <a:pt x="1041" y="1179"/>
                  </a:lnTo>
                  <a:lnTo>
                    <a:pt x="1084" y="1180"/>
                  </a:lnTo>
                  <a:lnTo>
                    <a:pt x="1107" y="1181"/>
                  </a:lnTo>
                  <a:lnTo>
                    <a:pt x="1130" y="1184"/>
                  </a:lnTo>
                  <a:lnTo>
                    <a:pt x="1130" y="1184"/>
                  </a:lnTo>
                  <a:lnTo>
                    <a:pt x="1159" y="1187"/>
                  </a:lnTo>
                  <a:lnTo>
                    <a:pt x="1174" y="1188"/>
                  </a:lnTo>
                  <a:lnTo>
                    <a:pt x="1189" y="1188"/>
                  </a:lnTo>
                  <a:lnTo>
                    <a:pt x="1189" y="1188"/>
                  </a:lnTo>
                  <a:lnTo>
                    <a:pt x="1208" y="1188"/>
                  </a:lnTo>
                  <a:lnTo>
                    <a:pt x="1208" y="1188"/>
                  </a:lnTo>
                  <a:lnTo>
                    <a:pt x="1210" y="1188"/>
                  </a:lnTo>
                  <a:lnTo>
                    <a:pt x="1210" y="1188"/>
                  </a:lnTo>
                  <a:lnTo>
                    <a:pt x="1219" y="1188"/>
                  </a:lnTo>
                  <a:lnTo>
                    <a:pt x="1219" y="1188"/>
                  </a:lnTo>
                  <a:lnTo>
                    <a:pt x="1237" y="1189"/>
                  </a:lnTo>
                  <a:lnTo>
                    <a:pt x="1237" y="1189"/>
                  </a:lnTo>
                  <a:lnTo>
                    <a:pt x="1248" y="1188"/>
                  </a:lnTo>
                  <a:lnTo>
                    <a:pt x="1255" y="1187"/>
                  </a:lnTo>
                  <a:lnTo>
                    <a:pt x="1260" y="1185"/>
                  </a:lnTo>
                  <a:lnTo>
                    <a:pt x="1262" y="1183"/>
                  </a:lnTo>
                  <a:lnTo>
                    <a:pt x="1262" y="1183"/>
                  </a:lnTo>
                  <a:lnTo>
                    <a:pt x="1265" y="1178"/>
                  </a:lnTo>
                  <a:lnTo>
                    <a:pt x="1268" y="1176"/>
                  </a:lnTo>
                  <a:lnTo>
                    <a:pt x="1272" y="1174"/>
                  </a:lnTo>
                  <a:lnTo>
                    <a:pt x="1276" y="1173"/>
                  </a:lnTo>
                  <a:lnTo>
                    <a:pt x="1276" y="1173"/>
                  </a:lnTo>
                  <a:lnTo>
                    <a:pt x="1281" y="1174"/>
                  </a:lnTo>
                  <a:lnTo>
                    <a:pt x="1287" y="1176"/>
                  </a:lnTo>
                  <a:lnTo>
                    <a:pt x="1291" y="1179"/>
                  </a:lnTo>
                  <a:lnTo>
                    <a:pt x="1294" y="1184"/>
                  </a:lnTo>
                  <a:lnTo>
                    <a:pt x="1294" y="1184"/>
                  </a:lnTo>
                  <a:lnTo>
                    <a:pt x="1295" y="1188"/>
                  </a:lnTo>
                  <a:lnTo>
                    <a:pt x="1296" y="1192"/>
                  </a:lnTo>
                  <a:lnTo>
                    <a:pt x="1295" y="1196"/>
                  </a:lnTo>
                  <a:lnTo>
                    <a:pt x="1293" y="1200"/>
                  </a:lnTo>
                  <a:lnTo>
                    <a:pt x="1293" y="1200"/>
                  </a:lnTo>
                  <a:lnTo>
                    <a:pt x="1290" y="1204"/>
                  </a:lnTo>
                  <a:lnTo>
                    <a:pt x="1287" y="1208"/>
                  </a:lnTo>
                  <a:lnTo>
                    <a:pt x="1279" y="1215"/>
                  </a:lnTo>
                  <a:lnTo>
                    <a:pt x="1270" y="1219"/>
                  </a:lnTo>
                  <a:lnTo>
                    <a:pt x="1261" y="1223"/>
                  </a:lnTo>
                  <a:lnTo>
                    <a:pt x="1251" y="1225"/>
                  </a:lnTo>
                  <a:lnTo>
                    <a:pt x="1241" y="1226"/>
                  </a:lnTo>
                  <a:lnTo>
                    <a:pt x="1221" y="1227"/>
                  </a:lnTo>
                  <a:lnTo>
                    <a:pt x="1221" y="122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9" name="Freeform 1010"/>
            <p:cNvSpPr/>
            <p:nvPr/>
          </p:nvSpPr>
          <p:spPr bwMode="auto">
            <a:xfrm>
              <a:off x="4127500" y="2363788"/>
              <a:ext cx="822325" cy="422275"/>
            </a:xfrm>
            <a:custGeom>
              <a:avLst/>
              <a:gdLst/>
              <a:ahLst/>
              <a:cxnLst>
                <a:cxn ang="0">
                  <a:pos x="1224" y="794"/>
                </a:cxn>
                <a:cxn ang="0">
                  <a:pos x="1217" y="774"/>
                </a:cxn>
                <a:cxn ang="0">
                  <a:pos x="1226" y="760"/>
                </a:cxn>
                <a:cxn ang="0">
                  <a:pos x="1240" y="724"/>
                </a:cxn>
                <a:cxn ang="0">
                  <a:pos x="1256" y="649"/>
                </a:cxn>
                <a:cxn ang="0">
                  <a:pos x="1286" y="584"/>
                </a:cxn>
                <a:cxn ang="0">
                  <a:pos x="1313" y="525"/>
                </a:cxn>
                <a:cxn ang="0">
                  <a:pos x="1351" y="435"/>
                </a:cxn>
                <a:cxn ang="0">
                  <a:pos x="1404" y="353"/>
                </a:cxn>
                <a:cxn ang="0">
                  <a:pos x="1460" y="252"/>
                </a:cxn>
                <a:cxn ang="0">
                  <a:pos x="1509" y="131"/>
                </a:cxn>
                <a:cxn ang="0">
                  <a:pos x="1516" y="71"/>
                </a:cxn>
                <a:cxn ang="0">
                  <a:pos x="1506" y="49"/>
                </a:cxn>
                <a:cxn ang="0">
                  <a:pos x="1465" y="35"/>
                </a:cxn>
                <a:cxn ang="0">
                  <a:pos x="1425" y="37"/>
                </a:cxn>
                <a:cxn ang="0">
                  <a:pos x="781" y="47"/>
                </a:cxn>
                <a:cxn ang="0">
                  <a:pos x="307" y="65"/>
                </a:cxn>
                <a:cxn ang="0">
                  <a:pos x="295" y="101"/>
                </a:cxn>
                <a:cxn ang="0">
                  <a:pos x="257" y="189"/>
                </a:cxn>
                <a:cxn ang="0">
                  <a:pos x="245" y="243"/>
                </a:cxn>
                <a:cxn ang="0">
                  <a:pos x="228" y="311"/>
                </a:cxn>
                <a:cxn ang="0">
                  <a:pos x="196" y="371"/>
                </a:cxn>
                <a:cxn ang="0">
                  <a:pos x="150" y="466"/>
                </a:cxn>
                <a:cxn ang="0">
                  <a:pos x="135" y="518"/>
                </a:cxn>
                <a:cxn ang="0">
                  <a:pos x="104" y="613"/>
                </a:cxn>
                <a:cxn ang="0">
                  <a:pos x="74" y="660"/>
                </a:cxn>
                <a:cxn ang="0">
                  <a:pos x="52" y="709"/>
                </a:cxn>
                <a:cxn ang="0">
                  <a:pos x="36" y="756"/>
                </a:cxn>
                <a:cxn ang="0">
                  <a:pos x="32" y="773"/>
                </a:cxn>
                <a:cxn ang="0">
                  <a:pos x="17" y="780"/>
                </a:cxn>
                <a:cxn ang="0">
                  <a:pos x="4" y="774"/>
                </a:cxn>
                <a:cxn ang="0">
                  <a:pos x="0" y="762"/>
                </a:cxn>
                <a:cxn ang="0">
                  <a:pos x="13" y="713"/>
                </a:cxn>
                <a:cxn ang="0">
                  <a:pos x="42" y="646"/>
                </a:cxn>
                <a:cxn ang="0">
                  <a:pos x="79" y="583"/>
                </a:cxn>
                <a:cxn ang="0">
                  <a:pos x="98" y="520"/>
                </a:cxn>
                <a:cxn ang="0">
                  <a:pos x="128" y="431"/>
                </a:cxn>
                <a:cxn ang="0">
                  <a:pos x="164" y="359"/>
                </a:cxn>
                <a:cxn ang="0">
                  <a:pos x="198" y="289"/>
                </a:cxn>
                <a:cxn ang="0">
                  <a:pos x="212" y="219"/>
                </a:cxn>
                <a:cxn ang="0">
                  <a:pos x="237" y="133"/>
                </a:cxn>
                <a:cxn ang="0">
                  <a:pos x="265" y="77"/>
                </a:cxn>
                <a:cxn ang="0">
                  <a:pos x="276" y="43"/>
                </a:cxn>
                <a:cxn ang="0">
                  <a:pos x="303" y="24"/>
                </a:cxn>
                <a:cxn ang="0">
                  <a:pos x="375" y="18"/>
                </a:cxn>
                <a:cxn ang="0">
                  <a:pos x="411" y="13"/>
                </a:cxn>
                <a:cxn ang="0">
                  <a:pos x="479" y="13"/>
                </a:cxn>
                <a:cxn ang="0">
                  <a:pos x="668" y="15"/>
                </a:cxn>
                <a:cxn ang="0">
                  <a:pos x="1159" y="4"/>
                </a:cxn>
                <a:cxn ang="0">
                  <a:pos x="1375" y="1"/>
                </a:cxn>
                <a:cxn ang="0">
                  <a:pos x="1481" y="2"/>
                </a:cxn>
                <a:cxn ang="0">
                  <a:pos x="1535" y="17"/>
                </a:cxn>
                <a:cxn ang="0">
                  <a:pos x="1547" y="34"/>
                </a:cxn>
                <a:cxn ang="0">
                  <a:pos x="1550" y="109"/>
                </a:cxn>
                <a:cxn ang="0">
                  <a:pos x="1516" y="216"/>
                </a:cxn>
                <a:cxn ang="0">
                  <a:pos x="1472" y="303"/>
                </a:cxn>
                <a:cxn ang="0">
                  <a:pos x="1406" y="412"/>
                </a:cxn>
                <a:cxn ang="0">
                  <a:pos x="1362" y="503"/>
                </a:cxn>
                <a:cxn ang="0">
                  <a:pos x="1315" y="608"/>
                </a:cxn>
                <a:cxn ang="0">
                  <a:pos x="1277" y="715"/>
                </a:cxn>
                <a:cxn ang="0">
                  <a:pos x="1261" y="773"/>
                </a:cxn>
                <a:cxn ang="0">
                  <a:pos x="1244" y="796"/>
                </a:cxn>
              </a:cxnLst>
              <a:rect l="0" t="0" r="r" b="b"/>
              <a:pathLst>
                <a:path w="1553" h="798">
                  <a:moveTo>
                    <a:pt x="1235" y="798"/>
                  </a:moveTo>
                  <a:lnTo>
                    <a:pt x="1235" y="798"/>
                  </a:lnTo>
                  <a:lnTo>
                    <a:pt x="1229" y="797"/>
                  </a:lnTo>
                  <a:lnTo>
                    <a:pt x="1226" y="796"/>
                  </a:lnTo>
                  <a:lnTo>
                    <a:pt x="1224" y="794"/>
                  </a:lnTo>
                  <a:lnTo>
                    <a:pt x="1220" y="792"/>
                  </a:lnTo>
                  <a:lnTo>
                    <a:pt x="1219" y="789"/>
                  </a:lnTo>
                  <a:lnTo>
                    <a:pt x="1217" y="786"/>
                  </a:lnTo>
                  <a:lnTo>
                    <a:pt x="1217" y="781"/>
                  </a:lnTo>
                  <a:lnTo>
                    <a:pt x="1217" y="774"/>
                  </a:lnTo>
                  <a:lnTo>
                    <a:pt x="1217" y="774"/>
                  </a:lnTo>
                  <a:lnTo>
                    <a:pt x="1218" y="770"/>
                  </a:lnTo>
                  <a:lnTo>
                    <a:pt x="1219" y="766"/>
                  </a:lnTo>
                  <a:lnTo>
                    <a:pt x="1222" y="763"/>
                  </a:lnTo>
                  <a:lnTo>
                    <a:pt x="1226" y="760"/>
                  </a:lnTo>
                  <a:lnTo>
                    <a:pt x="1228" y="759"/>
                  </a:lnTo>
                  <a:lnTo>
                    <a:pt x="1229" y="757"/>
                  </a:lnTo>
                  <a:lnTo>
                    <a:pt x="1229" y="757"/>
                  </a:lnTo>
                  <a:lnTo>
                    <a:pt x="1235" y="741"/>
                  </a:lnTo>
                  <a:lnTo>
                    <a:pt x="1240" y="724"/>
                  </a:lnTo>
                  <a:lnTo>
                    <a:pt x="1244" y="705"/>
                  </a:lnTo>
                  <a:lnTo>
                    <a:pt x="1248" y="686"/>
                  </a:lnTo>
                  <a:lnTo>
                    <a:pt x="1248" y="686"/>
                  </a:lnTo>
                  <a:lnTo>
                    <a:pt x="1251" y="667"/>
                  </a:lnTo>
                  <a:lnTo>
                    <a:pt x="1256" y="649"/>
                  </a:lnTo>
                  <a:lnTo>
                    <a:pt x="1256" y="649"/>
                  </a:lnTo>
                  <a:lnTo>
                    <a:pt x="1262" y="632"/>
                  </a:lnTo>
                  <a:lnTo>
                    <a:pt x="1269" y="616"/>
                  </a:lnTo>
                  <a:lnTo>
                    <a:pt x="1277" y="599"/>
                  </a:lnTo>
                  <a:lnTo>
                    <a:pt x="1286" y="584"/>
                  </a:lnTo>
                  <a:lnTo>
                    <a:pt x="1286" y="584"/>
                  </a:lnTo>
                  <a:lnTo>
                    <a:pt x="1294" y="566"/>
                  </a:lnTo>
                  <a:lnTo>
                    <a:pt x="1302" y="549"/>
                  </a:lnTo>
                  <a:lnTo>
                    <a:pt x="1302" y="549"/>
                  </a:lnTo>
                  <a:lnTo>
                    <a:pt x="1313" y="525"/>
                  </a:lnTo>
                  <a:lnTo>
                    <a:pt x="1323" y="500"/>
                  </a:lnTo>
                  <a:lnTo>
                    <a:pt x="1323" y="500"/>
                  </a:lnTo>
                  <a:lnTo>
                    <a:pt x="1336" y="468"/>
                  </a:lnTo>
                  <a:lnTo>
                    <a:pt x="1351" y="435"/>
                  </a:lnTo>
                  <a:lnTo>
                    <a:pt x="1351" y="435"/>
                  </a:lnTo>
                  <a:lnTo>
                    <a:pt x="1359" y="421"/>
                  </a:lnTo>
                  <a:lnTo>
                    <a:pt x="1368" y="405"/>
                  </a:lnTo>
                  <a:lnTo>
                    <a:pt x="1387" y="377"/>
                  </a:lnTo>
                  <a:lnTo>
                    <a:pt x="1387" y="377"/>
                  </a:lnTo>
                  <a:lnTo>
                    <a:pt x="1404" y="353"/>
                  </a:lnTo>
                  <a:lnTo>
                    <a:pt x="1411" y="340"/>
                  </a:lnTo>
                  <a:lnTo>
                    <a:pt x="1419" y="328"/>
                  </a:lnTo>
                  <a:lnTo>
                    <a:pt x="1430" y="307"/>
                  </a:lnTo>
                  <a:lnTo>
                    <a:pt x="1430" y="307"/>
                  </a:lnTo>
                  <a:lnTo>
                    <a:pt x="1460" y="252"/>
                  </a:lnTo>
                  <a:lnTo>
                    <a:pt x="1474" y="222"/>
                  </a:lnTo>
                  <a:lnTo>
                    <a:pt x="1488" y="192"/>
                  </a:lnTo>
                  <a:lnTo>
                    <a:pt x="1499" y="162"/>
                  </a:lnTo>
                  <a:lnTo>
                    <a:pt x="1504" y="146"/>
                  </a:lnTo>
                  <a:lnTo>
                    <a:pt x="1509" y="131"/>
                  </a:lnTo>
                  <a:lnTo>
                    <a:pt x="1512" y="116"/>
                  </a:lnTo>
                  <a:lnTo>
                    <a:pt x="1514" y="101"/>
                  </a:lnTo>
                  <a:lnTo>
                    <a:pt x="1515" y="85"/>
                  </a:lnTo>
                  <a:lnTo>
                    <a:pt x="1516" y="71"/>
                  </a:lnTo>
                  <a:lnTo>
                    <a:pt x="1516" y="71"/>
                  </a:lnTo>
                  <a:lnTo>
                    <a:pt x="1515" y="65"/>
                  </a:lnTo>
                  <a:lnTo>
                    <a:pt x="1514" y="60"/>
                  </a:lnTo>
                  <a:lnTo>
                    <a:pt x="1512" y="56"/>
                  </a:lnTo>
                  <a:lnTo>
                    <a:pt x="1510" y="52"/>
                  </a:lnTo>
                  <a:lnTo>
                    <a:pt x="1506" y="49"/>
                  </a:lnTo>
                  <a:lnTo>
                    <a:pt x="1503" y="46"/>
                  </a:lnTo>
                  <a:lnTo>
                    <a:pt x="1495" y="42"/>
                  </a:lnTo>
                  <a:lnTo>
                    <a:pt x="1486" y="38"/>
                  </a:lnTo>
                  <a:lnTo>
                    <a:pt x="1475" y="36"/>
                  </a:lnTo>
                  <a:lnTo>
                    <a:pt x="1465" y="35"/>
                  </a:lnTo>
                  <a:lnTo>
                    <a:pt x="1456" y="35"/>
                  </a:lnTo>
                  <a:lnTo>
                    <a:pt x="1456" y="35"/>
                  </a:lnTo>
                  <a:lnTo>
                    <a:pt x="1439" y="36"/>
                  </a:lnTo>
                  <a:lnTo>
                    <a:pt x="1425" y="37"/>
                  </a:lnTo>
                  <a:lnTo>
                    <a:pt x="1425" y="37"/>
                  </a:lnTo>
                  <a:lnTo>
                    <a:pt x="1404" y="37"/>
                  </a:lnTo>
                  <a:lnTo>
                    <a:pt x="1272" y="37"/>
                  </a:lnTo>
                  <a:lnTo>
                    <a:pt x="1272" y="37"/>
                  </a:lnTo>
                  <a:lnTo>
                    <a:pt x="1092" y="41"/>
                  </a:lnTo>
                  <a:lnTo>
                    <a:pt x="781" y="47"/>
                  </a:lnTo>
                  <a:lnTo>
                    <a:pt x="314" y="57"/>
                  </a:lnTo>
                  <a:lnTo>
                    <a:pt x="309" y="57"/>
                  </a:lnTo>
                  <a:lnTo>
                    <a:pt x="308" y="61"/>
                  </a:lnTo>
                  <a:lnTo>
                    <a:pt x="308" y="61"/>
                  </a:lnTo>
                  <a:lnTo>
                    <a:pt x="307" y="65"/>
                  </a:lnTo>
                  <a:lnTo>
                    <a:pt x="306" y="66"/>
                  </a:lnTo>
                  <a:lnTo>
                    <a:pt x="306" y="66"/>
                  </a:lnTo>
                  <a:lnTo>
                    <a:pt x="306" y="66"/>
                  </a:lnTo>
                  <a:lnTo>
                    <a:pt x="301" y="83"/>
                  </a:lnTo>
                  <a:lnTo>
                    <a:pt x="295" y="101"/>
                  </a:lnTo>
                  <a:lnTo>
                    <a:pt x="280" y="134"/>
                  </a:lnTo>
                  <a:lnTo>
                    <a:pt x="280" y="134"/>
                  </a:lnTo>
                  <a:lnTo>
                    <a:pt x="272" y="151"/>
                  </a:lnTo>
                  <a:lnTo>
                    <a:pt x="264" y="170"/>
                  </a:lnTo>
                  <a:lnTo>
                    <a:pt x="257" y="189"/>
                  </a:lnTo>
                  <a:lnTo>
                    <a:pt x="251" y="207"/>
                  </a:lnTo>
                  <a:lnTo>
                    <a:pt x="251" y="207"/>
                  </a:lnTo>
                  <a:lnTo>
                    <a:pt x="248" y="225"/>
                  </a:lnTo>
                  <a:lnTo>
                    <a:pt x="245" y="243"/>
                  </a:lnTo>
                  <a:lnTo>
                    <a:pt x="245" y="243"/>
                  </a:lnTo>
                  <a:lnTo>
                    <a:pt x="241" y="272"/>
                  </a:lnTo>
                  <a:lnTo>
                    <a:pt x="238" y="285"/>
                  </a:lnTo>
                  <a:lnTo>
                    <a:pt x="234" y="299"/>
                  </a:lnTo>
                  <a:lnTo>
                    <a:pt x="234" y="299"/>
                  </a:lnTo>
                  <a:lnTo>
                    <a:pt x="228" y="311"/>
                  </a:lnTo>
                  <a:lnTo>
                    <a:pt x="222" y="322"/>
                  </a:lnTo>
                  <a:lnTo>
                    <a:pt x="210" y="345"/>
                  </a:lnTo>
                  <a:lnTo>
                    <a:pt x="210" y="345"/>
                  </a:lnTo>
                  <a:lnTo>
                    <a:pt x="196" y="371"/>
                  </a:lnTo>
                  <a:lnTo>
                    <a:pt x="196" y="371"/>
                  </a:lnTo>
                  <a:lnTo>
                    <a:pt x="182" y="400"/>
                  </a:lnTo>
                  <a:lnTo>
                    <a:pt x="182" y="400"/>
                  </a:lnTo>
                  <a:lnTo>
                    <a:pt x="171" y="422"/>
                  </a:lnTo>
                  <a:lnTo>
                    <a:pt x="159" y="444"/>
                  </a:lnTo>
                  <a:lnTo>
                    <a:pt x="150" y="466"/>
                  </a:lnTo>
                  <a:lnTo>
                    <a:pt x="146" y="477"/>
                  </a:lnTo>
                  <a:lnTo>
                    <a:pt x="143" y="487"/>
                  </a:lnTo>
                  <a:lnTo>
                    <a:pt x="143" y="487"/>
                  </a:lnTo>
                  <a:lnTo>
                    <a:pt x="135" y="518"/>
                  </a:lnTo>
                  <a:lnTo>
                    <a:pt x="135" y="518"/>
                  </a:lnTo>
                  <a:lnTo>
                    <a:pt x="126" y="553"/>
                  </a:lnTo>
                  <a:lnTo>
                    <a:pt x="116" y="588"/>
                  </a:lnTo>
                  <a:lnTo>
                    <a:pt x="116" y="588"/>
                  </a:lnTo>
                  <a:lnTo>
                    <a:pt x="110" y="600"/>
                  </a:lnTo>
                  <a:lnTo>
                    <a:pt x="104" y="613"/>
                  </a:lnTo>
                  <a:lnTo>
                    <a:pt x="97" y="625"/>
                  </a:lnTo>
                  <a:lnTo>
                    <a:pt x="89" y="637"/>
                  </a:lnTo>
                  <a:lnTo>
                    <a:pt x="89" y="637"/>
                  </a:lnTo>
                  <a:lnTo>
                    <a:pt x="81" y="648"/>
                  </a:lnTo>
                  <a:lnTo>
                    <a:pt x="74" y="660"/>
                  </a:lnTo>
                  <a:lnTo>
                    <a:pt x="68" y="673"/>
                  </a:lnTo>
                  <a:lnTo>
                    <a:pt x="62" y="686"/>
                  </a:lnTo>
                  <a:lnTo>
                    <a:pt x="62" y="686"/>
                  </a:lnTo>
                  <a:lnTo>
                    <a:pt x="58" y="697"/>
                  </a:lnTo>
                  <a:lnTo>
                    <a:pt x="52" y="709"/>
                  </a:lnTo>
                  <a:lnTo>
                    <a:pt x="52" y="709"/>
                  </a:lnTo>
                  <a:lnTo>
                    <a:pt x="47" y="723"/>
                  </a:lnTo>
                  <a:lnTo>
                    <a:pt x="41" y="736"/>
                  </a:lnTo>
                  <a:lnTo>
                    <a:pt x="38" y="750"/>
                  </a:lnTo>
                  <a:lnTo>
                    <a:pt x="36" y="756"/>
                  </a:lnTo>
                  <a:lnTo>
                    <a:pt x="36" y="762"/>
                  </a:lnTo>
                  <a:lnTo>
                    <a:pt x="36" y="762"/>
                  </a:lnTo>
                  <a:lnTo>
                    <a:pt x="35" y="766"/>
                  </a:lnTo>
                  <a:lnTo>
                    <a:pt x="34" y="770"/>
                  </a:lnTo>
                  <a:lnTo>
                    <a:pt x="32" y="773"/>
                  </a:lnTo>
                  <a:lnTo>
                    <a:pt x="30" y="775"/>
                  </a:lnTo>
                  <a:lnTo>
                    <a:pt x="26" y="777"/>
                  </a:lnTo>
                  <a:lnTo>
                    <a:pt x="23" y="779"/>
                  </a:lnTo>
                  <a:lnTo>
                    <a:pt x="17" y="780"/>
                  </a:lnTo>
                  <a:lnTo>
                    <a:pt x="17" y="780"/>
                  </a:lnTo>
                  <a:lnTo>
                    <a:pt x="13" y="780"/>
                  </a:lnTo>
                  <a:lnTo>
                    <a:pt x="10" y="779"/>
                  </a:lnTo>
                  <a:lnTo>
                    <a:pt x="7" y="776"/>
                  </a:lnTo>
                  <a:lnTo>
                    <a:pt x="4" y="774"/>
                  </a:lnTo>
                  <a:lnTo>
                    <a:pt x="4" y="774"/>
                  </a:lnTo>
                  <a:lnTo>
                    <a:pt x="2" y="772"/>
                  </a:lnTo>
                  <a:lnTo>
                    <a:pt x="1" y="769"/>
                  </a:lnTo>
                  <a:lnTo>
                    <a:pt x="0" y="766"/>
                  </a:lnTo>
                  <a:lnTo>
                    <a:pt x="0" y="762"/>
                  </a:lnTo>
                  <a:lnTo>
                    <a:pt x="0" y="762"/>
                  </a:lnTo>
                  <a:lnTo>
                    <a:pt x="1" y="750"/>
                  </a:lnTo>
                  <a:lnTo>
                    <a:pt x="4" y="737"/>
                  </a:lnTo>
                  <a:lnTo>
                    <a:pt x="8" y="726"/>
                  </a:lnTo>
                  <a:lnTo>
                    <a:pt x="13" y="713"/>
                  </a:lnTo>
                  <a:lnTo>
                    <a:pt x="13" y="713"/>
                  </a:lnTo>
                  <a:lnTo>
                    <a:pt x="18" y="703"/>
                  </a:lnTo>
                  <a:lnTo>
                    <a:pt x="22" y="690"/>
                  </a:lnTo>
                  <a:lnTo>
                    <a:pt x="22" y="690"/>
                  </a:lnTo>
                  <a:lnTo>
                    <a:pt x="32" y="668"/>
                  </a:lnTo>
                  <a:lnTo>
                    <a:pt x="42" y="646"/>
                  </a:lnTo>
                  <a:lnTo>
                    <a:pt x="54" y="624"/>
                  </a:lnTo>
                  <a:lnTo>
                    <a:pt x="69" y="602"/>
                  </a:lnTo>
                  <a:lnTo>
                    <a:pt x="69" y="602"/>
                  </a:lnTo>
                  <a:lnTo>
                    <a:pt x="74" y="593"/>
                  </a:lnTo>
                  <a:lnTo>
                    <a:pt x="79" y="583"/>
                  </a:lnTo>
                  <a:lnTo>
                    <a:pt x="83" y="573"/>
                  </a:lnTo>
                  <a:lnTo>
                    <a:pt x="87" y="563"/>
                  </a:lnTo>
                  <a:lnTo>
                    <a:pt x="93" y="541"/>
                  </a:lnTo>
                  <a:lnTo>
                    <a:pt x="98" y="520"/>
                  </a:lnTo>
                  <a:lnTo>
                    <a:pt x="98" y="520"/>
                  </a:lnTo>
                  <a:lnTo>
                    <a:pt x="104" y="492"/>
                  </a:lnTo>
                  <a:lnTo>
                    <a:pt x="104" y="492"/>
                  </a:lnTo>
                  <a:lnTo>
                    <a:pt x="110" y="472"/>
                  </a:lnTo>
                  <a:lnTo>
                    <a:pt x="119" y="451"/>
                  </a:lnTo>
                  <a:lnTo>
                    <a:pt x="128" y="431"/>
                  </a:lnTo>
                  <a:lnTo>
                    <a:pt x="137" y="412"/>
                  </a:lnTo>
                  <a:lnTo>
                    <a:pt x="143" y="401"/>
                  </a:lnTo>
                  <a:lnTo>
                    <a:pt x="143" y="401"/>
                  </a:lnTo>
                  <a:lnTo>
                    <a:pt x="153" y="381"/>
                  </a:lnTo>
                  <a:lnTo>
                    <a:pt x="164" y="359"/>
                  </a:lnTo>
                  <a:lnTo>
                    <a:pt x="164" y="359"/>
                  </a:lnTo>
                  <a:lnTo>
                    <a:pt x="183" y="325"/>
                  </a:lnTo>
                  <a:lnTo>
                    <a:pt x="191" y="307"/>
                  </a:lnTo>
                  <a:lnTo>
                    <a:pt x="198" y="289"/>
                  </a:lnTo>
                  <a:lnTo>
                    <a:pt x="198" y="289"/>
                  </a:lnTo>
                  <a:lnTo>
                    <a:pt x="202" y="277"/>
                  </a:lnTo>
                  <a:lnTo>
                    <a:pt x="205" y="264"/>
                  </a:lnTo>
                  <a:lnTo>
                    <a:pt x="209" y="240"/>
                  </a:lnTo>
                  <a:lnTo>
                    <a:pt x="209" y="240"/>
                  </a:lnTo>
                  <a:lnTo>
                    <a:pt x="212" y="219"/>
                  </a:lnTo>
                  <a:lnTo>
                    <a:pt x="216" y="198"/>
                  </a:lnTo>
                  <a:lnTo>
                    <a:pt x="216" y="198"/>
                  </a:lnTo>
                  <a:lnTo>
                    <a:pt x="222" y="176"/>
                  </a:lnTo>
                  <a:lnTo>
                    <a:pt x="230" y="155"/>
                  </a:lnTo>
                  <a:lnTo>
                    <a:pt x="237" y="133"/>
                  </a:lnTo>
                  <a:lnTo>
                    <a:pt x="246" y="113"/>
                  </a:lnTo>
                  <a:lnTo>
                    <a:pt x="246" y="113"/>
                  </a:lnTo>
                  <a:lnTo>
                    <a:pt x="253" y="99"/>
                  </a:lnTo>
                  <a:lnTo>
                    <a:pt x="253" y="99"/>
                  </a:lnTo>
                  <a:lnTo>
                    <a:pt x="265" y="77"/>
                  </a:lnTo>
                  <a:lnTo>
                    <a:pt x="269" y="65"/>
                  </a:lnTo>
                  <a:lnTo>
                    <a:pt x="273" y="54"/>
                  </a:lnTo>
                  <a:lnTo>
                    <a:pt x="273" y="54"/>
                  </a:lnTo>
                  <a:lnTo>
                    <a:pt x="274" y="48"/>
                  </a:lnTo>
                  <a:lnTo>
                    <a:pt x="276" y="43"/>
                  </a:lnTo>
                  <a:lnTo>
                    <a:pt x="278" y="38"/>
                  </a:lnTo>
                  <a:lnTo>
                    <a:pt x="282" y="34"/>
                  </a:lnTo>
                  <a:lnTo>
                    <a:pt x="287" y="31"/>
                  </a:lnTo>
                  <a:lnTo>
                    <a:pt x="292" y="28"/>
                  </a:lnTo>
                  <a:lnTo>
                    <a:pt x="303" y="24"/>
                  </a:lnTo>
                  <a:lnTo>
                    <a:pt x="316" y="22"/>
                  </a:lnTo>
                  <a:lnTo>
                    <a:pt x="329" y="20"/>
                  </a:lnTo>
                  <a:lnTo>
                    <a:pt x="356" y="19"/>
                  </a:lnTo>
                  <a:lnTo>
                    <a:pt x="356" y="19"/>
                  </a:lnTo>
                  <a:lnTo>
                    <a:pt x="375" y="18"/>
                  </a:lnTo>
                  <a:lnTo>
                    <a:pt x="382" y="18"/>
                  </a:lnTo>
                  <a:lnTo>
                    <a:pt x="389" y="16"/>
                  </a:lnTo>
                  <a:lnTo>
                    <a:pt x="389" y="16"/>
                  </a:lnTo>
                  <a:lnTo>
                    <a:pt x="400" y="14"/>
                  </a:lnTo>
                  <a:lnTo>
                    <a:pt x="411" y="13"/>
                  </a:lnTo>
                  <a:lnTo>
                    <a:pt x="423" y="12"/>
                  </a:lnTo>
                  <a:lnTo>
                    <a:pt x="437" y="12"/>
                  </a:lnTo>
                  <a:lnTo>
                    <a:pt x="437" y="12"/>
                  </a:lnTo>
                  <a:lnTo>
                    <a:pt x="459" y="12"/>
                  </a:lnTo>
                  <a:lnTo>
                    <a:pt x="479" y="13"/>
                  </a:lnTo>
                  <a:lnTo>
                    <a:pt x="479" y="13"/>
                  </a:lnTo>
                  <a:lnTo>
                    <a:pt x="500" y="14"/>
                  </a:lnTo>
                  <a:lnTo>
                    <a:pt x="519" y="15"/>
                  </a:lnTo>
                  <a:lnTo>
                    <a:pt x="668" y="15"/>
                  </a:lnTo>
                  <a:lnTo>
                    <a:pt x="668" y="15"/>
                  </a:lnTo>
                  <a:lnTo>
                    <a:pt x="751" y="14"/>
                  </a:lnTo>
                  <a:lnTo>
                    <a:pt x="833" y="13"/>
                  </a:lnTo>
                  <a:lnTo>
                    <a:pt x="997" y="8"/>
                  </a:lnTo>
                  <a:lnTo>
                    <a:pt x="997" y="8"/>
                  </a:lnTo>
                  <a:lnTo>
                    <a:pt x="1159" y="4"/>
                  </a:lnTo>
                  <a:lnTo>
                    <a:pt x="1241" y="2"/>
                  </a:lnTo>
                  <a:lnTo>
                    <a:pt x="1323" y="2"/>
                  </a:lnTo>
                  <a:lnTo>
                    <a:pt x="1323" y="2"/>
                  </a:lnTo>
                  <a:lnTo>
                    <a:pt x="1375" y="1"/>
                  </a:lnTo>
                  <a:lnTo>
                    <a:pt x="1375" y="1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56" y="1"/>
                  </a:lnTo>
                  <a:lnTo>
                    <a:pt x="1481" y="2"/>
                  </a:lnTo>
                  <a:lnTo>
                    <a:pt x="1481" y="2"/>
                  </a:lnTo>
                  <a:lnTo>
                    <a:pt x="1496" y="3"/>
                  </a:lnTo>
                  <a:lnTo>
                    <a:pt x="1506" y="5"/>
                  </a:lnTo>
                  <a:lnTo>
                    <a:pt x="1517" y="7"/>
                  </a:lnTo>
                  <a:lnTo>
                    <a:pt x="1526" y="12"/>
                  </a:lnTo>
                  <a:lnTo>
                    <a:pt x="1535" y="17"/>
                  </a:lnTo>
                  <a:lnTo>
                    <a:pt x="1539" y="21"/>
                  </a:lnTo>
                  <a:lnTo>
                    <a:pt x="1542" y="25"/>
                  </a:lnTo>
                  <a:lnTo>
                    <a:pt x="1545" y="29"/>
                  </a:lnTo>
                  <a:lnTo>
                    <a:pt x="1547" y="34"/>
                  </a:lnTo>
                  <a:lnTo>
                    <a:pt x="1547" y="34"/>
                  </a:lnTo>
                  <a:lnTo>
                    <a:pt x="1550" y="49"/>
                  </a:lnTo>
                  <a:lnTo>
                    <a:pt x="1552" y="63"/>
                  </a:lnTo>
                  <a:lnTo>
                    <a:pt x="1553" y="78"/>
                  </a:lnTo>
                  <a:lnTo>
                    <a:pt x="1552" y="93"/>
                  </a:lnTo>
                  <a:lnTo>
                    <a:pt x="1550" y="109"/>
                  </a:lnTo>
                  <a:lnTo>
                    <a:pt x="1548" y="123"/>
                  </a:lnTo>
                  <a:lnTo>
                    <a:pt x="1544" y="139"/>
                  </a:lnTo>
                  <a:lnTo>
                    <a:pt x="1540" y="155"/>
                  </a:lnTo>
                  <a:lnTo>
                    <a:pt x="1528" y="186"/>
                  </a:lnTo>
                  <a:lnTo>
                    <a:pt x="1516" y="216"/>
                  </a:lnTo>
                  <a:lnTo>
                    <a:pt x="1502" y="244"/>
                  </a:lnTo>
                  <a:lnTo>
                    <a:pt x="1489" y="271"/>
                  </a:lnTo>
                  <a:lnTo>
                    <a:pt x="1486" y="277"/>
                  </a:lnTo>
                  <a:lnTo>
                    <a:pt x="1486" y="277"/>
                  </a:lnTo>
                  <a:lnTo>
                    <a:pt x="1472" y="303"/>
                  </a:lnTo>
                  <a:lnTo>
                    <a:pt x="1457" y="329"/>
                  </a:lnTo>
                  <a:lnTo>
                    <a:pt x="1427" y="378"/>
                  </a:lnTo>
                  <a:lnTo>
                    <a:pt x="1427" y="378"/>
                  </a:lnTo>
                  <a:lnTo>
                    <a:pt x="1406" y="412"/>
                  </a:lnTo>
                  <a:lnTo>
                    <a:pt x="1406" y="412"/>
                  </a:lnTo>
                  <a:lnTo>
                    <a:pt x="1393" y="433"/>
                  </a:lnTo>
                  <a:lnTo>
                    <a:pt x="1382" y="456"/>
                  </a:lnTo>
                  <a:lnTo>
                    <a:pt x="1372" y="479"/>
                  </a:lnTo>
                  <a:lnTo>
                    <a:pt x="1362" y="503"/>
                  </a:lnTo>
                  <a:lnTo>
                    <a:pt x="1362" y="503"/>
                  </a:lnTo>
                  <a:lnTo>
                    <a:pt x="1346" y="540"/>
                  </a:lnTo>
                  <a:lnTo>
                    <a:pt x="1346" y="540"/>
                  </a:lnTo>
                  <a:lnTo>
                    <a:pt x="1327" y="581"/>
                  </a:lnTo>
                  <a:lnTo>
                    <a:pt x="1327" y="581"/>
                  </a:lnTo>
                  <a:lnTo>
                    <a:pt x="1315" y="608"/>
                  </a:lnTo>
                  <a:lnTo>
                    <a:pt x="1302" y="633"/>
                  </a:lnTo>
                  <a:lnTo>
                    <a:pt x="1292" y="660"/>
                  </a:lnTo>
                  <a:lnTo>
                    <a:pt x="1284" y="689"/>
                  </a:lnTo>
                  <a:lnTo>
                    <a:pt x="1284" y="689"/>
                  </a:lnTo>
                  <a:lnTo>
                    <a:pt x="1277" y="715"/>
                  </a:lnTo>
                  <a:lnTo>
                    <a:pt x="1277" y="715"/>
                  </a:lnTo>
                  <a:lnTo>
                    <a:pt x="1272" y="735"/>
                  </a:lnTo>
                  <a:lnTo>
                    <a:pt x="1267" y="755"/>
                  </a:lnTo>
                  <a:lnTo>
                    <a:pt x="1264" y="765"/>
                  </a:lnTo>
                  <a:lnTo>
                    <a:pt x="1261" y="773"/>
                  </a:lnTo>
                  <a:lnTo>
                    <a:pt x="1256" y="783"/>
                  </a:lnTo>
                  <a:lnTo>
                    <a:pt x="1251" y="790"/>
                  </a:lnTo>
                  <a:lnTo>
                    <a:pt x="1251" y="790"/>
                  </a:lnTo>
                  <a:lnTo>
                    <a:pt x="1248" y="794"/>
                  </a:lnTo>
                  <a:lnTo>
                    <a:pt x="1244" y="796"/>
                  </a:lnTo>
                  <a:lnTo>
                    <a:pt x="1240" y="798"/>
                  </a:lnTo>
                  <a:lnTo>
                    <a:pt x="1235" y="798"/>
                  </a:lnTo>
                  <a:lnTo>
                    <a:pt x="1235" y="79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1684655" y="2489835"/>
            <a:ext cx="1168400" cy="1031240"/>
            <a:chOff x="4095751" y="2149476"/>
            <a:chExt cx="854074" cy="649288"/>
          </a:xfrm>
          <a:solidFill>
            <a:srgbClr val="76AADB"/>
          </a:solidFill>
        </p:grpSpPr>
        <p:sp>
          <p:nvSpPr>
            <p:cNvPr id="91" name="Freeform 981"/>
            <p:cNvSpPr/>
            <p:nvPr/>
          </p:nvSpPr>
          <p:spPr bwMode="auto">
            <a:xfrm>
              <a:off x="4114801" y="2484438"/>
              <a:ext cx="41275" cy="42863"/>
            </a:xfrm>
            <a:custGeom>
              <a:avLst/>
              <a:gdLst/>
              <a:ahLst/>
              <a:cxnLst>
                <a:cxn ang="0">
                  <a:pos x="72" y="1"/>
                </a:cxn>
                <a:cxn ang="0">
                  <a:pos x="72" y="1"/>
                </a:cxn>
                <a:cxn ang="0">
                  <a:pos x="51" y="17"/>
                </a:cxn>
                <a:cxn ang="0">
                  <a:pos x="33" y="34"/>
                </a:cxn>
                <a:cxn ang="0">
                  <a:pos x="23" y="45"/>
                </a:cxn>
                <a:cxn ang="0">
                  <a:pos x="15" y="54"/>
                </a:cxn>
                <a:cxn ang="0">
                  <a:pos x="8" y="64"/>
                </a:cxn>
                <a:cxn ang="0">
                  <a:pos x="1" y="76"/>
                </a:cxn>
                <a:cxn ang="0">
                  <a:pos x="1" y="76"/>
                </a:cxn>
                <a:cxn ang="0">
                  <a:pos x="0" y="78"/>
                </a:cxn>
                <a:cxn ang="0">
                  <a:pos x="1" y="79"/>
                </a:cxn>
                <a:cxn ang="0">
                  <a:pos x="2" y="81"/>
                </a:cxn>
                <a:cxn ang="0">
                  <a:pos x="3" y="82"/>
                </a:cxn>
                <a:cxn ang="0">
                  <a:pos x="4" y="83"/>
                </a:cxn>
                <a:cxn ang="0">
                  <a:pos x="6" y="83"/>
                </a:cxn>
                <a:cxn ang="0">
                  <a:pos x="8" y="82"/>
                </a:cxn>
                <a:cxn ang="0">
                  <a:pos x="9" y="80"/>
                </a:cxn>
                <a:cxn ang="0">
                  <a:pos x="9" y="80"/>
                </a:cxn>
                <a:cxn ang="0">
                  <a:pos x="15" y="70"/>
                </a:cxn>
                <a:cxn ang="0">
                  <a:pos x="23" y="60"/>
                </a:cxn>
                <a:cxn ang="0">
                  <a:pos x="31" y="51"/>
                </a:cxn>
                <a:cxn ang="0">
                  <a:pos x="39" y="42"/>
                </a:cxn>
                <a:cxn ang="0">
                  <a:pos x="58" y="25"/>
                </a:cxn>
                <a:cxn ang="0">
                  <a:pos x="77" y="9"/>
                </a:cxn>
                <a:cxn ang="0">
                  <a:pos x="77" y="9"/>
                </a:cxn>
                <a:cxn ang="0">
                  <a:pos x="78" y="7"/>
                </a:cxn>
                <a:cxn ang="0">
                  <a:pos x="79" y="6"/>
                </a:cxn>
                <a:cxn ang="0">
                  <a:pos x="78" y="2"/>
                </a:cxn>
                <a:cxn ang="0">
                  <a:pos x="77" y="1"/>
                </a:cxn>
                <a:cxn ang="0">
                  <a:pos x="75" y="0"/>
                </a:cxn>
                <a:cxn ang="0">
                  <a:pos x="74" y="0"/>
                </a:cxn>
                <a:cxn ang="0">
                  <a:pos x="72" y="1"/>
                </a:cxn>
                <a:cxn ang="0">
                  <a:pos x="72" y="1"/>
                </a:cxn>
              </a:cxnLst>
              <a:rect l="0" t="0" r="r" b="b"/>
              <a:pathLst>
                <a:path w="79" h="83">
                  <a:moveTo>
                    <a:pt x="72" y="1"/>
                  </a:moveTo>
                  <a:lnTo>
                    <a:pt x="72" y="1"/>
                  </a:lnTo>
                  <a:lnTo>
                    <a:pt x="51" y="17"/>
                  </a:lnTo>
                  <a:lnTo>
                    <a:pt x="33" y="34"/>
                  </a:lnTo>
                  <a:lnTo>
                    <a:pt x="23" y="45"/>
                  </a:lnTo>
                  <a:lnTo>
                    <a:pt x="15" y="54"/>
                  </a:lnTo>
                  <a:lnTo>
                    <a:pt x="8" y="64"/>
                  </a:lnTo>
                  <a:lnTo>
                    <a:pt x="1" y="76"/>
                  </a:lnTo>
                  <a:lnTo>
                    <a:pt x="1" y="76"/>
                  </a:lnTo>
                  <a:lnTo>
                    <a:pt x="0" y="78"/>
                  </a:lnTo>
                  <a:lnTo>
                    <a:pt x="1" y="79"/>
                  </a:lnTo>
                  <a:lnTo>
                    <a:pt x="2" y="81"/>
                  </a:lnTo>
                  <a:lnTo>
                    <a:pt x="3" y="82"/>
                  </a:lnTo>
                  <a:lnTo>
                    <a:pt x="4" y="83"/>
                  </a:lnTo>
                  <a:lnTo>
                    <a:pt x="6" y="83"/>
                  </a:lnTo>
                  <a:lnTo>
                    <a:pt x="8" y="82"/>
                  </a:lnTo>
                  <a:lnTo>
                    <a:pt x="9" y="80"/>
                  </a:lnTo>
                  <a:lnTo>
                    <a:pt x="9" y="80"/>
                  </a:lnTo>
                  <a:lnTo>
                    <a:pt x="15" y="70"/>
                  </a:lnTo>
                  <a:lnTo>
                    <a:pt x="23" y="60"/>
                  </a:lnTo>
                  <a:lnTo>
                    <a:pt x="31" y="51"/>
                  </a:lnTo>
                  <a:lnTo>
                    <a:pt x="39" y="42"/>
                  </a:lnTo>
                  <a:lnTo>
                    <a:pt x="58" y="25"/>
                  </a:lnTo>
                  <a:lnTo>
                    <a:pt x="77" y="9"/>
                  </a:lnTo>
                  <a:lnTo>
                    <a:pt x="77" y="9"/>
                  </a:lnTo>
                  <a:lnTo>
                    <a:pt x="78" y="7"/>
                  </a:lnTo>
                  <a:lnTo>
                    <a:pt x="79" y="6"/>
                  </a:lnTo>
                  <a:lnTo>
                    <a:pt x="78" y="2"/>
                  </a:lnTo>
                  <a:lnTo>
                    <a:pt x="77" y="1"/>
                  </a:lnTo>
                  <a:lnTo>
                    <a:pt x="75" y="0"/>
                  </a:lnTo>
                  <a:lnTo>
                    <a:pt x="74" y="0"/>
                  </a:lnTo>
                  <a:lnTo>
                    <a:pt x="72" y="1"/>
                  </a:lnTo>
                  <a:lnTo>
                    <a:pt x="72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2" name="Freeform 982"/>
            <p:cNvSpPr/>
            <p:nvPr/>
          </p:nvSpPr>
          <p:spPr bwMode="auto">
            <a:xfrm>
              <a:off x="4122738" y="2492376"/>
              <a:ext cx="60325" cy="63500"/>
            </a:xfrm>
            <a:custGeom>
              <a:avLst/>
              <a:gdLst/>
              <a:ahLst/>
              <a:cxnLst>
                <a:cxn ang="0">
                  <a:pos x="106" y="1"/>
                </a:cxn>
                <a:cxn ang="0">
                  <a:pos x="106" y="1"/>
                </a:cxn>
                <a:cxn ang="0">
                  <a:pos x="44" y="63"/>
                </a:cxn>
                <a:cxn ang="0">
                  <a:pos x="44" y="63"/>
                </a:cxn>
                <a:cxn ang="0">
                  <a:pos x="20" y="87"/>
                </a:cxn>
                <a:cxn ang="0">
                  <a:pos x="10" y="99"/>
                </a:cxn>
                <a:cxn ang="0">
                  <a:pos x="4" y="105"/>
                </a:cxn>
                <a:cxn ang="0">
                  <a:pos x="0" y="113"/>
                </a:cxn>
                <a:cxn ang="0">
                  <a:pos x="0" y="113"/>
                </a:cxn>
                <a:cxn ang="0">
                  <a:pos x="0" y="115"/>
                </a:cxn>
                <a:cxn ang="0">
                  <a:pos x="0" y="117"/>
                </a:cxn>
                <a:cxn ang="0">
                  <a:pos x="2" y="119"/>
                </a:cxn>
                <a:cxn ang="0">
                  <a:pos x="4" y="120"/>
                </a:cxn>
                <a:cxn ang="0">
                  <a:pos x="6" y="120"/>
                </a:cxn>
                <a:cxn ang="0">
                  <a:pos x="7" y="119"/>
                </a:cxn>
                <a:cxn ang="0">
                  <a:pos x="8" y="118"/>
                </a:cxn>
                <a:cxn ang="0">
                  <a:pos x="8" y="118"/>
                </a:cxn>
                <a:cxn ang="0">
                  <a:pos x="13" y="110"/>
                </a:cxn>
                <a:cxn ang="0">
                  <a:pos x="18" y="103"/>
                </a:cxn>
                <a:cxn ang="0">
                  <a:pos x="30" y="90"/>
                </a:cxn>
                <a:cxn ang="0">
                  <a:pos x="55" y="65"/>
                </a:cxn>
                <a:cxn ang="0">
                  <a:pos x="55" y="65"/>
                </a:cxn>
                <a:cxn ang="0">
                  <a:pos x="113" y="7"/>
                </a:cxn>
                <a:cxn ang="0">
                  <a:pos x="113" y="7"/>
                </a:cxn>
                <a:cxn ang="0">
                  <a:pos x="114" y="6"/>
                </a:cxn>
                <a:cxn ang="0">
                  <a:pos x="114" y="4"/>
                </a:cxn>
                <a:cxn ang="0">
                  <a:pos x="114" y="2"/>
                </a:cxn>
                <a:cxn ang="0">
                  <a:pos x="113" y="1"/>
                </a:cxn>
                <a:cxn ang="0">
                  <a:pos x="111" y="0"/>
                </a:cxn>
                <a:cxn ang="0">
                  <a:pos x="110" y="0"/>
                </a:cxn>
                <a:cxn ang="0">
                  <a:pos x="108" y="0"/>
                </a:cxn>
                <a:cxn ang="0">
                  <a:pos x="106" y="1"/>
                </a:cxn>
                <a:cxn ang="0">
                  <a:pos x="106" y="1"/>
                </a:cxn>
              </a:cxnLst>
              <a:rect l="0" t="0" r="r" b="b"/>
              <a:pathLst>
                <a:path w="114" h="120">
                  <a:moveTo>
                    <a:pt x="106" y="1"/>
                  </a:moveTo>
                  <a:lnTo>
                    <a:pt x="106" y="1"/>
                  </a:lnTo>
                  <a:lnTo>
                    <a:pt x="44" y="63"/>
                  </a:lnTo>
                  <a:lnTo>
                    <a:pt x="44" y="63"/>
                  </a:lnTo>
                  <a:lnTo>
                    <a:pt x="20" y="87"/>
                  </a:lnTo>
                  <a:lnTo>
                    <a:pt x="10" y="99"/>
                  </a:lnTo>
                  <a:lnTo>
                    <a:pt x="4" y="105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0" y="115"/>
                  </a:lnTo>
                  <a:lnTo>
                    <a:pt x="0" y="117"/>
                  </a:lnTo>
                  <a:lnTo>
                    <a:pt x="2" y="119"/>
                  </a:lnTo>
                  <a:lnTo>
                    <a:pt x="4" y="120"/>
                  </a:lnTo>
                  <a:lnTo>
                    <a:pt x="6" y="120"/>
                  </a:lnTo>
                  <a:lnTo>
                    <a:pt x="7" y="119"/>
                  </a:lnTo>
                  <a:lnTo>
                    <a:pt x="8" y="118"/>
                  </a:lnTo>
                  <a:lnTo>
                    <a:pt x="8" y="118"/>
                  </a:lnTo>
                  <a:lnTo>
                    <a:pt x="13" y="110"/>
                  </a:lnTo>
                  <a:lnTo>
                    <a:pt x="18" y="103"/>
                  </a:lnTo>
                  <a:lnTo>
                    <a:pt x="30" y="90"/>
                  </a:lnTo>
                  <a:lnTo>
                    <a:pt x="55" y="65"/>
                  </a:lnTo>
                  <a:lnTo>
                    <a:pt x="55" y="65"/>
                  </a:lnTo>
                  <a:lnTo>
                    <a:pt x="113" y="7"/>
                  </a:lnTo>
                  <a:lnTo>
                    <a:pt x="113" y="7"/>
                  </a:lnTo>
                  <a:lnTo>
                    <a:pt x="114" y="6"/>
                  </a:lnTo>
                  <a:lnTo>
                    <a:pt x="114" y="4"/>
                  </a:lnTo>
                  <a:lnTo>
                    <a:pt x="114" y="2"/>
                  </a:lnTo>
                  <a:lnTo>
                    <a:pt x="113" y="1"/>
                  </a:lnTo>
                  <a:lnTo>
                    <a:pt x="111" y="0"/>
                  </a:lnTo>
                  <a:lnTo>
                    <a:pt x="110" y="0"/>
                  </a:lnTo>
                  <a:lnTo>
                    <a:pt x="108" y="0"/>
                  </a:lnTo>
                  <a:lnTo>
                    <a:pt x="106" y="1"/>
                  </a:lnTo>
                  <a:lnTo>
                    <a:pt x="106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3" name="Freeform 983"/>
            <p:cNvSpPr/>
            <p:nvPr/>
          </p:nvSpPr>
          <p:spPr bwMode="auto">
            <a:xfrm>
              <a:off x="4133851" y="2506663"/>
              <a:ext cx="88900" cy="85725"/>
            </a:xfrm>
            <a:custGeom>
              <a:avLst/>
              <a:gdLst/>
              <a:ahLst/>
              <a:cxnLst>
                <a:cxn ang="0">
                  <a:pos x="161" y="1"/>
                </a:cxn>
                <a:cxn ang="0">
                  <a:pos x="161" y="1"/>
                </a:cxn>
                <a:cxn ang="0">
                  <a:pos x="141" y="21"/>
                </a:cxn>
                <a:cxn ang="0">
                  <a:pos x="122" y="41"/>
                </a:cxn>
                <a:cxn ang="0">
                  <a:pos x="82" y="79"/>
                </a:cxn>
                <a:cxn ang="0">
                  <a:pos x="41" y="118"/>
                </a:cxn>
                <a:cxn ang="0">
                  <a:pos x="2" y="156"/>
                </a:cxn>
                <a:cxn ang="0">
                  <a:pos x="2" y="156"/>
                </a:cxn>
                <a:cxn ang="0">
                  <a:pos x="0" y="158"/>
                </a:cxn>
                <a:cxn ang="0">
                  <a:pos x="0" y="160"/>
                </a:cxn>
                <a:cxn ang="0">
                  <a:pos x="1" y="161"/>
                </a:cxn>
                <a:cxn ang="0">
                  <a:pos x="2" y="163"/>
                </a:cxn>
                <a:cxn ang="0">
                  <a:pos x="3" y="164"/>
                </a:cxn>
                <a:cxn ang="0">
                  <a:pos x="5" y="164"/>
                </a:cxn>
                <a:cxn ang="0">
                  <a:pos x="6" y="164"/>
                </a:cxn>
                <a:cxn ang="0">
                  <a:pos x="8" y="163"/>
                </a:cxn>
                <a:cxn ang="0">
                  <a:pos x="8" y="163"/>
                </a:cxn>
                <a:cxn ang="0">
                  <a:pos x="49" y="125"/>
                </a:cxn>
                <a:cxn ang="0">
                  <a:pos x="89" y="87"/>
                </a:cxn>
                <a:cxn ang="0">
                  <a:pos x="128" y="48"/>
                </a:cxn>
                <a:cxn ang="0">
                  <a:pos x="148" y="29"/>
                </a:cxn>
                <a:cxn ang="0">
                  <a:pos x="167" y="8"/>
                </a:cxn>
                <a:cxn ang="0">
                  <a:pos x="167" y="8"/>
                </a:cxn>
                <a:cxn ang="0">
                  <a:pos x="168" y="6"/>
                </a:cxn>
                <a:cxn ang="0">
                  <a:pos x="168" y="4"/>
                </a:cxn>
                <a:cxn ang="0">
                  <a:pos x="168" y="3"/>
                </a:cxn>
                <a:cxn ang="0">
                  <a:pos x="167" y="1"/>
                </a:cxn>
                <a:cxn ang="0">
                  <a:pos x="165" y="0"/>
                </a:cxn>
                <a:cxn ang="0">
                  <a:pos x="164" y="0"/>
                </a:cxn>
                <a:cxn ang="0">
                  <a:pos x="162" y="0"/>
                </a:cxn>
                <a:cxn ang="0">
                  <a:pos x="161" y="1"/>
                </a:cxn>
                <a:cxn ang="0">
                  <a:pos x="161" y="1"/>
                </a:cxn>
              </a:cxnLst>
              <a:rect l="0" t="0" r="r" b="b"/>
              <a:pathLst>
                <a:path w="168" h="164">
                  <a:moveTo>
                    <a:pt x="161" y="1"/>
                  </a:moveTo>
                  <a:lnTo>
                    <a:pt x="161" y="1"/>
                  </a:lnTo>
                  <a:lnTo>
                    <a:pt x="141" y="21"/>
                  </a:lnTo>
                  <a:lnTo>
                    <a:pt x="122" y="41"/>
                  </a:lnTo>
                  <a:lnTo>
                    <a:pt x="82" y="79"/>
                  </a:lnTo>
                  <a:lnTo>
                    <a:pt x="41" y="118"/>
                  </a:lnTo>
                  <a:lnTo>
                    <a:pt x="2" y="156"/>
                  </a:lnTo>
                  <a:lnTo>
                    <a:pt x="2" y="156"/>
                  </a:lnTo>
                  <a:lnTo>
                    <a:pt x="0" y="158"/>
                  </a:lnTo>
                  <a:lnTo>
                    <a:pt x="0" y="160"/>
                  </a:lnTo>
                  <a:lnTo>
                    <a:pt x="1" y="161"/>
                  </a:lnTo>
                  <a:lnTo>
                    <a:pt x="2" y="163"/>
                  </a:lnTo>
                  <a:lnTo>
                    <a:pt x="3" y="164"/>
                  </a:lnTo>
                  <a:lnTo>
                    <a:pt x="5" y="164"/>
                  </a:lnTo>
                  <a:lnTo>
                    <a:pt x="6" y="164"/>
                  </a:lnTo>
                  <a:lnTo>
                    <a:pt x="8" y="163"/>
                  </a:lnTo>
                  <a:lnTo>
                    <a:pt x="8" y="163"/>
                  </a:lnTo>
                  <a:lnTo>
                    <a:pt x="49" y="125"/>
                  </a:lnTo>
                  <a:lnTo>
                    <a:pt x="89" y="87"/>
                  </a:lnTo>
                  <a:lnTo>
                    <a:pt x="128" y="48"/>
                  </a:lnTo>
                  <a:lnTo>
                    <a:pt x="148" y="29"/>
                  </a:lnTo>
                  <a:lnTo>
                    <a:pt x="167" y="8"/>
                  </a:lnTo>
                  <a:lnTo>
                    <a:pt x="167" y="8"/>
                  </a:lnTo>
                  <a:lnTo>
                    <a:pt x="168" y="6"/>
                  </a:lnTo>
                  <a:lnTo>
                    <a:pt x="168" y="4"/>
                  </a:lnTo>
                  <a:lnTo>
                    <a:pt x="168" y="3"/>
                  </a:lnTo>
                  <a:lnTo>
                    <a:pt x="167" y="1"/>
                  </a:lnTo>
                  <a:lnTo>
                    <a:pt x="165" y="0"/>
                  </a:lnTo>
                  <a:lnTo>
                    <a:pt x="164" y="0"/>
                  </a:lnTo>
                  <a:lnTo>
                    <a:pt x="162" y="0"/>
                  </a:lnTo>
                  <a:lnTo>
                    <a:pt x="161" y="1"/>
                  </a:lnTo>
                  <a:lnTo>
                    <a:pt x="161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4" name="Freeform 984"/>
            <p:cNvSpPr/>
            <p:nvPr/>
          </p:nvSpPr>
          <p:spPr bwMode="auto">
            <a:xfrm>
              <a:off x="4135438" y="2541588"/>
              <a:ext cx="88900" cy="87313"/>
            </a:xfrm>
            <a:custGeom>
              <a:avLst/>
              <a:gdLst/>
              <a:ahLst/>
              <a:cxnLst>
                <a:cxn ang="0">
                  <a:pos x="162" y="1"/>
                </a:cxn>
                <a:cxn ang="0">
                  <a:pos x="162" y="1"/>
                </a:cxn>
                <a:cxn ang="0">
                  <a:pos x="150" y="9"/>
                </a:cxn>
                <a:cxn ang="0">
                  <a:pos x="140" y="19"/>
                </a:cxn>
                <a:cxn ang="0">
                  <a:pos x="119" y="37"/>
                </a:cxn>
                <a:cxn ang="0">
                  <a:pos x="81" y="78"/>
                </a:cxn>
                <a:cxn ang="0">
                  <a:pos x="81" y="78"/>
                </a:cxn>
                <a:cxn ang="0">
                  <a:pos x="71" y="88"/>
                </a:cxn>
                <a:cxn ang="0">
                  <a:pos x="58" y="97"/>
                </a:cxn>
                <a:cxn ang="0">
                  <a:pos x="47" y="107"/>
                </a:cxn>
                <a:cxn ang="0">
                  <a:pos x="35" y="116"/>
                </a:cxn>
                <a:cxn ang="0">
                  <a:pos x="35" y="116"/>
                </a:cxn>
                <a:cxn ang="0">
                  <a:pos x="26" y="126"/>
                </a:cxn>
                <a:cxn ang="0">
                  <a:pos x="17" y="136"/>
                </a:cxn>
                <a:cxn ang="0">
                  <a:pos x="8" y="147"/>
                </a:cxn>
                <a:cxn ang="0">
                  <a:pos x="1" y="158"/>
                </a:cxn>
                <a:cxn ang="0">
                  <a:pos x="1" y="158"/>
                </a:cxn>
                <a:cxn ang="0">
                  <a:pos x="0" y="160"/>
                </a:cxn>
                <a:cxn ang="0">
                  <a:pos x="0" y="162"/>
                </a:cxn>
                <a:cxn ang="0">
                  <a:pos x="1" y="163"/>
                </a:cxn>
                <a:cxn ang="0">
                  <a:pos x="2" y="165"/>
                </a:cxn>
                <a:cxn ang="0">
                  <a:pos x="4" y="165"/>
                </a:cxn>
                <a:cxn ang="0">
                  <a:pos x="6" y="165"/>
                </a:cxn>
                <a:cxn ang="0">
                  <a:pos x="7" y="165"/>
                </a:cxn>
                <a:cxn ang="0">
                  <a:pos x="9" y="163"/>
                </a:cxn>
                <a:cxn ang="0">
                  <a:pos x="9" y="163"/>
                </a:cxn>
                <a:cxn ang="0">
                  <a:pos x="17" y="152"/>
                </a:cxn>
                <a:cxn ang="0">
                  <a:pos x="25" y="142"/>
                </a:cxn>
                <a:cxn ang="0">
                  <a:pos x="33" y="132"/>
                </a:cxn>
                <a:cxn ang="0">
                  <a:pos x="43" y="123"/>
                </a:cxn>
                <a:cxn ang="0">
                  <a:pos x="62" y="106"/>
                </a:cxn>
                <a:cxn ang="0">
                  <a:pos x="82" y="89"/>
                </a:cxn>
                <a:cxn ang="0">
                  <a:pos x="82" y="89"/>
                </a:cxn>
                <a:cxn ang="0">
                  <a:pos x="92" y="80"/>
                </a:cxn>
                <a:cxn ang="0">
                  <a:pos x="103" y="69"/>
                </a:cxn>
                <a:cxn ang="0">
                  <a:pos x="120" y="49"/>
                </a:cxn>
                <a:cxn ang="0">
                  <a:pos x="120" y="49"/>
                </a:cxn>
                <a:cxn ang="0">
                  <a:pos x="132" y="38"/>
                </a:cxn>
                <a:cxn ang="0">
                  <a:pos x="142" y="28"/>
                </a:cxn>
                <a:cxn ang="0">
                  <a:pos x="166" y="9"/>
                </a:cxn>
                <a:cxn ang="0">
                  <a:pos x="166" y="9"/>
                </a:cxn>
                <a:cxn ang="0">
                  <a:pos x="168" y="7"/>
                </a:cxn>
                <a:cxn ang="0">
                  <a:pos x="168" y="6"/>
                </a:cxn>
                <a:cxn ang="0">
                  <a:pos x="167" y="2"/>
                </a:cxn>
                <a:cxn ang="0">
                  <a:pos x="166" y="1"/>
                </a:cxn>
                <a:cxn ang="0">
                  <a:pos x="165" y="0"/>
                </a:cxn>
                <a:cxn ang="0">
                  <a:pos x="163" y="0"/>
                </a:cxn>
                <a:cxn ang="0">
                  <a:pos x="162" y="1"/>
                </a:cxn>
                <a:cxn ang="0">
                  <a:pos x="162" y="1"/>
                </a:cxn>
              </a:cxnLst>
              <a:rect l="0" t="0" r="r" b="b"/>
              <a:pathLst>
                <a:path w="168" h="165">
                  <a:moveTo>
                    <a:pt x="162" y="1"/>
                  </a:moveTo>
                  <a:lnTo>
                    <a:pt x="162" y="1"/>
                  </a:lnTo>
                  <a:lnTo>
                    <a:pt x="150" y="9"/>
                  </a:lnTo>
                  <a:lnTo>
                    <a:pt x="140" y="19"/>
                  </a:lnTo>
                  <a:lnTo>
                    <a:pt x="119" y="37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71" y="88"/>
                  </a:lnTo>
                  <a:lnTo>
                    <a:pt x="58" y="97"/>
                  </a:lnTo>
                  <a:lnTo>
                    <a:pt x="47" y="107"/>
                  </a:lnTo>
                  <a:lnTo>
                    <a:pt x="35" y="116"/>
                  </a:lnTo>
                  <a:lnTo>
                    <a:pt x="35" y="116"/>
                  </a:lnTo>
                  <a:lnTo>
                    <a:pt x="26" y="126"/>
                  </a:lnTo>
                  <a:lnTo>
                    <a:pt x="17" y="136"/>
                  </a:lnTo>
                  <a:lnTo>
                    <a:pt x="8" y="147"/>
                  </a:lnTo>
                  <a:lnTo>
                    <a:pt x="1" y="158"/>
                  </a:lnTo>
                  <a:lnTo>
                    <a:pt x="1" y="158"/>
                  </a:lnTo>
                  <a:lnTo>
                    <a:pt x="0" y="160"/>
                  </a:lnTo>
                  <a:lnTo>
                    <a:pt x="0" y="162"/>
                  </a:lnTo>
                  <a:lnTo>
                    <a:pt x="1" y="163"/>
                  </a:lnTo>
                  <a:lnTo>
                    <a:pt x="2" y="165"/>
                  </a:lnTo>
                  <a:lnTo>
                    <a:pt x="4" y="165"/>
                  </a:lnTo>
                  <a:lnTo>
                    <a:pt x="6" y="165"/>
                  </a:lnTo>
                  <a:lnTo>
                    <a:pt x="7" y="165"/>
                  </a:lnTo>
                  <a:lnTo>
                    <a:pt x="9" y="163"/>
                  </a:lnTo>
                  <a:lnTo>
                    <a:pt x="9" y="163"/>
                  </a:lnTo>
                  <a:lnTo>
                    <a:pt x="17" y="152"/>
                  </a:lnTo>
                  <a:lnTo>
                    <a:pt x="25" y="142"/>
                  </a:lnTo>
                  <a:lnTo>
                    <a:pt x="33" y="132"/>
                  </a:lnTo>
                  <a:lnTo>
                    <a:pt x="43" y="123"/>
                  </a:lnTo>
                  <a:lnTo>
                    <a:pt x="62" y="106"/>
                  </a:lnTo>
                  <a:lnTo>
                    <a:pt x="82" y="89"/>
                  </a:lnTo>
                  <a:lnTo>
                    <a:pt x="82" y="89"/>
                  </a:lnTo>
                  <a:lnTo>
                    <a:pt x="92" y="80"/>
                  </a:lnTo>
                  <a:lnTo>
                    <a:pt x="103" y="69"/>
                  </a:lnTo>
                  <a:lnTo>
                    <a:pt x="120" y="49"/>
                  </a:lnTo>
                  <a:lnTo>
                    <a:pt x="120" y="49"/>
                  </a:lnTo>
                  <a:lnTo>
                    <a:pt x="132" y="38"/>
                  </a:lnTo>
                  <a:lnTo>
                    <a:pt x="142" y="28"/>
                  </a:lnTo>
                  <a:lnTo>
                    <a:pt x="166" y="9"/>
                  </a:lnTo>
                  <a:lnTo>
                    <a:pt x="166" y="9"/>
                  </a:lnTo>
                  <a:lnTo>
                    <a:pt x="168" y="7"/>
                  </a:lnTo>
                  <a:lnTo>
                    <a:pt x="168" y="6"/>
                  </a:lnTo>
                  <a:lnTo>
                    <a:pt x="167" y="2"/>
                  </a:lnTo>
                  <a:lnTo>
                    <a:pt x="166" y="1"/>
                  </a:lnTo>
                  <a:lnTo>
                    <a:pt x="165" y="0"/>
                  </a:lnTo>
                  <a:lnTo>
                    <a:pt x="163" y="0"/>
                  </a:lnTo>
                  <a:lnTo>
                    <a:pt x="162" y="1"/>
                  </a:lnTo>
                  <a:lnTo>
                    <a:pt x="162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5" name="Freeform 985"/>
            <p:cNvSpPr/>
            <p:nvPr/>
          </p:nvSpPr>
          <p:spPr bwMode="auto">
            <a:xfrm>
              <a:off x="4129088" y="2597151"/>
              <a:ext cx="71438" cy="68263"/>
            </a:xfrm>
            <a:custGeom>
              <a:avLst/>
              <a:gdLst/>
              <a:ahLst/>
              <a:cxnLst>
                <a:cxn ang="0">
                  <a:pos x="125" y="1"/>
                </a:cxn>
                <a:cxn ang="0">
                  <a:pos x="125" y="1"/>
                </a:cxn>
                <a:cxn ang="0">
                  <a:pos x="108" y="14"/>
                </a:cxn>
                <a:cxn ang="0">
                  <a:pos x="94" y="29"/>
                </a:cxn>
                <a:cxn ang="0">
                  <a:pos x="65" y="60"/>
                </a:cxn>
                <a:cxn ang="0">
                  <a:pos x="65" y="60"/>
                </a:cxn>
                <a:cxn ang="0">
                  <a:pos x="49" y="75"/>
                </a:cxn>
                <a:cxn ang="0">
                  <a:pos x="34" y="91"/>
                </a:cxn>
                <a:cxn ang="0">
                  <a:pos x="1" y="121"/>
                </a:cxn>
                <a:cxn ang="0">
                  <a:pos x="1" y="121"/>
                </a:cxn>
                <a:cxn ang="0">
                  <a:pos x="0" y="122"/>
                </a:cxn>
                <a:cxn ang="0">
                  <a:pos x="0" y="124"/>
                </a:cxn>
                <a:cxn ang="0">
                  <a:pos x="0" y="126"/>
                </a:cxn>
                <a:cxn ang="0">
                  <a:pos x="1" y="127"/>
                </a:cxn>
                <a:cxn ang="0">
                  <a:pos x="3" y="128"/>
                </a:cxn>
                <a:cxn ang="0">
                  <a:pos x="4" y="129"/>
                </a:cxn>
                <a:cxn ang="0">
                  <a:pos x="6" y="128"/>
                </a:cxn>
                <a:cxn ang="0">
                  <a:pos x="8" y="127"/>
                </a:cxn>
                <a:cxn ang="0">
                  <a:pos x="8" y="127"/>
                </a:cxn>
                <a:cxn ang="0">
                  <a:pos x="38" y="100"/>
                </a:cxn>
                <a:cxn ang="0">
                  <a:pos x="67" y="71"/>
                </a:cxn>
                <a:cxn ang="0">
                  <a:pos x="67" y="71"/>
                </a:cxn>
                <a:cxn ang="0">
                  <a:pos x="98" y="38"/>
                </a:cxn>
                <a:cxn ang="0">
                  <a:pos x="115" y="22"/>
                </a:cxn>
                <a:cxn ang="0">
                  <a:pos x="131" y="7"/>
                </a:cxn>
                <a:cxn ang="0">
                  <a:pos x="131" y="7"/>
                </a:cxn>
                <a:cxn ang="0">
                  <a:pos x="132" y="6"/>
                </a:cxn>
                <a:cxn ang="0">
                  <a:pos x="133" y="4"/>
                </a:cxn>
                <a:cxn ang="0">
                  <a:pos x="132" y="2"/>
                </a:cxn>
                <a:cxn ang="0">
                  <a:pos x="131" y="1"/>
                </a:cxn>
                <a:cxn ang="0">
                  <a:pos x="128" y="0"/>
                </a:cxn>
                <a:cxn ang="0">
                  <a:pos x="127" y="0"/>
                </a:cxn>
                <a:cxn ang="0">
                  <a:pos x="125" y="1"/>
                </a:cxn>
                <a:cxn ang="0">
                  <a:pos x="125" y="1"/>
                </a:cxn>
              </a:cxnLst>
              <a:rect l="0" t="0" r="r" b="b"/>
              <a:pathLst>
                <a:path w="133" h="129">
                  <a:moveTo>
                    <a:pt x="125" y="1"/>
                  </a:moveTo>
                  <a:lnTo>
                    <a:pt x="125" y="1"/>
                  </a:lnTo>
                  <a:lnTo>
                    <a:pt x="108" y="14"/>
                  </a:lnTo>
                  <a:lnTo>
                    <a:pt x="94" y="29"/>
                  </a:lnTo>
                  <a:lnTo>
                    <a:pt x="65" y="60"/>
                  </a:lnTo>
                  <a:lnTo>
                    <a:pt x="65" y="60"/>
                  </a:lnTo>
                  <a:lnTo>
                    <a:pt x="49" y="75"/>
                  </a:lnTo>
                  <a:lnTo>
                    <a:pt x="34" y="91"/>
                  </a:lnTo>
                  <a:lnTo>
                    <a:pt x="1" y="121"/>
                  </a:lnTo>
                  <a:lnTo>
                    <a:pt x="1" y="121"/>
                  </a:lnTo>
                  <a:lnTo>
                    <a:pt x="0" y="122"/>
                  </a:lnTo>
                  <a:lnTo>
                    <a:pt x="0" y="124"/>
                  </a:lnTo>
                  <a:lnTo>
                    <a:pt x="0" y="126"/>
                  </a:lnTo>
                  <a:lnTo>
                    <a:pt x="1" y="127"/>
                  </a:lnTo>
                  <a:lnTo>
                    <a:pt x="3" y="128"/>
                  </a:lnTo>
                  <a:lnTo>
                    <a:pt x="4" y="129"/>
                  </a:lnTo>
                  <a:lnTo>
                    <a:pt x="6" y="128"/>
                  </a:lnTo>
                  <a:lnTo>
                    <a:pt x="8" y="127"/>
                  </a:lnTo>
                  <a:lnTo>
                    <a:pt x="8" y="127"/>
                  </a:lnTo>
                  <a:lnTo>
                    <a:pt x="38" y="100"/>
                  </a:lnTo>
                  <a:lnTo>
                    <a:pt x="67" y="71"/>
                  </a:lnTo>
                  <a:lnTo>
                    <a:pt x="67" y="71"/>
                  </a:lnTo>
                  <a:lnTo>
                    <a:pt x="98" y="38"/>
                  </a:lnTo>
                  <a:lnTo>
                    <a:pt x="115" y="22"/>
                  </a:lnTo>
                  <a:lnTo>
                    <a:pt x="131" y="7"/>
                  </a:lnTo>
                  <a:lnTo>
                    <a:pt x="131" y="7"/>
                  </a:lnTo>
                  <a:lnTo>
                    <a:pt x="132" y="6"/>
                  </a:lnTo>
                  <a:lnTo>
                    <a:pt x="133" y="4"/>
                  </a:lnTo>
                  <a:lnTo>
                    <a:pt x="132" y="2"/>
                  </a:lnTo>
                  <a:lnTo>
                    <a:pt x="131" y="1"/>
                  </a:lnTo>
                  <a:lnTo>
                    <a:pt x="128" y="0"/>
                  </a:lnTo>
                  <a:lnTo>
                    <a:pt x="127" y="0"/>
                  </a:lnTo>
                  <a:lnTo>
                    <a:pt x="125" y="1"/>
                  </a:lnTo>
                  <a:lnTo>
                    <a:pt x="125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6" name="Freeform 986"/>
            <p:cNvSpPr/>
            <p:nvPr/>
          </p:nvSpPr>
          <p:spPr bwMode="auto">
            <a:xfrm>
              <a:off x="4129088" y="2630488"/>
              <a:ext cx="71438" cy="66675"/>
            </a:xfrm>
            <a:custGeom>
              <a:avLst/>
              <a:gdLst/>
              <a:ahLst/>
              <a:cxnLst>
                <a:cxn ang="0">
                  <a:pos x="125" y="1"/>
                </a:cxn>
                <a:cxn ang="0">
                  <a:pos x="125" y="1"/>
                </a:cxn>
                <a:cxn ang="0">
                  <a:pos x="92" y="28"/>
                </a:cxn>
                <a:cxn ang="0">
                  <a:pos x="59" y="57"/>
                </a:cxn>
                <a:cxn ang="0">
                  <a:pos x="43" y="71"/>
                </a:cxn>
                <a:cxn ang="0">
                  <a:pos x="29" y="86"/>
                </a:cxn>
                <a:cxn ang="0">
                  <a:pos x="14" y="103"/>
                </a:cxn>
                <a:cxn ang="0">
                  <a:pos x="1" y="119"/>
                </a:cxn>
                <a:cxn ang="0">
                  <a:pos x="1" y="119"/>
                </a:cxn>
                <a:cxn ang="0">
                  <a:pos x="0" y="121"/>
                </a:cxn>
                <a:cxn ang="0">
                  <a:pos x="0" y="122"/>
                </a:cxn>
                <a:cxn ang="0">
                  <a:pos x="1" y="124"/>
                </a:cxn>
                <a:cxn ang="0">
                  <a:pos x="2" y="125"/>
                </a:cxn>
                <a:cxn ang="0">
                  <a:pos x="5" y="125"/>
                </a:cxn>
                <a:cxn ang="0">
                  <a:pos x="7" y="125"/>
                </a:cxn>
                <a:cxn ang="0">
                  <a:pos x="9" y="124"/>
                </a:cxn>
                <a:cxn ang="0">
                  <a:pos x="9" y="124"/>
                </a:cxn>
                <a:cxn ang="0">
                  <a:pos x="21" y="108"/>
                </a:cxn>
                <a:cxn ang="0">
                  <a:pos x="36" y="92"/>
                </a:cxn>
                <a:cxn ang="0">
                  <a:pos x="51" y="77"/>
                </a:cxn>
                <a:cxn ang="0">
                  <a:pos x="67" y="62"/>
                </a:cxn>
                <a:cxn ang="0">
                  <a:pos x="99" y="34"/>
                </a:cxn>
                <a:cxn ang="0">
                  <a:pos x="131" y="7"/>
                </a:cxn>
                <a:cxn ang="0">
                  <a:pos x="131" y="7"/>
                </a:cxn>
                <a:cxn ang="0">
                  <a:pos x="132" y="6"/>
                </a:cxn>
                <a:cxn ang="0">
                  <a:pos x="133" y="4"/>
                </a:cxn>
                <a:cxn ang="0">
                  <a:pos x="132" y="3"/>
                </a:cxn>
                <a:cxn ang="0">
                  <a:pos x="131" y="1"/>
                </a:cxn>
                <a:cxn ang="0">
                  <a:pos x="128" y="0"/>
                </a:cxn>
                <a:cxn ang="0">
                  <a:pos x="126" y="0"/>
                </a:cxn>
                <a:cxn ang="0">
                  <a:pos x="125" y="1"/>
                </a:cxn>
                <a:cxn ang="0">
                  <a:pos x="125" y="1"/>
                </a:cxn>
              </a:cxnLst>
              <a:rect l="0" t="0" r="r" b="b"/>
              <a:pathLst>
                <a:path w="133" h="125">
                  <a:moveTo>
                    <a:pt x="125" y="1"/>
                  </a:moveTo>
                  <a:lnTo>
                    <a:pt x="125" y="1"/>
                  </a:lnTo>
                  <a:lnTo>
                    <a:pt x="92" y="28"/>
                  </a:lnTo>
                  <a:lnTo>
                    <a:pt x="59" y="57"/>
                  </a:lnTo>
                  <a:lnTo>
                    <a:pt x="43" y="71"/>
                  </a:lnTo>
                  <a:lnTo>
                    <a:pt x="29" y="86"/>
                  </a:lnTo>
                  <a:lnTo>
                    <a:pt x="14" y="103"/>
                  </a:lnTo>
                  <a:lnTo>
                    <a:pt x="1" y="119"/>
                  </a:lnTo>
                  <a:lnTo>
                    <a:pt x="1" y="119"/>
                  </a:lnTo>
                  <a:lnTo>
                    <a:pt x="0" y="121"/>
                  </a:lnTo>
                  <a:lnTo>
                    <a:pt x="0" y="122"/>
                  </a:lnTo>
                  <a:lnTo>
                    <a:pt x="1" y="124"/>
                  </a:lnTo>
                  <a:lnTo>
                    <a:pt x="2" y="125"/>
                  </a:lnTo>
                  <a:lnTo>
                    <a:pt x="5" y="125"/>
                  </a:lnTo>
                  <a:lnTo>
                    <a:pt x="7" y="125"/>
                  </a:lnTo>
                  <a:lnTo>
                    <a:pt x="9" y="124"/>
                  </a:lnTo>
                  <a:lnTo>
                    <a:pt x="9" y="124"/>
                  </a:lnTo>
                  <a:lnTo>
                    <a:pt x="21" y="108"/>
                  </a:lnTo>
                  <a:lnTo>
                    <a:pt x="36" y="92"/>
                  </a:lnTo>
                  <a:lnTo>
                    <a:pt x="51" y="77"/>
                  </a:lnTo>
                  <a:lnTo>
                    <a:pt x="67" y="62"/>
                  </a:lnTo>
                  <a:lnTo>
                    <a:pt x="99" y="34"/>
                  </a:lnTo>
                  <a:lnTo>
                    <a:pt x="131" y="7"/>
                  </a:lnTo>
                  <a:lnTo>
                    <a:pt x="131" y="7"/>
                  </a:lnTo>
                  <a:lnTo>
                    <a:pt x="132" y="6"/>
                  </a:lnTo>
                  <a:lnTo>
                    <a:pt x="133" y="4"/>
                  </a:lnTo>
                  <a:lnTo>
                    <a:pt x="132" y="3"/>
                  </a:lnTo>
                  <a:lnTo>
                    <a:pt x="131" y="1"/>
                  </a:lnTo>
                  <a:lnTo>
                    <a:pt x="128" y="0"/>
                  </a:lnTo>
                  <a:lnTo>
                    <a:pt x="126" y="0"/>
                  </a:lnTo>
                  <a:lnTo>
                    <a:pt x="125" y="1"/>
                  </a:lnTo>
                  <a:lnTo>
                    <a:pt x="125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7" name="Freeform 987"/>
            <p:cNvSpPr/>
            <p:nvPr/>
          </p:nvSpPr>
          <p:spPr bwMode="auto">
            <a:xfrm>
              <a:off x="4127501" y="2670176"/>
              <a:ext cx="55563" cy="55563"/>
            </a:xfrm>
            <a:custGeom>
              <a:avLst/>
              <a:gdLst/>
              <a:ahLst/>
              <a:cxnLst>
                <a:cxn ang="0">
                  <a:pos x="97" y="1"/>
                </a:cxn>
                <a:cxn ang="0">
                  <a:pos x="97" y="1"/>
                </a:cxn>
                <a:cxn ang="0">
                  <a:pos x="82" y="10"/>
                </a:cxn>
                <a:cxn ang="0">
                  <a:pos x="69" y="20"/>
                </a:cxn>
                <a:cxn ang="0">
                  <a:pos x="55" y="32"/>
                </a:cxn>
                <a:cxn ang="0">
                  <a:pos x="43" y="43"/>
                </a:cxn>
                <a:cxn ang="0">
                  <a:pos x="32" y="56"/>
                </a:cxn>
                <a:cxn ang="0">
                  <a:pos x="20" y="69"/>
                </a:cxn>
                <a:cxn ang="0">
                  <a:pos x="10" y="82"/>
                </a:cxn>
                <a:cxn ang="0">
                  <a:pos x="1" y="97"/>
                </a:cxn>
                <a:cxn ang="0">
                  <a:pos x="1" y="97"/>
                </a:cxn>
                <a:cxn ang="0">
                  <a:pos x="0" y="99"/>
                </a:cxn>
                <a:cxn ang="0">
                  <a:pos x="0" y="100"/>
                </a:cxn>
                <a:cxn ang="0">
                  <a:pos x="1" y="102"/>
                </a:cxn>
                <a:cxn ang="0">
                  <a:pos x="2" y="103"/>
                </a:cxn>
                <a:cxn ang="0">
                  <a:pos x="4" y="104"/>
                </a:cxn>
                <a:cxn ang="0">
                  <a:pos x="6" y="104"/>
                </a:cxn>
                <a:cxn ang="0">
                  <a:pos x="7" y="103"/>
                </a:cxn>
                <a:cxn ang="0">
                  <a:pos x="9" y="102"/>
                </a:cxn>
                <a:cxn ang="0">
                  <a:pos x="9" y="102"/>
                </a:cxn>
                <a:cxn ang="0">
                  <a:pos x="17" y="88"/>
                </a:cxn>
                <a:cxn ang="0">
                  <a:pos x="27" y="75"/>
                </a:cxn>
                <a:cxn ang="0">
                  <a:pos x="39" y="62"/>
                </a:cxn>
                <a:cxn ang="0">
                  <a:pos x="50" y="50"/>
                </a:cxn>
                <a:cxn ang="0">
                  <a:pos x="62" y="38"/>
                </a:cxn>
                <a:cxn ang="0">
                  <a:pos x="75" y="28"/>
                </a:cxn>
                <a:cxn ang="0">
                  <a:pos x="88" y="17"/>
                </a:cxn>
                <a:cxn ang="0">
                  <a:pos x="102" y="8"/>
                </a:cxn>
                <a:cxn ang="0">
                  <a:pos x="102" y="8"/>
                </a:cxn>
                <a:cxn ang="0">
                  <a:pos x="103" y="7"/>
                </a:cxn>
                <a:cxn ang="0">
                  <a:pos x="104" y="5"/>
                </a:cxn>
                <a:cxn ang="0">
                  <a:pos x="104" y="4"/>
                </a:cxn>
                <a:cxn ang="0">
                  <a:pos x="103" y="2"/>
                </a:cxn>
                <a:cxn ang="0">
                  <a:pos x="102" y="1"/>
                </a:cxn>
                <a:cxn ang="0">
                  <a:pos x="101" y="0"/>
                </a:cxn>
                <a:cxn ang="0">
                  <a:pos x="99" y="0"/>
                </a:cxn>
                <a:cxn ang="0">
                  <a:pos x="97" y="1"/>
                </a:cxn>
                <a:cxn ang="0">
                  <a:pos x="97" y="1"/>
                </a:cxn>
              </a:cxnLst>
              <a:rect l="0" t="0" r="r" b="b"/>
              <a:pathLst>
                <a:path w="104" h="104">
                  <a:moveTo>
                    <a:pt x="97" y="1"/>
                  </a:moveTo>
                  <a:lnTo>
                    <a:pt x="97" y="1"/>
                  </a:lnTo>
                  <a:lnTo>
                    <a:pt x="82" y="10"/>
                  </a:lnTo>
                  <a:lnTo>
                    <a:pt x="69" y="20"/>
                  </a:lnTo>
                  <a:lnTo>
                    <a:pt x="55" y="32"/>
                  </a:lnTo>
                  <a:lnTo>
                    <a:pt x="43" y="43"/>
                  </a:lnTo>
                  <a:lnTo>
                    <a:pt x="32" y="56"/>
                  </a:lnTo>
                  <a:lnTo>
                    <a:pt x="20" y="69"/>
                  </a:lnTo>
                  <a:lnTo>
                    <a:pt x="10" y="82"/>
                  </a:lnTo>
                  <a:lnTo>
                    <a:pt x="1" y="97"/>
                  </a:lnTo>
                  <a:lnTo>
                    <a:pt x="1" y="97"/>
                  </a:lnTo>
                  <a:lnTo>
                    <a:pt x="0" y="99"/>
                  </a:lnTo>
                  <a:lnTo>
                    <a:pt x="0" y="100"/>
                  </a:lnTo>
                  <a:lnTo>
                    <a:pt x="1" y="102"/>
                  </a:lnTo>
                  <a:lnTo>
                    <a:pt x="2" y="103"/>
                  </a:lnTo>
                  <a:lnTo>
                    <a:pt x="4" y="104"/>
                  </a:lnTo>
                  <a:lnTo>
                    <a:pt x="6" y="104"/>
                  </a:lnTo>
                  <a:lnTo>
                    <a:pt x="7" y="103"/>
                  </a:lnTo>
                  <a:lnTo>
                    <a:pt x="9" y="102"/>
                  </a:lnTo>
                  <a:lnTo>
                    <a:pt x="9" y="102"/>
                  </a:lnTo>
                  <a:lnTo>
                    <a:pt x="17" y="88"/>
                  </a:lnTo>
                  <a:lnTo>
                    <a:pt x="27" y="75"/>
                  </a:lnTo>
                  <a:lnTo>
                    <a:pt x="39" y="62"/>
                  </a:lnTo>
                  <a:lnTo>
                    <a:pt x="50" y="50"/>
                  </a:lnTo>
                  <a:lnTo>
                    <a:pt x="62" y="38"/>
                  </a:lnTo>
                  <a:lnTo>
                    <a:pt x="75" y="28"/>
                  </a:lnTo>
                  <a:lnTo>
                    <a:pt x="88" y="17"/>
                  </a:lnTo>
                  <a:lnTo>
                    <a:pt x="102" y="8"/>
                  </a:lnTo>
                  <a:lnTo>
                    <a:pt x="102" y="8"/>
                  </a:lnTo>
                  <a:lnTo>
                    <a:pt x="103" y="7"/>
                  </a:lnTo>
                  <a:lnTo>
                    <a:pt x="104" y="5"/>
                  </a:lnTo>
                  <a:lnTo>
                    <a:pt x="104" y="4"/>
                  </a:lnTo>
                  <a:lnTo>
                    <a:pt x="103" y="2"/>
                  </a:lnTo>
                  <a:lnTo>
                    <a:pt x="102" y="1"/>
                  </a:lnTo>
                  <a:lnTo>
                    <a:pt x="101" y="0"/>
                  </a:lnTo>
                  <a:lnTo>
                    <a:pt x="99" y="0"/>
                  </a:lnTo>
                  <a:lnTo>
                    <a:pt x="97" y="1"/>
                  </a:lnTo>
                  <a:lnTo>
                    <a:pt x="97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8" name="Freeform 988"/>
            <p:cNvSpPr/>
            <p:nvPr/>
          </p:nvSpPr>
          <p:spPr bwMode="auto">
            <a:xfrm>
              <a:off x="4213226" y="2727326"/>
              <a:ext cx="26988" cy="46038"/>
            </a:xfrm>
            <a:custGeom>
              <a:avLst/>
              <a:gdLst/>
              <a:ahLst/>
              <a:cxnLst>
                <a:cxn ang="0">
                  <a:pos x="42" y="3"/>
                </a:cxn>
                <a:cxn ang="0">
                  <a:pos x="42" y="3"/>
                </a:cxn>
                <a:cxn ang="0">
                  <a:pos x="37" y="14"/>
                </a:cxn>
                <a:cxn ang="0">
                  <a:pos x="32" y="24"/>
                </a:cxn>
                <a:cxn ang="0">
                  <a:pos x="21" y="43"/>
                </a:cxn>
                <a:cxn ang="0">
                  <a:pos x="10" y="63"/>
                </a:cxn>
                <a:cxn ang="0">
                  <a:pos x="4" y="73"/>
                </a:cxn>
                <a:cxn ang="0">
                  <a:pos x="0" y="83"/>
                </a:cxn>
                <a:cxn ang="0">
                  <a:pos x="0" y="83"/>
                </a:cxn>
                <a:cxn ang="0">
                  <a:pos x="0" y="85"/>
                </a:cxn>
                <a:cxn ang="0">
                  <a:pos x="1" y="86"/>
                </a:cxn>
                <a:cxn ang="0">
                  <a:pos x="2" y="88"/>
                </a:cxn>
                <a:cxn ang="0">
                  <a:pos x="3" y="88"/>
                </a:cxn>
                <a:cxn ang="0">
                  <a:pos x="5" y="88"/>
                </a:cxn>
                <a:cxn ang="0">
                  <a:pos x="7" y="88"/>
                </a:cxn>
                <a:cxn ang="0">
                  <a:pos x="8" y="87"/>
                </a:cxn>
                <a:cxn ang="0">
                  <a:pos x="10" y="85"/>
                </a:cxn>
                <a:cxn ang="0">
                  <a:pos x="10" y="85"/>
                </a:cxn>
                <a:cxn ang="0">
                  <a:pos x="14" y="75"/>
                </a:cxn>
                <a:cxn ang="0">
                  <a:pos x="19" y="65"/>
                </a:cxn>
                <a:cxn ang="0">
                  <a:pos x="30" y="46"/>
                </a:cxn>
                <a:cxn ang="0">
                  <a:pos x="42" y="26"/>
                </a:cxn>
                <a:cxn ang="0">
                  <a:pos x="47" y="17"/>
                </a:cxn>
                <a:cxn ang="0">
                  <a:pos x="51" y="7"/>
                </a:cxn>
                <a:cxn ang="0">
                  <a:pos x="51" y="7"/>
                </a:cxn>
                <a:cxn ang="0">
                  <a:pos x="51" y="5"/>
                </a:cxn>
                <a:cxn ang="0">
                  <a:pos x="50" y="2"/>
                </a:cxn>
                <a:cxn ang="0">
                  <a:pos x="49" y="1"/>
                </a:cxn>
                <a:cxn ang="0">
                  <a:pos x="48" y="0"/>
                </a:cxn>
                <a:cxn ang="0">
                  <a:pos x="46" y="0"/>
                </a:cxn>
                <a:cxn ang="0">
                  <a:pos x="44" y="0"/>
                </a:cxn>
                <a:cxn ang="0">
                  <a:pos x="43" y="2"/>
                </a:cxn>
                <a:cxn ang="0">
                  <a:pos x="42" y="3"/>
                </a:cxn>
                <a:cxn ang="0">
                  <a:pos x="42" y="3"/>
                </a:cxn>
              </a:cxnLst>
              <a:rect l="0" t="0" r="r" b="b"/>
              <a:pathLst>
                <a:path w="51" h="88">
                  <a:moveTo>
                    <a:pt x="42" y="3"/>
                  </a:moveTo>
                  <a:lnTo>
                    <a:pt x="42" y="3"/>
                  </a:lnTo>
                  <a:lnTo>
                    <a:pt x="37" y="14"/>
                  </a:lnTo>
                  <a:lnTo>
                    <a:pt x="32" y="24"/>
                  </a:lnTo>
                  <a:lnTo>
                    <a:pt x="21" y="43"/>
                  </a:lnTo>
                  <a:lnTo>
                    <a:pt x="10" y="63"/>
                  </a:lnTo>
                  <a:lnTo>
                    <a:pt x="4" y="73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0" y="85"/>
                  </a:lnTo>
                  <a:lnTo>
                    <a:pt x="1" y="86"/>
                  </a:lnTo>
                  <a:lnTo>
                    <a:pt x="2" y="88"/>
                  </a:lnTo>
                  <a:lnTo>
                    <a:pt x="3" y="88"/>
                  </a:lnTo>
                  <a:lnTo>
                    <a:pt x="5" y="88"/>
                  </a:lnTo>
                  <a:lnTo>
                    <a:pt x="7" y="88"/>
                  </a:lnTo>
                  <a:lnTo>
                    <a:pt x="8" y="87"/>
                  </a:lnTo>
                  <a:lnTo>
                    <a:pt x="10" y="85"/>
                  </a:lnTo>
                  <a:lnTo>
                    <a:pt x="10" y="85"/>
                  </a:lnTo>
                  <a:lnTo>
                    <a:pt x="14" y="75"/>
                  </a:lnTo>
                  <a:lnTo>
                    <a:pt x="19" y="65"/>
                  </a:lnTo>
                  <a:lnTo>
                    <a:pt x="30" y="46"/>
                  </a:lnTo>
                  <a:lnTo>
                    <a:pt x="42" y="26"/>
                  </a:lnTo>
                  <a:lnTo>
                    <a:pt x="47" y="17"/>
                  </a:lnTo>
                  <a:lnTo>
                    <a:pt x="51" y="7"/>
                  </a:lnTo>
                  <a:lnTo>
                    <a:pt x="51" y="7"/>
                  </a:lnTo>
                  <a:lnTo>
                    <a:pt x="51" y="5"/>
                  </a:lnTo>
                  <a:lnTo>
                    <a:pt x="50" y="2"/>
                  </a:lnTo>
                  <a:lnTo>
                    <a:pt x="49" y="1"/>
                  </a:lnTo>
                  <a:lnTo>
                    <a:pt x="48" y="0"/>
                  </a:lnTo>
                  <a:lnTo>
                    <a:pt x="46" y="0"/>
                  </a:lnTo>
                  <a:lnTo>
                    <a:pt x="44" y="0"/>
                  </a:lnTo>
                  <a:lnTo>
                    <a:pt x="43" y="2"/>
                  </a:lnTo>
                  <a:lnTo>
                    <a:pt x="42" y="3"/>
                  </a:lnTo>
                  <a:lnTo>
                    <a:pt x="42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9" name="Freeform 989"/>
            <p:cNvSpPr/>
            <p:nvPr/>
          </p:nvSpPr>
          <p:spPr bwMode="auto">
            <a:xfrm>
              <a:off x="4268788" y="2722563"/>
              <a:ext cx="44450" cy="61913"/>
            </a:xfrm>
            <a:custGeom>
              <a:avLst/>
              <a:gdLst/>
              <a:ahLst/>
              <a:cxnLst>
                <a:cxn ang="0">
                  <a:pos x="74" y="1"/>
                </a:cxn>
                <a:cxn ang="0">
                  <a:pos x="74" y="1"/>
                </a:cxn>
                <a:cxn ang="0">
                  <a:pos x="51" y="23"/>
                </a:cxn>
                <a:cxn ang="0">
                  <a:pos x="40" y="35"/>
                </a:cxn>
                <a:cxn ang="0">
                  <a:pos x="30" y="48"/>
                </a:cxn>
                <a:cxn ang="0">
                  <a:pos x="30" y="48"/>
                </a:cxn>
                <a:cxn ang="0">
                  <a:pos x="21" y="62"/>
                </a:cxn>
                <a:cxn ang="0">
                  <a:pos x="13" y="78"/>
                </a:cxn>
                <a:cxn ang="0">
                  <a:pos x="6" y="94"/>
                </a:cxn>
                <a:cxn ang="0">
                  <a:pos x="0" y="111"/>
                </a:cxn>
                <a:cxn ang="0">
                  <a:pos x="0" y="111"/>
                </a:cxn>
                <a:cxn ang="0">
                  <a:pos x="0" y="113"/>
                </a:cxn>
                <a:cxn ang="0">
                  <a:pos x="0" y="115"/>
                </a:cxn>
                <a:cxn ang="0">
                  <a:pos x="2" y="116"/>
                </a:cxn>
                <a:cxn ang="0">
                  <a:pos x="3" y="117"/>
                </a:cxn>
                <a:cxn ang="0">
                  <a:pos x="5" y="117"/>
                </a:cxn>
                <a:cxn ang="0">
                  <a:pos x="7" y="116"/>
                </a:cxn>
                <a:cxn ang="0">
                  <a:pos x="8" y="115"/>
                </a:cxn>
                <a:cxn ang="0">
                  <a:pos x="9" y="114"/>
                </a:cxn>
                <a:cxn ang="0">
                  <a:pos x="9" y="114"/>
                </a:cxn>
                <a:cxn ang="0">
                  <a:pos x="15" y="96"/>
                </a:cxn>
                <a:cxn ang="0">
                  <a:pos x="23" y="79"/>
                </a:cxn>
                <a:cxn ang="0">
                  <a:pos x="31" y="62"/>
                </a:cxn>
                <a:cxn ang="0">
                  <a:pos x="36" y="55"/>
                </a:cxn>
                <a:cxn ang="0">
                  <a:pos x="41" y="48"/>
                </a:cxn>
                <a:cxn ang="0">
                  <a:pos x="41" y="48"/>
                </a:cxn>
                <a:cxn ang="0">
                  <a:pos x="51" y="37"/>
                </a:cxn>
                <a:cxn ang="0">
                  <a:pos x="61" y="27"/>
                </a:cxn>
                <a:cxn ang="0">
                  <a:pos x="81" y="8"/>
                </a:cxn>
                <a:cxn ang="0">
                  <a:pos x="81" y="8"/>
                </a:cxn>
                <a:cxn ang="0">
                  <a:pos x="82" y="6"/>
                </a:cxn>
                <a:cxn ang="0">
                  <a:pos x="83" y="4"/>
                </a:cxn>
                <a:cxn ang="0">
                  <a:pos x="82" y="3"/>
                </a:cxn>
                <a:cxn ang="0">
                  <a:pos x="81" y="1"/>
                </a:cxn>
                <a:cxn ang="0">
                  <a:pos x="80" y="0"/>
                </a:cxn>
                <a:cxn ang="0">
                  <a:pos x="78" y="0"/>
                </a:cxn>
                <a:cxn ang="0">
                  <a:pos x="76" y="0"/>
                </a:cxn>
                <a:cxn ang="0">
                  <a:pos x="74" y="1"/>
                </a:cxn>
                <a:cxn ang="0">
                  <a:pos x="74" y="1"/>
                </a:cxn>
              </a:cxnLst>
              <a:rect l="0" t="0" r="r" b="b"/>
              <a:pathLst>
                <a:path w="83" h="117">
                  <a:moveTo>
                    <a:pt x="74" y="1"/>
                  </a:moveTo>
                  <a:lnTo>
                    <a:pt x="74" y="1"/>
                  </a:lnTo>
                  <a:lnTo>
                    <a:pt x="51" y="23"/>
                  </a:lnTo>
                  <a:lnTo>
                    <a:pt x="40" y="35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21" y="62"/>
                  </a:lnTo>
                  <a:lnTo>
                    <a:pt x="13" y="78"/>
                  </a:lnTo>
                  <a:lnTo>
                    <a:pt x="6" y="94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13"/>
                  </a:lnTo>
                  <a:lnTo>
                    <a:pt x="0" y="115"/>
                  </a:lnTo>
                  <a:lnTo>
                    <a:pt x="2" y="116"/>
                  </a:lnTo>
                  <a:lnTo>
                    <a:pt x="3" y="117"/>
                  </a:lnTo>
                  <a:lnTo>
                    <a:pt x="5" y="117"/>
                  </a:lnTo>
                  <a:lnTo>
                    <a:pt x="7" y="116"/>
                  </a:lnTo>
                  <a:lnTo>
                    <a:pt x="8" y="115"/>
                  </a:lnTo>
                  <a:lnTo>
                    <a:pt x="9" y="114"/>
                  </a:lnTo>
                  <a:lnTo>
                    <a:pt x="9" y="114"/>
                  </a:lnTo>
                  <a:lnTo>
                    <a:pt x="15" y="96"/>
                  </a:lnTo>
                  <a:lnTo>
                    <a:pt x="23" y="79"/>
                  </a:lnTo>
                  <a:lnTo>
                    <a:pt x="31" y="62"/>
                  </a:lnTo>
                  <a:lnTo>
                    <a:pt x="36" y="55"/>
                  </a:lnTo>
                  <a:lnTo>
                    <a:pt x="41" y="48"/>
                  </a:lnTo>
                  <a:lnTo>
                    <a:pt x="41" y="48"/>
                  </a:lnTo>
                  <a:lnTo>
                    <a:pt x="51" y="37"/>
                  </a:lnTo>
                  <a:lnTo>
                    <a:pt x="61" y="27"/>
                  </a:lnTo>
                  <a:lnTo>
                    <a:pt x="81" y="8"/>
                  </a:lnTo>
                  <a:lnTo>
                    <a:pt x="81" y="8"/>
                  </a:lnTo>
                  <a:lnTo>
                    <a:pt x="82" y="6"/>
                  </a:lnTo>
                  <a:lnTo>
                    <a:pt x="83" y="4"/>
                  </a:lnTo>
                  <a:lnTo>
                    <a:pt x="82" y="3"/>
                  </a:lnTo>
                  <a:lnTo>
                    <a:pt x="81" y="1"/>
                  </a:lnTo>
                  <a:lnTo>
                    <a:pt x="80" y="0"/>
                  </a:lnTo>
                  <a:lnTo>
                    <a:pt x="78" y="0"/>
                  </a:lnTo>
                  <a:lnTo>
                    <a:pt x="76" y="0"/>
                  </a:lnTo>
                  <a:lnTo>
                    <a:pt x="74" y="1"/>
                  </a:lnTo>
                  <a:lnTo>
                    <a:pt x="74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0" name="Freeform 990"/>
            <p:cNvSpPr/>
            <p:nvPr/>
          </p:nvSpPr>
          <p:spPr bwMode="auto">
            <a:xfrm>
              <a:off x="4346576" y="2727326"/>
              <a:ext cx="36513" cy="47625"/>
            </a:xfrm>
            <a:custGeom>
              <a:avLst/>
              <a:gdLst/>
              <a:ahLst/>
              <a:cxnLst>
                <a:cxn ang="0">
                  <a:pos x="61" y="2"/>
                </a:cxn>
                <a:cxn ang="0">
                  <a:pos x="61" y="2"/>
                </a:cxn>
                <a:cxn ang="0">
                  <a:pos x="57" y="9"/>
                </a:cxn>
                <a:cxn ang="0">
                  <a:pos x="52" y="15"/>
                </a:cxn>
                <a:cxn ang="0">
                  <a:pos x="42" y="26"/>
                </a:cxn>
                <a:cxn ang="0">
                  <a:pos x="32" y="37"/>
                </a:cxn>
                <a:cxn ang="0">
                  <a:pos x="23" y="48"/>
                </a:cxn>
                <a:cxn ang="0">
                  <a:pos x="23" y="48"/>
                </a:cxn>
                <a:cxn ang="0">
                  <a:pos x="16" y="59"/>
                </a:cxn>
                <a:cxn ang="0">
                  <a:pos x="12" y="66"/>
                </a:cxn>
                <a:cxn ang="0">
                  <a:pos x="8" y="70"/>
                </a:cxn>
                <a:cxn ang="0">
                  <a:pos x="8" y="70"/>
                </a:cxn>
                <a:cxn ang="0">
                  <a:pos x="3" y="76"/>
                </a:cxn>
                <a:cxn ang="0">
                  <a:pos x="1" y="79"/>
                </a:cxn>
                <a:cxn ang="0">
                  <a:pos x="0" y="83"/>
                </a:cxn>
                <a:cxn ang="0">
                  <a:pos x="0" y="83"/>
                </a:cxn>
                <a:cxn ang="0">
                  <a:pos x="0" y="85"/>
                </a:cxn>
                <a:cxn ang="0">
                  <a:pos x="1" y="86"/>
                </a:cxn>
                <a:cxn ang="0">
                  <a:pos x="2" y="88"/>
                </a:cxn>
                <a:cxn ang="0">
                  <a:pos x="4" y="88"/>
                </a:cxn>
                <a:cxn ang="0">
                  <a:pos x="5" y="89"/>
                </a:cxn>
                <a:cxn ang="0">
                  <a:pos x="7" y="88"/>
                </a:cxn>
                <a:cxn ang="0">
                  <a:pos x="8" y="87"/>
                </a:cxn>
                <a:cxn ang="0">
                  <a:pos x="9" y="85"/>
                </a:cxn>
                <a:cxn ang="0">
                  <a:pos x="9" y="85"/>
                </a:cxn>
                <a:cxn ang="0">
                  <a:pos x="11" y="81"/>
                </a:cxn>
                <a:cxn ang="0">
                  <a:pos x="13" y="79"/>
                </a:cxn>
                <a:cxn ang="0">
                  <a:pos x="17" y="76"/>
                </a:cxn>
                <a:cxn ang="0">
                  <a:pos x="19" y="73"/>
                </a:cxn>
                <a:cxn ang="0">
                  <a:pos x="19" y="73"/>
                </a:cxn>
                <a:cxn ang="0">
                  <a:pos x="22" y="67"/>
                </a:cxn>
                <a:cxn ang="0">
                  <a:pos x="26" y="60"/>
                </a:cxn>
                <a:cxn ang="0">
                  <a:pos x="34" y="49"/>
                </a:cxn>
                <a:cxn ang="0">
                  <a:pos x="34" y="49"/>
                </a:cxn>
                <a:cxn ang="0">
                  <a:pos x="42" y="38"/>
                </a:cxn>
                <a:cxn ang="0">
                  <a:pos x="52" y="28"/>
                </a:cxn>
                <a:cxn ang="0">
                  <a:pos x="61" y="18"/>
                </a:cxn>
                <a:cxn ang="0">
                  <a:pos x="65" y="13"/>
                </a:cxn>
                <a:cxn ang="0">
                  <a:pos x="68" y="8"/>
                </a:cxn>
                <a:cxn ang="0">
                  <a:pos x="68" y="8"/>
                </a:cxn>
                <a:cxn ang="0">
                  <a:pos x="69" y="6"/>
                </a:cxn>
                <a:cxn ang="0">
                  <a:pos x="69" y="3"/>
                </a:cxn>
                <a:cxn ang="0">
                  <a:pos x="68" y="2"/>
                </a:cxn>
                <a:cxn ang="0">
                  <a:pos x="67" y="1"/>
                </a:cxn>
                <a:cxn ang="0">
                  <a:pos x="65" y="0"/>
                </a:cxn>
                <a:cxn ang="0">
                  <a:pos x="63" y="0"/>
                </a:cxn>
                <a:cxn ang="0">
                  <a:pos x="62" y="1"/>
                </a:cxn>
                <a:cxn ang="0">
                  <a:pos x="61" y="2"/>
                </a:cxn>
                <a:cxn ang="0">
                  <a:pos x="61" y="2"/>
                </a:cxn>
              </a:cxnLst>
              <a:rect l="0" t="0" r="r" b="b"/>
              <a:pathLst>
                <a:path w="69" h="89">
                  <a:moveTo>
                    <a:pt x="61" y="2"/>
                  </a:moveTo>
                  <a:lnTo>
                    <a:pt x="61" y="2"/>
                  </a:lnTo>
                  <a:lnTo>
                    <a:pt x="57" y="9"/>
                  </a:lnTo>
                  <a:lnTo>
                    <a:pt x="52" y="15"/>
                  </a:lnTo>
                  <a:lnTo>
                    <a:pt x="42" y="26"/>
                  </a:lnTo>
                  <a:lnTo>
                    <a:pt x="32" y="37"/>
                  </a:lnTo>
                  <a:lnTo>
                    <a:pt x="23" y="48"/>
                  </a:lnTo>
                  <a:lnTo>
                    <a:pt x="23" y="48"/>
                  </a:lnTo>
                  <a:lnTo>
                    <a:pt x="16" y="59"/>
                  </a:lnTo>
                  <a:lnTo>
                    <a:pt x="12" y="66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3" y="76"/>
                  </a:lnTo>
                  <a:lnTo>
                    <a:pt x="1" y="79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0" y="85"/>
                  </a:lnTo>
                  <a:lnTo>
                    <a:pt x="1" y="86"/>
                  </a:lnTo>
                  <a:lnTo>
                    <a:pt x="2" y="88"/>
                  </a:lnTo>
                  <a:lnTo>
                    <a:pt x="4" y="88"/>
                  </a:lnTo>
                  <a:lnTo>
                    <a:pt x="5" y="89"/>
                  </a:lnTo>
                  <a:lnTo>
                    <a:pt x="7" y="88"/>
                  </a:lnTo>
                  <a:lnTo>
                    <a:pt x="8" y="87"/>
                  </a:lnTo>
                  <a:lnTo>
                    <a:pt x="9" y="85"/>
                  </a:lnTo>
                  <a:lnTo>
                    <a:pt x="9" y="85"/>
                  </a:lnTo>
                  <a:lnTo>
                    <a:pt x="11" y="81"/>
                  </a:lnTo>
                  <a:lnTo>
                    <a:pt x="13" y="79"/>
                  </a:lnTo>
                  <a:lnTo>
                    <a:pt x="17" y="76"/>
                  </a:lnTo>
                  <a:lnTo>
                    <a:pt x="19" y="73"/>
                  </a:lnTo>
                  <a:lnTo>
                    <a:pt x="19" y="73"/>
                  </a:lnTo>
                  <a:lnTo>
                    <a:pt x="22" y="67"/>
                  </a:lnTo>
                  <a:lnTo>
                    <a:pt x="26" y="60"/>
                  </a:lnTo>
                  <a:lnTo>
                    <a:pt x="34" y="49"/>
                  </a:lnTo>
                  <a:lnTo>
                    <a:pt x="34" y="49"/>
                  </a:lnTo>
                  <a:lnTo>
                    <a:pt x="42" y="38"/>
                  </a:lnTo>
                  <a:lnTo>
                    <a:pt x="52" y="28"/>
                  </a:lnTo>
                  <a:lnTo>
                    <a:pt x="61" y="18"/>
                  </a:lnTo>
                  <a:lnTo>
                    <a:pt x="65" y="13"/>
                  </a:lnTo>
                  <a:lnTo>
                    <a:pt x="68" y="8"/>
                  </a:lnTo>
                  <a:lnTo>
                    <a:pt x="68" y="8"/>
                  </a:lnTo>
                  <a:lnTo>
                    <a:pt x="69" y="6"/>
                  </a:lnTo>
                  <a:lnTo>
                    <a:pt x="69" y="3"/>
                  </a:lnTo>
                  <a:lnTo>
                    <a:pt x="68" y="2"/>
                  </a:lnTo>
                  <a:lnTo>
                    <a:pt x="67" y="1"/>
                  </a:lnTo>
                  <a:lnTo>
                    <a:pt x="65" y="0"/>
                  </a:lnTo>
                  <a:lnTo>
                    <a:pt x="63" y="0"/>
                  </a:lnTo>
                  <a:lnTo>
                    <a:pt x="62" y="1"/>
                  </a:lnTo>
                  <a:lnTo>
                    <a:pt x="61" y="2"/>
                  </a:lnTo>
                  <a:lnTo>
                    <a:pt x="61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1" name="Freeform 991"/>
            <p:cNvSpPr/>
            <p:nvPr/>
          </p:nvSpPr>
          <p:spPr bwMode="auto">
            <a:xfrm>
              <a:off x="4402138" y="2727326"/>
              <a:ext cx="28575" cy="49213"/>
            </a:xfrm>
            <a:custGeom>
              <a:avLst/>
              <a:gdLst/>
              <a:ahLst/>
              <a:cxnLst>
                <a:cxn ang="0">
                  <a:pos x="44" y="6"/>
                </a:cxn>
                <a:cxn ang="0">
                  <a:pos x="44" y="6"/>
                </a:cxn>
                <a:cxn ang="0">
                  <a:pos x="43" y="10"/>
                </a:cxn>
                <a:cxn ang="0">
                  <a:pos x="42" y="12"/>
                </a:cxn>
                <a:cxn ang="0">
                  <a:pos x="41" y="14"/>
                </a:cxn>
                <a:cxn ang="0">
                  <a:pos x="40" y="15"/>
                </a:cxn>
                <a:cxn ang="0">
                  <a:pos x="37" y="17"/>
                </a:cxn>
                <a:cxn ang="0">
                  <a:pos x="36" y="18"/>
                </a:cxn>
                <a:cxn ang="0">
                  <a:pos x="35" y="20"/>
                </a:cxn>
                <a:cxn ang="0">
                  <a:pos x="35" y="20"/>
                </a:cxn>
                <a:cxn ang="0">
                  <a:pos x="31" y="25"/>
                </a:cxn>
                <a:cxn ang="0">
                  <a:pos x="27" y="30"/>
                </a:cxn>
                <a:cxn ang="0">
                  <a:pos x="22" y="36"/>
                </a:cxn>
                <a:cxn ang="0">
                  <a:pos x="19" y="41"/>
                </a:cxn>
                <a:cxn ang="0">
                  <a:pos x="19" y="41"/>
                </a:cxn>
                <a:cxn ang="0">
                  <a:pos x="14" y="52"/>
                </a:cxn>
                <a:cxn ang="0">
                  <a:pos x="10" y="64"/>
                </a:cxn>
                <a:cxn ang="0">
                  <a:pos x="6" y="75"/>
                </a:cxn>
                <a:cxn ang="0">
                  <a:pos x="0" y="85"/>
                </a:cxn>
                <a:cxn ang="0">
                  <a:pos x="0" y="85"/>
                </a:cxn>
                <a:cxn ang="0">
                  <a:pos x="0" y="87"/>
                </a:cxn>
                <a:cxn ang="0">
                  <a:pos x="0" y="88"/>
                </a:cxn>
                <a:cxn ang="0">
                  <a:pos x="1" y="91"/>
                </a:cxn>
                <a:cxn ang="0">
                  <a:pos x="2" y="92"/>
                </a:cxn>
                <a:cxn ang="0">
                  <a:pos x="4" y="92"/>
                </a:cxn>
                <a:cxn ang="0">
                  <a:pos x="5" y="92"/>
                </a:cxn>
                <a:cxn ang="0">
                  <a:pos x="7" y="92"/>
                </a:cxn>
                <a:cxn ang="0">
                  <a:pos x="8" y="89"/>
                </a:cxn>
                <a:cxn ang="0">
                  <a:pos x="8" y="89"/>
                </a:cxn>
                <a:cxn ang="0">
                  <a:pos x="12" y="83"/>
                </a:cxn>
                <a:cxn ang="0">
                  <a:pos x="15" y="77"/>
                </a:cxn>
                <a:cxn ang="0">
                  <a:pos x="21" y="63"/>
                </a:cxn>
                <a:cxn ang="0">
                  <a:pos x="28" y="49"/>
                </a:cxn>
                <a:cxn ang="0">
                  <a:pos x="31" y="43"/>
                </a:cxn>
                <a:cxn ang="0">
                  <a:pos x="36" y="37"/>
                </a:cxn>
                <a:cxn ang="0">
                  <a:pos x="36" y="37"/>
                </a:cxn>
                <a:cxn ang="0">
                  <a:pos x="41" y="29"/>
                </a:cxn>
                <a:cxn ang="0">
                  <a:pos x="47" y="22"/>
                </a:cxn>
                <a:cxn ang="0">
                  <a:pos x="51" y="14"/>
                </a:cxn>
                <a:cxn ang="0">
                  <a:pos x="53" y="10"/>
                </a:cxn>
                <a:cxn ang="0">
                  <a:pos x="54" y="6"/>
                </a:cxn>
                <a:cxn ang="0">
                  <a:pos x="54" y="6"/>
                </a:cxn>
                <a:cxn ang="0">
                  <a:pos x="54" y="3"/>
                </a:cxn>
                <a:cxn ang="0">
                  <a:pos x="53" y="1"/>
                </a:cxn>
                <a:cxn ang="0">
                  <a:pos x="50" y="0"/>
                </a:cxn>
                <a:cxn ang="0">
                  <a:pos x="49" y="0"/>
                </a:cxn>
                <a:cxn ang="0">
                  <a:pos x="45" y="1"/>
                </a:cxn>
                <a:cxn ang="0">
                  <a:pos x="44" y="3"/>
                </a:cxn>
                <a:cxn ang="0">
                  <a:pos x="44" y="6"/>
                </a:cxn>
                <a:cxn ang="0">
                  <a:pos x="44" y="6"/>
                </a:cxn>
              </a:cxnLst>
              <a:rect l="0" t="0" r="r" b="b"/>
              <a:pathLst>
                <a:path w="54" h="92">
                  <a:moveTo>
                    <a:pt x="44" y="6"/>
                  </a:moveTo>
                  <a:lnTo>
                    <a:pt x="44" y="6"/>
                  </a:lnTo>
                  <a:lnTo>
                    <a:pt x="43" y="10"/>
                  </a:lnTo>
                  <a:lnTo>
                    <a:pt x="42" y="12"/>
                  </a:lnTo>
                  <a:lnTo>
                    <a:pt x="41" y="14"/>
                  </a:lnTo>
                  <a:lnTo>
                    <a:pt x="40" y="15"/>
                  </a:lnTo>
                  <a:lnTo>
                    <a:pt x="37" y="17"/>
                  </a:lnTo>
                  <a:lnTo>
                    <a:pt x="36" y="18"/>
                  </a:lnTo>
                  <a:lnTo>
                    <a:pt x="35" y="20"/>
                  </a:lnTo>
                  <a:lnTo>
                    <a:pt x="35" y="20"/>
                  </a:lnTo>
                  <a:lnTo>
                    <a:pt x="31" y="25"/>
                  </a:lnTo>
                  <a:lnTo>
                    <a:pt x="27" y="30"/>
                  </a:lnTo>
                  <a:lnTo>
                    <a:pt x="22" y="36"/>
                  </a:lnTo>
                  <a:lnTo>
                    <a:pt x="19" y="41"/>
                  </a:lnTo>
                  <a:lnTo>
                    <a:pt x="19" y="41"/>
                  </a:lnTo>
                  <a:lnTo>
                    <a:pt x="14" y="52"/>
                  </a:lnTo>
                  <a:lnTo>
                    <a:pt x="10" y="64"/>
                  </a:lnTo>
                  <a:lnTo>
                    <a:pt x="6" y="75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87"/>
                  </a:lnTo>
                  <a:lnTo>
                    <a:pt x="0" y="88"/>
                  </a:lnTo>
                  <a:lnTo>
                    <a:pt x="1" y="91"/>
                  </a:lnTo>
                  <a:lnTo>
                    <a:pt x="2" y="92"/>
                  </a:lnTo>
                  <a:lnTo>
                    <a:pt x="4" y="92"/>
                  </a:lnTo>
                  <a:lnTo>
                    <a:pt x="5" y="92"/>
                  </a:lnTo>
                  <a:lnTo>
                    <a:pt x="7" y="92"/>
                  </a:lnTo>
                  <a:lnTo>
                    <a:pt x="8" y="89"/>
                  </a:lnTo>
                  <a:lnTo>
                    <a:pt x="8" y="89"/>
                  </a:lnTo>
                  <a:lnTo>
                    <a:pt x="12" y="83"/>
                  </a:lnTo>
                  <a:lnTo>
                    <a:pt x="15" y="77"/>
                  </a:lnTo>
                  <a:lnTo>
                    <a:pt x="21" y="63"/>
                  </a:lnTo>
                  <a:lnTo>
                    <a:pt x="28" y="49"/>
                  </a:lnTo>
                  <a:lnTo>
                    <a:pt x="31" y="43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1" y="29"/>
                  </a:lnTo>
                  <a:lnTo>
                    <a:pt x="47" y="22"/>
                  </a:lnTo>
                  <a:lnTo>
                    <a:pt x="51" y="14"/>
                  </a:lnTo>
                  <a:lnTo>
                    <a:pt x="53" y="10"/>
                  </a:lnTo>
                  <a:lnTo>
                    <a:pt x="54" y="6"/>
                  </a:lnTo>
                  <a:lnTo>
                    <a:pt x="54" y="6"/>
                  </a:lnTo>
                  <a:lnTo>
                    <a:pt x="54" y="3"/>
                  </a:lnTo>
                  <a:lnTo>
                    <a:pt x="53" y="1"/>
                  </a:lnTo>
                  <a:lnTo>
                    <a:pt x="50" y="0"/>
                  </a:lnTo>
                  <a:lnTo>
                    <a:pt x="49" y="0"/>
                  </a:lnTo>
                  <a:lnTo>
                    <a:pt x="45" y="1"/>
                  </a:lnTo>
                  <a:lnTo>
                    <a:pt x="44" y="3"/>
                  </a:lnTo>
                  <a:lnTo>
                    <a:pt x="44" y="6"/>
                  </a:lnTo>
                  <a:lnTo>
                    <a:pt x="44" y="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2" name="Freeform 992"/>
            <p:cNvSpPr/>
            <p:nvPr/>
          </p:nvSpPr>
          <p:spPr bwMode="auto">
            <a:xfrm>
              <a:off x="4464051" y="2733676"/>
              <a:ext cx="26988" cy="36513"/>
            </a:xfrm>
            <a:custGeom>
              <a:avLst/>
              <a:gdLst/>
              <a:ahLst/>
              <a:cxnLst>
                <a:cxn ang="0">
                  <a:pos x="41" y="2"/>
                </a:cxn>
                <a:cxn ang="0">
                  <a:pos x="41" y="2"/>
                </a:cxn>
                <a:cxn ang="0">
                  <a:pos x="37" y="10"/>
                </a:cxn>
                <a:cxn ang="0">
                  <a:pos x="32" y="18"/>
                </a:cxn>
                <a:cxn ang="0">
                  <a:pos x="21" y="33"/>
                </a:cxn>
                <a:cxn ang="0">
                  <a:pos x="21" y="33"/>
                </a:cxn>
                <a:cxn ang="0">
                  <a:pos x="10" y="48"/>
                </a:cxn>
                <a:cxn ang="0">
                  <a:pos x="1" y="65"/>
                </a:cxn>
                <a:cxn ang="0">
                  <a:pos x="1" y="65"/>
                </a:cxn>
                <a:cxn ang="0">
                  <a:pos x="0" y="66"/>
                </a:cxn>
                <a:cxn ang="0">
                  <a:pos x="0" y="68"/>
                </a:cxn>
                <a:cxn ang="0">
                  <a:pos x="1" y="70"/>
                </a:cxn>
                <a:cxn ang="0">
                  <a:pos x="3" y="71"/>
                </a:cxn>
                <a:cxn ang="0">
                  <a:pos x="4" y="71"/>
                </a:cxn>
                <a:cxn ang="0">
                  <a:pos x="6" y="71"/>
                </a:cxn>
                <a:cxn ang="0">
                  <a:pos x="7" y="71"/>
                </a:cxn>
                <a:cxn ang="0">
                  <a:pos x="9" y="69"/>
                </a:cxn>
                <a:cxn ang="0">
                  <a:pos x="9" y="69"/>
                </a:cxn>
                <a:cxn ang="0">
                  <a:pos x="18" y="54"/>
                </a:cxn>
                <a:cxn ang="0">
                  <a:pos x="29" y="37"/>
                </a:cxn>
                <a:cxn ang="0">
                  <a:pos x="29" y="37"/>
                </a:cxn>
                <a:cxn ang="0">
                  <a:pos x="40" y="21"/>
                </a:cxn>
                <a:cxn ang="0">
                  <a:pos x="46" y="13"/>
                </a:cxn>
                <a:cxn ang="0">
                  <a:pos x="51" y="5"/>
                </a:cxn>
                <a:cxn ang="0">
                  <a:pos x="51" y="5"/>
                </a:cxn>
                <a:cxn ang="0">
                  <a:pos x="51" y="3"/>
                </a:cxn>
                <a:cxn ang="0">
                  <a:pos x="51" y="1"/>
                </a:cxn>
                <a:cxn ang="0">
                  <a:pos x="50" y="0"/>
                </a:cxn>
                <a:cxn ang="0">
                  <a:pos x="47" y="0"/>
                </a:cxn>
                <a:cxn ang="0">
                  <a:pos x="44" y="0"/>
                </a:cxn>
                <a:cxn ang="0">
                  <a:pos x="42" y="1"/>
                </a:cxn>
                <a:cxn ang="0">
                  <a:pos x="41" y="2"/>
                </a:cxn>
                <a:cxn ang="0">
                  <a:pos x="41" y="2"/>
                </a:cxn>
              </a:cxnLst>
              <a:rect l="0" t="0" r="r" b="b"/>
              <a:pathLst>
                <a:path w="51" h="71">
                  <a:moveTo>
                    <a:pt x="41" y="2"/>
                  </a:moveTo>
                  <a:lnTo>
                    <a:pt x="41" y="2"/>
                  </a:lnTo>
                  <a:lnTo>
                    <a:pt x="37" y="10"/>
                  </a:lnTo>
                  <a:lnTo>
                    <a:pt x="32" y="18"/>
                  </a:lnTo>
                  <a:lnTo>
                    <a:pt x="21" y="33"/>
                  </a:lnTo>
                  <a:lnTo>
                    <a:pt x="21" y="33"/>
                  </a:lnTo>
                  <a:lnTo>
                    <a:pt x="10" y="48"/>
                  </a:lnTo>
                  <a:lnTo>
                    <a:pt x="1" y="65"/>
                  </a:lnTo>
                  <a:lnTo>
                    <a:pt x="1" y="65"/>
                  </a:lnTo>
                  <a:lnTo>
                    <a:pt x="0" y="66"/>
                  </a:lnTo>
                  <a:lnTo>
                    <a:pt x="0" y="68"/>
                  </a:lnTo>
                  <a:lnTo>
                    <a:pt x="1" y="70"/>
                  </a:lnTo>
                  <a:lnTo>
                    <a:pt x="3" y="71"/>
                  </a:lnTo>
                  <a:lnTo>
                    <a:pt x="4" y="71"/>
                  </a:lnTo>
                  <a:lnTo>
                    <a:pt x="6" y="71"/>
                  </a:lnTo>
                  <a:lnTo>
                    <a:pt x="7" y="71"/>
                  </a:lnTo>
                  <a:lnTo>
                    <a:pt x="9" y="69"/>
                  </a:lnTo>
                  <a:lnTo>
                    <a:pt x="9" y="69"/>
                  </a:lnTo>
                  <a:lnTo>
                    <a:pt x="18" y="54"/>
                  </a:lnTo>
                  <a:lnTo>
                    <a:pt x="29" y="37"/>
                  </a:lnTo>
                  <a:lnTo>
                    <a:pt x="29" y="37"/>
                  </a:lnTo>
                  <a:lnTo>
                    <a:pt x="40" y="21"/>
                  </a:lnTo>
                  <a:lnTo>
                    <a:pt x="46" y="13"/>
                  </a:lnTo>
                  <a:lnTo>
                    <a:pt x="51" y="5"/>
                  </a:lnTo>
                  <a:lnTo>
                    <a:pt x="51" y="5"/>
                  </a:lnTo>
                  <a:lnTo>
                    <a:pt x="51" y="3"/>
                  </a:lnTo>
                  <a:lnTo>
                    <a:pt x="51" y="1"/>
                  </a:lnTo>
                  <a:lnTo>
                    <a:pt x="50" y="0"/>
                  </a:lnTo>
                  <a:lnTo>
                    <a:pt x="47" y="0"/>
                  </a:lnTo>
                  <a:lnTo>
                    <a:pt x="44" y="0"/>
                  </a:lnTo>
                  <a:lnTo>
                    <a:pt x="42" y="1"/>
                  </a:lnTo>
                  <a:lnTo>
                    <a:pt x="41" y="2"/>
                  </a:lnTo>
                  <a:lnTo>
                    <a:pt x="41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3" name="Freeform 993"/>
            <p:cNvSpPr/>
            <p:nvPr/>
          </p:nvSpPr>
          <p:spPr bwMode="auto">
            <a:xfrm>
              <a:off x="4532313" y="2736851"/>
              <a:ext cx="30163" cy="42863"/>
            </a:xfrm>
            <a:custGeom>
              <a:avLst/>
              <a:gdLst/>
              <a:ahLst/>
              <a:cxnLst>
                <a:cxn ang="0">
                  <a:pos x="49" y="3"/>
                </a:cxn>
                <a:cxn ang="0">
                  <a:pos x="49" y="3"/>
                </a:cxn>
                <a:cxn ang="0">
                  <a:pos x="43" y="13"/>
                </a:cxn>
                <a:cxn ang="0">
                  <a:pos x="37" y="24"/>
                </a:cxn>
                <a:cxn ang="0">
                  <a:pos x="29" y="34"/>
                </a:cxn>
                <a:cxn ang="0">
                  <a:pos x="22" y="43"/>
                </a:cxn>
                <a:cxn ang="0">
                  <a:pos x="22" y="43"/>
                </a:cxn>
                <a:cxn ang="0">
                  <a:pos x="15" y="50"/>
                </a:cxn>
                <a:cxn ang="0">
                  <a:pos x="10" y="57"/>
                </a:cxn>
                <a:cxn ang="0">
                  <a:pos x="4" y="65"/>
                </a:cxn>
                <a:cxn ang="0">
                  <a:pos x="1" y="74"/>
                </a:cxn>
                <a:cxn ang="0">
                  <a:pos x="1" y="74"/>
                </a:cxn>
                <a:cxn ang="0">
                  <a:pos x="0" y="76"/>
                </a:cxn>
                <a:cxn ang="0">
                  <a:pos x="1" y="78"/>
                </a:cxn>
                <a:cxn ang="0">
                  <a:pos x="2" y="79"/>
                </a:cxn>
                <a:cxn ang="0">
                  <a:pos x="4" y="79"/>
                </a:cxn>
                <a:cxn ang="0">
                  <a:pos x="6" y="80"/>
                </a:cxn>
                <a:cxn ang="0">
                  <a:pos x="8" y="79"/>
                </a:cxn>
                <a:cxn ang="0">
                  <a:pos x="9" y="78"/>
                </a:cxn>
                <a:cxn ang="0">
                  <a:pos x="10" y="76"/>
                </a:cxn>
                <a:cxn ang="0">
                  <a:pos x="10" y="76"/>
                </a:cxn>
                <a:cxn ang="0">
                  <a:pos x="13" y="70"/>
                </a:cxn>
                <a:cxn ang="0">
                  <a:pos x="15" y="65"/>
                </a:cxn>
                <a:cxn ang="0">
                  <a:pos x="22" y="56"/>
                </a:cxn>
                <a:cxn ang="0">
                  <a:pos x="22" y="56"/>
                </a:cxn>
                <a:cxn ang="0">
                  <a:pos x="29" y="50"/>
                </a:cxn>
                <a:cxn ang="0">
                  <a:pos x="32" y="46"/>
                </a:cxn>
                <a:cxn ang="0">
                  <a:pos x="35" y="43"/>
                </a:cxn>
                <a:cxn ang="0">
                  <a:pos x="35" y="43"/>
                </a:cxn>
                <a:cxn ang="0">
                  <a:pos x="41" y="33"/>
                </a:cxn>
                <a:cxn ang="0">
                  <a:pos x="46" y="25"/>
                </a:cxn>
                <a:cxn ang="0">
                  <a:pos x="52" y="17"/>
                </a:cxn>
                <a:cxn ang="0">
                  <a:pos x="57" y="7"/>
                </a:cxn>
                <a:cxn ang="0">
                  <a:pos x="57" y="7"/>
                </a:cxn>
                <a:cxn ang="0">
                  <a:pos x="57" y="5"/>
                </a:cxn>
                <a:cxn ang="0">
                  <a:pos x="57" y="4"/>
                </a:cxn>
                <a:cxn ang="0">
                  <a:pos x="56" y="2"/>
                </a:cxn>
                <a:cxn ang="0">
                  <a:pos x="55" y="1"/>
                </a:cxn>
                <a:cxn ang="0">
                  <a:pos x="53" y="0"/>
                </a:cxn>
                <a:cxn ang="0">
                  <a:pos x="52" y="0"/>
                </a:cxn>
                <a:cxn ang="0">
                  <a:pos x="50" y="1"/>
                </a:cxn>
                <a:cxn ang="0">
                  <a:pos x="49" y="3"/>
                </a:cxn>
                <a:cxn ang="0">
                  <a:pos x="49" y="3"/>
                </a:cxn>
              </a:cxnLst>
              <a:rect l="0" t="0" r="r" b="b"/>
              <a:pathLst>
                <a:path w="57" h="80">
                  <a:moveTo>
                    <a:pt x="49" y="3"/>
                  </a:moveTo>
                  <a:lnTo>
                    <a:pt x="49" y="3"/>
                  </a:lnTo>
                  <a:lnTo>
                    <a:pt x="43" y="13"/>
                  </a:lnTo>
                  <a:lnTo>
                    <a:pt x="37" y="24"/>
                  </a:lnTo>
                  <a:lnTo>
                    <a:pt x="29" y="34"/>
                  </a:lnTo>
                  <a:lnTo>
                    <a:pt x="22" y="43"/>
                  </a:lnTo>
                  <a:lnTo>
                    <a:pt x="22" y="43"/>
                  </a:lnTo>
                  <a:lnTo>
                    <a:pt x="15" y="50"/>
                  </a:lnTo>
                  <a:lnTo>
                    <a:pt x="10" y="57"/>
                  </a:lnTo>
                  <a:lnTo>
                    <a:pt x="4" y="65"/>
                  </a:lnTo>
                  <a:lnTo>
                    <a:pt x="1" y="74"/>
                  </a:lnTo>
                  <a:lnTo>
                    <a:pt x="1" y="74"/>
                  </a:lnTo>
                  <a:lnTo>
                    <a:pt x="0" y="76"/>
                  </a:lnTo>
                  <a:lnTo>
                    <a:pt x="1" y="78"/>
                  </a:lnTo>
                  <a:lnTo>
                    <a:pt x="2" y="79"/>
                  </a:lnTo>
                  <a:lnTo>
                    <a:pt x="4" y="79"/>
                  </a:lnTo>
                  <a:lnTo>
                    <a:pt x="6" y="80"/>
                  </a:lnTo>
                  <a:lnTo>
                    <a:pt x="8" y="79"/>
                  </a:lnTo>
                  <a:lnTo>
                    <a:pt x="9" y="78"/>
                  </a:lnTo>
                  <a:lnTo>
                    <a:pt x="10" y="76"/>
                  </a:lnTo>
                  <a:lnTo>
                    <a:pt x="10" y="76"/>
                  </a:lnTo>
                  <a:lnTo>
                    <a:pt x="13" y="70"/>
                  </a:lnTo>
                  <a:lnTo>
                    <a:pt x="15" y="65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29" y="50"/>
                  </a:lnTo>
                  <a:lnTo>
                    <a:pt x="32" y="46"/>
                  </a:lnTo>
                  <a:lnTo>
                    <a:pt x="35" y="43"/>
                  </a:lnTo>
                  <a:lnTo>
                    <a:pt x="35" y="43"/>
                  </a:lnTo>
                  <a:lnTo>
                    <a:pt x="41" y="33"/>
                  </a:lnTo>
                  <a:lnTo>
                    <a:pt x="46" y="25"/>
                  </a:lnTo>
                  <a:lnTo>
                    <a:pt x="52" y="17"/>
                  </a:lnTo>
                  <a:lnTo>
                    <a:pt x="57" y="7"/>
                  </a:lnTo>
                  <a:lnTo>
                    <a:pt x="57" y="7"/>
                  </a:lnTo>
                  <a:lnTo>
                    <a:pt x="57" y="5"/>
                  </a:lnTo>
                  <a:lnTo>
                    <a:pt x="57" y="4"/>
                  </a:lnTo>
                  <a:lnTo>
                    <a:pt x="56" y="2"/>
                  </a:lnTo>
                  <a:lnTo>
                    <a:pt x="55" y="1"/>
                  </a:lnTo>
                  <a:lnTo>
                    <a:pt x="53" y="0"/>
                  </a:lnTo>
                  <a:lnTo>
                    <a:pt x="52" y="0"/>
                  </a:lnTo>
                  <a:lnTo>
                    <a:pt x="50" y="1"/>
                  </a:lnTo>
                  <a:lnTo>
                    <a:pt x="49" y="3"/>
                  </a:lnTo>
                  <a:lnTo>
                    <a:pt x="49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4" name="Freeform 994"/>
            <p:cNvSpPr/>
            <p:nvPr/>
          </p:nvSpPr>
          <p:spPr bwMode="auto">
            <a:xfrm>
              <a:off x="4589463" y="2735263"/>
              <a:ext cx="22225" cy="34925"/>
            </a:xfrm>
            <a:custGeom>
              <a:avLst/>
              <a:gdLst/>
              <a:ahLst/>
              <a:cxnLst>
                <a:cxn ang="0">
                  <a:pos x="33" y="2"/>
                </a:cxn>
                <a:cxn ang="0">
                  <a:pos x="33" y="2"/>
                </a:cxn>
                <a:cxn ang="0">
                  <a:pos x="24" y="16"/>
                </a:cxn>
                <a:cxn ang="0">
                  <a:pos x="16" y="31"/>
                </a:cxn>
                <a:cxn ang="0">
                  <a:pos x="7" y="46"/>
                </a:cxn>
                <a:cxn ang="0">
                  <a:pos x="1" y="61"/>
                </a:cxn>
                <a:cxn ang="0">
                  <a:pos x="1" y="61"/>
                </a:cxn>
                <a:cxn ang="0">
                  <a:pos x="0" y="63"/>
                </a:cxn>
                <a:cxn ang="0">
                  <a:pos x="1" y="64"/>
                </a:cxn>
                <a:cxn ang="0">
                  <a:pos x="2" y="65"/>
                </a:cxn>
                <a:cxn ang="0">
                  <a:pos x="4" y="66"/>
                </a:cxn>
                <a:cxn ang="0">
                  <a:pos x="7" y="66"/>
                </a:cxn>
                <a:cxn ang="0">
                  <a:pos x="8" y="65"/>
                </a:cxn>
                <a:cxn ang="0">
                  <a:pos x="10" y="63"/>
                </a:cxn>
                <a:cxn ang="0">
                  <a:pos x="10" y="63"/>
                </a:cxn>
                <a:cxn ang="0">
                  <a:pos x="17" y="49"/>
                </a:cxn>
                <a:cxn ang="0">
                  <a:pos x="24" y="34"/>
                </a:cxn>
                <a:cxn ang="0">
                  <a:pos x="32" y="21"/>
                </a:cxn>
                <a:cxn ang="0">
                  <a:pos x="42" y="7"/>
                </a:cxn>
                <a:cxn ang="0">
                  <a:pos x="42" y="7"/>
                </a:cxn>
                <a:cxn ang="0">
                  <a:pos x="42" y="5"/>
                </a:cxn>
                <a:cxn ang="0">
                  <a:pos x="42" y="4"/>
                </a:cxn>
                <a:cxn ang="0">
                  <a:pos x="41" y="2"/>
                </a:cxn>
                <a:cxn ang="0">
                  <a:pos x="40" y="1"/>
                </a:cxn>
                <a:cxn ang="0">
                  <a:pos x="38" y="0"/>
                </a:cxn>
                <a:cxn ang="0">
                  <a:pos x="36" y="0"/>
                </a:cxn>
                <a:cxn ang="0">
                  <a:pos x="34" y="1"/>
                </a:cxn>
                <a:cxn ang="0">
                  <a:pos x="33" y="2"/>
                </a:cxn>
                <a:cxn ang="0">
                  <a:pos x="33" y="2"/>
                </a:cxn>
              </a:cxnLst>
              <a:rect l="0" t="0" r="r" b="b"/>
              <a:pathLst>
                <a:path w="42" h="66">
                  <a:moveTo>
                    <a:pt x="33" y="2"/>
                  </a:moveTo>
                  <a:lnTo>
                    <a:pt x="33" y="2"/>
                  </a:lnTo>
                  <a:lnTo>
                    <a:pt x="24" y="16"/>
                  </a:lnTo>
                  <a:lnTo>
                    <a:pt x="16" y="31"/>
                  </a:lnTo>
                  <a:lnTo>
                    <a:pt x="7" y="46"/>
                  </a:lnTo>
                  <a:lnTo>
                    <a:pt x="1" y="61"/>
                  </a:lnTo>
                  <a:lnTo>
                    <a:pt x="1" y="61"/>
                  </a:lnTo>
                  <a:lnTo>
                    <a:pt x="0" y="63"/>
                  </a:lnTo>
                  <a:lnTo>
                    <a:pt x="1" y="64"/>
                  </a:lnTo>
                  <a:lnTo>
                    <a:pt x="2" y="65"/>
                  </a:lnTo>
                  <a:lnTo>
                    <a:pt x="4" y="66"/>
                  </a:lnTo>
                  <a:lnTo>
                    <a:pt x="7" y="66"/>
                  </a:lnTo>
                  <a:lnTo>
                    <a:pt x="8" y="65"/>
                  </a:lnTo>
                  <a:lnTo>
                    <a:pt x="10" y="63"/>
                  </a:lnTo>
                  <a:lnTo>
                    <a:pt x="10" y="63"/>
                  </a:lnTo>
                  <a:lnTo>
                    <a:pt x="17" y="49"/>
                  </a:lnTo>
                  <a:lnTo>
                    <a:pt x="24" y="34"/>
                  </a:lnTo>
                  <a:lnTo>
                    <a:pt x="32" y="21"/>
                  </a:lnTo>
                  <a:lnTo>
                    <a:pt x="42" y="7"/>
                  </a:lnTo>
                  <a:lnTo>
                    <a:pt x="42" y="7"/>
                  </a:lnTo>
                  <a:lnTo>
                    <a:pt x="42" y="5"/>
                  </a:lnTo>
                  <a:lnTo>
                    <a:pt x="42" y="4"/>
                  </a:lnTo>
                  <a:lnTo>
                    <a:pt x="41" y="2"/>
                  </a:lnTo>
                  <a:lnTo>
                    <a:pt x="40" y="1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4" y="1"/>
                  </a:lnTo>
                  <a:lnTo>
                    <a:pt x="33" y="2"/>
                  </a:lnTo>
                  <a:lnTo>
                    <a:pt x="33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5" name="Freeform 995"/>
            <p:cNvSpPr/>
            <p:nvPr/>
          </p:nvSpPr>
          <p:spPr bwMode="auto">
            <a:xfrm>
              <a:off x="4651376" y="2736851"/>
              <a:ext cx="25400" cy="42863"/>
            </a:xfrm>
            <a:custGeom>
              <a:avLst/>
              <a:gdLst/>
              <a:ahLst/>
              <a:cxnLst>
                <a:cxn ang="0">
                  <a:pos x="39" y="4"/>
                </a:cxn>
                <a:cxn ang="0">
                  <a:pos x="39" y="4"/>
                </a:cxn>
                <a:cxn ang="0">
                  <a:pos x="36" y="13"/>
                </a:cxn>
                <a:cxn ang="0">
                  <a:pos x="31" y="22"/>
                </a:cxn>
                <a:cxn ang="0">
                  <a:pos x="22" y="39"/>
                </a:cxn>
                <a:cxn ang="0">
                  <a:pos x="11" y="56"/>
                </a:cxn>
                <a:cxn ang="0">
                  <a:pos x="0" y="73"/>
                </a:cxn>
                <a:cxn ang="0">
                  <a:pos x="0" y="73"/>
                </a:cxn>
                <a:cxn ang="0">
                  <a:pos x="0" y="75"/>
                </a:cxn>
                <a:cxn ang="0">
                  <a:pos x="0" y="76"/>
                </a:cxn>
                <a:cxn ang="0">
                  <a:pos x="1" y="78"/>
                </a:cxn>
                <a:cxn ang="0">
                  <a:pos x="2" y="79"/>
                </a:cxn>
                <a:cxn ang="0">
                  <a:pos x="4" y="80"/>
                </a:cxn>
                <a:cxn ang="0">
                  <a:pos x="5" y="80"/>
                </a:cxn>
                <a:cxn ang="0">
                  <a:pos x="8" y="79"/>
                </a:cxn>
                <a:cxn ang="0">
                  <a:pos x="9" y="78"/>
                </a:cxn>
                <a:cxn ang="0">
                  <a:pos x="9" y="78"/>
                </a:cxn>
                <a:cxn ang="0">
                  <a:pos x="20" y="60"/>
                </a:cxn>
                <a:cxn ang="0">
                  <a:pos x="30" y="43"/>
                </a:cxn>
                <a:cxn ang="0">
                  <a:pos x="41" y="25"/>
                </a:cxn>
                <a:cxn ang="0">
                  <a:pos x="44" y="16"/>
                </a:cxn>
                <a:cxn ang="0">
                  <a:pos x="47" y="6"/>
                </a:cxn>
                <a:cxn ang="0">
                  <a:pos x="47" y="6"/>
                </a:cxn>
                <a:cxn ang="0">
                  <a:pos x="48" y="4"/>
                </a:cxn>
                <a:cxn ang="0">
                  <a:pos x="47" y="3"/>
                </a:cxn>
                <a:cxn ang="0">
                  <a:pos x="46" y="1"/>
                </a:cxn>
                <a:cxn ang="0">
                  <a:pos x="44" y="1"/>
                </a:cxn>
                <a:cxn ang="0">
                  <a:pos x="43" y="0"/>
                </a:cxn>
                <a:cxn ang="0">
                  <a:pos x="41" y="1"/>
                </a:cxn>
                <a:cxn ang="0">
                  <a:pos x="40" y="2"/>
                </a:cxn>
                <a:cxn ang="0">
                  <a:pos x="39" y="4"/>
                </a:cxn>
                <a:cxn ang="0">
                  <a:pos x="39" y="4"/>
                </a:cxn>
              </a:cxnLst>
              <a:rect l="0" t="0" r="r" b="b"/>
              <a:pathLst>
                <a:path w="48" h="80">
                  <a:moveTo>
                    <a:pt x="39" y="4"/>
                  </a:moveTo>
                  <a:lnTo>
                    <a:pt x="39" y="4"/>
                  </a:lnTo>
                  <a:lnTo>
                    <a:pt x="36" y="13"/>
                  </a:lnTo>
                  <a:lnTo>
                    <a:pt x="31" y="22"/>
                  </a:lnTo>
                  <a:lnTo>
                    <a:pt x="22" y="39"/>
                  </a:lnTo>
                  <a:lnTo>
                    <a:pt x="11" y="56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0" y="75"/>
                  </a:lnTo>
                  <a:lnTo>
                    <a:pt x="0" y="76"/>
                  </a:lnTo>
                  <a:lnTo>
                    <a:pt x="1" y="78"/>
                  </a:lnTo>
                  <a:lnTo>
                    <a:pt x="2" y="79"/>
                  </a:lnTo>
                  <a:lnTo>
                    <a:pt x="4" y="80"/>
                  </a:lnTo>
                  <a:lnTo>
                    <a:pt x="5" y="80"/>
                  </a:lnTo>
                  <a:lnTo>
                    <a:pt x="8" y="79"/>
                  </a:lnTo>
                  <a:lnTo>
                    <a:pt x="9" y="78"/>
                  </a:lnTo>
                  <a:lnTo>
                    <a:pt x="9" y="78"/>
                  </a:lnTo>
                  <a:lnTo>
                    <a:pt x="20" y="60"/>
                  </a:lnTo>
                  <a:lnTo>
                    <a:pt x="30" y="43"/>
                  </a:lnTo>
                  <a:lnTo>
                    <a:pt x="41" y="25"/>
                  </a:lnTo>
                  <a:lnTo>
                    <a:pt x="44" y="16"/>
                  </a:lnTo>
                  <a:lnTo>
                    <a:pt x="47" y="6"/>
                  </a:lnTo>
                  <a:lnTo>
                    <a:pt x="47" y="6"/>
                  </a:lnTo>
                  <a:lnTo>
                    <a:pt x="48" y="4"/>
                  </a:lnTo>
                  <a:lnTo>
                    <a:pt x="47" y="3"/>
                  </a:lnTo>
                  <a:lnTo>
                    <a:pt x="46" y="1"/>
                  </a:lnTo>
                  <a:lnTo>
                    <a:pt x="44" y="1"/>
                  </a:lnTo>
                  <a:lnTo>
                    <a:pt x="43" y="0"/>
                  </a:lnTo>
                  <a:lnTo>
                    <a:pt x="41" y="1"/>
                  </a:lnTo>
                  <a:lnTo>
                    <a:pt x="40" y="2"/>
                  </a:lnTo>
                  <a:lnTo>
                    <a:pt x="39" y="4"/>
                  </a:lnTo>
                  <a:lnTo>
                    <a:pt x="39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6" name="Freeform 996"/>
            <p:cNvSpPr/>
            <p:nvPr/>
          </p:nvSpPr>
          <p:spPr bwMode="auto">
            <a:xfrm>
              <a:off x="4702176" y="2738438"/>
              <a:ext cx="22225" cy="38100"/>
            </a:xfrm>
            <a:custGeom>
              <a:avLst/>
              <a:gdLst/>
              <a:ahLst/>
              <a:cxnLst>
                <a:cxn ang="0">
                  <a:pos x="35" y="3"/>
                </a:cxn>
                <a:cxn ang="0">
                  <a:pos x="35" y="3"/>
                </a:cxn>
                <a:cxn ang="0">
                  <a:pos x="30" y="10"/>
                </a:cxn>
                <a:cxn ang="0">
                  <a:pos x="26" y="18"/>
                </a:cxn>
                <a:cxn ang="0">
                  <a:pos x="14" y="32"/>
                </a:cxn>
                <a:cxn ang="0">
                  <a:pos x="10" y="40"/>
                </a:cxn>
                <a:cxn ang="0">
                  <a:pos x="5" y="48"/>
                </a:cxn>
                <a:cxn ang="0">
                  <a:pos x="2" y="55"/>
                </a:cxn>
                <a:cxn ang="0">
                  <a:pos x="0" y="64"/>
                </a:cxn>
                <a:cxn ang="0">
                  <a:pos x="0" y="64"/>
                </a:cxn>
                <a:cxn ang="0">
                  <a:pos x="0" y="66"/>
                </a:cxn>
                <a:cxn ang="0">
                  <a:pos x="0" y="67"/>
                </a:cxn>
                <a:cxn ang="0">
                  <a:pos x="3" y="70"/>
                </a:cxn>
                <a:cxn ang="0">
                  <a:pos x="5" y="71"/>
                </a:cxn>
                <a:cxn ang="0">
                  <a:pos x="7" y="70"/>
                </a:cxn>
                <a:cxn ang="0">
                  <a:pos x="8" y="69"/>
                </a:cxn>
                <a:cxn ang="0">
                  <a:pos x="9" y="66"/>
                </a:cxn>
                <a:cxn ang="0">
                  <a:pos x="9" y="66"/>
                </a:cxn>
                <a:cxn ang="0">
                  <a:pos x="11" y="58"/>
                </a:cxn>
                <a:cxn ang="0">
                  <a:pos x="14" y="51"/>
                </a:cxn>
                <a:cxn ang="0">
                  <a:pos x="18" y="44"/>
                </a:cxn>
                <a:cxn ang="0">
                  <a:pos x="23" y="36"/>
                </a:cxn>
                <a:cxn ang="0">
                  <a:pos x="34" y="22"/>
                </a:cxn>
                <a:cxn ang="0">
                  <a:pos x="39" y="15"/>
                </a:cxn>
                <a:cxn ang="0">
                  <a:pos x="43" y="7"/>
                </a:cxn>
                <a:cxn ang="0">
                  <a:pos x="43" y="7"/>
                </a:cxn>
                <a:cxn ang="0">
                  <a:pos x="43" y="5"/>
                </a:cxn>
                <a:cxn ang="0">
                  <a:pos x="43" y="4"/>
                </a:cxn>
                <a:cxn ang="0">
                  <a:pos x="42" y="2"/>
                </a:cxn>
                <a:cxn ang="0">
                  <a:pos x="41" y="1"/>
                </a:cxn>
                <a:cxn ang="0">
                  <a:pos x="39" y="0"/>
                </a:cxn>
                <a:cxn ang="0">
                  <a:pos x="38" y="0"/>
                </a:cxn>
                <a:cxn ang="0">
                  <a:pos x="36" y="1"/>
                </a:cxn>
                <a:cxn ang="0">
                  <a:pos x="35" y="3"/>
                </a:cxn>
                <a:cxn ang="0">
                  <a:pos x="35" y="3"/>
                </a:cxn>
              </a:cxnLst>
              <a:rect l="0" t="0" r="r" b="b"/>
              <a:pathLst>
                <a:path w="43" h="71">
                  <a:moveTo>
                    <a:pt x="35" y="3"/>
                  </a:moveTo>
                  <a:lnTo>
                    <a:pt x="35" y="3"/>
                  </a:lnTo>
                  <a:lnTo>
                    <a:pt x="30" y="10"/>
                  </a:lnTo>
                  <a:lnTo>
                    <a:pt x="26" y="18"/>
                  </a:lnTo>
                  <a:lnTo>
                    <a:pt x="14" y="32"/>
                  </a:lnTo>
                  <a:lnTo>
                    <a:pt x="10" y="40"/>
                  </a:lnTo>
                  <a:lnTo>
                    <a:pt x="5" y="48"/>
                  </a:lnTo>
                  <a:lnTo>
                    <a:pt x="2" y="5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6"/>
                  </a:lnTo>
                  <a:lnTo>
                    <a:pt x="0" y="67"/>
                  </a:lnTo>
                  <a:lnTo>
                    <a:pt x="3" y="70"/>
                  </a:lnTo>
                  <a:lnTo>
                    <a:pt x="5" y="71"/>
                  </a:lnTo>
                  <a:lnTo>
                    <a:pt x="7" y="70"/>
                  </a:lnTo>
                  <a:lnTo>
                    <a:pt x="8" y="69"/>
                  </a:lnTo>
                  <a:lnTo>
                    <a:pt x="9" y="66"/>
                  </a:lnTo>
                  <a:lnTo>
                    <a:pt x="9" y="66"/>
                  </a:lnTo>
                  <a:lnTo>
                    <a:pt x="11" y="58"/>
                  </a:lnTo>
                  <a:lnTo>
                    <a:pt x="14" y="51"/>
                  </a:lnTo>
                  <a:lnTo>
                    <a:pt x="18" y="44"/>
                  </a:lnTo>
                  <a:lnTo>
                    <a:pt x="23" y="36"/>
                  </a:lnTo>
                  <a:lnTo>
                    <a:pt x="34" y="22"/>
                  </a:lnTo>
                  <a:lnTo>
                    <a:pt x="39" y="15"/>
                  </a:lnTo>
                  <a:lnTo>
                    <a:pt x="43" y="7"/>
                  </a:lnTo>
                  <a:lnTo>
                    <a:pt x="43" y="7"/>
                  </a:lnTo>
                  <a:lnTo>
                    <a:pt x="43" y="5"/>
                  </a:lnTo>
                  <a:lnTo>
                    <a:pt x="43" y="4"/>
                  </a:lnTo>
                  <a:lnTo>
                    <a:pt x="42" y="2"/>
                  </a:lnTo>
                  <a:lnTo>
                    <a:pt x="41" y="1"/>
                  </a:lnTo>
                  <a:lnTo>
                    <a:pt x="39" y="0"/>
                  </a:lnTo>
                  <a:lnTo>
                    <a:pt x="38" y="0"/>
                  </a:lnTo>
                  <a:lnTo>
                    <a:pt x="36" y="1"/>
                  </a:lnTo>
                  <a:lnTo>
                    <a:pt x="35" y="3"/>
                  </a:lnTo>
                  <a:lnTo>
                    <a:pt x="35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7" name="Freeform 997"/>
            <p:cNvSpPr/>
            <p:nvPr/>
          </p:nvSpPr>
          <p:spPr bwMode="auto">
            <a:xfrm>
              <a:off x="4735513" y="2746376"/>
              <a:ext cx="25400" cy="30163"/>
            </a:xfrm>
            <a:custGeom>
              <a:avLst/>
              <a:gdLst/>
              <a:ahLst/>
              <a:cxnLst>
                <a:cxn ang="0">
                  <a:pos x="39" y="1"/>
                </a:cxn>
                <a:cxn ang="0">
                  <a:pos x="39" y="1"/>
                </a:cxn>
                <a:cxn ang="0">
                  <a:pos x="29" y="12"/>
                </a:cxn>
                <a:cxn ang="0">
                  <a:pos x="20" y="23"/>
                </a:cxn>
                <a:cxn ang="0">
                  <a:pos x="1" y="48"/>
                </a:cxn>
                <a:cxn ang="0">
                  <a:pos x="1" y="48"/>
                </a:cxn>
                <a:cxn ang="0">
                  <a:pos x="0" y="50"/>
                </a:cxn>
                <a:cxn ang="0">
                  <a:pos x="0" y="51"/>
                </a:cxn>
                <a:cxn ang="0">
                  <a:pos x="2" y="56"/>
                </a:cxn>
                <a:cxn ang="0">
                  <a:pos x="3" y="57"/>
                </a:cxn>
                <a:cxn ang="0">
                  <a:pos x="4" y="57"/>
                </a:cxn>
                <a:cxn ang="0">
                  <a:pos x="6" y="57"/>
                </a:cxn>
                <a:cxn ang="0">
                  <a:pos x="8" y="55"/>
                </a:cxn>
                <a:cxn ang="0">
                  <a:pos x="8" y="55"/>
                </a:cxn>
                <a:cxn ang="0">
                  <a:pos x="26" y="31"/>
                </a:cxn>
                <a:cxn ang="0">
                  <a:pos x="35" y="18"/>
                </a:cxn>
                <a:cxn ang="0">
                  <a:pos x="45" y="7"/>
                </a:cxn>
                <a:cxn ang="0">
                  <a:pos x="45" y="7"/>
                </a:cxn>
                <a:cxn ang="0">
                  <a:pos x="46" y="6"/>
                </a:cxn>
                <a:cxn ang="0">
                  <a:pos x="48" y="4"/>
                </a:cxn>
                <a:cxn ang="0">
                  <a:pos x="46" y="2"/>
                </a:cxn>
                <a:cxn ang="0">
                  <a:pos x="45" y="1"/>
                </a:cxn>
                <a:cxn ang="0">
                  <a:pos x="44" y="0"/>
                </a:cxn>
                <a:cxn ang="0">
                  <a:pos x="42" y="0"/>
                </a:cxn>
                <a:cxn ang="0">
                  <a:pos x="40" y="0"/>
                </a:cxn>
                <a:cxn ang="0">
                  <a:pos x="39" y="1"/>
                </a:cxn>
                <a:cxn ang="0">
                  <a:pos x="39" y="1"/>
                </a:cxn>
              </a:cxnLst>
              <a:rect l="0" t="0" r="r" b="b"/>
              <a:pathLst>
                <a:path w="48" h="57">
                  <a:moveTo>
                    <a:pt x="39" y="1"/>
                  </a:moveTo>
                  <a:lnTo>
                    <a:pt x="39" y="1"/>
                  </a:lnTo>
                  <a:lnTo>
                    <a:pt x="29" y="12"/>
                  </a:lnTo>
                  <a:lnTo>
                    <a:pt x="20" y="23"/>
                  </a:lnTo>
                  <a:lnTo>
                    <a:pt x="1" y="48"/>
                  </a:lnTo>
                  <a:lnTo>
                    <a:pt x="1" y="48"/>
                  </a:lnTo>
                  <a:lnTo>
                    <a:pt x="0" y="50"/>
                  </a:lnTo>
                  <a:lnTo>
                    <a:pt x="0" y="51"/>
                  </a:lnTo>
                  <a:lnTo>
                    <a:pt x="2" y="56"/>
                  </a:lnTo>
                  <a:lnTo>
                    <a:pt x="3" y="57"/>
                  </a:lnTo>
                  <a:lnTo>
                    <a:pt x="4" y="57"/>
                  </a:lnTo>
                  <a:lnTo>
                    <a:pt x="6" y="57"/>
                  </a:lnTo>
                  <a:lnTo>
                    <a:pt x="8" y="55"/>
                  </a:lnTo>
                  <a:lnTo>
                    <a:pt x="8" y="55"/>
                  </a:lnTo>
                  <a:lnTo>
                    <a:pt x="26" y="31"/>
                  </a:lnTo>
                  <a:lnTo>
                    <a:pt x="35" y="18"/>
                  </a:lnTo>
                  <a:lnTo>
                    <a:pt x="45" y="7"/>
                  </a:lnTo>
                  <a:lnTo>
                    <a:pt x="45" y="7"/>
                  </a:lnTo>
                  <a:lnTo>
                    <a:pt x="46" y="6"/>
                  </a:lnTo>
                  <a:lnTo>
                    <a:pt x="48" y="4"/>
                  </a:lnTo>
                  <a:lnTo>
                    <a:pt x="46" y="2"/>
                  </a:lnTo>
                  <a:lnTo>
                    <a:pt x="45" y="1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39" y="1"/>
                  </a:lnTo>
                  <a:lnTo>
                    <a:pt x="39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8" name="Freeform 998"/>
            <p:cNvSpPr/>
            <p:nvPr/>
          </p:nvSpPr>
          <p:spPr bwMode="auto">
            <a:xfrm>
              <a:off x="4479926" y="2536826"/>
              <a:ext cx="31750" cy="34925"/>
            </a:xfrm>
            <a:custGeom>
              <a:avLst/>
              <a:gdLst/>
              <a:ahLst/>
              <a:cxnLst>
                <a:cxn ang="0">
                  <a:pos x="52" y="1"/>
                </a:cxn>
                <a:cxn ang="0">
                  <a:pos x="52" y="1"/>
                </a:cxn>
                <a:cxn ang="0">
                  <a:pos x="38" y="15"/>
                </a:cxn>
                <a:cxn ang="0">
                  <a:pos x="26" y="30"/>
                </a:cxn>
                <a:cxn ang="0">
                  <a:pos x="13" y="44"/>
                </a:cxn>
                <a:cxn ang="0">
                  <a:pos x="1" y="58"/>
                </a:cxn>
                <a:cxn ang="0">
                  <a:pos x="1" y="58"/>
                </a:cxn>
                <a:cxn ang="0">
                  <a:pos x="0" y="60"/>
                </a:cxn>
                <a:cxn ang="0">
                  <a:pos x="0" y="61"/>
                </a:cxn>
                <a:cxn ang="0">
                  <a:pos x="0" y="63"/>
                </a:cxn>
                <a:cxn ang="0">
                  <a:pos x="1" y="64"/>
                </a:cxn>
                <a:cxn ang="0">
                  <a:pos x="2" y="65"/>
                </a:cxn>
                <a:cxn ang="0">
                  <a:pos x="4" y="66"/>
                </a:cxn>
                <a:cxn ang="0">
                  <a:pos x="6" y="66"/>
                </a:cxn>
                <a:cxn ang="0">
                  <a:pos x="7" y="65"/>
                </a:cxn>
                <a:cxn ang="0">
                  <a:pos x="7" y="65"/>
                </a:cxn>
                <a:cxn ang="0">
                  <a:pos x="21" y="50"/>
                </a:cxn>
                <a:cxn ang="0">
                  <a:pos x="33" y="36"/>
                </a:cxn>
                <a:cxn ang="0">
                  <a:pos x="46" y="21"/>
                </a:cxn>
                <a:cxn ang="0">
                  <a:pos x="58" y="7"/>
                </a:cxn>
                <a:cxn ang="0">
                  <a:pos x="58" y="7"/>
                </a:cxn>
                <a:cxn ang="0">
                  <a:pos x="59" y="6"/>
                </a:cxn>
                <a:cxn ang="0">
                  <a:pos x="60" y="4"/>
                </a:cxn>
                <a:cxn ang="0">
                  <a:pos x="59" y="2"/>
                </a:cxn>
                <a:cxn ang="0">
                  <a:pos x="58" y="1"/>
                </a:cxn>
                <a:cxn ang="0">
                  <a:pos x="57" y="0"/>
                </a:cxn>
                <a:cxn ang="0">
                  <a:pos x="55" y="0"/>
                </a:cxn>
                <a:cxn ang="0">
                  <a:pos x="54" y="0"/>
                </a:cxn>
                <a:cxn ang="0">
                  <a:pos x="52" y="1"/>
                </a:cxn>
                <a:cxn ang="0">
                  <a:pos x="52" y="1"/>
                </a:cxn>
              </a:cxnLst>
              <a:rect l="0" t="0" r="r" b="b"/>
              <a:pathLst>
                <a:path w="60" h="66">
                  <a:moveTo>
                    <a:pt x="52" y="1"/>
                  </a:moveTo>
                  <a:lnTo>
                    <a:pt x="52" y="1"/>
                  </a:lnTo>
                  <a:lnTo>
                    <a:pt x="38" y="15"/>
                  </a:lnTo>
                  <a:lnTo>
                    <a:pt x="26" y="30"/>
                  </a:lnTo>
                  <a:lnTo>
                    <a:pt x="13" y="44"/>
                  </a:lnTo>
                  <a:lnTo>
                    <a:pt x="1" y="58"/>
                  </a:lnTo>
                  <a:lnTo>
                    <a:pt x="1" y="58"/>
                  </a:lnTo>
                  <a:lnTo>
                    <a:pt x="0" y="60"/>
                  </a:lnTo>
                  <a:lnTo>
                    <a:pt x="0" y="61"/>
                  </a:lnTo>
                  <a:lnTo>
                    <a:pt x="0" y="63"/>
                  </a:lnTo>
                  <a:lnTo>
                    <a:pt x="1" y="64"/>
                  </a:lnTo>
                  <a:lnTo>
                    <a:pt x="2" y="65"/>
                  </a:lnTo>
                  <a:lnTo>
                    <a:pt x="4" y="66"/>
                  </a:lnTo>
                  <a:lnTo>
                    <a:pt x="6" y="66"/>
                  </a:lnTo>
                  <a:lnTo>
                    <a:pt x="7" y="65"/>
                  </a:lnTo>
                  <a:lnTo>
                    <a:pt x="7" y="65"/>
                  </a:lnTo>
                  <a:lnTo>
                    <a:pt x="21" y="50"/>
                  </a:lnTo>
                  <a:lnTo>
                    <a:pt x="33" y="36"/>
                  </a:lnTo>
                  <a:lnTo>
                    <a:pt x="46" y="21"/>
                  </a:lnTo>
                  <a:lnTo>
                    <a:pt x="58" y="7"/>
                  </a:lnTo>
                  <a:lnTo>
                    <a:pt x="58" y="7"/>
                  </a:lnTo>
                  <a:lnTo>
                    <a:pt x="59" y="6"/>
                  </a:lnTo>
                  <a:lnTo>
                    <a:pt x="60" y="4"/>
                  </a:lnTo>
                  <a:lnTo>
                    <a:pt x="59" y="2"/>
                  </a:lnTo>
                  <a:lnTo>
                    <a:pt x="58" y="1"/>
                  </a:lnTo>
                  <a:lnTo>
                    <a:pt x="57" y="0"/>
                  </a:lnTo>
                  <a:lnTo>
                    <a:pt x="55" y="0"/>
                  </a:lnTo>
                  <a:lnTo>
                    <a:pt x="54" y="0"/>
                  </a:lnTo>
                  <a:lnTo>
                    <a:pt x="52" y="1"/>
                  </a:lnTo>
                  <a:lnTo>
                    <a:pt x="52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9" name="Freeform 999"/>
            <p:cNvSpPr/>
            <p:nvPr/>
          </p:nvSpPr>
          <p:spPr bwMode="auto">
            <a:xfrm>
              <a:off x="4513263" y="2566988"/>
              <a:ext cx="34925" cy="49213"/>
            </a:xfrm>
            <a:custGeom>
              <a:avLst/>
              <a:gdLst/>
              <a:ahLst/>
              <a:cxnLst>
                <a:cxn ang="0">
                  <a:pos x="57" y="3"/>
                </a:cxn>
                <a:cxn ang="0">
                  <a:pos x="57" y="3"/>
                </a:cxn>
                <a:cxn ang="0">
                  <a:pos x="55" y="8"/>
                </a:cxn>
                <a:cxn ang="0">
                  <a:pos x="52" y="13"/>
                </a:cxn>
                <a:cxn ang="0">
                  <a:pos x="44" y="23"/>
                </a:cxn>
                <a:cxn ang="0">
                  <a:pos x="35" y="31"/>
                </a:cxn>
                <a:cxn ang="0">
                  <a:pos x="27" y="39"/>
                </a:cxn>
                <a:cxn ang="0">
                  <a:pos x="27" y="39"/>
                </a:cxn>
                <a:cxn ang="0">
                  <a:pos x="22" y="44"/>
                </a:cxn>
                <a:cxn ang="0">
                  <a:pos x="18" y="49"/>
                </a:cxn>
                <a:cxn ang="0">
                  <a:pos x="12" y="61"/>
                </a:cxn>
                <a:cxn ang="0">
                  <a:pos x="0" y="85"/>
                </a:cxn>
                <a:cxn ang="0">
                  <a:pos x="0" y="85"/>
                </a:cxn>
                <a:cxn ang="0">
                  <a:pos x="0" y="86"/>
                </a:cxn>
                <a:cxn ang="0">
                  <a:pos x="0" y="88"/>
                </a:cxn>
                <a:cxn ang="0">
                  <a:pos x="1" y="90"/>
                </a:cxn>
                <a:cxn ang="0">
                  <a:pos x="2" y="91"/>
                </a:cxn>
                <a:cxn ang="0">
                  <a:pos x="4" y="91"/>
                </a:cxn>
                <a:cxn ang="0">
                  <a:pos x="6" y="91"/>
                </a:cxn>
                <a:cxn ang="0">
                  <a:pos x="7" y="91"/>
                </a:cxn>
                <a:cxn ang="0">
                  <a:pos x="8" y="89"/>
                </a:cxn>
                <a:cxn ang="0">
                  <a:pos x="8" y="89"/>
                </a:cxn>
                <a:cxn ang="0">
                  <a:pos x="16" y="75"/>
                </a:cxn>
                <a:cxn ang="0">
                  <a:pos x="22" y="63"/>
                </a:cxn>
                <a:cxn ang="0">
                  <a:pos x="30" y="50"/>
                </a:cxn>
                <a:cxn ang="0">
                  <a:pos x="34" y="45"/>
                </a:cxn>
                <a:cxn ang="0">
                  <a:pos x="40" y="40"/>
                </a:cxn>
                <a:cxn ang="0">
                  <a:pos x="40" y="40"/>
                </a:cxn>
                <a:cxn ang="0">
                  <a:pos x="48" y="33"/>
                </a:cxn>
                <a:cxn ang="0">
                  <a:pos x="55" y="25"/>
                </a:cxn>
                <a:cxn ang="0">
                  <a:pos x="61" y="15"/>
                </a:cxn>
                <a:cxn ang="0">
                  <a:pos x="66" y="6"/>
                </a:cxn>
                <a:cxn ang="0">
                  <a:pos x="66" y="6"/>
                </a:cxn>
                <a:cxn ang="0">
                  <a:pos x="66" y="4"/>
                </a:cxn>
                <a:cxn ang="0">
                  <a:pos x="66" y="2"/>
                </a:cxn>
                <a:cxn ang="0">
                  <a:pos x="65" y="1"/>
                </a:cxn>
                <a:cxn ang="0">
                  <a:pos x="63" y="0"/>
                </a:cxn>
                <a:cxn ang="0">
                  <a:pos x="60" y="0"/>
                </a:cxn>
                <a:cxn ang="0">
                  <a:pos x="58" y="1"/>
                </a:cxn>
                <a:cxn ang="0">
                  <a:pos x="57" y="3"/>
                </a:cxn>
                <a:cxn ang="0">
                  <a:pos x="57" y="3"/>
                </a:cxn>
              </a:cxnLst>
              <a:rect l="0" t="0" r="r" b="b"/>
              <a:pathLst>
                <a:path w="66" h="91">
                  <a:moveTo>
                    <a:pt x="57" y="3"/>
                  </a:moveTo>
                  <a:lnTo>
                    <a:pt x="57" y="3"/>
                  </a:lnTo>
                  <a:lnTo>
                    <a:pt x="55" y="8"/>
                  </a:lnTo>
                  <a:lnTo>
                    <a:pt x="52" y="13"/>
                  </a:lnTo>
                  <a:lnTo>
                    <a:pt x="44" y="23"/>
                  </a:lnTo>
                  <a:lnTo>
                    <a:pt x="35" y="31"/>
                  </a:lnTo>
                  <a:lnTo>
                    <a:pt x="27" y="39"/>
                  </a:lnTo>
                  <a:lnTo>
                    <a:pt x="27" y="39"/>
                  </a:lnTo>
                  <a:lnTo>
                    <a:pt x="22" y="44"/>
                  </a:lnTo>
                  <a:lnTo>
                    <a:pt x="18" y="49"/>
                  </a:lnTo>
                  <a:lnTo>
                    <a:pt x="12" y="61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86"/>
                  </a:lnTo>
                  <a:lnTo>
                    <a:pt x="0" y="88"/>
                  </a:lnTo>
                  <a:lnTo>
                    <a:pt x="1" y="90"/>
                  </a:lnTo>
                  <a:lnTo>
                    <a:pt x="2" y="91"/>
                  </a:lnTo>
                  <a:lnTo>
                    <a:pt x="4" y="91"/>
                  </a:lnTo>
                  <a:lnTo>
                    <a:pt x="6" y="91"/>
                  </a:lnTo>
                  <a:lnTo>
                    <a:pt x="7" y="91"/>
                  </a:lnTo>
                  <a:lnTo>
                    <a:pt x="8" y="89"/>
                  </a:lnTo>
                  <a:lnTo>
                    <a:pt x="8" y="89"/>
                  </a:lnTo>
                  <a:lnTo>
                    <a:pt x="16" y="75"/>
                  </a:lnTo>
                  <a:lnTo>
                    <a:pt x="22" y="63"/>
                  </a:lnTo>
                  <a:lnTo>
                    <a:pt x="30" y="50"/>
                  </a:lnTo>
                  <a:lnTo>
                    <a:pt x="34" y="45"/>
                  </a:lnTo>
                  <a:lnTo>
                    <a:pt x="40" y="40"/>
                  </a:lnTo>
                  <a:lnTo>
                    <a:pt x="40" y="40"/>
                  </a:lnTo>
                  <a:lnTo>
                    <a:pt x="48" y="33"/>
                  </a:lnTo>
                  <a:lnTo>
                    <a:pt x="55" y="25"/>
                  </a:lnTo>
                  <a:lnTo>
                    <a:pt x="61" y="15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6" y="4"/>
                  </a:lnTo>
                  <a:lnTo>
                    <a:pt x="66" y="2"/>
                  </a:lnTo>
                  <a:lnTo>
                    <a:pt x="65" y="1"/>
                  </a:lnTo>
                  <a:lnTo>
                    <a:pt x="63" y="0"/>
                  </a:lnTo>
                  <a:lnTo>
                    <a:pt x="60" y="0"/>
                  </a:lnTo>
                  <a:lnTo>
                    <a:pt x="58" y="1"/>
                  </a:lnTo>
                  <a:lnTo>
                    <a:pt x="57" y="3"/>
                  </a:lnTo>
                  <a:lnTo>
                    <a:pt x="57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0" name="Freeform 1000"/>
            <p:cNvSpPr/>
            <p:nvPr/>
          </p:nvSpPr>
          <p:spPr bwMode="auto">
            <a:xfrm>
              <a:off x="4645026" y="2497138"/>
              <a:ext cx="34925" cy="55563"/>
            </a:xfrm>
            <a:custGeom>
              <a:avLst/>
              <a:gdLst/>
              <a:ahLst/>
              <a:cxnLst>
                <a:cxn ang="0">
                  <a:pos x="58" y="2"/>
                </a:cxn>
                <a:cxn ang="0">
                  <a:pos x="58" y="2"/>
                </a:cxn>
                <a:cxn ang="0">
                  <a:pos x="1" y="97"/>
                </a:cxn>
                <a:cxn ang="0">
                  <a:pos x="1" y="97"/>
                </a:cxn>
                <a:cxn ang="0">
                  <a:pos x="0" y="100"/>
                </a:cxn>
                <a:cxn ang="0">
                  <a:pos x="1" y="102"/>
                </a:cxn>
                <a:cxn ang="0">
                  <a:pos x="1" y="103"/>
                </a:cxn>
                <a:cxn ang="0">
                  <a:pos x="3" y="104"/>
                </a:cxn>
                <a:cxn ang="0">
                  <a:pos x="4" y="105"/>
                </a:cxn>
                <a:cxn ang="0">
                  <a:pos x="6" y="105"/>
                </a:cxn>
                <a:cxn ang="0">
                  <a:pos x="8" y="104"/>
                </a:cxn>
                <a:cxn ang="0">
                  <a:pos x="9" y="103"/>
                </a:cxn>
                <a:cxn ang="0">
                  <a:pos x="9" y="103"/>
                </a:cxn>
                <a:cxn ang="0">
                  <a:pos x="66" y="7"/>
                </a:cxn>
                <a:cxn ang="0">
                  <a:pos x="66" y="7"/>
                </a:cxn>
                <a:cxn ang="0">
                  <a:pos x="67" y="5"/>
                </a:cxn>
                <a:cxn ang="0">
                  <a:pos x="67" y="4"/>
                </a:cxn>
                <a:cxn ang="0">
                  <a:pos x="66" y="2"/>
                </a:cxn>
                <a:cxn ang="0">
                  <a:pos x="64" y="1"/>
                </a:cxn>
                <a:cxn ang="0">
                  <a:pos x="63" y="0"/>
                </a:cxn>
                <a:cxn ang="0">
                  <a:pos x="61" y="0"/>
                </a:cxn>
                <a:cxn ang="0">
                  <a:pos x="60" y="1"/>
                </a:cxn>
                <a:cxn ang="0">
                  <a:pos x="58" y="2"/>
                </a:cxn>
                <a:cxn ang="0">
                  <a:pos x="58" y="2"/>
                </a:cxn>
              </a:cxnLst>
              <a:rect l="0" t="0" r="r" b="b"/>
              <a:pathLst>
                <a:path w="67" h="105">
                  <a:moveTo>
                    <a:pt x="58" y="2"/>
                  </a:moveTo>
                  <a:lnTo>
                    <a:pt x="58" y="2"/>
                  </a:lnTo>
                  <a:lnTo>
                    <a:pt x="1" y="97"/>
                  </a:lnTo>
                  <a:lnTo>
                    <a:pt x="1" y="97"/>
                  </a:lnTo>
                  <a:lnTo>
                    <a:pt x="0" y="100"/>
                  </a:lnTo>
                  <a:lnTo>
                    <a:pt x="1" y="102"/>
                  </a:lnTo>
                  <a:lnTo>
                    <a:pt x="1" y="103"/>
                  </a:lnTo>
                  <a:lnTo>
                    <a:pt x="3" y="104"/>
                  </a:lnTo>
                  <a:lnTo>
                    <a:pt x="4" y="105"/>
                  </a:lnTo>
                  <a:lnTo>
                    <a:pt x="6" y="105"/>
                  </a:lnTo>
                  <a:lnTo>
                    <a:pt x="8" y="104"/>
                  </a:lnTo>
                  <a:lnTo>
                    <a:pt x="9" y="103"/>
                  </a:lnTo>
                  <a:lnTo>
                    <a:pt x="9" y="103"/>
                  </a:lnTo>
                  <a:lnTo>
                    <a:pt x="66" y="7"/>
                  </a:lnTo>
                  <a:lnTo>
                    <a:pt x="66" y="7"/>
                  </a:lnTo>
                  <a:lnTo>
                    <a:pt x="67" y="5"/>
                  </a:lnTo>
                  <a:lnTo>
                    <a:pt x="67" y="4"/>
                  </a:lnTo>
                  <a:lnTo>
                    <a:pt x="66" y="2"/>
                  </a:lnTo>
                  <a:lnTo>
                    <a:pt x="64" y="1"/>
                  </a:lnTo>
                  <a:lnTo>
                    <a:pt x="63" y="0"/>
                  </a:lnTo>
                  <a:lnTo>
                    <a:pt x="61" y="0"/>
                  </a:lnTo>
                  <a:lnTo>
                    <a:pt x="60" y="1"/>
                  </a:lnTo>
                  <a:lnTo>
                    <a:pt x="58" y="2"/>
                  </a:lnTo>
                  <a:lnTo>
                    <a:pt x="5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1" name="Freeform 1001"/>
            <p:cNvSpPr/>
            <p:nvPr/>
          </p:nvSpPr>
          <p:spPr bwMode="auto">
            <a:xfrm>
              <a:off x="4681538" y="2509838"/>
              <a:ext cx="28575" cy="31750"/>
            </a:xfrm>
            <a:custGeom>
              <a:avLst/>
              <a:gdLst/>
              <a:ahLst/>
              <a:cxnLst>
                <a:cxn ang="0">
                  <a:pos x="46" y="1"/>
                </a:cxn>
                <a:cxn ang="0">
                  <a:pos x="46" y="1"/>
                </a:cxn>
                <a:cxn ang="0">
                  <a:pos x="22" y="26"/>
                </a:cxn>
                <a:cxn ang="0">
                  <a:pos x="11" y="39"/>
                </a:cxn>
                <a:cxn ang="0">
                  <a:pos x="0" y="53"/>
                </a:cxn>
                <a:cxn ang="0">
                  <a:pos x="0" y="53"/>
                </a:cxn>
                <a:cxn ang="0">
                  <a:pos x="0" y="55"/>
                </a:cxn>
                <a:cxn ang="0">
                  <a:pos x="0" y="56"/>
                </a:cxn>
                <a:cxn ang="0">
                  <a:pos x="1" y="58"/>
                </a:cxn>
                <a:cxn ang="0">
                  <a:pos x="2" y="59"/>
                </a:cxn>
                <a:cxn ang="0">
                  <a:pos x="4" y="60"/>
                </a:cxn>
                <a:cxn ang="0">
                  <a:pos x="5" y="60"/>
                </a:cxn>
                <a:cxn ang="0">
                  <a:pos x="8" y="59"/>
                </a:cxn>
                <a:cxn ang="0">
                  <a:pos x="9" y="58"/>
                </a:cxn>
                <a:cxn ang="0">
                  <a:pos x="9" y="58"/>
                </a:cxn>
                <a:cxn ang="0">
                  <a:pos x="19" y="44"/>
                </a:cxn>
                <a:cxn ang="0">
                  <a:pos x="29" y="32"/>
                </a:cxn>
                <a:cxn ang="0">
                  <a:pos x="52" y="8"/>
                </a:cxn>
                <a:cxn ang="0">
                  <a:pos x="52" y="8"/>
                </a:cxn>
                <a:cxn ang="0">
                  <a:pos x="54" y="6"/>
                </a:cxn>
                <a:cxn ang="0">
                  <a:pos x="54" y="4"/>
                </a:cxn>
                <a:cxn ang="0">
                  <a:pos x="53" y="3"/>
                </a:cxn>
                <a:cxn ang="0">
                  <a:pos x="52" y="1"/>
                </a:cxn>
                <a:cxn ang="0">
                  <a:pos x="51" y="0"/>
                </a:cxn>
                <a:cxn ang="0">
                  <a:pos x="49" y="0"/>
                </a:cxn>
                <a:cxn ang="0">
                  <a:pos x="48" y="0"/>
                </a:cxn>
                <a:cxn ang="0">
                  <a:pos x="46" y="1"/>
                </a:cxn>
                <a:cxn ang="0">
                  <a:pos x="46" y="1"/>
                </a:cxn>
              </a:cxnLst>
              <a:rect l="0" t="0" r="r" b="b"/>
              <a:pathLst>
                <a:path w="54" h="60">
                  <a:moveTo>
                    <a:pt x="46" y="1"/>
                  </a:moveTo>
                  <a:lnTo>
                    <a:pt x="46" y="1"/>
                  </a:lnTo>
                  <a:lnTo>
                    <a:pt x="22" y="26"/>
                  </a:lnTo>
                  <a:lnTo>
                    <a:pt x="11" y="39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0" y="55"/>
                  </a:lnTo>
                  <a:lnTo>
                    <a:pt x="0" y="56"/>
                  </a:lnTo>
                  <a:lnTo>
                    <a:pt x="1" y="58"/>
                  </a:lnTo>
                  <a:lnTo>
                    <a:pt x="2" y="59"/>
                  </a:lnTo>
                  <a:lnTo>
                    <a:pt x="4" y="60"/>
                  </a:lnTo>
                  <a:lnTo>
                    <a:pt x="5" y="60"/>
                  </a:lnTo>
                  <a:lnTo>
                    <a:pt x="8" y="59"/>
                  </a:lnTo>
                  <a:lnTo>
                    <a:pt x="9" y="58"/>
                  </a:lnTo>
                  <a:lnTo>
                    <a:pt x="9" y="58"/>
                  </a:lnTo>
                  <a:lnTo>
                    <a:pt x="19" y="44"/>
                  </a:lnTo>
                  <a:lnTo>
                    <a:pt x="29" y="32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4" y="6"/>
                  </a:lnTo>
                  <a:lnTo>
                    <a:pt x="54" y="4"/>
                  </a:lnTo>
                  <a:lnTo>
                    <a:pt x="53" y="3"/>
                  </a:lnTo>
                  <a:lnTo>
                    <a:pt x="52" y="1"/>
                  </a:lnTo>
                  <a:lnTo>
                    <a:pt x="51" y="0"/>
                  </a:lnTo>
                  <a:lnTo>
                    <a:pt x="49" y="0"/>
                  </a:lnTo>
                  <a:lnTo>
                    <a:pt x="48" y="0"/>
                  </a:lnTo>
                  <a:lnTo>
                    <a:pt x="46" y="1"/>
                  </a:lnTo>
                  <a:lnTo>
                    <a:pt x="46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2" name="Freeform 1002"/>
            <p:cNvSpPr/>
            <p:nvPr/>
          </p:nvSpPr>
          <p:spPr bwMode="auto">
            <a:xfrm>
              <a:off x="4714876" y="2520951"/>
              <a:ext cx="61913" cy="74613"/>
            </a:xfrm>
            <a:custGeom>
              <a:avLst/>
              <a:gdLst/>
              <a:ahLst/>
              <a:cxnLst>
                <a:cxn ang="0">
                  <a:pos x="109" y="1"/>
                </a:cxn>
                <a:cxn ang="0">
                  <a:pos x="109" y="1"/>
                </a:cxn>
                <a:cxn ang="0">
                  <a:pos x="101" y="7"/>
                </a:cxn>
                <a:cxn ang="0">
                  <a:pos x="93" y="14"/>
                </a:cxn>
                <a:cxn ang="0">
                  <a:pos x="78" y="30"/>
                </a:cxn>
                <a:cxn ang="0">
                  <a:pos x="65" y="46"/>
                </a:cxn>
                <a:cxn ang="0">
                  <a:pos x="51" y="64"/>
                </a:cxn>
                <a:cxn ang="0">
                  <a:pos x="26" y="99"/>
                </a:cxn>
                <a:cxn ang="0">
                  <a:pos x="14" y="117"/>
                </a:cxn>
                <a:cxn ang="0">
                  <a:pos x="1" y="134"/>
                </a:cxn>
                <a:cxn ang="0">
                  <a:pos x="1" y="134"/>
                </a:cxn>
                <a:cxn ang="0">
                  <a:pos x="0" y="136"/>
                </a:cxn>
                <a:cxn ang="0">
                  <a:pos x="0" y="137"/>
                </a:cxn>
                <a:cxn ang="0">
                  <a:pos x="2" y="142"/>
                </a:cxn>
                <a:cxn ang="0">
                  <a:pos x="3" y="143"/>
                </a:cxn>
                <a:cxn ang="0">
                  <a:pos x="5" y="143"/>
                </a:cxn>
                <a:cxn ang="0">
                  <a:pos x="6" y="143"/>
                </a:cxn>
                <a:cxn ang="0">
                  <a:pos x="8" y="141"/>
                </a:cxn>
                <a:cxn ang="0">
                  <a:pos x="8" y="141"/>
                </a:cxn>
                <a:cxn ang="0">
                  <a:pos x="20" y="124"/>
                </a:cxn>
                <a:cxn ang="0">
                  <a:pos x="33" y="106"/>
                </a:cxn>
                <a:cxn ang="0">
                  <a:pos x="58" y="71"/>
                </a:cxn>
                <a:cxn ang="0">
                  <a:pos x="70" y="55"/>
                </a:cxn>
                <a:cxn ang="0">
                  <a:pos x="83" y="38"/>
                </a:cxn>
                <a:cxn ang="0">
                  <a:pos x="98" y="22"/>
                </a:cxn>
                <a:cxn ang="0">
                  <a:pos x="106" y="15"/>
                </a:cxn>
                <a:cxn ang="0">
                  <a:pos x="115" y="9"/>
                </a:cxn>
                <a:cxn ang="0">
                  <a:pos x="115" y="9"/>
                </a:cxn>
                <a:cxn ang="0">
                  <a:pos x="116" y="7"/>
                </a:cxn>
                <a:cxn ang="0">
                  <a:pos x="117" y="5"/>
                </a:cxn>
                <a:cxn ang="0">
                  <a:pos x="116" y="2"/>
                </a:cxn>
                <a:cxn ang="0">
                  <a:pos x="115" y="1"/>
                </a:cxn>
                <a:cxn ang="0">
                  <a:pos x="114" y="0"/>
                </a:cxn>
                <a:cxn ang="0">
                  <a:pos x="111" y="0"/>
                </a:cxn>
                <a:cxn ang="0">
                  <a:pos x="109" y="1"/>
                </a:cxn>
                <a:cxn ang="0">
                  <a:pos x="109" y="1"/>
                </a:cxn>
              </a:cxnLst>
              <a:rect l="0" t="0" r="r" b="b"/>
              <a:pathLst>
                <a:path w="117" h="143">
                  <a:moveTo>
                    <a:pt x="109" y="1"/>
                  </a:moveTo>
                  <a:lnTo>
                    <a:pt x="109" y="1"/>
                  </a:lnTo>
                  <a:lnTo>
                    <a:pt x="101" y="7"/>
                  </a:lnTo>
                  <a:lnTo>
                    <a:pt x="93" y="14"/>
                  </a:lnTo>
                  <a:lnTo>
                    <a:pt x="78" y="30"/>
                  </a:lnTo>
                  <a:lnTo>
                    <a:pt x="65" y="46"/>
                  </a:lnTo>
                  <a:lnTo>
                    <a:pt x="51" y="64"/>
                  </a:lnTo>
                  <a:lnTo>
                    <a:pt x="26" y="99"/>
                  </a:lnTo>
                  <a:lnTo>
                    <a:pt x="14" y="117"/>
                  </a:lnTo>
                  <a:lnTo>
                    <a:pt x="1" y="134"/>
                  </a:lnTo>
                  <a:lnTo>
                    <a:pt x="1" y="134"/>
                  </a:lnTo>
                  <a:lnTo>
                    <a:pt x="0" y="136"/>
                  </a:lnTo>
                  <a:lnTo>
                    <a:pt x="0" y="137"/>
                  </a:lnTo>
                  <a:lnTo>
                    <a:pt x="2" y="142"/>
                  </a:lnTo>
                  <a:lnTo>
                    <a:pt x="3" y="143"/>
                  </a:lnTo>
                  <a:lnTo>
                    <a:pt x="5" y="143"/>
                  </a:lnTo>
                  <a:lnTo>
                    <a:pt x="6" y="143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20" y="124"/>
                  </a:lnTo>
                  <a:lnTo>
                    <a:pt x="33" y="106"/>
                  </a:lnTo>
                  <a:lnTo>
                    <a:pt x="58" y="71"/>
                  </a:lnTo>
                  <a:lnTo>
                    <a:pt x="70" y="55"/>
                  </a:lnTo>
                  <a:lnTo>
                    <a:pt x="83" y="38"/>
                  </a:lnTo>
                  <a:lnTo>
                    <a:pt x="98" y="22"/>
                  </a:lnTo>
                  <a:lnTo>
                    <a:pt x="106" y="15"/>
                  </a:lnTo>
                  <a:lnTo>
                    <a:pt x="115" y="9"/>
                  </a:lnTo>
                  <a:lnTo>
                    <a:pt x="115" y="9"/>
                  </a:lnTo>
                  <a:lnTo>
                    <a:pt x="116" y="7"/>
                  </a:lnTo>
                  <a:lnTo>
                    <a:pt x="117" y="5"/>
                  </a:lnTo>
                  <a:lnTo>
                    <a:pt x="116" y="2"/>
                  </a:lnTo>
                  <a:lnTo>
                    <a:pt x="115" y="1"/>
                  </a:lnTo>
                  <a:lnTo>
                    <a:pt x="114" y="0"/>
                  </a:lnTo>
                  <a:lnTo>
                    <a:pt x="111" y="0"/>
                  </a:lnTo>
                  <a:lnTo>
                    <a:pt x="109" y="1"/>
                  </a:lnTo>
                  <a:lnTo>
                    <a:pt x="109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3" name="Freeform 1003"/>
            <p:cNvSpPr/>
            <p:nvPr/>
          </p:nvSpPr>
          <p:spPr bwMode="auto">
            <a:xfrm>
              <a:off x="4278313" y="2235201"/>
              <a:ext cx="103188" cy="136525"/>
            </a:xfrm>
            <a:custGeom>
              <a:avLst/>
              <a:gdLst/>
              <a:ahLst/>
              <a:cxnLst>
                <a:cxn ang="0">
                  <a:pos x="186" y="0"/>
                </a:cxn>
                <a:cxn ang="0">
                  <a:pos x="186" y="0"/>
                </a:cxn>
                <a:cxn ang="0">
                  <a:pos x="171" y="12"/>
                </a:cxn>
                <a:cxn ang="0">
                  <a:pos x="156" y="26"/>
                </a:cxn>
                <a:cxn ang="0">
                  <a:pos x="143" y="39"/>
                </a:cxn>
                <a:cxn ang="0">
                  <a:pos x="129" y="54"/>
                </a:cxn>
                <a:cxn ang="0">
                  <a:pos x="117" y="68"/>
                </a:cxn>
                <a:cxn ang="0">
                  <a:pos x="104" y="84"/>
                </a:cxn>
                <a:cxn ang="0">
                  <a:pos x="81" y="115"/>
                </a:cxn>
                <a:cxn ang="0">
                  <a:pos x="60" y="148"/>
                </a:cxn>
                <a:cxn ang="0">
                  <a:pos x="39" y="181"/>
                </a:cxn>
                <a:cxn ang="0">
                  <a:pos x="1" y="249"/>
                </a:cxn>
                <a:cxn ang="0">
                  <a:pos x="1" y="249"/>
                </a:cxn>
                <a:cxn ang="0">
                  <a:pos x="0" y="251"/>
                </a:cxn>
                <a:cxn ang="0">
                  <a:pos x="1" y="253"/>
                </a:cxn>
                <a:cxn ang="0">
                  <a:pos x="1" y="255"/>
                </a:cxn>
                <a:cxn ang="0">
                  <a:pos x="3" y="256"/>
                </a:cxn>
                <a:cxn ang="0">
                  <a:pos x="4" y="257"/>
                </a:cxn>
                <a:cxn ang="0">
                  <a:pos x="6" y="257"/>
                </a:cxn>
                <a:cxn ang="0">
                  <a:pos x="8" y="256"/>
                </a:cxn>
                <a:cxn ang="0">
                  <a:pos x="9" y="254"/>
                </a:cxn>
                <a:cxn ang="0">
                  <a:pos x="9" y="254"/>
                </a:cxn>
                <a:cxn ang="0">
                  <a:pos x="46" y="187"/>
                </a:cxn>
                <a:cxn ang="0">
                  <a:pos x="67" y="154"/>
                </a:cxn>
                <a:cxn ang="0">
                  <a:pos x="88" y="122"/>
                </a:cxn>
                <a:cxn ang="0">
                  <a:pos x="110" y="90"/>
                </a:cxn>
                <a:cxn ang="0">
                  <a:pos x="123" y="75"/>
                </a:cxn>
                <a:cxn ang="0">
                  <a:pos x="135" y="61"/>
                </a:cxn>
                <a:cxn ang="0">
                  <a:pos x="148" y="46"/>
                </a:cxn>
                <a:cxn ang="0">
                  <a:pos x="162" y="33"/>
                </a:cxn>
                <a:cxn ang="0">
                  <a:pos x="176" y="20"/>
                </a:cxn>
                <a:cxn ang="0">
                  <a:pos x="191" y="8"/>
                </a:cxn>
                <a:cxn ang="0">
                  <a:pos x="191" y="8"/>
                </a:cxn>
                <a:cxn ang="0">
                  <a:pos x="192" y="7"/>
                </a:cxn>
                <a:cxn ang="0">
                  <a:pos x="193" y="5"/>
                </a:cxn>
                <a:cxn ang="0">
                  <a:pos x="192" y="2"/>
                </a:cxn>
                <a:cxn ang="0">
                  <a:pos x="191" y="0"/>
                </a:cxn>
                <a:cxn ang="0">
                  <a:pos x="189" y="0"/>
                </a:cxn>
                <a:cxn ang="0">
                  <a:pos x="188" y="0"/>
                </a:cxn>
                <a:cxn ang="0">
                  <a:pos x="186" y="0"/>
                </a:cxn>
                <a:cxn ang="0">
                  <a:pos x="186" y="0"/>
                </a:cxn>
              </a:cxnLst>
              <a:rect l="0" t="0" r="r" b="b"/>
              <a:pathLst>
                <a:path w="193" h="257">
                  <a:moveTo>
                    <a:pt x="186" y="0"/>
                  </a:moveTo>
                  <a:lnTo>
                    <a:pt x="186" y="0"/>
                  </a:lnTo>
                  <a:lnTo>
                    <a:pt x="171" y="12"/>
                  </a:lnTo>
                  <a:lnTo>
                    <a:pt x="156" y="26"/>
                  </a:lnTo>
                  <a:lnTo>
                    <a:pt x="143" y="39"/>
                  </a:lnTo>
                  <a:lnTo>
                    <a:pt x="129" y="54"/>
                  </a:lnTo>
                  <a:lnTo>
                    <a:pt x="117" y="68"/>
                  </a:lnTo>
                  <a:lnTo>
                    <a:pt x="104" y="84"/>
                  </a:lnTo>
                  <a:lnTo>
                    <a:pt x="81" y="115"/>
                  </a:lnTo>
                  <a:lnTo>
                    <a:pt x="60" y="148"/>
                  </a:lnTo>
                  <a:lnTo>
                    <a:pt x="39" y="181"/>
                  </a:lnTo>
                  <a:lnTo>
                    <a:pt x="1" y="249"/>
                  </a:lnTo>
                  <a:lnTo>
                    <a:pt x="1" y="249"/>
                  </a:lnTo>
                  <a:lnTo>
                    <a:pt x="0" y="251"/>
                  </a:lnTo>
                  <a:lnTo>
                    <a:pt x="1" y="253"/>
                  </a:lnTo>
                  <a:lnTo>
                    <a:pt x="1" y="255"/>
                  </a:lnTo>
                  <a:lnTo>
                    <a:pt x="3" y="256"/>
                  </a:lnTo>
                  <a:lnTo>
                    <a:pt x="4" y="257"/>
                  </a:lnTo>
                  <a:lnTo>
                    <a:pt x="6" y="257"/>
                  </a:lnTo>
                  <a:lnTo>
                    <a:pt x="8" y="256"/>
                  </a:lnTo>
                  <a:lnTo>
                    <a:pt x="9" y="254"/>
                  </a:lnTo>
                  <a:lnTo>
                    <a:pt x="9" y="254"/>
                  </a:lnTo>
                  <a:lnTo>
                    <a:pt x="46" y="187"/>
                  </a:lnTo>
                  <a:lnTo>
                    <a:pt x="67" y="154"/>
                  </a:lnTo>
                  <a:lnTo>
                    <a:pt x="88" y="122"/>
                  </a:lnTo>
                  <a:lnTo>
                    <a:pt x="110" y="90"/>
                  </a:lnTo>
                  <a:lnTo>
                    <a:pt x="123" y="75"/>
                  </a:lnTo>
                  <a:lnTo>
                    <a:pt x="135" y="61"/>
                  </a:lnTo>
                  <a:lnTo>
                    <a:pt x="148" y="46"/>
                  </a:lnTo>
                  <a:lnTo>
                    <a:pt x="162" y="33"/>
                  </a:lnTo>
                  <a:lnTo>
                    <a:pt x="176" y="20"/>
                  </a:lnTo>
                  <a:lnTo>
                    <a:pt x="191" y="8"/>
                  </a:lnTo>
                  <a:lnTo>
                    <a:pt x="191" y="8"/>
                  </a:lnTo>
                  <a:lnTo>
                    <a:pt x="192" y="7"/>
                  </a:lnTo>
                  <a:lnTo>
                    <a:pt x="193" y="5"/>
                  </a:lnTo>
                  <a:lnTo>
                    <a:pt x="192" y="2"/>
                  </a:lnTo>
                  <a:lnTo>
                    <a:pt x="191" y="0"/>
                  </a:lnTo>
                  <a:lnTo>
                    <a:pt x="189" y="0"/>
                  </a:lnTo>
                  <a:lnTo>
                    <a:pt x="188" y="0"/>
                  </a:lnTo>
                  <a:lnTo>
                    <a:pt x="186" y="0"/>
                  </a:lnTo>
                  <a:lnTo>
                    <a:pt x="18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4" name="Freeform 1004"/>
            <p:cNvSpPr/>
            <p:nvPr/>
          </p:nvSpPr>
          <p:spPr bwMode="auto">
            <a:xfrm>
              <a:off x="4352926" y="2282826"/>
              <a:ext cx="65088" cy="74613"/>
            </a:xfrm>
            <a:custGeom>
              <a:avLst/>
              <a:gdLst/>
              <a:ahLst/>
              <a:cxnLst>
                <a:cxn ang="0">
                  <a:pos x="115" y="2"/>
                </a:cxn>
                <a:cxn ang="0">
                  <a:pos x="115" y="2"/>
                </a:cxn>
                <a:cxn ang="0">
                  <a:pos x="109" y="9"/>
                </a:cxn>
                <a:cxn ang="0">
                  <a:pos x="102" y="16"/>
                </a:cxn>
                <a:cxn ang="0">
                  <a:pos x="89" y="31"/>
                </a:cxn>
                <a:cxn ang="0">
                  <a:pos x="74" y="44"/>
                </a:cxn>
                <a:cxn ang="0">
                  <a:pos x="67" y="52"/>
                </a:cxn>
                <a:cxn ang="0">
                  <a:pos x="61" y="59"/>
                </a:cxn>
                <a:cxn ang="0">
                  <a:pos x="61" y="59"/>
                </a:cxn>
                <a:cxn ang="0">
                  <a:pos x="1" y="133"/>
                </a:cxn>
                <a:cxn ang="0">
                  <a:pos x="1" y="133"/>
                </a:cxn>
                <a:cxn ang="0">
                  <a:pos x="0" y="136"/>
                </a:cxn>
                <a:cxn ang="0">
                  <a:pos x="0" y="138"/>
                </a:cxn>
                <a:cxn ang="0">
                  <a:pos x="3" y="141"/>
                </a:cxn>
                <a:cxn ang="0">
                  <a:pos x="4" y="142"/>
                </a:cxn>
                <a:cxn ang="0">
                  <a:pos x="6" y="142"/>
                </a:cxn>
                <a:cxn ang="0">
                  <a:pos x="7" y="142"/>
                </a:cxn>
                <a:cxn ang="0">
                  <a:pos x="9" y="141"/>
                </a:cxn>
                <a:cxn ang="0">
                  <a:pos x="9" y="141"/>
                </a:cxn>
                <a:cxn ang="0">
                  <a:pos x="67" y="66"/>
                </a:cxn>
                <a:cxn ang="0">
                  <a:pos x="67" y="66"/>
                </a:cxn>
                <a:cxn ang="0">
                  <a:pos x="74" y="58"/>
                </a:cxn>
                <a:cxn ang="0">
                  <a:pos x="81" y="51"/>
                </a:cxn>
                <a:cxn ang="0">
                  <a:pos x="96" y="36"/>
                </a:cxn>
                <a:cxn ang="0">
                  <a:pos x="110" y="23"/>
                </a:cxn>
                <a:cxn ang="0">
                  <a:pos x="118" y="14"/>
                </a:cxn>
                <a:cxn ang="0">
                  <a:pos x="124" y="6"/>
                </a:cxn>
                <a:cxn ang="0">
                  <a:pos x="124" y="6"/>
                </a:cxn>
                <a:cxn ang="0">
                  <a:pos x="125" y="5"/>
                </a:cxn>
                <a:cxn ang="0">
                  <a:pos x="124" y="3"/>
                </a:cxn>
                <a:cxn ang="0">
                  <a:pos x="124" y="2"/>
                </a:cxn>
                <a:cxn ang="0">
                  <a:pos x="122" y="1"/>
                </a:cxn>
                <a:cxn ang="0">
                  <a:pos x="119" y="0"/>
                </a:cxn>
                <a:cxn ang="0">
                  <a:pos x="117" y="0"/>
                </a:cxn>
                <a:cxn ang="0">
                  <a:pos x="115" y="2"/>
                </a:cxn>
                <a:cxn ang="0">
                  <a:pos x="115" y="2"/>
                </a:cxn>
              </a:cxnLst>
              <a:rect l="0" t="0" r="r" b="b"/>
              <a:pathLst>
                <a:path w="125" h="142">
                  <a:moveTo>
                    <a:pt x="115" y="2"/>
                  </a:moveTo>
                  <a:lnTo>
                    <a:pt x="115" y="2"/>
                  </a:lnTo>
                  <a:lnTo>
                    <a:pt x="109" y="9"/>
                  </a:lnTo>
                  <a:lnTo>
                    <a:pt x="102" y="16"/>
                  </a:lnTo>
                  <a:lnTo>
                    <a:pt x="89" y="31"/>
                  </a:lnTo>
                  <a:lnTo>
                    <a:pt x="74" y="44"/>
                  </a:lnTo>
                  <a:lnTo>
                    <a:pt x="67" y="52"/>
                  </a:lnTo>
                  <a:lnTo>
                    <a:pt x="61" y="59"/>
                  </a:lnTo>
                  <a:lnTo>
                    <a:pt x="61" y="59"/>
                  </a:lnTo>
                  <a:lnTo>
                    <a:pt x="1" y="133"/>
                  </a:lnTo>
                  <a:lnTo>
                    <a:pt x="1" y="133"/>
                  </a:lnTo>
                  <a:lnTo>
                    <a:pt x="0" y="136"/>
                  </a:lnTo>
                  <a:lnTo>
                    <a:pt x="0" y="138"/>
                  </a:lnTo>
                  <a:lnTo>
                    <a:pt x="3" y="141"/>
                  </a:lnTo>
                  <a:lnTo>
                    <a:pt x="4" y="142"/>
                  </a:lnTo>
                  <a:lnTo>
                    <a:pt x="6" y="142"/>
                  </a:lnTo>
                  <a:lnTo>
                    <a:pt x="7" y="142"/>
                  </a:lnTo>
                  <a:lnTo>
                    <a:pt x="9" y="141"/>
                  </a:lnTo>
                  <a:lnTo>
                    <a:pt x="9" y="141"/>
                  </a:lnTo>
                  <a:lnTo>
                    <a:pt x="67" y="66"/>
                  </a:lnTo>
                  <a:lnTo>
                    <a:pt x="67" y="66"/>
                  </a:lnTo>
                  <a:lnTo>
                    <a:pt x="74" y="58"/>
                  </a:lnTo>
                  <a:lnTo>
                    <a:pt x="81" y="51"/>
                  </a:lnTo>
                  <a:lnTo>
                    <a:pt x="96" y="36"/>
                  </a:lnTo>
                  <a:lnTo>
                    <a:pt x="110" y="23"/>
                  </a:lnTo>
                  <a:lnTo>
                    <a:pt x="118" y="14"/>
                  </a:lnTo>
                  <a:lnTo>
                    <a:pt x="124" y="6"/>
                  </a:lnTo>
                  <a:lnTo>
                    <a:pt x="124" y="6"/>
                  </a:lnTo>
                  <a:lnTo>
                    <a:pt x="125" y="5"/>
                  </a:lnTo>
                  <a:lnTo>
                    <a:pt x="124" y="3"/>
                  </a:lnTo>
                  <a:lnTo>
                    <a:pt x="124" y="2"/>
                  </a:lnTo>
                  <a:lnTo>
                    <a:pt x="122" y="1"/>
                  </a:lnTo>
                  <a:lnTo>
                    <a:pt x="119" y="0"/>
                  </a:lnTo>
                  <a:lnTo>
                    <a:pt x="117" y="0"/>
                  </a:lnTo>
                  <a:lnTo>
                    <a:pt x="115" y="2"/>
                  </a:lnTo>
                  <a:lnTo>
                    <a:pt x="115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5" name="Freeform 1005"/>
            <p:cNvSpPr/>
            <p:nvPr/>
          </p:nvSpPr>
          <p:spPr bwMode="auto">
            <a:xfrm>
              <a:off x="4564063" y="2312988"/>
              <a:ext cx="49213" cy="65088"/>
            </a:xfrm>
            <a:custGeom>
              <a:avLst/>
              <a:gdLst/>
              <a:ahLst/>
              <a:cxnLst>
                <a:cxn ang="0">
                  <a:pos x="82" y="3"/>
                </a:cxn>
                <a:cxn ang="0">
                  <a:pos x="82" y="3"/>
                </a:cxn>
                <a:cxn ang="0">
                  <a:pos x="78" y="11"/>
                </a:cxn>
                <a:cxn ang="0">
                  <a:pos x="74" y="19"/>
                </a:cxn>
                <a:cxn ang="0">
                  <a:pos x="63" y="35"/>
                </a:cxn>
                <a:cxn ang="0">
                  <a:pos x="50" y="50"/>
                </a:cxn>
                <a:cxn ang="0">
                  <a:pos x="45" y="57"/>
                </a:cxn>
                <a:cxn ang="0">
                  <a:pos x="40" y="65"/>
                </a:cxn>
                <a:cxn ang="0">
                  <a:pos x="40" y="65"/>
                </a:cxn>
                <a:cxn ang="0">
                  <a:pos x="33" y="80"/>
                </a:cxn>
                <a:cxn ang="0">
                  <a:pos x="28" y="87"/>
                </a:cxn>
                <a:cxn ang="0">
                  <a:pos x="23" y="93"/>
                </a:cxn>
                <a:cxn ang="0">
                  <a:pos x="23" y="93"/>
                </a:cxn>
                <a:cxn ang="0">
                  <a:pos x="11" y="103"/>
                </a:cxn>
                <a:cxn ang="0">
                  <a:pos x="6" y="110"/>
                </a:cxn>
                <a:cxn ang="0">
                  <a:pos x="0" y="116"/>
                </a:cxn>
                <a:cxn ang="0">
                  <a:pos x="0" y="116"/>
                </a:cxn>
                <a:cxn ang="0">
                  <a:pos x="0" y="118"/>
                </a:cxn>
                <a:cxn ang="0">
                  <a:pos x="0" y="120"/>
                </a:cxn>
                <a:cxn ang="0">
                  <a:pos x="2" y="121"/>
                </a:cxn>
                <a:cxn ang="0">
                  <a:pos x="3" y="122"/>
                </a:cxn>
                <a:cxn ang="0">
                  <a:pos x="4" y="123"/>
                </a:cxn>
                <a:cxn ang="0">
                  <a:pos x="6" y="123"/>
                </a:cxn>
                <a:cxn ang="0">
                  <a:pos x="8" y="122"/>
                </a:cxn>
                <a:cxn ang="0">
                  <a:pos x="9" y="121"/>
                </a:cxn>
                <a:cxn ang="0">
                  <a:pos x="9" y="121"/>
                </a:cxn>
                <a:cxn ang="0">
                  <a:pos x="14" y="114"/>
                </a:cxn>
                <a:cxn ang="0">
                  <a:pos x="20" y="108"/>
                </a:cxn>
                <a:cxn ang="0">
                  <a:pos x="34" y="96"/>
                </a:cxn>
                <a:cxn ang="0">
                  <a:pos x="34" y="96"/>
                </a:cxn>
                <a:cxn ang="0">
                  <a:pos x="38" y="91"/>
                </a:cxn>
                <a:cxn ang="0">
                  <a:pos x="41" y="84"/>
                </a:cxn>
                <a:cxn ang="0">
                  <a:pos x="48" y="70"/>
                </a:cxn>
                <a:cxn ang="0">
                  <a:pos x="48" y="70"/>
                </a:cxn>
                <a:cxn ang="0">
                  <a:pos x="53" y="62"/>
                </a:cxn>
                <a:cxn ang="0">
                  <a:pos x="59" y="54"/>
                </a:cxn>
                <a:cxn ang="0">
                  <a:pos x="71" y="38"/>
                </a:cxn>
                <a:cxn ang="0">
                  <a:pos x="82" y="23"/>
                </a:cxn>
                <a:cxn ang="0">
                  <a:pos x="88" y="14"/>
                </a:cxn>
                <a:cxn ang="0">
                  <a:pos x="92" y="5"/>
                </a:cxn>
                <a:cxn ang="0">
                  <a:pos x="92" y="5"/>
                </a:cxn>
                <a:cxn ang="0">
                  <a:pos x="92" y="3"/>
                </a:cxn>
                <a:cxn ang="0">
                  <a:pos x="92" y="2"/>
                </a:cxn>
                <a:cxn ang="0">
                  <a:pos x="91" y="1"/>
                </a:cxn>
                <a:cxn ang="0">
                  <a:pos x="89" y="0"/>
                </a:cxn>
                <a:cxn ang="0">
                  <a:pos x="85" y="0"/>
                </a:cxn>
                <a:cxn ang="0">
                  <a:pos x="83" y="1"/>
                </a:cxn>
                <a:cxn ang="0">
                  <a:pos x="82" y="3"/>
                </a:cxn>
                <a:cxn ang="0">
                  <a:pos x="82" y="3"/>
                </a:cxn>
              </a:cxnLst>
              <a:rect l="0" t="0" r="r" b="b"/>
              <a:pathLst>
                <a:path w="92" h="123">
                  <a:moveTo>
                    <a:pt x="82" y="3"/>
                  </a:moveTo>
                  <a:lnTo>
                    <a:pt x="82" y="3"/>
                  </a:lnTo>
                  <a:lnTo>
                    <a:pt x="78" y="11"/>
                  </a:lnTo>
                  <a:lnTo>
                    <a:pt x="74" y="19"/>
                  </a:lnTo>
                  <a:lnTo>
                    <a:pt x="63" y="35"/>
                  </a:lnTo>
                  <a:lnTo>
                    <a:pt x="50" y="50"/>
                  </a:lnTo>
                  <a:lnTo>
                    <a:pt x="45" y="57"/>
                  </a:lnTo>
                  <a:lnTo>
                    <a:pt x="40" y="65"/>
                  </a:lnTo>
                  <a:lnTo>
                    <a:pt x="40" y="65"/>
                  </a:lnTo>
                  <a:lnTo>
                    <a:pt x="33" y="80"/>
                  </a:lnTo>
                  <a:lnTo>
                    <a:pt x="28" y="87"/>
                  </a:lnTo>
                  <a:lnTo>
                    <a:pt x="23" y="93"/>
                  </a:lnTo>
                  <a:lnTo>
                    <a:pt x="23" y="93"/>
                  </a:lnTo>
                  <a:lnTo>
                    <a:pt x="11" y="103"/>
                  </a:lnTo>
                  <a:lnTo>
                    <a:pt x="6" y="110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0" y="118"/>
                  </a:lnTo>
                  <a:lnTo>
                    <a:pt x="0" y="120"/>
                  </a:lnTo>
                  <a:lnTo>
                    <a:pt x="2" y="121"/>
                  </a:lnTo>
                  <a:lnTo>
                    <a:pt x="3" y="122"/>
                  </a:lnTo>
                  <a:lnTo>
                    <a:pt x="4" y="123"/>
                  </a:lnTo>
                  <a:lnTo>
                    <a:pt x="6" y="123"/>
                  </a:lnTo>
                  <a:lnTo>
                    <a:pt x="8" y="122"/>
                  </a:lnTo>
                  <a:lnTo>
                    <a:pt x="9" y="121"/>
                  </a:lnTo>
                  <a:lnTo>
                    <a:pt x="9" y="121"/>
                  </a:lnTo>
                  <a:lnTo>
                    <a:pt x="14" y="114"/>
                  </a:lnTo>
                  <a:lnTo>
                    <a:pt x="20" y="108"/>
                  </a:lnTo>
                  <a:lnTo>
                    <a:pt x="34" y="96"/>
                  </a:lnTo>
                  <a:lnTo>
                    <a:pt x="34" y="96"/>
                  </a:lnTo>
                  <a:lnTo>
                    <a:pt x="38" y="91"/>
                  </a:lnTo>
                  <a:lnTo>
                    <a:pt x="41" y="84"/>
                  </a:lnTo>
                  <a:lnTo>
                    <a:pt x="48" y="70"/>
                  </a:lnTo>
                  <a:lnTo>
                    <a:pt x="48" y="70"/>
                  </a:lnTo>
                  <a:lnTo>
                    <a:pt x="53" y="62"/>
                  </a:lnTo>
                  <a:lnTo>
                    <a:pt x="59" y="54"/>
                  </a:lnTo>
                  <a:lnTo>
                    <a:pt x="71" y="38"/>
                  </a:lnTo>
                  <a:lnTo>
                    <a:pt x="82" y="23"/>
                  </a:lnTo>
                  <a:lnTo>
                    <a:pt x="88" y="14"/>
                  </a:lnTo>
                  <a:lnTo>
                    <a:pt x="92" y="5"/>
                  </a:lnTo>
                  <a:lnTo>
                    <a:pt x="92" y="5"/>
                  </a:lnTo>
                  <a:lnTo>
                    <a:pt x="92" y="3"/>
                  </a:lnTo>
                  <a:lnTo>
                    <a:pt x="92" y="2"/>
                  </a:lnTo>
                  <a:lnTo>
                    <a:pt x="91" y="1"/>
                  </a:lnTo>
                  <a:lnTo>
                    <a:pt x="89" y="0"/>
                  </a:lnTo>
                  <a:lnTo>
                    <a:pt x="85" y="0"/>
                  </a:lnTo>
                  <a:lnTo>
                    <a:pt x="83" y="1"/>
                  </a:lnTo>
                  <a:lnTo>
                    <a:pt x="82" y="3"/>
                  </a:lnTo>
                  <a:lnTo>
                    <a:pt x="82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6" name="Freeform 1006"/>
            <p:cNvSpPr/>
            <p:nvPr/>
          </p:nvSpPr>
          <p:spPr bwMode="auto">
            <a:xfrm>
              <a:off x="4624388" y="2316163"/>
              <a:ext cx="38100" cy="47625"/>
            </a:xfrm>
            <a:custGeom>
              <a:avLst/>
              <a:gdLst/>
              <a:ahLst/>
              <a:cxnLst>
                <a:cxn ang="0">
                  <a:pos x="64" y="4"/>
                </a:cxn>
                <a:cxn ang="0">
                  <a:pos x="64" y="4"/>
                </a:cxn>
                <a:cxn ang="0">
                  <a:pos x="63" y="10"/>
                </a:cxn>
                <a:cxn ang="0">
                  <a:pos x="60" y="16"/>
                </a:cxn>
                <a:cxn ang="0">
                  <a:pos x="55" y="22"/>
                </a:cxn>
                <a:cxn ang="0">
                  <a:pos x="51" y="27"/>
                </a:cxn>
                <a:cxn ang="0">
                  <a:pos x="42" y="37"/>
                </a:cxn>
                <a:cxn ang="0">
                  <a:pos x="33" y="47"/>
                </a:cxn>
                <a:cxn ang="0">
                  <a:pos x="33" y="47"/>
                </a:cxn>
                <a:cxn ang="0">
                  <a:pos x="16" y="64"/>
                </a:cxn>
                <a:cxn ang="0">
                  <a:pos x="0" y="85"/>
                </a:cxn>
                <a:cxn ang="0">
                  <a:pos x="0" y="85"/>
                </a:cxn>
                <a:cxn ang="0">
                  <a:pos x="0" y="86"/>
                </a:cxn>
                <a:cxn ang="0">
                  <a:pos x="0" y="88"/>
                </a:cxn>
                <a:cxn ang="0">
                  <a:pos x="2" y="89"/>
                </a:cxn>
                <a:cxn ang="0">
                  <a:pos x="3" y="91"/>
                </a:cxn>
                <a:cxn ang="0">
                  <a:pos x="6" y="91"/>
                </a:cxn>
                <a:cxn ang="0">
                  <a:pos x="8" y="91"/>
                </a:cxn>
                <a:cxn ang="0">
                  <a:pos x="9" y="89"/>
                </a:cxn>
                <a:cxn ang="0">
                  <a:pos x="9" y="89"/>
                </a:cxn>
                <a:cxn ang="0">
                  <a:pos x="19" y="76"/>
                </a:cxn>
                <a:cxn ang="0">
                  <a:pos x="30" y="63"/>
                </a:cxn>
                <a:cxn ang="0">
                  <a:pos x="52" y="39"/>
                </a:cxn>
                <a:cxn ang="0">
                  <a:pos x="52" y="39"/>
                </a:cxn>
                <a:cxn ang="0">
                  <a:pos x="60" y="32"/>
                </a:cxn>
                <a:cxn ang="0">
                  <a:pos x="66" y="24"/>
                </a:cxn>
                <a:cxn ang="0">
                  <a:pos x="71" y="14"/>
                </a:cxn>
                <a:cxn ang="0">
                  <a:pos x="72" y="9"/>
                </a:cxn>
                <a:cxn ang="0">
                  <a:pos x="73" y="4"/>
                </a:cxn>
                <a:cxn ang="0">
                  <a:pos x="73" y="4"/>
                </a:cxn>
                <a:cxn ang="0">
                  <a:pos x="73" y="2"/>
                </a:cxn>
                <a:cxn ang="0">
                  <a:pos x="72" y="1"/>
                </a:cxn>
                <a:cxn ang="0">
                  <a:pos x="71" y="0"/>
                </a:cxn>
                <a:cxn ang="0">
                  <a:pos x="69" y="0"/>
                </a:cxn>
                <a:cxn ang="0">
                  <a:pos x="66" y="1"/>
                </a:cxn>
                <a:cxn ang="0">
                  <a:pos x="65" y="2"/>
                </a:cxn>
                <a:cxn ang="0">
                  <a:pos x="64" y="4"/>
                </a:cxn>
                <a:cxn ang="0">
                  <a:pos x="64" y="4"/>
                </a:cxn>
              </a:cxnLst>
              <a:rect l="0" t="0" r="r" b="b"/>
              <a:pathLst>
                <a:path w="73" h="91">
                  <a:moveTo>
                    <a:pt x="64" y="4"/>
                  </a:moveTo>
                  <a:lnTo>
                    <a:pt x="64" y="4"/>
                  </a:lnTo>
                  <a:lnTo>
                    <a:pt x="63" y="10"/>
                  </a:lnTo>
                  <a:lnTo>
                    <a:pt x="60" y="16"/>
                  </a:lnTo>
                  <a:lnTo>
                    <a:pt x="55" y="22"/>
                  </a:lnTo>
                  <a:lnTo>
                    <a:pt x="51" y="27"/>
                  </a:lnTo>
                  <a:lnTo>
                    <a:pt x="42" y="37"/>
                  </a:lnTo>
                  <a:lnTo>
                    <a:pt x="33" y="47"/>
                  </a:lnTo>
                  <a:lnTo>
                    <a:pt x="33" y="47"/>
                  </a:lnTo>
                  <a:lnTo>
                    <a:pt x="16" y="64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86"/>
                  </a:lnTo>
                  <a:lnTo>
                    <a:pt x="0" y="88"/>
                  </a:lnTo>
                  <a:lnTo>
                    <a:pt x="2" y="89"/>
                  </a:lnTo>
                  <a:lnTo>
                    <a:pt x="3" y="91"/>
                  </a:lnTo>
                  <a:lnTo>
                    <a:pt x="6" y="91"/>
                  </a:lnTo>
                  <a:lnTo>
                    <a:pt x="8" y="91"/>
                  </a:lnTo>
                  <a:lnTo>
                    <a:pt x="9" y="89"/>
                  </a:lnTo>
                  <a:lnTo>
                    <a:pt x="9" y="89"/>
                  </a:lnTo>
                  <a:lnTo>
                    <a:pt x="19" y="76"/>
                  </a:lnTo>
                  <a:lnTo>
                    <a:pt x="30" y="63"/>
                  </a:lnTo>
                  <a:lnTo>
                    <a:pt x="52" y="39"/>
                  </a:lnTo>
                  <a:lnTo>
                    <a:pt x="52" y="39"/>
                  </a:lnTo>
                  <a:lnTo>
                    <a:pt x="60" y="32"/>
                  </a:lnTo>
                  <a:lnTo>
                    <a:pt x="66" y="24"/>
                  </a:lnTo>
                  <a:lnTo>
                    <a:pt x="71" y="14"/>
                  </a:lnTo>
                  <a:lnTo>
                    <a:pt x="72" y="9"/>
                  </a:lnTo>
                  <a:lnTo>
                    <a:pt x="73" y="4"/>
                  </a:lnTo>
                  <a:lnTo>
                    <a:pt x="73" y="4"/>
                  </a:lnTo>
                  <a:lnTo>
                    <a:pt x="73" y="2"/>
                  </a:lnTo>
                  <a:lnTo>
                    <a:pt x="72" y="1"/>
                  </a:lnTo>
                  <a:lnTo>
                    <a:pt x="71" y="0"/>
                  </a:lnTo>
                  <a:lnTo>
                    <a:pt x="69" y="0"/>
                  </a:lnTo>
                  <a:lnTo>
                    <a:pt x="66" y="1"/>
                  </a:lnTo>
                  <a:lnTo>
                    <a:pt x="65" y="2"/>
                  </a:lnTo>
                  <a:lnTo>
                    <a:pt x="64" y="4"/>
                  </a:lnTo>
                  <a:lnTo>
                    <a:pt x="64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7" name="Freeform 1007"/>
            <p:cNvSpPr/>
            <p:nvPr/>
          </p:nvSpPr>
          <p:spPr bwMode="auto">
            <a:xfrm>
              <a:off x="4687888" y="2322513"/>
              <a:ext cx="25400" cy="34925"/>
            </a:xfrm>
            <a:custGeom>
              <a:avLst/>
              <a:gdLst/>
              <a:ahLst/>
              <a:cxnLst>
                <a:cxn ang="0">
                  <a:pos x="38" y="2"/>
                </a:cxn>
                <a:cxn ang="0">
                  <a:pos x="38" y="2"/>
                </a:cxn>
                <a:cxn ang="0">
                  <a:pos x="1" y="59"/>
                </a:cxn>
                <a:cxn ang="0">
                  <a:pos x="1" y="59"/>
                </a:cxn>
                <a:cxn ang="0">
                  <a:pos x="0" y="62"/>
                </a:cxn>
                <a:cxn ang="0">
                  <a:pos x="0" y="64"/>
                </a:cxn>
                <a:cxn ang="0">
                  <a:pos x="1" y="65"/>
                </a:cxn>
                <a:cxn ang="0">
                  <a:pos x="2" y="66"/>
                </a:cxn>
                <a:cxn ang="0">
                  <a:pos x="4" y="67"/>
                </a:cxn>
                <a:cxn ang="0">
                  <a:pos x="6" y="67"/>
                </a:cxn>
                <a:cxn ang="0">
                  <a:pos x="7" y="66"/>
                </a:cxn>
                <a:cxn ang="0">
                  <a:pos x="9" y="65"/>
                </a:cxn>
                <a:cxn ang="0">
                  <a:pos x="9" y="65"/>
                </a:cxn>
                <a:cxn ang="0">
                  <a:pos x="46" y="8"/>
                </a:cxn>
                <a:cxn ang="0">
                  <a:pos x="46" y="8"/>
                </a:cxn>
                <a:cxn ang="0">
                  <a:pos x="47" y="6"/>
                </a:cxn>
                <a:cxn ang="0">
                  <a:pos x="47" y="4"/>
                </a:cxn>
                <a:cxn ang="0">
                  <a:pos x="46" y="2"/>
                </a:cxn>
                <a:cxn ang="0">
                  <a:pos x="45" y="1"/>
                </a:cxn>
                <a:cxn ang="0">
                  <a:pos x="43" y="0"/>
                </a:cxn>
                <a:cxn ang="0">
                  <a:pos x="41" y="0"/>
                </a:cxn>
                <a:cxn ang="0">
                  <a:pos x="40" y="1"/>
                </a:cxn>
                <a:cxn ang="0">
                  <a:pos x="38" y="2"/>
                </a:cxn>
                <a:cxn ang="0">
                  <a:pos x="38" y="2"/>
                </a:cxn>
              </a:cxnLst>
              <a:rect l="0" t="0" r="r" b="b"/>
              <a:pathLst>
                <a:path w="47" h="67">
                  <a:moveTo>
                    <a:pt x="38" y="2"/>
                  </a:moveTo>
                  <a:lnTo>
                    <a:pt x="38" y="2"/>
                  </a:lnTo>
                  <a:lnTo>
                    <a:pt x="1" y="59"/>
                  </a:lnTo>
                  <a:lnTo>
                    <a:pt x="1" y="59"/>
                  </a:lnTo>
                  <a:lnTo>
                    <a:pt x="0" y="62"/>
                  </a:lnTo>
                  <a:lnTo>
                    <a:pt x="0" y="64"/>
                  </a:lnTo>
                  <a:lnTo>
                    <a:pt x="1" y="65"/>
                  </a:lnTo>
                  <a:lnTo>
                    <a:pt x="2" y="66"/>
                  </a:lnTo>
                  <a:lnTo>
                    <a:pt x="4" y="67"/>
                  </a:lnTo>
                  <a:lnTo>
                    <a:pt x="6" y="67"/>
                  </a:lnTo>
                  <a:lnTo>
                    <a:pt x="7" y="66"/>
                  </a:lnTo>
                  <a:lnTo>
                    <a:pt x="9" y="65"/>
                  </a:lnTo>
                  <a:lnTo>
                    <a:pt x="9" y="65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7" y="6"/>
                  </a:lnTo>
                  <a:lnTo>
                    <a:pt x="47" y="4"/>
                  </a:lnTo>
                  <a:lnTo>
                    <a:pt x="46" y="2"/>
                  </a:lnTo>
                  <a:lnTo>
                    <a:pt x="45" y="1"/>
                  </a:lnTo>
                  <a:lnTo>
                    <a:pt x="43" y="0"/>
                  </a:lnTo>
                  <a:lnTo>
                    <a:pt x="41" y="0"/>
                  </a:lnTo>
                  <a:lnTo>
                    <a:pt x="40" y="1"/>
                  </a:lnTo>
                  <a:lnTo>
                    <a:pt x="38" y="2"/>
                  </a:lnTo>
                  <a:lnTo>
                    <a:pt x="3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8" name="Freeform 1008"/>
            <p:cNvSpPr/>
            <p:nvPr/>
          </p:nvSpPr>
          <p:spPr bwMode="auto">
            <a:xfrm>
              <a:off x="4095751" y="2149476"/>
              <a:ext cx="746125" cy="649288"/>
            </a:xfrm>
            <a:custGeom>
              <a:avLst/>
              <a:gdLst/>
              <a:ahLst/>
              <a:cxnLst>
                <a:cxn ang="0">
                  <a:pos x="1140" y="1223"/>
                </a:cxn>
                <a:cxn ang="0">
                  <a:pos x="915" y="1215"/>
                </a:cxn>
                <a:cxn ang="0">
                  <a:pos x="541" y="1215"/>
                </a:cxn>
                <a:cxn ang="0">
                  <a:pos x="268" y="1224"/>
                </a:cxn>
                <a:cxn ang="0">
                  <a:pos x="95" y="1200"/>
                </a:cxn>
                <a:cxn ang="0">
                  <a:pos x="40" y="1159"/>
                </a:cxn>
                <a:cxn ang="0">
                  <a:pos x="16" y="1026"/>
                </a:cxn>
                <a:cxn ang="0">
                  <a:pos x="25" y="1009"/>
                </a:cxn>
                <a:cxn ang="0">
                  <a:pos x="19" y="875"/>
                </a:cxn>
                <a:cxn ang="0">
                  <a:pos x="9" y="625"/>
                </a:cxn>
                <a:cxn ang="0">
                  <a:pos x="6" y="418"/>
                </a:cxn>
                <a:cxn ang="0">
                  <a:pos x="7" y="289"/>
                </a:cxn>
                <a:cxn ang="0">
                  <a:pos x="52" y="230"/>
                </a:cxn>
                <a:cxn ang="0">
                  <a:pos x="151" y="213"/>
                </a:cxn>
                <a:cxn ang="0">
                  <a:pos x="235" y="218"/>
                </a:cxn>
                <a:cxn ang="0">
                  <a:pos x="289" y="31"/>
                </a:cxn>
                <a:cxn ang="0">
                  <a:pos x="307" y="12"/>
                </a:cxn>
                <a:cxn ang="0">
                  <a:pos x="441" y="1"/>
                </a:cxn>
                <a:cxn ang="0">
                  <a:pos x="695" y="15"/>
                </a:cxn>
                <a:cxn ang="0">
                  <a:pos x="756" y="83"/>
                </a:cxn>
                <a:cxn ang="0">
                  <a:pos x="793" y="203"/>
                </a:cxn>
                <a:cxn ang="0">
                  <a:pos x="1105" y="200"/>
                </a:cxn>
                <a:cxn ang="0">
                  <a:pos x="1230" y="198"/>
                </a:cxn>
                <a:cxn ang="0">
                  <a:pos x="1356" y="241"/>
                </a:cxn>
                <a:cxn ang="0">
                  <a:pos x="1396" y="318"/>
                </a:cxn>
                <a:cxn ang="0">
                  <a:pos x="1403" y="390"/>
                </a:cxn>
                <a:cxn ang="0">
                  <a:pos x="1406" y="426"/>
                </a:cxn>
                <a:cxn ang="0">
                  <a:pos x="1379" y="431"/>
                </a:cxn>
                <a:cxn ang="0">
                  <a:pos x="1365" y="363"/>
                </a:cxn>
                <a:cxn ang="0">
                  <a:pos x="1332" y="271"/>
                </a:cxn>
                <a:cxn ang="0">
                  <a:pos x="1211" y="232"/>
                </a:cxn>
                <a:cxn ang="0">
                  <a:pos x="1047" y="238"/>
                </a:cxn>
                <a:cxn ang="0">
                  <a:pos x="777" y="239"/>
                </a:cxn>
                <a:cxn ang="0">
                  <a:pos x="760" y="229"/>
                </a:cxn>
                <a:cxn ang="0">
                  <a:pos x="747" y="174"/>
                </a:cxn>
                <a:cxn ang="0">
                  <a:pos x="714" y="77"/>
                </a:cxn>
                <a:cxn ang="0">
                  <a:pos x="647" y="43"/>
                </a:cxn>
                <a:cxn ang="0">
                  <a:pos x="476" y="39"/>
                </a:cxn>
                <a:cxn ang="0">
                  <a:pos x="320" y="66"/>
                </a:cxn>
                <a:cxn ang="0">
                  <a:pos x="298" y="168"/>
                </a:cxn>
                <a:cxn ang="0">
                  <a:pos x="267" y="232"/>
                </a:cxn>
                <a:cxn ang="0">
                  <a:pos x="264" y="252"/>
                </a:cxn>
                <a:cxn ang="0">
                  <a:pos x="245" y="258"/>
                </a:cxn>
                <a:cxn ang="0">
                  <a:pos x="175" y="252"/>
                </a:cxn>
                <a:cxn ang="0">
                  <a:pos x="80" y="259"/>
                </a:cxn>
                <a:cxn ang="0">
                  <a:pos x="44" y="298"/>
                </a:cxn>
                <a:cxn ang="0">
                  <a:pos x="46" y="541"/>
                </a:cxn>
                <a:cxn ang="0">
                  <a:pos x="55" y="893"/>
                </a:cxn>
                <a:cxn ang="0">
                  <a:pos x="56" y="1019"/>
                </a:cxn>
                <a:cxn ang="0">
                  <a:pos x="58" y="1106"/>
                </a:cxn>
                <a:cxn ang="0">
                  <a:pos x="101" y="1162"/>
                </a:cxn>
                <a:cxn ang="0">
                  <a:pos x="279" y="1186"/>
                </a:cxn>
                <a:cxn ang="0">
                  <a:pos x="440" y="1189"/>
                </a:cxn>
                <a:cxn ang="0">
                  <a:pos x="599" y="1178"/>
                </a:cxn>
                <a:cxn ang="0">
                  <a:pos x="880" y="1179"/>
                </a:cxn>
                <a:cxn ang="0">
                  <a:pos x="1084" y="1180"/>
                </a:cxn>
                <a:cxn ang="0">
                  <a:pos x="1208" y="1188"/>
                </a:cxn>
                <a:cxn ang="0">
                  <a:pos x="1248" y="1188"/>
                </a:cxn>
                <a:cxn ang="0">
                  <a:pos x="1276" y="1173"/>
                </a:cxn>
                <a:cxn ang="0">
                  <a:pos x="1296" y="1192"/>
                </a:cxn>
                <a:cxn ang="0">
                  <a:pos x="1261" y="1223"/>
                </a:cxn>
              </a:cxnLst>
              <a:rect l="0" t="0" r="r" b="b"/>
              <a:pathLst>
                <a:path w="1409" h="1227">
                  <a:moveTo>
                    <a:pt x="1221" y="1227"/>
                  </a:moveTo>
                  <a:lnTo>
                    <a:pt x="1221" y="1227"/>
                  </a:lnTo>
                  <a:lnTo>
                    <a:pt x="1205" y="1226"/>
                  </a:lnTo>
                  <a:lnTo>
                    <a:pt x="1190" y="1226"/>
                  </a:lnTo>
                  <a:lnTo>
                    <a:pt x="1190" y="1226"/>
                  </a:lnTo>
                  <a:lnTo>
                    <a:pt x="1176" y="1225"/>
                  </a:lnTo>
                  <a:lnTo>
                    <a:pt x="1176" y="1225"/>
                  </a:lnTo>
                  <a:lnTo>
                    <a:pt x="1140" y="1223"/>
                  </a:lnTo>
                  <a:lnTo>
                    <a:pt x="1105" y="1221"/>
                  </a:lnTo>
                  <a:lnTo>
                    <a:pt x="1104" y="1221"/>
                  </a:lnTo>
                  <a:lnTo>
                    <a:pt x="1104" y="1221"/>
                  </a:lnTo>
                  <a:lnTo>
                    <a:pt x="1049" y="1218"/>
                  </a:lnTo>
                  <a:lnTo>
                    <a:pt x="1021" y="1217"/>
                  </a:lnTo>
                  <a:lnTo>
                    <a:pt x="993" y="1216"/>
                  </a:lnTo>
                  <a:lnTo>
                    <a:pt x="993" y="1216"/>
                  </a:lnTo>
                  <a:lnTo>
                    <a:pt x="915" y="1215"/>
                  </a:lnTo>
                  <a:lnTo>
                    <a:pt x="838" y="1214"/>
                  </a:lnTo>
                  <a:lnTo>
                    <a:pt x="838" y="1214"/>
                  </a:lnTo>
                  <a:lnTo>
                    <a:pt x="760" y="1213"/>
                  </a:lnTo>
                  <a:lnTo>
                    <a:pt x="681" y="1212"/>
                  </a:lnTo>
                  <a:lnTo>
                    <a:pt x="681" y="1212"/>
                  </a:lnTo>
                  <a:lnTo>
                    <a:pt x="608" y="1213"/>
                  </a:lnTo>
                  <a:lnTo>
                    <a:pt x="541" y="1215"/>
                  </a:lnTo>
                  <a:lnTo>
                    <a:pt x="541" y="1215"/>
                  </a:lnTo>
                  <a:lnTo>
                    <a:pt x="494" y="1218"/>
                  </a:lnTo>
                  <a:lnTo>
                    <a:pt x="489" y="1218"/>
                  </a:lnTo>
                  <a:lnTo>
                    <a:pt x="489" y="1218"/>
                  </a:lnTo>
                  <a:lnTo>
                    <a:pt x="399" y="1223"/>
                  </a:lnTo>
                  <a:lnTo>
                    <a:pt x="354" y="1224"/>
                  </a:lnTo>
                  <a:lnTo>
                    <a:pt x="309" y="1225"/>
                  </a:lnTo>
                  <a:lnTo>
                    <a:pt x="309" y="1225"/>
                  </a:lnTo>
                  <a:lnTo>
                    <a:pt x="268" y="1224"/>
                  </a:lnTo>
                  <a:lnTo>
                    <a:pt x="228" y="1223"/>
                  </a:lnTo>
                  <a:lnTo>
                    <a:pt x="191" y="1220"/>
                  </a:lnTo>
                  <a:lnTo>
                    <a:pt x="157" y="1215"/>
                  </a:lnTo>
                  <a:lnTo>
                    <a:pt x="157" y="1215"/>
                  </a:lnTo>
                  <a:lnTo>
                    <a:pt x="141" y="1213"/>
                  </a:lnTo>
                  <a:lnTo>
                    <a:pt x="126" y="1209"/>
                  </a:lnTo>
                  <a:lnTo>
                    <a:pt x="109" y="1205"/>
                  </a:lnTo>
                  <a:lnTo>
                    <a:pt x="95" y="1200"/>
                  </a:lnTo>
                  <a:lnTo>
                    <a:pt x="80" y="1194"/>
                  </a:lnTo>
                  <a:lnTo>
                    <a:pt x="67" y="1187"/>
                  </a:lnTo>
                  <a:lnTo>
                    <a:pt x="61" y="1183"/>
                  </a:lnTo>
                  <a:lnTo>
                    <a:pt x="55" y="1177"/>
                  </a:lnTo>
                  <a:lnTo>
                    <a:pt x="50" y="1172"/>
                  </a:lnTo>
                  <a:lnTo>
                    <a:pt x="45" y="1167"/>
                  </a:lnTo>
                  <a:lnTo>
                    <a:pt x="45" y="1167"/>
                  </a:lnTo>
                  <a:lnTo>
                    <a:pt x="40" y="1159"/>
                  </a:lnTo>
                  <a:lnTo>
                    <a:pt x="36" y="1150"/>
                  </a:lnTo>
                  <a:lnTo>
                    <a:pt x="27" y="1134"/>
                  </a:lnTo>
                  <a:lnTo>
                    <a:pt x="22" y="1117"/>
                  </a:lnTo>
                  <a:lnTo>
                    <a:pt x="19" y="1101"/>
                  </a:lnTo>
                  <a:lnTo>
                    <a:pt x="17" y="1083"/>
                  </a:lnTo>
                  <a:lnTo>
                    <a:pt x="16" y="1065"/>
                  </a:lnTo>
                  <a:lnTo>
                    <a:pt x="16" y="1029"/>
                  </a:lnTo>
                  <a:lnTo>
                    <a:pt x="16" y="1026"/>
                  </a:lnTo>
                  <a:lnTo>
                    <a:pt x="16" y="1026"/>
                  </a:lnTo>
                  <a:lnTo>
                    <a:pt x="17" y="1023"/>
                  </a:lnTo>
                  <a:lnTo>
                    <a:pt x="18" y="1019"/>
                  </a:lnTo>
                  <a:lnTo>
                    <a:pt x="20" y="1016"/>
                  </a:lnTo>
                  <a:lnTo>
                    <a:pt x="23" y="1013"/>
                  </a:lnTo>
                  <a:lnTo>
                    <a:pt x="24" y="1012"/>
                  </a:lnTo>
                  <a:lnTo>
                    <a:pt x="25" y="1009"/>
                  </a:lnTo>
                  <a:lnTo>
                    <a:pt x="25" y="1009"/>
                  </a:lnTo>
                  <a:lnTo>
                    <a:pt x="25" y="1001"/>
                  </a:lnTo>
                  <a:lnTo>
                    <a:pt x="25" y="1001"/>
                  </a:lnTo>
                  <a:lnTo>
                    <a:pt x="23" y="961"/>
                  </a:lnTo>
                  <a:lnTo>
                    <a:pt x="23" y="959"/>
                  </a:lnTo>
                  <a:lnTo>
                    <a:pt x="23" y="959"/>
                  </a:lnTo>
                  <a:lnTo>
                    <a:pt x="22" y="927"/>
                  </a:lnTo>
                  <a:lnTo>
                    <a:pt x="22" y="927"/>
                  </a:lnTo>
                  <a:lnTo>
                    <a:pt x="19" y="875"/>
                  </a:lnTo>
                  <a:lnTo>
                    <a:pt x="19" y="875"/>
                  </a:lnTo>
                  <a:lnTo>
                    <a:pt x="18" y="830"/>
                  </a:lnTo>
                  <a:lnTo>
                    <a:pt x="15" y="786"/>
                  </a:lnTo>
                  <a:lnTo>
                    <a:pt x="15" y="786"/>
                  </a:lnTo>
                  <a:lnTo>
                    <a:pt x="12" y="759"/>
                  </a:lnTo>
                  <a:lnTo>
                    <a:pt x="11" y="732"/>
                  </a:lnTo>
                  <a:lnTo>
                    <a:pt x="9" y="679"/>
                  </a:lnTo>
                  <a:lnTo>
                    <a:pt x="9" y="625"/>
                  </a:lnTo>
                  <a:lnTo>
                    <a:pt x="10" y="572"/>
                  </a:lnTo>
                  <a:lnTo>
                    <a:pt x="10" y="570"/>
                  </a:lnTo>
                  <a:lnTo>
                    <a:pt x="10" y="570"/>
                  </a:lnTo>
                  <a:lnTo>
                    <a:pt x="10" y="522"/>
                  </a:lnTo>
                  <a:lnTo>
                    <a:pt x="10" y="475"/>
                  </a:lnTo>
                  <a:lnTo>
                    <a:pt x="10" y="475"/>
                  </a:lnTo>
                  <a:lnTo>
                    <a:pt x="9" y="448"/>
                  </a:lnTo>
                  <a:lnTo>
                    <a:pt x="6" y="418"/>
                  </a:lnTo>
                  <a:lnTo>
                    <a:pt x="6" y="418"/>
                  </a:lnTo>
                  <a:lnTo>
                    <a:pt x="2" y="394"/>
                  </a:lnTo>
                  <a:lnTo>
                    <a:pt x="0" y="370"/>
                  </a:lnTo>
                  <a:lnTo>
                    <a:pt x="0" y="345"/>
                  </a:lnTo>
                  <a:lnTo>
                    <a:pt x="0" y="322"/>
                  </a:lnTo>
                  <a:lnTo>
                    <a:pt x="2" y="311"/>
                  </a:lnTo>
                  <a:lnTo>
                    <a:pt x="3" y="299"/>
                  </a:lnTo>
                  <a:lnTo>
                    <a:pt x="7" y="289"/>
                  </a:lnTo>
                  <a:lnTo>
                    <a:pt x="10" y="279"/>
                  </a:lnTo>
                  <a:lnTo>
                    <a:pt x="14" y="269"/>
                  </a:lnTo>
                  <a:lnTo>
                    <a:pt x="20" y="260"/>
                  </a:lnTo>
                  <a:lnTo>
                    <a:pt x="26" y="252"/>
                  </a:lnTo>
                  <a:lnTo>
                    <a:pt x="34" y="243"/>
                  </a:lnTo>
                  <a:lnTo>
                    <a:pt x="34" y="243"/>
                  </a:lnTo>
                  <a:lnTo>
                    <a:pt x="42" y="236"/>
                  </a:lnTo>
                  <a:lnTo>
                    <a:pt x="52" y="230"/>
                  </a:lnTo>
                  <a:lnTo>
                    <a:pt x="63" y="225"/>
                  </a:lnTo>
                  <a:lnTo>
                    <a:pt x="74" y="221"/>
                  </a:lnTo>
                  <a:lnTo>
                    <a:pt x="87" y="218"/>
                  </a:lnTo>
                  <a:lnTo>
                    <a:pt x="101" y="214"/>
                  </a:lnTo>
                  <a:lnTo>
                    <a:pt x="116" y="213"/>
                  </a:lnTo>
                  <a:lnTo>
                    <a:pt x="133" y="213"/>
                  </a:lnTo>
                  <a:lnTo>
                    <a:pt x="133" y="213"/>
                  </a:lnTo>
                  <a:lnTo>
                    <a:pt x="151" y="213"/>
                  </a:lnTo>
                  <a:lnTo>
                    <a:pt x="167" y="214"/>
                  </a:lnTo>
                  <a:lnTo>
                    <a:pt x="202" y="218"/>
                  </a:lnTo>
                  <a:lnTo>
                    <a:pt x="204" y="218"/>
                  </a:lnTo>
                  <a:lnTo>
                    <a:pt x="204" y="218"/>
                  </a:lnTo>
                  <a:lnTo>
                    <a:pt x="228" y="221"/>
                  </a:lnTo>
                  <a:lnTo>
                    <a:pt x="233" y="221"/>
                  </a:lnTo>
                  <a:lnTo>
                    <a:pt x="235" y="218"/>
                  </a:lnTo>
                  <a:lnTo>
                    <a:pt x="235" y="218"/>
                  </a:lnTo>
                  <a:lnTo>
                    <a:pt x="245" y="193"/>
                  </a:lnTo>
                  <a:lnTo>
                    <a:pt x="255" y="169"/>
                  </a:lnTo>
                  <a:lnTo>
                    <a:pt x="264" y="146"/>
                  </a:lnTo>
                  <a:lnTo>
                    <a:pt x="271" y="122"/>
                  </a:lnTo>
                  <a:lnTo>
                    <a:pt x="277" y="98"/>
                  </a:lnTo>
                  <a:lnTo>
                    <a:pt x="282" y="76"/>
                  </a:lnTo>
                  <a:lnTo>
                    <a:pt x="286" y="53"/>
                  </a:lnTo>
                  <a:lnTo>
                    <a:pt x="289" y="31"/>
                  </a:lnTo>
                  <a:lnTo>
                    <a:pt x="289" y="31"/>
                  </a:lnTo>
                  <a:lnTo>
                    <a:pt x="291" y="25"/>
                  </a:lnTo>
                  <a:lnTo>
                    <a:pt x="294" y="20"/>
                  </a:lnTo>
                  <a:lnTo>
                    <a:pt x="298" y="17"/>
                  </a:lnTo>
                  <a:lnTo>
                    <a:pt x="304" y="13"/>
                  </a:lnTo>
                  <a:lnTo>
                    <a:pt x="306" y="13"/>
                  </a:lnTo>
                  <a:lnTo>
                    <a:pt x="307" y="12"/>
                  </a:lnTo>
                  <a:lnTo>
                    <a:pt x="307" y="12"/>
                  </a:lnTo>
                  <a:lnTo>
                    <a:pt x="310" y="9"/>
                  </a:lnTo>
                  <a:lnTo>
                    <a:pt x="312" y="8"/>
                  </a:lnTo>
                  <a:lnTo>
                    <a:pt x="316" y="7"/>
                  </a:lnTo>
                  <a:lnTo>
                    <a:pt x="320" y="6"/>
                  </a:lnTo>
                  <a:lnTo>
                    <a:pt x="320" y="6"/>
                  </a:lnTo>
                  <a:lnTo>
                    <a:pt x="361" y="4"/>
                  </a:lnTo>
                  <a:lnTo>
                    <a:pt x="401" y="2"/>
                  </a:lnTo>
                  <a:lnTo>
                    <a:pt x="441" y="1"/>
                  </a:lnTo>
                  <a:lnTo>
                    <a:pt x="479" y="0"/>
                  </a:lnTo>
                  <a:lnTo>
                    <a:pt x="479" y="0"/>
                  </a:lnTo>
                  <a:lnTo>
                    <a:pt x="532" y="1"/>
                  </a:lnTo>
                  <a:lnTo>
                    <a:pt x="584" y="3"/>
                  </a:lnTo>
                  <a:lnTo>
                    <a:pt x="634" y="7"/>
                  </a:lnTo>
                  <a:lnTo>
                    <a:pt x="681" y="12"/>
                  </a:lnTo>
                  <a:lnTo>
                    <a:pt x="681" y="12"/>
                  </a:lnTo>
                  <a:lnTo>
                    <a:pt x="695" y="15"/>
                  </a:lnTo>
                  <a:lnTo>
                    <a:pt x="707" y="20"/>
                  </a:lnTo>
                  <a:lnTo>
                    <a:pt x="719" y="26"/>
                  </a:lnTo>
                  <a:lnTo>
                    <a:pt x="729" y="33"/>
                  </a:lnTo>
                  <a:lnTo>
                    <a:pt x="737" y="42"/>
                  </a:lnTo>
                  <a:lnTo>
                    <a:pt x="745" y="54"/>
                  </a:lnTo>
                  <a:lnTo>
                    <a:pt x="751" y="67"/>
                  </a:lnTo>
                  <a:lnTo>
                    <a:pt x="756" y="83"/>
                  </a:lnTo>
                  <a:lnTo>
                    <a:pt x="756" y="83"/>
                  </a:lnTo>
                  <a:lnTo>
                    <a:pt x="766" y="118"/>
                  </a:lnTo>
                  <a:lnTo>
                    <a:pt x="766" y="118"/>
                  </a:lnTo>
                  <a:lnTo>
                    <a:pt x="774" y="138"/>
                  </a:lnTo>
                  <a:lnTo>
                    <a:pt x="779" y="157"/>
                  </a:lnTo>
                  <a:lnTo>
                    <a:pt x="784" y="177"/>
                  </a:lnTo>
                  <a:lnTo>
                    <a:pt x="787" y="198"/>
                  </a:lnTo>
                  <a:lnTo>
                    <a:pt x="788" y="203"/>
                  </a:lnTo>
                  <a:lnTo>
                    <a:pt x="793" y="203"/>
                  </a:lnTo>
                  <a:lnTo>
                    <a:pt x="793" y="203"/>
                  </a:lnTo>
                  <a:lnTo>
                    <a:pt x="901" y="204"/>
                  </a:lnTo>
                  <a:lnTo>
                    <a:pt x="901" y="204"/>
                  </a:lnTo>
                  <a:lnTo>
                    <a:pt x="1026" y="204"/>
                  </a:lnTo>
                  <a:lnTo>
                    <a:pt x="1026" y="204"/>
                  </a:lnTo>
                  <a:lnTo>
                    <a:pt x="1046" y="204"/>
                  </a:lnTo>
                  <a:lnTo>
                    <a:pt x="1066" y="203"/>
                  </a:lnTo>
                  <a:lnTo>
                    <a:pt x="1105" y="200"/>
                  </a:lnTo>
                  <a:lnTo>
                    <a:pt x="1105" y="200"/>
                  </a:lnTo>
                  <a:lnTo>
                    <a:pt x="1144" y="197"/>
                  </a:lnTo>
                  <a:lnTo>
                    <a:pt x="1163" y="195"/>
                  </a:lnTo>
                  <a:lnTo>
                    <a:pt x="1182" y="195"/>
                  </a:lnTo>
                  <a:lnTo>
                    <a:pt x="1182" y="195"/>
                  </a:lnTo>
                  <a:lnTo>
                    <a:pt x="1207" y="196"/>
                  </a:lnTo>
                  <a:lnTo>
                    <a:pt x="1230" y="198"/>
                  </a:lnTo>
                  <a:lnTo>
                    <a:pt x="1230" y="198"/>
                  </a:lnTo>
                  <a:lnTo>
                    <a:pt x="1249" y="202"/>
                  </a:lnTo>
                  <a:lnTo>
                    <a:pt x="1271" y="206"/>
                  </a:lnTo>
                  <a:lnTo>
                    <a:pt x="1294" y="212"/>
                  </a:lnTo>
                  <a:lnTo>
                    <a:pt x="1317" y="221"/>
                  </a:lnTo>
                  <a:lnTo>
                    <a:pt x="1327" y="225"/>
                  </a:lnTo>
                  <a:lnTo>
                    <a:pt x="1337" y="230"/>
                  </a:lnTo>
                  <a:lnTo>
                    <a:pt x="1348" y="235"/>
                  </a:lnTo>
                  <a:lnTo>
                    <a:pt x="1356" y="241"/>
                  </a:lnTo>
                  <a:lnTo>
                    <a:pt x="1364" y="249"/>
                  </a:lnTo>
                  <a:lnTo>
                    <a:pt x="1372" y="256"/>
                  </a:lnTo>
                  <a:lnTo>
                    <a:pt x="1378" y="263"/>
                  </a:lnTo>
                  <a:lnTo>
                    <a:pt x="1383" y="273"/>
                  </a:lnTo>
                  <a:lnTo>
                    <a:pt x="1383" y="273"/>
                  </a:lnTo>
                  <a:lnTo>
                    <a:pt x="1388" y="287"/>
                  </a:lnTo>
                  <a:lnTo>
                    <a:pt x="1393" y="303"/>
                  </a:lnTo>
                  <a:lnTo>
                    <a:pt x="1396" y="318"/>
                  </a:lnTo>
                  <a:lnTo>
                    <a:pt x="1400" y="335"/>
                  </a:lnTo>
                  <a:lnTo>
                    <a:pt x="1401" y="345"/>
                  </a:lnTo>
                  <a:lnTo>
                    <a:pt x="1401" y="345"/>
                  </a:lnTo>
                  <a:lnTo>
                    <a:pt x="1402" y="356"/>
                  </a:lnTo>
                  <a:lnTo>
                    <a:pt x="1402" y="370"/>
                  </a:lnTo>
                  <a:lnTo>
                    <a:pt x="1402" y="370"/>
                  </a:lnTo>
                  <a:lnTo>
                    <a:pt x="1402" y="379"/>
                  </a:lnTo>
                  <a:lnTo>
                    <a:pt x="1403" y="390"/>
                  </a:lnTo>
                  <a:lnTo>
                    <a:pt x="1404" y="399"/>
                  </a:lnTo>
                  <a:lnTo>
                    <a:pt x="1407" y="408"/>
                  </a:lnTo>
                  <a:lnTo>
                    <a:pt x="1407" y="408"/>
                  </a:lnTo>
                  <a:lnTo>
                    <a:pt x="1409" y="412"/>
                  </a:lnTo>
                  <a:lnTo>
                    <a:pt x="1409" y="418"/>
                  </a:lnTo>
                  <a:lnTo>
                    <a:pt x="1408" y="422"/>
                  </a:lnTo>
                  <a:lnTo>
                    <a:pt x="1406" y="426"/>
                  </a:lnTo>
                  <a:lnTo>
                    <a:pt x="1406" y="426"/>
                  </a:lnTo>
                  <a:lnTo>
                    <a:pt x="1403" y="430"/>
                  </a:lnTo>
                  <a:lnTo>
                    <a:pt x="1399" y="433"/>
                  </a:lnTo>
                  <a:lnTo>
                    <a:pt x="1394" y="435"/>
                  </a:lnTo>
                  <a:lnTo>
                    <a:pt x="1389" y="436"/>
                  </a:lnTo>
                  <a:lnTo>
                    <a:pt x="1389" y="436"/>
                  </a:lnTo>
                  <a:lnTo>
                    <a:pt x="1385" y="435"/>
                  </a:lnTo>
                  <a:lnTo>
                    <a:pt x="1382" y="433"/>
                  </a:lnTo>
                  <a:lnTo>
                    <a:pt x="1379" y="431"/>
                  </a:lnTo>
                  <a:lnTo>
                    <a:pt x="1376" y="427"/>
                  </a:lnTo>
                  <a:lnTo>
                    <a:pt x="1376" y="427"/>
                  </a:lnTo>
                  <a:lnTo>
                    <a:pt x="1373" y="419"/>
                  </a:lnTo>
                  <a:lnTo>
                    <a:pt x="1371" y="411"/>
                  </a:lnTo>
                  <a:lnTo>
                    <a:pt x="1367" y="395"/>
                  </a:lnTo>
                  <a:lnTo>
                    <a:pt x="1365" y="378"/>
                  </a:lnTo>
                  <a:lnTo>
                    <a:pt x="1365" y="363"/>
                  </a:lnTo>
                  <a:lnTo>
                    <a:pt x="1365" y="363"/>
                  </a:lnTo>
                  <a:lnTo>
                    <a:pt x="1363" y="335"/>
                  </a:lnTo>
                  <a:lnTo>
                    <a:pt x="1361" y="321"/>
                  </a:lnTo>
                  <a:lnTo>
                    <a:pt x="1358" y="307"/>
                  </a:lnTo>
                  <a:lnTo>
                    <a:pt x="1358" y="307"/>
                  </a:lnTo>
                  <a:lnTo>
                    <a:pt x="1354" y="297"/>
                  </a:lnTo>
                  <a:lnTo>
                    <a:pt x="1348" y="288"/>
                  </a:lnTo>
                  <a:lnTo>
                    <a:pt x="1340" y="280"/>
                  </a:lnTo>
                  <a:lnTo>
                    <a:pt x="1332" y="271"/>
                  </a:lnTo>
                  <a:lnTo>
                    <a:pt x="1322" y="265"/>
                  </a:lnTo>
                  <a:lnTo>
                    <a:pt x="1311" y="258"/>
                  </a:lnTo>
                  <a:lnTo>
                    <a:pt x="1300" y="253"/>
                  </a:lnTo>
                  <a:lnTo>
                    <a:pt x="1288" y="248"/>
                  </a:lnTo>
                  <a:lnTo>
                    <a:pt x="1275" y="243"/>
                  </a:lnTo>
                  <a:lnTo>
                    <a:pt x="1263" y="240"/>
                  </a:lnTo>
                  <a:lnTo>
                    <a:pt x="1237" y="235"/>
                  </a:lnTo>
                  <a:lnTo>
                    <a:pt x="1211" y="232"/>
                  </a:lnTo>
                  <a:lnTo>
                    <a:pt x="1188" y="231"/>
                  </a:lnTo>
                  <a:lnTo>
                    <a:pt x="1188" y="231"/>
                  </a:lnTo>
                  <a:lnTo>
                    <a:pt x="1181" y="231"/>
                  </a:lnTo>
                  <a:lnTo>
                    <a:pt x="1181" y="231"/>
                  </a:lnTo>
                  <a:lnTo>
                    <a:pt x="1140" y="233"/>
                  </a:lnTo>
                  <a:lnTo>
                    <a:pt x="1101" y="235"/>
                  </a:lnTo>
                  <a:lnTo>
                    <a:pt x="1101" y="235"/>
                  </a:lnTo>
                  <a:lnTo>
                    <a:pt x="1047" y="238"/>
                  </a:lnTo>
                  <a:lnTo>
                    <a:pt x="1019" y="239"/>
                  </a:lnTo>
                  <a:lnTo>
                    <a:pt x="991" y="239"/>
                  </a:lnTo>
                  <a:lnTo>
                    <a:pt x="991" y="239"/>
                  </a:lnTo>
                  <a:lnTo>
                    <a:pt x="975" y="239"/>
                  </a:lnTo>
                  <a:lnTo>
                    <a:pt x="975" y="239"/>
                  </a:lnTo>
                  <a:lnTo>
                    <a:pt x="920" y="239"/>
                  </a:lnTo>
                  <a:lnTo>
                    <a:pt x="872" y="239"/>
                  </a:lnTo>
                  <a:lnTo>
                    <a:pt x="777" y="239"/>
                  </a:lnTo>
                  <a:lnTo>
                    <a:pt x="777" y="239"/>
                  </a:lnTo>
                  <a:lnTo>
                    <a:pt x="771" y="238"/>
                  </a:lnTo>
                  <a:lnTo>
                    <a:pt x="767" y="237"/>
                  </a:lnTo>
                  <a:lnTo>
                    <a:pt x="764" y="234"/>
                  </a:lnTo>
                  <a:lnTo>
                    <a:pt x="762" y="231"/>
                  </a:lnTo>
                  <a:lnTo>
                    <a:pt x="761" y="230"/>
                  </a:lnTo>
                  <a:lnTo>
                    <a:pt x="760" y="229"/>
                  </a:lnTo>
                  <a:lnTo>
                    <a:pt x="760" y="229"/>
                  </a:lnTo>
                  <a:lnTo>
                    <a:pt x="756" y="227"/>
                  </a:lnTo>
                  <a:lnTo>
                    <a:pt x="754" y="223"/>
                  </a:lnTo>
                  <a:lnTo>
                    <a:pt x="753" y="219"/>
                  </a:lnTo>
                  <a:lnTo>
                    <a:pt x="752" y="214"/>
                  </a:lnTo>
                  <a:lnTo>
                    <a:pt x="752" y="214"/>
                  </a:lnTo>
                  <a:lnTo>
                    <a:pt x="752" y="204"/>
                  </a:lnTo>
                  <a:lnTo>
                    <a:pt x="751" y="194"/>
                  </a:lnTo>
                  <a:lnTo>
                    <a:pt x="747" y="174"/>
                  </a:lnTo>
                  <a:lnTo>
                    <a:pt x="740" y="154"/>
                  </a:lnTo>
                  <a:lnTo>
                    <a:pt x="734" y="135"/>
                  </a:lnTo>
                  <a:lnTo>
                    <a:pt x="734" y="135"/>
                  </a:lnTo>
                  <a:lnTo>
                    <a:pt x="727" y="114"/>
                  </a:lnTo>
                  <a:lnTo>
                    <a:pt x="721" y="92"/>
                  </a:lnTo>
                  <a:lnTo>
                    <a:pt x="721" y="92"/>
                  </a:lnTo>
                  <a:lnTo>
                    <a:pt x="719" y="84"/>
                  </a:lnTo>
                  <a:lnTo>
                    <a:pt x="714" y="77"/>
                  </a:lnTo>
                  <a:lnTo>
                    <a:pt x="710" y="69"/>
                  </a:lnTo>
                  <a:lnTo>
                    <a:pt x="705" y="64"/>
                  </a:lnTo>
                  <a:lnTo>
                    <a:pt x="699" y="59"/>
                  </a:lnTo>
                  <a:lnTo>
                    <a:pt x="693" y="55"/>
                  </a:lnTo>
                  <a:lnTo>
                    <a:pt x="686" y="52"/>
                  </a:lnTo>
                  <a:lnTo>
                    <a:pt x="679" y="49"/>
                  </a:lnTo>
                  <a:lnTo>
                    <a:pt x="664" y="46"/>
                  </a:lnTo>
                  <a:lnTo>
                    <a:pt x="647" y="43"/>
                  </a:lnTo>
                  <a:lnTo>
                    <a:pt x="631" y="42"/>
                  </a:lnTo>
                  <a:lnTo>
                    <a:pt x="615" y="42"/>
                  </a:lnTo>
                  <a:lnTo>
                    <a:pt x="605" y="42"/>
                  </a:lnTo>
                  <a:lnTo>
                    <a:pt x="605" y="42"/>
                  </a:lnTo>
                  <a:lnTo>
                    <a:pt x="530" y="41"/>
                  </a:lnTo>
                  <a:lnTo>
                    <a:pt x="528" y="40"/>
                  </a:lnTo>
                  <a:lnTo>
                    <a:pt x="528" y="40"/>
                  </a:lnTo>
                  <a:lnTo>
                    <a:pt x="476" y="39"/>
                  </a:lnTo>
                  <a:lnTo>
                    <a:pt x="424" y="39"/>
                  </a:lnTo>
                  <a:lnTo>
                    <a:pt x="424" y="39"/>
                  </a:lnTo>
                  <a:lnTo>
                    <a:pt x="374" y="39"/>
                  </a:lnTo>
                  <a:lnTo>
                    <a:pt x="329" y="41"/>
                  </a:lnTo>
                  <a:lnTo>
                    <a:pt x="324" y="42"/>
                  </a:lnTo>
                  <a:lnTo>
                    <a:pt x="323" y="47"/>
                  </a:lnTo>
                  <a:lnTo>
                    <a:pt x="323" y="47"/>
                  </a:lnTo>
                  <a:lnTo>
                    <a:pt x="320" y="66"/>
                  </a:lnTo>
                  <a:lnTo>
                    <a:pt x="316" y="87"/>
                  </a:lnTo>
                  <a:lnTo>
                    <a:pt x="308" y="126"/>
                  </a:lnTo>
                  <a:lnTo>
                    <a:pt x="308" y="127"/>
                  </a:lnTo>
                  <a:lnTo>
                    <a:pt x="308" y="127"/>
                  </a:lnTo>
                  <a:lnTo>
                    <a:pt x="302" y="153"/>
                  </a:lnTo>
                  <a:lnTo>
                    <a:pt x="302" y="153"/>
                  </a:lnTo>
                  <a:lnTo>
                    <a:pt x="300" y="162"/>
                  </a:lnTo>
                  <a:lnTo>
                    <a:pt x="298" y="168"/>
                  </a:lnTo>
                  <a:lnTo>
                    <a:pt x="292" y="178"/>
                  </a:lnTo>
                  <a:lnTo>
                    <a:pt x="292" y="178"/>
                  </a:lnTo>
                  <a:lnTo>
                    <a:pt x="287" y="184"/>
                  </a:lnTo>
                  <a:lnTo>
                    <a:pt x="283" y="193"/>
                  </a:lnTo>
                  <a:lnTo>
                    <a:pt x="283" y="193"/>
                  </a:lnTo>
                  <a:lnTo>
                    <a:pt x="274" y="214"/>
                  </a:lnTo>
                  <a:lnTo>
                    <a:pt x="274" y="214"/>
                  </a:lnTo>
                  <a:lnTo>
                    <a:pt x="267" y="232"/>
                  </a:lnTo>
                  <a:lnTo>
                    <a:pt x="266" y="234"/>
                  </a:lnTo>
                  <a:lnTo>
                    <a:pt x="267" y="235"/>
                  </a:lnTo>
                  <a:lnTo>
                    <a:pt x="267" y="235"/>
                  </a:lnTo>
                  <a:lnTo>
                    <a:pt x="268" y="239"/>
                  </a:lnTo>
                  <a:lnTo>
                    <a:pt x="267" y="245"/>
                  </a:lnTo>
                  <a:lnTo>
                    <a:pt x="266" y="248"/>
                  </a:lnTo>
                  <a:lnTo>
                    <a:pt x="264" y="252"/>
                  </a:lnTo>
                  <a:lnTo>
                    <a:pt x="264" y="252"/>
                  </a:lnTo>
                  <a:lnTo>
                    <a:pt x="262" y="255"/>
                  </a:lnTo>
                  <a:lnTo>
                    <a:pt x="258" y="256"/>
                  </a:lnTo>
                  <a:lnTo>
                    <a:pt x="254" y="258"/>
                  </a:lnTo>
                  <a:lnTo>
                    <a:pt x="250" y="258"/>
                  </a:lnTo>
                  <a:lnTo>
                    <a:pt x="248" y="258"/>
                  </a:lnTo>
                  <a:lnTo>
                    <a:pt x="248" y="258"/>
                  </a:lnTo>
                  <a:lnTo>
                    <a:pt x="248" y="258"/>
                  </a:lnTo>
                  <a:lnTo>
                    <a:pt x="245" y="258"/>
                  </a:lnTo>
                  <a:lnTo>
                    <a:pt x="245" y="258"/>
                  </a:lnTo>
                  <a:lnTo>
                    <a:pt x="241" y="258"/>
                  </a:lnTo>
                  <a:lnTo>
                    <a:pt x="241" y="258"/>
                  </a:lnTo>
                  <a:lnTo>
                    <a:pt x="240" y="258"/>
                  </a:lnTo>
                  <a:lnTo>
                    <a:pt x="240" y="258"/>
                  </a:lnTo>
                  <a:lnTo>
                    <a:pt x="208" y="255"/>
                  </a:lnTo>
                  <a:lnTo>
                    <a:pt x="208" y="255"/>
                  </a:lnTo>
                  <a:lnTo>
                    <a:pt x="175" y="252"/>
                  </a:lnTo>
                  <a:lnTo>
                    <a:pt x="157" y="251"/>
                  </a:lnTo>
                  <a:lnTo>
                    <a:pt x="140" y="250"/>
                  </a:lnTo>
                  <a:lnTo>
                    <a:pt x="140" y="250"/>
                  </a:lnTo>
                  <a:lnTo>
                    <a:pt x="127" y="251"/>
                  </a:lnTo>
                  <a:lnTo>
                    <a:pt x="113" y="252"/>
                  </a:lnTo>
                  <a:lnTo>
                    <a:pt x="101" y="254"/>
                  </a:lnTo>
                  <a:lnTo>
                    <a:pt x="91" y="256"/>
                  </a:lnTo>
                  <a:lnTo>
                    <a:pt x="80" y="259"/>
                  </a:lnTo>
                  <a:lnTo>
                    <a:pt x="72" y="264"/>
                  </a:lnTo>
                  <a:lnTo>
                    <a:pt x="65" y="268"/>
                  </a:lnTo>
                  <a:lnTo>
                    <a:pt x="58" y="275"/>
                  </a:lnTo>
                  <a:lnTo>
                    <a:pt x="58" y="275"/>
                  </a:lnTo>
                  <a:lnTo>
                    <a:pt x="53" y="280"/>
                  </a:lnTo>
                  <a:lnTo>
                    <a:pt x="49" y="286"/>
                  </a:lnTo>
                  <a:lnTo>
                    <a:pt x="46" y="292"/>
                  </a:lnTo>
                  <a:lnTo>
                    <a:pt x="44" y="298"/>
                  </a:lnTo>
                  <a:lnTo>
                    <a:pt x="42" y="306"/>
                  </a:lnTo>
                  <a:lnTo>
                    <a:pt x="41" y="314"/>
                  </a:lnTo>
                  <a:lnTo>
                    <a:pt x="40" y="322"/>
                  </a:lnTo>
                  <a:lnTo>
                    <a:pt x="40" y="332"/>
                  </a:lnTo>
                  <a:lnTo>
                    <a:pt x="41" y="368"/>
                  </a:lnTo>
                  <a:lnTo>
                    <a:pt x="41" y="368"/>
                  </a:lnTo>
                  <a:lnTo>
                    <a:pt x="44" y="483"/>
                  </a:lnTo>
                  <a:lnTo>
                    <a:pt x="46" y="541"/>
                  </a:lnTo>
                  <a:lnTo>
                    <a:pt x="46" y="599"/>
                  </a:lnTo>
                  <a:lnTo>
                    <a:pt x="46" y="599"/>
                  </a:lnTo>
                  <a:lnTo>
                    <a:pt x="46" y="658"/>
                  </a:lnTo>
                  <a:lnTo>
                    <a:pt x="48" y="720"/>
                  </a:lnTo>
                  <a:lnTo>
                    <a:pt x="50" y="783"/>
                  </a:lnTo>
                  <a:lnTo>
                    <a:pt x="53" y="850"/>
                  </a:lnTo>
                  <a:lnTo>
                    <a:pt x="53" y="850"/>
                  </a:lnTo>
                  <a:lnTo>
                    <a:pt x="55" y="893"/>
                  </a:lnTo>
                  <a:lnTo>
                    <a:pt x="55" y="893"/>
                  </a:lnTo>
                  <a:lnTo>
                    <a:pt x="56" y="932"/>
                  </a:lnTo>
                  <a:lnTo>
                    <a:pt x="59" y="972"/>
                  </a:lnTo>
                  <a:lnTo>
                    <a:pt x="59" y="972"/>
                  </a:lnTo>
                  <a:lnTo>
                    <a:pt x="59" y="985"/>
                  </a:lnTo>
                  <a:lnTo>
                    <a:pt x="59" y="996"/>
                  </a:lnTo>
                  <a:lnTo>
                    <a:pt x="56" y="1019"/>
                  </a:lnTo>
                  <a:lnTo>
                    <a:pt x="56" y="1019"/>
                  </a:lnTo>
                  <a:lnTo>
                    <a:pt x="53" y="1035"/>
                  </a:lnTo>
                  <a:lnTo>
                    <a:pt x="52" y="1052"/>
                  </a:lnTo>
                  <a:lnTo>
                    <a:pt x="52" y="1052"/>
                  </a:lnTo>
                  <a:lnTo>
                    <a:pt x="52" y="1053"/>
                  </a:lnTo>
                  <a:lnTo>
                    <a:pt x="52" y="1053"/>
                  </a:lnTo>
                  <a:lnTo>
                    <a:pt x="53" y="1076"/>
                  </a:lnTo>
                  <a:lnTo>
                    <a:pt x="56" y="1097"/>
                  </a:lnTo>
                  <a:lnTo>
                    <a:pt x="58" y="1106"/>
                  </a:lnTo>
                  <a:lnTo>
                    <a:pt x="61" y="1115"/>
                  </a:lnTo>
                  <a:lnTo>
                    <a:pt x="65" y="1123"/>
                  </a:lnTo>
                  <a:lnTo>
                    <a:pt x="69" y="1132"/>
                  </a:lnTo>
                  <a:lnTo>
                    <a:pt x="73" y="1139"/>
                  </a:lnTo>
                  <a:lnTo>
                    <a:pt x="79" y="1145"/>
                  </a:lnTo>
                  <a:lnTo>
                    <a:pt x="85" y="1151"/>
                  </a:lnTo>
                  <a:lnTo>
                    <a:pt x="93" y="1157"/>
                  </a:lnTo>
                  <a:lnTo>
                    <a:pt x="101" y="1162"/>
                  </a:lnTo>
                  <a:lnTo>
                    <a:pt x="110" y="1166"/>
                  </a:lnTo>
                  <a:lnTo>
                    <a:pt x="122" y="1169"/>
                  </a:lnTo>
                  <a:lnTo>
                    <a:pt x="133" y="1171"/>
                  </a:lnTo>
                  <a:lnTo>
                    <a:pt x="133" y="1171"/>
                  </a:lnTo>
                  <a:lnTo>
                    <a:pt x="175" y="1178"/>
                  </a:lnTo>
                  <a:lnTo>
                    <a:pt x="211" y="1183"/>
                  </a:lnTo>
                  <a:lnTo>
                    <a:pt x="246" y="1186"/>
                  </a:lnTo>
                  <a:lnTo>
                    <a:pt x="279" y="1186"/>
                  </a:lnTo>
                  <a:lnTo>
                    <a:pt x="279" y="1186"/>
                  </a:lnTo>
                  <a:lnTo>
                    <a:pt x="311" y="1187"/>
                  </a:lnTo>
                  <a:lnTo>
                    <a:pt x="342" y="1188"/>
                  </a:lnTo>
                  <a:lnTo>
                    <a:pt x="342" y="1188"/>
                  </a:lnTo>
                  <a:lnTo>
                    <a:pt x="376" y="1189"/>
                  </a:lnTo>
                  <a:lnTo>
                    <a:pt x="409" y="1190"/>
                  </a:lnTo>
                  <a:lnTo>
                    <a:pt x="409" y="1190"/>
                  </a:lnTo>
                  <a:lnTo>
                    <a:pt x="440" y="1189"/>
                  </a:lnTo>
                  <a:lnTo>
                    <a:pt x="440" y="1189"/>
                  </a:lnTo>
                  <a:lnTo>
                    <a:pt x="472" y="1187"/>
                  </a:lnTo>
                  <a:lnTo>
                    <a:pt x="504" y="1184"/>
                  </a:lnTo>
                  <a:lnTo>
                    <a:pt x="504" y="1184"/>
                  </a:lnTo>
                  <a:lnTo>
                    <a:pt x="552" y="1180"/>
                  </a:lnTo>
                  <a:lnTo>
                    <a:pt x="576" y="1178"/>
                  </a:lnTo>
                  <a:lnTo>
                    <a:pt x="599" y="1178"/>
                  </a:lnTo>
                  <a:lnTo>
                    <a:pt x="599" y="1178"/>
                  </a:lnTo>
                  <a:lnTo>
                    <a:pt x="612" y="1178"/>
                  </a:lnTo>
                  <a:lnTo>
                    <a:pt x="612" y="1178"/>
                  </a:lnTo>
                  <a:lnTo>
                    <a:pt x="691" y="1179"/>
                  </a:lnTo>
                  <a:lnTo>
                    <a:pt x="784" y="1180"/>
                  </a:lnTo>
                  <a:lnTo>
                    <a:pt x="784" y="1180"/>
                  </a:lnTo>
                  <a:lnTo>
                    <a:pt x="873" y="1179"/>
                  </a:lnTo>
                  <a:lnTo>
                    <a:pt x="880" y="1179"/>
                  </a:lnTo>
                  <a:lnTo>
                    <a:pt x="880" y="1179"/>
                  </a:lnTo>
                  <a:lnTo>
                    <a:pt x="976" y="1179"/>
                  </a:lnTo>
                  <a:lnTo>
                    <a:pt x="976" y="1179"/>
                  </a:lnTo>
                  <a:lnTo>
                    <a:pt x="1009" y="1179"/>
                  </a:lnTo>
                  <a:lnTo>
                    <a:pt x="1011" y="1179"/>
                  </a:lnTo>
                  <a:lnTo>
                    <a:pt x="1011" y="1179"/>
                  </a:lnTo>
                  <a:lnTo>
                    <a:pt x="1041" y="1179"/>
                  </a:lnTo>
                  <a:lnTo>
                    <a:pt x="1041" y="1179"/>
                  </a:lnTo>
                  <a:lnTo>
                    <a:pt x="1084" y="1180"/>
                  </a:lnTo>
                  <a:lnTo>
                    <a:pt x="1107" y="1181"/>
                  </a:lnTo>
                  <a:lnTo>
                    <a:pt x="1130" y="1184"/>
                  </a:lnTo>
                  <a:lnTo>
                    <a:pt x="1130" y="1184"/>
                  </a:lnTo>
                  <a:lnTo>
                    <a:pt x="1159" y="1187"/>
                  </a:lnTo>
                  <a:lnTo>
                    <a:pt x="1174" y="1188"/>
                  </a:lnTo>
                  <a:lnTo>
                    <a:pt x="1189" y="1188"/>
                  </a:lnTo>
                  <a:lnTo>
                    <a:pt x="1189" y="1188"/>
                  </a:lnTo>
                  <a:lnTo>
                    <a:pt x="1208" y="1188"/>
                  </a:lnTo>
                  <a:lnTo>
                    <a:pt x="1208" y="1188"/>
                  </a:lnTo>
                  <a:lnTo>
                    <a:pt x="1210" y="1188"/>
                  </a:lnTo>
                  <a:lnTo>
                    <a:pt x="1210" y="1188"/>
                  </a:lnTo>
                  <a:lnTo>
                    <a:pt x="1219" y="1188"/>
                  </a:lnTo>
                  <a:lnTo>
                    <a:pt x="1219" y="1188"/>
                  </a:lnTo>
                  <a:lnTo>
                    <a:pt x="1237" y="1189"/>
                  </a:lnTo>
                  <a:lnTo>
                    <a:pt x="1237" y="1189"/>
                  </a:lnTo>
                  <a:lnTo>
                    <a:pt x="1248" y="1188"/>
                  </a:lnTo>
                  <a:lnTo>
                    <a:pt x="1255" y="1187"/>
                  </a:lnTo>
                  <a:lnTo>
                    <a:pt x="1260" y="1185"/>
                  </a:lnTo>
                  <a:lnTo>
                    <a:pt x="1262" y="1183"/>
                  </a:lnTo>
                  <a:lnTo>
                    <a:pt x="1262" y="1183"/>
                  </a:lnTo>
                  <a:lnTo>
                    <a:pt x="1265" y="1178"/>
                  </a:lnTo>
                  <a:lnTo>
                    <a:pt x="1268" y="1176"/>
                  </a:lnTo>
                  <a:lnTo>
                    <a:pt x="1272" y="1174"/>
                  </a:lnTo>
                  <a:lnTo>
                    <a:pt x="1276" y="1173"/>
                  </a:lnTo>
                  <a:lnTo>
                    <a:pt x="1276" y="1173"/>
                  </a:lnTo>
                  <a:lnTo>
                    <a:pt x="1281" y="1174"/>
                  </a:lnTo>
                  <a:lnTo>
                    <a:pt x="1287" y="1176"/>
                  </a:lnTo>
                  <a:lnTo>
                    <a:pt x="1291" y="1179"/>
                  </a:lnTo>
                  <a:lnTo>
                    <a:pt x="1294" y="1184"/>
                  </a:lnTo>
                  <a:lnTo>
                    <a:pt x="1294" y="1184"/>
                  </a:lnTo>
                  <a:lnTo>
                    <a:pt x="1295" y="1188"/>
                  </a:lnTo>
                  <a:lnTo>
                    <a:pt x="1296" y="1192"/>
                  </a:lnTo>
                  <a:lnTo>
                    <a:pt x="1295" y="1196"/>
                  </a:lnTo>
                  <a:lnTo>
                    <a:pt x="1293" y="1200"/>
                  </a:lnTo>
                  <a:lnTo>
                    <a:pt x="1293" y="1200"/>
                  </a:lnTo>
                  <a:lnTo>
                    <a:pt x="1290" y="1204"/>
                  </a:lnTo>
                  <a:lnTo>
                    <a:pt x="1287" y="1208"/>
                  </a:lnTo>
                  <a:lnTo>
                    <a:pt x="1279" y="1215"/>
                  </a:lnTo>
                  <a:lnTo>
                    <a:pt x="1270" y="1219"/>
                  </a:lnTo>
                  <a:lnTo>
                    <a:pt x="1261" y="1223"/>
                  </a:lnTo>
                  <a:lnTo>
                    <a:pt x="1251" y="1225"/>
                  </a:lnTo>
                  <a:lnTo>
                    <a:pt x="1241" y="1226"/>
                  </a:lnTo>
                  <a:lnTo>
                    <a:pt x="1221" y="1227"/>
                  </a:lnTo>
                  <a:lnTo>
                    <a:pt x="1221" y="122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9" name="Freeform 1010"/>
            <p:cNvSpPr/>
            <p:nvPr/>
          </p:nvSpPr>
          <p:spPr bwMode="auto">
            <a:xfrm>
              <a:off x="4127500" y="2363788"/>
              <a:ext cx="822325" cy="422275"/>
            </a:xfrm>
            <a:custGeom>
              <a:avLst/>
              <a:gdLst/>
              <a:ahLst/>
              <a:cxnLst>
                <a:cxn ang="0">
                  <a:pos x="1224" y="794"/>
                </a:cxn>
                <a:cxn ang="0">
                  <a:pos x="1217" y="774"/>
                </a:cxn>
                <a:cxn ang="0">
                  <a:pos x="1226" y="760"/>
                </a:cxn>
                <a:cxn ang="0">
                  <a:pos x="1240" y="724"/>
                </a:cxn>
                <a:cxn ang="0">
                  <a:pos x="1256" y="649"/>
                </a:cxn>
                <a:cxn ang="0">
                  <a:pos x="1286" y="584"/>
                </a:cxn>
                <a:cxn ang="0">
                  <a:pos x="1313" y="525"/>
                </a:cxn>
                <a:cxn ang="0">
                  <a:pos x="1351" y="435"/>
                </a:cxn>
                <a:cxn ang="0">
                  <a:pos x="1404" y="353"/>
                </a:cxn>
                <a:cxn ang="0">
                  <a:pos x="1460" y="252"/>
                </a:cxn>
                <a:cxn ang="0">
                  <a:pos x="1509" y="131"/>
                </a:cxn>
                <a:cxn ang="0">
                  <a:pos x="1516" y="71"/>
                </a:cxn>
                <a:cxn ang="0">
                  <a:pos x="1506" y="49"/>
                </a:cxn>
                <a:cxn ang="0">
                  <a:pos x="1465" y="35"/>
                </a:cxn>
                <a:cxn ang="0">
                  <a:pos x="1425" y="37"/>
                </a:cxn>
                <a:cxn ang="0">
                  <a:pos x="781" y="47"/>
                </a:cxn>
                <a:cxn ang="0">
                  <a:pos x="307" y="65"/>
                </a:cxn>
                <a:cxn ang="0">
                  <a:pos x="295" y="101"/>
                </a:cxn>
                <a:cxn ang="0">
                  <a:pos x="257" y="189"/>
                </a:cxn>
                <a:cxn ang="0">
                  <a:pos x="245" y="243"/>
                </a:cxn>
                <a:cxn ang="0">
                  <a:pos x="228" y="311"/>
                </a:cxn>
                <a:cxn ang="0">
                  <a:pos x="196" y="371"/>
                </a:cxn>
                <a:cxn ang="0">
                  <a:pos x="150" y="466"/>
                </a:cxn>
                <a:cxn ang="0">
                  <a:pos x="135" y="518"/>
                </a:cxn>
                <a:cxn ang="0">
                  <a:pos x="104" y="613"/>
                </a:cxn>
                <a:cxn ang="0">
                  <a:pos x="74" y="660"/>
                </a:cxn>
                <a:cxn ang="0">
                  <a:pos x="52" y="709"/>
                </a:cxn>
                <a:cxn ang="0">
                  <a:pos x="36" y="756"/>
                </a:cxn>
                <a:cxn ang="0">
                  <a:pos x="32" y="773"/>
                </a:cxn>
                <a:cxn ang="0">
                  <a:pos x="17" y="780"/>
                </a:cxn>
                <a:cxn ang="0">
                  <a:pos x="4" y="774"/>
                </a:cxn>
                <a:cxn ang="0">
                  <a:pos x="0" y="762"/>
                </a:cxn>
                <a:cxn ang="0">
                  <a:pos x="13" y="713"/>
                </a:cxn>
                <a:cxn ang="0">
                  <a:pos x="42" y="646"/>
                </a:cxn>
                <a:cxn ang="0">
                  <a:pos x="79" y="583"/>
                </a:cxn>
                <a:cxn ang="0">
                  <a:pos x="98" y="520"/>
                </a:cxn>
                <a:cxn ang="0">
                  <a:pos x="128" y="431"/>
                </a:cxn>
                <a:cxn ang="0">
                  <a:pos x="164" y="359"/>
                </a:cxn>
                <a:cxn ang="0">
                  <a:pos x="198" y="289"/>
                </a:cxn>
                <a:cxn ang="0">
                  <a:pos x="212" y="219"/>
                </a:cxn>
                <a:cxn ang="0">
                  <a:pos x="237" y="133"/>
                </a:cxn>
                <a:cxn ang="0">
                  <a:pos x="265" y="77"/>
                </a:cxn>
                <a:cxn ang="0">
                  <a:pos x="276" y="43"/>
                </a:cxn>
                <a:cxn ang="0">
                  <a:pos x="303" y="24"/>
                </a:cxn>
                <a:cxn ang="0">
                  <a:pos x="375" y="18"/>
                </a:cxn>
                <a:cxn ang="0">
                  <a:pos x="411" y="13"/>
                </a:cxn>
                <a:cxn ang="0">
                  <a:pos x="479" y="13"/>
                </a:cxn>
                <a:cxn ang="0">
                  <a:pos x="668" y="15"/>
                </a:cxn>
                <a:cxn ang="0">
                  <a:pos x="1159" y="4"/>
                </a:cxn>
                <a:cxn ang="0">
                  <a:pos x="1375" y="1"/>
                </a:cxn>
                <a:cxn ang="0">
                  <a:pos x="1481" y="2"/>
                </a:cxn>
                <a:cxn ang="0">
                  <a:pos x="1535" y="17"/>
                </a:cxn>
                <a:cxn ang="0">
                  <a:pos x="1547" y="34"/>
                </a:cxn>
                <a:cxn ang="0">
                  <a:pos x="1550" y="109"/>
                </a:cxn>
                <a:cxn ang="0">
                  <a:pos x="1516" y="216"/>
                </a:cxn>
                <a:cxn ang="0">
                  <a:pos x="1472" y="303"/>
                </a:cxn>
                <a:cxn ang="0">
                  <a:pos x="1406" y="412"/>
                </a:cxn>
                <a:cxn ang="0">
                  <a:pos x="1362" y="503"/>
                </a:cxn>
                <a:cxn ang="0">
                  <a:pos x="1315" y="608"/>
                </a:cxn>
                <a:cxn ang="0">
                  <a:pos x="1277" y="715"/>
                </a:cxn>
                <a:cxn ang="0">
                  <a:pos x="1261" y="773"/>
                </a:cxn>
                <a:cxn ang="0">
                  <a:pos x="1244" y="796"/>
                </a:cxn>
              </a:cxnLst>
              <a:rect l="0" t="0" r="r" b="b"/>
              <a:pathLst>
                <a:path w="1553" h="798">
                  <a:moveTo>
                    <a:pt x="1235" y="798"/>
                  </a:moveTo>
                  <a:lnTo>
                    <a:pt x="1235" y="798"/>
                  </a:lnTo>
                  <a:lnTo>
                    <a:pt x="1229" y="797"/>
                  </a:lnTo>
                  <a:lnTo>
                    <a:pt x="1226" y="796"/>
                  </a:lnTo>
                  <a:lnTo>
                    <a:pt x="1224" y="794"/>
                  </a:lnTo>
                  <a:lnTo>
                    <a:pt x="1220" y="792"/>
                  </a:lnTo>
                  <a:lnTo>
                    <a:pt x="1219" y="789"/>
                  </a:lnTo>
                  <a:lnTo>
                    <a:pt x="1217" y="786"/>
                  </a:lnTo>
                  <a:lnTo>
                    <a:pt x="1217" y="781"/>
                  </a:lnTo>
                  <a:lnTo>
                    <a:pt x="1217" y="774"/>
                  </a:lnTo>
                  <a:lnTo>
                    <a:pt x="1217" y="774"/>
                  </a:lnTo>
                  <a:lnTo>
                    <a:pt x="1218" y="770"/>
                  </a:lnTo>
                  <a:lnTo>
                    <a:pt x="1219" y="766"/>
                  </a:lnTo>
                  <a:lnTo>
                    <a:pt x="1222" y="763"/>
                  </a:lnTo>
                  <a:lnTo>
                    <a:pt x="1226" y="760"/>
                  </a:lnTo>
                  <a:lnTo>
                    <a:pt x="1228" y="759"/>
                  </a:lnTo>
                  <a:lnTo>
                    <a:pt x="1229" y="757"/>
                  </a:lnTo>
                  <a:lnTo>
                    <a:pt x="1229" y="757"/>
                  </a:lnTo>
                  <a:lnTo>
                    <a:pt x="1235" y="741"/>
                  </a:lnTo>
                  <a:lnTo>
                    <a:pt x="1240" y="724"/>
                  </a:lnTo>
                  <a:lnTo>
                    <a:pt x="1244" y="705"/>
                  </a:lnTo>
                  <a:lnTo>
                    <a:pt x="1248" y="686"/>
                  </a:lnTo>
                  <a:lnTo>
                    <a:pt x="1248" y="686"/>
                  </a:lnTo>
                  <a:lnTo>
                    <a:pt x="1251" y="667"/>
                  </a:lnTo>
                  <a:lnTo>
                    <a:pt x="1256" y="649"/>
                  </a:lnTo>
                  <a:lnTo>
                    <a:pt x="1256" y="649"/>
                  </a:lnTo>
                  <a:lnTo>
                    <a:pt x="1262" y="632"/>
                  </a:lnTo>
                  <a:lnTo>
                    <a:pt x="1269" y="616"/>
                  </a:lnTo>
                  <a:lnTo>
                    <a:pt x="1277" y="599"/>
                  </a:lnTo>
                  <a:lnTo>
                    <a:pt x="1286" y="584"/>
                  </a:lnTo>
                  <a:lnTo>
                    <a:pt x="1286" y="584"/>
                  </a:lnTo>
                  <a:lnTo>
                    <a:pt x="1294" y="566"/>
                  </a:lnTo>
                  <a:lnTo>
                    <a:pt x="1302" y="549"/>
                  </a:lnTo>
                  <a:lnTo>
                    <a:pt x="1302" y="549"/>
                  </a:lnTo>
                  <a:lnTo>
                    <a:pt x="1313" y="525"/>
                  </a:lnTo>
                  <a:lnTo>
                    <a:pt x="1323" y="500"/>
                  </a:lnTo>
                  <a:lnTo>
                    <a:pt x="1323" y="500"/>
                  </a:lnTo>
                  <a:lnTo>
                    <a:pt x="1336" y="468"/>
                  </a:lnTo>
                  <a:lnTo>
                    <a:pt x="1351" y="435"/>
                  </a:lnTo>
                  <a:lnTo>
                    <a:pt x="1351" y="435"/>
                  </a:lnTo>
                  <a:lnTo>
                    <a:pt x="1359" y="421"/>
                  </a:lnTo>
                  <a:lnTo>
                    <a:pt x="1368" y="405"/>
                  </a:lnTo>
                  <a:lnTo>
                    <a:pt x="1387" y="377"/>
                  </a:lnTo>
                  <a:lnTo>
                    <a:pt x="1387" y="377"/>
                  </a:lnTo>
                  <a:lnTo>
                    <a:pt x="1404" y="353"/>
                  </a:lnTo>
                  <a:lnTo>
                    <a:pt x="1411" y="340"/>
                  </a:lnTo>
                  <a:lnTo>
                    <a:pt x="1419" y="328"/>
                  </a:lnTo>
                  <a:lnTo>
                    <a:pt x="1430" y="307"/>
                  </a:lnTo>
                  <a:lnTo>
                    <a:pt x="1430" y="307"/>
                  </a:lnTo>
                  <a:lnTo>
                    <a:pt x="1460" y="252"/>
                  </a:lnTo>
                  <a:lnTo>
                    <a:pt x="1474" y="222"/>
                  </a:lnTo>
                  <a:lnTo>
                    <a:pt x="1488" y="192"/>
                  </a:lnTo>
                  <a:lnTo>
                    <a:pt x="1499" y="162"/>
                  </a:lnTo>
                  <a:lnTo>
                    <a:pt x="1504" y="146"/>
                  </a:lnTo>
                  <a:lnTo>
                    <a:pt x="1509" y="131"/>
                  </a:lnTo>
                  <a:lnTo>
                    <a:pt x="1512" y="116"/>
                  </a:lnTo>
                  <a:lnTo>
                    <a:pt x="1514" y="101"/>
                  </a:lnTo>
                  <a:lnTo>
                    <a:pt x="1515" y="85"/>
                  </a:lnTo>
                  <a:lnTo>
                    <a:pt x="1516" y="71"/>
                  </a:lnTo>
                  <a:lnTo>
                    <a:pt x="1516" y="71"/>
                  </a:lnTo>
                  <a:lnTo>
                    <a:pt x="1515" y="65"/>
                  </a:lnTo>
                  <a:lnTo>
                    <a:pt x="1514" y="60"/>
                  </a:lnTo>
                  <a:lnTo>
                    <a:pt x="1512" y="56"/>
                  </a:lnTo>
                  <a:lnTo>
                    <a:pt x="1510" y="52"/>
                  </a:lnTo>
                  <a:lnTo>
                    <a:pt x="1506" y="49"/>
                  </a:lnTo>
                  <a:lnTo>
                    <a:pt x="1503" y="46"/>
                  </a:lnTo>
                  <a:lnTo>
                    <a:pt x="1495" y="42"/>
                  </a:lnTo>
                  <a:lnTo>
                    <a:pt x="1486" y="38"/>
                  </a:lnTo>
                  <a:lnTo>
                    <a:pt x="1475" y="36"/>
                  </a:lnTo>
                  <a:lnTo>
                    <a:pt x="1465" y="35"/>
                  </a:lnTo>
                  <a:lnTo>
                    <a:pt x="1456" y="35"/>
                  </a:lnTo>
                  <a:lnTo>
                    <a:pt x="1456" y="35"/>
                  </a:lnTo>
                  <a:lnTo>
                    <a:pt x="1439" y="36"/>
                  </a:lnTo>
                  <a:lnTo>
                    <a:pt x="1425" y="37"/>
                  </a:lnTo>
                  <a:lnTo>
                    <a:pt x="1425" y="37"/>
                  </a:lnTo>
                  <a:lnTo>
                    <a:pt x="1404" y="37"/>
                  </a:lnTo>
                  <a:lnTo>
                    <a:pt x="1272" y="37"/>
                  </a:lnTo>
                  <a:lnTo>
                    <a:pt x="1272" y="37"/>
                  </a:lnTo>
                  <a:lnTo>
                    <a:pt x="1092" y="41"/>
                  </a:lnTo>
                  <a:lnTo>
                    <a:pt x="781" y="47"/>
                  </a:lnTo>
                  <a:lnTo>
                    <a:pt x="314" y="57"/>
                  </a:lnTo>
                  <a:lnTo>
                    <a:pt x="309" y="57"/>
                  </a:lnTo>
                  <a:lnTo>
                    <a:pt x="308" y="61"/>
                  </a:lnTo>
                  <a:lnTo>
                    <a:pt x="308" y="61"/>
                  </a:lnTo>
                  <a:lnTo>
                    <a:pt x="307" y="65"/>
                  </a:lnTo>
                  <a:lnTo>
                    <a:pt x="306" y="66"/>
                  </a:lnTo>
                  <a:lnTo>
                    <a:pt x="306" y="66"/>
                  </a:lnTo>
                  <a:lnTo>
                    <a:pt x="306" y="66"/>
                  </a:lnTo>
                  <a:lnTo>
                    <a:pt x="301" y="83"/>
                  </a:lnTo>
                  <a:lnTo>
                    <a:pt x="295" y="101"/>
                  </a:lnTo>
                  <a:lnTo>
                    <a:pt x="280" y="134"/>
                  </a:lnTo>
                  <a:lnTo>
                    <a:pt x="280" y="134"/>
                  </a:lnTo>
                  <a:lnTo>
                    <a:pt x="272" y="151"/>
                  </a:lnTo>
                  <a:lnTo>
                    <a:pt x="264" y="170"/>
                  </a:lnTo>
                  <a:lnTo>
                    <a:pt x="257" y="189"/>
                  </a:lnTo>
                  <a:lnTo>
                    <a:pt x="251" y="207"/>
                  </a:lnTo>
                  <a:lnTo>
                    <a:pt x="251" y="207"/>
                  </a:lnTo>
                  <a:lnTo>
                    <a:pt x="248" y="225"/>
                  </a:lnTo>
                  <a:lnTo>
                    <a:pt x="245" y="243"/>
                  </a:lnTo>
                  <a:lnTo>
                    <a:pt x="245" y="243"/>
                  </a:lnTo>
                  <a:lnTo>
                    <a:pt x="241" y="272"/>
                  </a:lnTo>
                  <a:lnTo>
                    <a:pt x="238" y="285"/>
                  </a:lnTo>
                  <a:lnTo>
                    <a:pt x="234" y="299"/>
                  </a:lnTo>
                  <a:lnTo>
                    <a:pt x="234" y="299"/>
                  </a:lnTo>
                  <a:lnTo>
                    <a:pt x="228" y="311"/>
                  </a:lnTo>
                  <a:lnTo>
                    <a:pt x="222" y="322"/>
                  </a:lnTo>
                  <a:lnTo>
                    <a:pt x="210" y="345"/>
                  </a:lnTo>
                  <a:lnTo>
                    <a:pt x="210" y="345"/>
                  </a:lnTo>
                  <a:lnTo>
                    <a:pt x="196" y="371"/>
                  </a:lnTo>
                  <a:lnTo>
                    <a:pt x="196" y="371"/>
                  </a:lnTo>
                  <a:lnTo>
                    <a:pt x="182" y="400"/>
                  </a:lnTo>
                  <a:lnTo>
                    <a:pt x="182" y="400"/>
                  </a:lnTo>
                  <a:lnTo>
                    <a:pt x="171" y="422"/>
                  </a:lnTo>
                  <a:lnTo>
                    <a:pt x="159" y="444"/>
                  </a:lnTo>
                  <a:lnTo>
                    <a:pt x="150" y="466"/>
                  </a:lnTo>
                  <a:lnTo>
                    <a:pt x="146" y="477"/>
                  </a:lnTo>
                  <a:lnTo>
                    <a:pt x="143" y="487"/>
                  </a:lnTo>
                  <a:lnTo>
                    <a:pt x="143" y="487"/>
                  </a:lnTo>
                  <a:lnTo>
                    <a:pt x="135" y="518"/>
                  </a:lnTo>
                  <a:lnTo>
                    <a:pt x="135" y="518"/>
                  </a:lnTo>
                  <a:lnTo>
                    <a:pt x="126" y="553"/>
                  </a:lnTo>
                  <a:lnTo>
                    <a:pt x="116" y="588"/>
                  </a:lnTo>
                  <a:lnTo>
                    <a:pt x="116" y="588"/>
                  </a:lnTo>
                  <a:lnTo>
                    <a:pt x="110" y="600"/>
                  </a:lnTo>
                  <a:lnTo>
                    <a:pt x="104" y="613"/>
                  </a:lnTo>
                  <a:lnTo>
                    <a:pt x="97" y="625"/>
                  </a:lnTo>
                  <a:lnTo>
                    <a:pt x="89" y="637"/>
                  </a:lnTo>
                  <a:lnTo>
                    <a:pt x="89" y="637"/>
                  </a:lnTo>
                  <a:lnTo>
                    <a:pt x="81" y="648"/>
                  </a:lnTo>
                  <a:lnTo>
                    <a:pt x="74" y="660"/>
                  </a:lnTo>
                  <a:lnTo>
                    <a:pt x="68" y="673"/>
                  </a:lnTo>
                  <a:lnTo>
                    <a:pt x="62" y="686"/>
                  </a:lnTo>
                  <a:lnTo>
                    <a:pt x="62" y="686"/>
                  </a:lnTo>
                  <a:lnTo>
                    <a:pt x="58" y="697"/>
                  </a:lnTo>
                  <a:lnTo>
                    <a:pt x="52" y="709"/>
                  </a:lnTo>
                  <a:lnTo>
                    <a:pt x="52" y="709"/>
                  </a:lnTo>
                  <a:lnTo>
                    <a:pt x="47" y="723"/>
                  </a:lnTo>
                  <a:lnTo>
                    <a:pt x="41" y="736"/>
                  </a:lnTo>
                  <a:lnTo>
                    <a:pt x="38" y="750"/>
                  </a:lnTo>
                  <a:lnTo>
                    <a:pt x="36" y="756"/>
                  </a:lnTo>
                  <a:lnTo>
                    <a:pt x="36" y="762"/>
                  </a:lnTo>
                  <a:lnTo>
                    <a:pt x="36" y="762"/>
                  </a:lnTo>
                  <a:lnTo>
                    <a:pt x="35" y="766"/>
                  </a:lnTo>
                  <a:lnTo>
                    <a:pt x="34" y="770"/>
                  </a:lnTo>
                  <a:lnTo>
                    <a:pt x="32" y="773"/>
                  </a:lnTo>
                  <a:lnTo>
                    <a:pt x="30" y="775"/>
                  </a:lnTo>
                  <a:lnTo>
                    <a:pt x="26" y="777"/>
                  </a:lnTo>
                  <a:lnTo>
                    <a:pt x="23" y="779"/>
                  </a:lnTo>
                  <a:lnTo>
                    <a:pt x="17" y="780"/>
                  </a:lnTo>
                  <a:lnTo>
                    <a:pt x="17" y="780"/>
                  </a:lnTo>
                  <a:lnTo>
                    <a:pt x="13" y="780"/>
                  </a:lnTo>
                  <a:lnTo>
                    <a:pt x="10" y="779"/>
                  </a:lnTo>
                  <a:lnTo>
                    <a:pt x="7" y="776"/>
                  </a:lnTo>
                  <a:lnTo>
                    <a:pt x="4" y="774"/>
                  </a:lnTo>
                  <a:lnTo>
                    <a:pt x="4" y="774"/>
                  </a:lnTo>
                  <a:lnTo>
                    <a:pt x="2" y="772"/>
                  </a:lnTo>
                  <a:lnTo>
                    <a:pt x="1" y="769"/>
                  </a:lnTo>
                  <a:lnTo>
                    <a:pt x="0" y="766"/>
                  </a:lnTo>
                  <a:lnTo>
                    <a:pt x="0" y="762"/>
                  </a:lnTo>
                  <a:lnTo>
                    <a:pt x="0" y="762"/>
                  </a:lnTo>
                  <a:lnTo>
                    <a:pt x="1" y="750"/>
                  </a:lnTo>
                  <a:lnTo>
                    <a:pt x="4" y="737"/>
                  </a:lnTo>
                  <a:lnTo>
                    <a:pt x="8" y="726"/>
                  </a:lnTo>
                  <a:lnTo>
                    <a:pt x="13" y="713"/>
                  </a:lnTo>
                  <a:lnTo>
                    <a:pt x="13" y="713"/>
                  </a:lnTo>
                  <a:lnTo>
                    <a:pt x="18" y="703"/>
                  </a:lnTo>
                  <a:lnTo>
                    <a:pt x="22" y="690"/>
                  </a:lnTo>
                  <a:lnTo>
                    <a:pt x="22" y="690"/>
                  </a:lnTo>
                  <a:lnTo>
                    <a:pt x="32" y="668"/>
                  </a:lnTo>
                  <a:lnTo>
                    <a:pt x="42" y="646"/>
                  </a:lnTo>
                  <a:lnTo>
                    <a:pt x="54" y="624"/>
                  </a:lnTo>
                  <a:lnTo>
                    <a:pt x="69" y="602"/>
                  </a:lnTo>
                  <a:lnTo>
                    <a:pt x="69" y="602"/>
                  </a:lnTo>
                  <a:lnTo>
                    <a:pt x="74" y="593"/>
                  </a:lnTo>
                  <a:lnTo>
                    <a:pt x="79" y="583"/>
                  </a:lnTo>
                  <a:lnTo>
                    <a:pt x="83" y="573"/>
                  </a:lnTo>
                  <a:lnTo>
                    <a:pt x="87" y="563"/>
                  </a:lnTo>
                  <a:lnTo>
                    <a:pt x="93" y="541"/>
                  </a:lnTo>
                  <a:lnTo>
                    <a:pt x="98" y="520"/>
                  </a:lnTo>
                  <a:lnTo>
                    <a:pt x="98" y="520"/>
                  </a:lnTo>
                  <a:lnTo>
                    <a:pt x="104" y="492"/>
                  </a:lnTo>
                  <a:lnTo>
                    <a:pt x="104" y="492"/>
                  </a:lnTo>
                  <a:lnTo>
                    <a:pt x="110" y="472"/>
                  </a:lnTo>
                  <a:lnTo>
                    <a:pt x="119" y="451"/>
                  </a:lnTo>
                  <a:lnTo>
                    <a:pt x="128" y="431"/>
                  </a:lnTo>
                  <a:lnTo>
                    <a:pt x="137" y="412"/>
                  </a:lnTo>
                  <a:lnTo>
                    <a:pt x="143" y="401"/>
                  </a:lnTo>
                  <a:lnTo>
                    <a:pt x="143" y="401"/>
                  </a:lnTo>
                  <a:lnTo>
                    <a:pt x="153" y="381"/>
                  </a:lnTo>
                  <a:lnTo>
                    <a:pt x="164" y="359"/>
                  </a:lnTo>
                  <a:lnTo>
                    <a:pt x="164" y="359"/>
                  </a:lnTo>
                  <a:lnTo>
                    <a:pt x="183" y="325"/>
                  </a:lnTo>
                  <a:lnTo>
                    <a:pt x="191" y="307"/>
                  </a:lnTo>
                  <a:lnTo>
                    <a:pt x="198" y="289"/>
                  </a:lnTo>
                  <a:lnTo>
                    <a:pt x="198" y="289"/>
                  </a:lnTo>
                  <a:lnTo>
                    <a:pt x="202" y="277"/>
                  </a:lnTo>
                  <a:lnTo>
                    <a:pt x="205" y="264"/>
                  </a:lnTo>
                  <a:lnTo>
                    <a:pt x="209" y="240"/>
                  </a:lnTo>
                  <a:lnTo>
                    <a:pt x="209" y="240"/>
                  </a:lnTo>
                  <a:lnTo>
                    <a:pt x="212" y="219"/>
                  </a:lnTo>
                  <a:lnTo>
                    <a:pt x="216" y="198"/>
                  </a:lnTo>
                  <a:lnTo>
                    <a:pt x="216" y="198"/>
                  </a:lnTo>
                  <a:lnTo>
                    <a:pt x="222" y="176"/>
                  </a:lnTo>
                  <a:lnTo>
                    <a:pt x="230" y="155"/>
                  </a:lnTo>
                  <a:lnTo>
                    <a:pt x="237" y="133"/>
                  </a:lnTo>
                  <a:lnTo>
                    <a:pt x="246" y="113"/>
                  </a:lnTo>
                  <a:lnTo>
                    <a:pt x="246" y="113"/>
                  </a:lnTo>
                  <a:lnTo>
                    <a:pt x="253" y="99"/>
                  </a:lnTo>
                  <a:lnTo>
                    <a:pt x="253" y="99"/>
                  </a:lnTo>
                  <a:lnTo>
                    <a:pt x="265" y="77"/>
                  </a:lnTo>
                  <a:lnTo>
                    <a:pt x="269" y="65"/>
                  </a:lnTo>
                  <a:lnTo>
                    <a:pt x="273" y="54"/>
                  </a:lnTo>
                  <a:lnTo>
                    <a:pt x="273" y="54"/>
                  </a:lnTo>
                  <a:lnTo>
                    <a:pt x="274" y="48"/>
                  </a:lnTo>
                  <a:lnTo>
                    <a:pt x="276" y="43"/>
                  </a:lnTo>
                  <a:lnTo>
                    <a:pt x="278" y="38"/>
                  </a:lnTo>
                  <a:lnTo>
                    <a:pt x="282" y="34"/>
                  </a:lnTo>
                  <a:lnTo>
                    <a:pt x="287" y="31"/>
                  </a:lnTo>
                  <a:lnTo>
                    <a:pt x="292" y="28"/>
                  </a:lnTo>
                  <a:lnTo>
                    <a:pt x="303" y="24"/>
                  </a:lnTo>
                  <a:lnTo>
                    <a:pt x="316" y="22"/>
                  </a:lnTo>
                  <a:lnTo>
                    <a:pt x="329" y="20"/>
                  </a:lnTo>
                  <a:lnTo>
                    <a:pt x="356" y="19"/>
                  </a:lnTo>
                  <a:lnTo>
                    <a:pt x="356" y="19"/>
                  </a:lnTo>
                  <a:lnTo>
                    <a:pt x="375" y="18"/>
                  </a:lnTo>
                  <a:lnTo>
                    <a:pt x="382" y="18"/>
                  </a:lnTo>
                  <a:lnTo>
                    <a:pt x="389" y="16"/>
                  </a:lnTo>
                  <a:lnTo>
                    <a:pt x="389" y="16"/>
                  </a:lnTo>
                  <a:lnTo>
                    <a:pt x="400" y="14"/>
                  </a:lnTo>
                  <a:lnTo>
                    <a:pt x="411" y="13"/>
                  </a:lnTo>
                  <a:lnTo>
                    <a:pt x="423" y="12"/>
                  </a:lnTo>
                  <a:lnTo>
                    <a:pt x="437" y="12"/>
                  </a:lnTo>
                  <a:lnTo>
                    <a:pt x="437" y="12"/>
                  </a:lnTo>
                  <a:lnTo>
                    <a:pt x="459" y="12"/>
                  </a:lnTo>
                  <a:lnTo>
                    <a:pt x="479" y="13"/>
                  </a:lnTo>
                  <a:lnTo>
                    <a:pt x="479" y="13"/>
                  </a:lnTo>
                  <a:lnTo>
                    <a:pt x="500" y="14"/>
                  </a:lnTo>
                  <a:lnTo>
                    <a:pt x="519" y="15"/>
                  </a:lnTo>
                  <a:lnTo>
                    <a:pt x="668" y="15"/>
                  </a:lnTo>
                  <a:lnTo>
                    <a:pt x="668" y="15"/>
                  </a:lnTo>
                  <a:lnTo>
                    <a:pt x="751" y="14"/>
                  </a:lnTo>
                  <a:lnTo>
                    <a:pt x="833" y="13"/>
                  </a:lnTo>
                  <a:lnTo>
                    <a:pt x="997" y="8"/>
                  </a:lnTo>
                  <a:lnTo>
                    <a:pt x="997" y="8"/>
                  </a:lnTo>
                  <a:lnTo>
                    <a:pt x="1159" y="4"/>
                  </a:lnTo>
                  <a:lnTo>
                    <a:pt x="1241" y="2"/>
                  </a:lnTo>
                  <a:lnTo>
                    <a:pt x="1323" y="2"/>
                  </a:lnTo>
                  <a:lnTo>
                    <a:pt x="1323" y="2"/>
                  </a:lnTo>
                  <a:lnTo>
                    <a:pt x="1375" y="1"/>
                  </a:lnTo>
                  <a:lnTo>
                    <a:pt x="1375" y="1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56" y="1"/>
                  </a:lnTo>
                  <a:lnTo>
                    <a:pt x="1481" y="2"/>
                  </a:lnTo>
                  <a:lnTo>
                    <a:pt x="1481" y="2"/>
                  </a:lnTo>
                  <a:lnTo>
                    <a:pt x="1496" y="3"/>
                  </a:lnTo>
                  <a:lnTo>
                    <a:pt x="1506" y="5"/>
                  </a:lnTo>
                  <a:lnTo>
                    <a:pt x="1517" y="7"/>
                  </a:lnTo>
                  <a:lnTo>
                    <a:pt x="1526" y="12"/>
                  </a:lnTo>
                  <a:lnTo>
                    <a:pt x="1535" y="17"/>
                  </a:lnTo>
                  <a:lnTo>
                    <a:pt x="1539" y="21"/>
                  </a:lnTo>
                  <a:lnTo>
                    <a:pt x="1542" y="25"/>
                  </a:lnTo>
                  <a:lnTo>
                    <a:pt x="1545" y="29"/>
                  </a:lnTo>
                  <a:lnTo>
                    <a:pt x="1547" y="34"/>
                  </a:lnTo>
                  <a:lnTo>
                    <a:pt x="1547" y="34"/>
                  </a:lnTo>
                  <a:lnTo>
                    <a:pt x="1550" y="49"/>
                  </a:lnTo>
                  <a:lnTo>
                    <a:pt x="1552" y="63"/>
                  </a:lnTo>
                  <a:lnTo>
                    <a:pt x="1553" y="78"/>
                  </a:lnTo>
                  <a:lnTo>
                    <a:pt x="1552" y="93"/>
                  </a:lnTo>
                  <a:lnTo>
                    <a:pt x="1550" y="109"/>
                  </a:lnTo>
                  <a:lnTo>
                    <a:pt x="1548" y="123"/>
                  </a:lnTo>
                  <a:lnTo>
                    <a:pt x="1544" y="139"/>
                  </a:lnTo>
                  <a:lnTo>
                    <a:pt x="1540" y="155"/>
                  </a:lnTo>
                  <a:lnTo>
                    <a:pt x="1528" y="186"/>
                  </a:lnTo>
                  <a:lnTo>
                    <a:pt x="1516" y="216"/>
                  </a:lnTo>
                  <a:lnTo>
                    <a:pt x="1502" y="244"/>
                  </a:lnTo>
                  <a:lnTo>
                    <a:pt x="1489" y="271"/>
                  </a:lnTo>
                  <a:lnTo>
                    <a:pt x="1486" y="277"/>
                  </a:lnTo>
                  <a:lnTo>
                    <a:pt x="1486" y="277"/>
                  </a:lnTo>
                  <a:lnTo>
                    <a:pt x="1472" y="303"/>
                  </a:lnTo>
                  <a:lnTo>
                    <a:pt x="1457" y="329"/>
                  </a:lnTo>
                  <a:lnTo>
                    <a:pt x="1427" y="378"/>
                  </a:lnTo>
                  <a:lnTo>
                    <a:pt x="1427" y="378"/>
                  </a:lnTo>
                  <a:lnTo>
                    <a:pt x="1406" y="412"/>
                  </a:lnTo>
                  <a:lnTo>
                    <a:pt x="1406" y="412"/>
                  </a:lnTo>
                  <a:lnTo>
                    <a:pt x="1393" y="433"/>
                  </a:lnTo>
                  <a:lnTo>
                    <a:pt x="1382" y="456"/>
                  </a:lnTo>
                  <a:lnTo>
                    <a:pt x="1372" y="479"/>
                  </a:lnTo>
                  <a:lnTo>
                    <a:pt x="1362" y="503"/>
                  </a:lnTo>
                  <a:lnTo>
                    <a:pt x="1362" y="503"/>
                  </a:lnTo>
                  <a:lnTo>
                    <a:pt x="1346" y="540"/>
                  </a:lnTo>
                  <a:lnTo>
                    <a:pt x="1346" y="540"/>
                  </a:lnTo>
                  <a:lnTo>
                    <a:pt x="1327" y="581"/>
                  </a:lnTo>
                  <a:lnTo>
                    <a:pt x="1327" y="581"/>
                  </a:lnTo>
                  <a:lnTo>
                    <a:pt x="1315" y="608"/>
                  </a:lnTo>
                  <a:lnTo>
                    <a:pt x="1302" y="633"/>
                  </a:lnTo>
                  <a:lnTo>
                    <a:pt x="1292" y="660"/>
                  </a:lnTo>
                  <a:lnTo>
                    <a:pt x="1284" y="689"/>
                  </a:lnTo>
                  <a:lnTo>
                    <a:pt x="1284" y="689"/>
                  </a:lnTo>
                  <a:lnTo>
                    <a:pt x="1277" y="715"/>
                  </a:lnTo>
                  <a:lnTo>
                    <a:pt x="1277" y="715"/>
                  </a:lnTo>
                  <a:lnTo>
                    <a:pt x="1272" y="735"/>
                  </a:lnTo>
                  <a:lnTo>
                    <a:pt x="1267" y="755"/>
                  </a:lnTo>
                  <a:lnTo>
                    <a:pt x="1264" y="765"/>
                  </a:lnTo>
                  <a:lnTo>
                    <a:pt x="1261" y="773"/>
                  </a:lnTo>
                  <a:lnTo>
                    <a:pt x="1256" y="783"/>
                  </a:lnTo>
                  <a:lnTo>
                    <a:pt x="1251" y="790"/>
                  </a:lnTo>
                  <a:lnTo>
                    <a:pt x="1251" y="790"/>
                  </a:lnTo>
                  <a:lnTo>
                    <a:pt x="1248" y="794"/>
                  </a:lnTo>
                  <a:lnTo>
                    <a:pt x="1244" y="796"/>
                  </a:lnTo>
                  <a:lnTo>
                    <a:pt x="1240" y="798"/>
                  </a:lnTo>
                  <a:lnTo>
                    <a:pt x="1235" y="798"/>
                  </a:lnTo>
                  <a:lnTo>
                    <a:pt x="1235" y="79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sp>
        <p:nvSpPr>
          <p:cNvPr id="180" name="文本框 179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SpPr txBox="1"/>
          <p:nvPr/>
        </p:nvSpPr>
        <p:spPr>
          <a:xfrm>
            <a:off x="3163570" y="1388745"/>
            <a:ext cx="8596630" cy="107632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即从一个一般的规律到个别的具体现象的推理，是从一般到个别。</a:t>
            </a:r>
            <a:endParaRPr lang="en-US" altLang="zh-CN" sz="3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2" name="文本框 181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SpPr txBox="1"/>
          <p:nvPr/>
        </p:nvSpPr>
        <p:spPr>
          <a:xfrm>
            <a:off x="3107690" y="2676525"/>
            <a:ext cx="8743315" cy="39306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342900" indent="-342900" algn="l" fontAlgn="base">
              <a:lnSpc>
                <a:spcPct val="10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 </a:t>
            </a:r>
            <a:r>
              <a:rPr lang="zh-CN" altLang="en-US" sz="32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常用的演绎推理形式是“三段论”，由大前提、小前提和结论组成。</a:t>
            </a:r>
            <a:endParaRPr lang="zh-CN" altLang="en-US" b="1" dirty="0"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 algn="l" fontAlgn="base">
              <a:lnSpc>
                <a:spcPct val="10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  </a:t>
            </a:r>
            <a:r>
              <a:rPr lang="zh-CN" altLang="en-US" sz="3200" b="1" dirty="0">
                <a:solidFill>
                  <a:srgbClr val="333399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例如：</a:t>
            </a:r>
            <a:endParaRPr lang="zh-CN" altLang="en-US" b="1" dirty="0">
              <a:solidFill>
                <a:srgbClr val="333399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 algn="l" fontAlgn="base">
              <a:lnSpc>
                <a:spcPct val="10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333399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      </a:t>
            </a:r>
            <a:r>
              <a:rPr lang="zh-CN" altLang="en-US" sz="3200" b="1" dirty="0">
                <a:solidFill>
                  <a:srgbClr val="CC33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金属是导体</a:t>
            </a:r>
            <a:r>
              <a:rPr lang="en-US" altLang="zh-CN" sz="3200" b="1" dirty="0">
                <a:solidFill>
                  <a:srgbClr val="CC33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(</a:t>
            </a:r>
            <a:r>
              <a:rPr lang="zh-CN" altLang="en-US" sz="3200" b="1" dirty="0">
                <a:solidFill>
                  <a:srgbClr val="CC33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大前提</a:t>
            </a:r>
            <a:r>
              <a:rPr lang="en-US" altLang="zh-CN" sz="3200" b="1" dirty="0">
                <a:solidFill>
                  <a:srgbClr val="CC33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)</a:t>
            </a:r>
            <a:r>
              <a:rPr lang="zh-CN" altLang="en-US" sz="3200" b="1" dirty="0">
                <a:solidFill>
                  <a:srgbClr val="CC33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，铁是金属</a:t>
            </a:r>
            <a:r>
              <a:rPr lang="en-US" altLang="zh-CN" sz="3200" b="1" dirty="0">
                <a:solidFill>
                  <a:srgbClr val="CC33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(</a:t>
            </a:r>
            <a:r>
              <a:rPr lang="zh-CN" altLang="en-US" sz="3200" b="1" dirty="0">
                <a:solidFill>
                  <a:srgbClr val="CC33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小前提</a:t>
            </a:r>
            <a:r>
              <a:rPr lang="en-US" altLang="zh-CN" sz="3200" b="1" dirty="0">
                <a:solidFill>
                  <a:srgbClr val="CC33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)</a:t>
            </a:r>
            <a:r>
              <a:rPr lang="zh-CN" altLang="en-US" sz="3200" b="1" dirty="0">
                <a:solidFill>
                  <a:srgbClr val="CC33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，所以铁会导电</a:t>
            </a:r>
            <a:r>
              <a:rPr lang="en-US" altLang="zh-CN" sz="3200" b="1" dirty="0">
                <a:solidFill>
                  <a:srgbClr val="CC33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(</a:t>
            </a:r>
            <a:r>
              <a:rPr lang="zh-CN" altLang="en-US" sz="3200" b="1" dirty="0">
                <a:solidFill>
                  <a:srgbClr val="CC33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结论</a:t>
            </a:r>
            <a:r>
              <a:rPr lang="en-US" altLang="zh-CN" sz="3200" b="1" dirty="0">
                <a:solidFill>
                  <a:srgbClr val="CC33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)</a:t>
            </a:r>
            <a:r>
              <a:rPr lang="zh-CN" altLang="en-US" sz="3200" b="1" dirty="0">
                <a:solidFill>
                  <a:srgbClr val="CC33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。</a:t>
            </a:r>
            <a:endParaRPr lang="zh-CN" altLang="en-US" b="1" dirty="0">
              <a:solidFill>
                <a:srgbClr val="CC33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 algn="l" fontAlgn="base">
              <a:lnSpc>
                <a:spcPct val="10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      </a:t>
            </a:r>
            <a:r>
              <a:rPr lang="zh-CN" altLang="en-US" sz="3200" b="1" dirty="0">
                <a:solidFill>
                  <a:srgbClr val="333399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演绎推理容易犯的错误有：</a:t>
            </a:r>
            <a:endParaRPr lang="zh-CN" altLang="en-US" b="1" dirty="0">
              <a:solidFill>
                <a:srgbClr val="333399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 algn="l" fontAlgn="base">
              <a:lnSpc>
                <a:spcPct val="10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偷换概念、前提错误、判断矛盾等。</a:t>
            </a:r>
            <a:endParaRPr lang="en-US" altLang="zh-CN" sz="3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3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36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" grpId="0" bldLvl="0" animBg="1"/>
      <p:bldP spid="18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1186815" y="4050665"/>
            <a:ext cx="3945890" cy="424180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0" name="文本框 179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SpPr txBox="1"/>
          <p:nvPr/>
        </p:nvSpPr>
        <p:spPr>
          <a:xfrm>
            <a:off x="732155" y="86995"/>
            <a:ext cx="11339195" cy="44773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342900" indent="0" algn="l" fontAlgn="base">
              <a:lnSpc>
                <a:spcPts val="3800"/>
              </a:lnSpc>
              <a:spcBef>
                <a:spcPts val="0"/>
              </a:spcBef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在索莱岛上，有四个草屋，每个草屋的门上挂着一块牌子。第一块牌子上写着：“有些草屋中没有食物。”第二块牌子上写着：“该草屋中没有猎枪。”第三块牌子上写着：“所有的草屋中都有食物。”第四块牌子上写着：“该草屋中有草药。”索莱岛上的游客发现，四块牌子中只有一块牌子上写着真话。 由此可以推出：</a:t>
            </a:r>
            <a:endParaRPr lang="zh-CN" altLang="en-US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ea"/>
            </a:endParaRPr>
          </a:p>
          <a:p>
            <a:pPr marL="342900" indent="0" algn="l" fontAlgn="base">
              <a:lnSpc>
                <a:spcPts val="3800"/>
              </a:lnSpc>
              <a:spcBef>
                <a:spcPts val="0"/>
              </a:spcBef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A.四个草屋中都有草药</a:t>
            </a:r>
            <a:endParaRPr lang="zh-CN" altLang="en-US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ea"/>
            </a:endParaRPr>
          </a:p>
          <a:p>
            <a:pPr marL="342900" indent="0" algn="l" fontAlgn="base">
              <a:lnSpc>
                <a:spcPts val="3800"/>
              </a:lnSpc>
              <a:spcBef>
                <a:spcPts val="0"/>
              </a:spcBef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B.四个草屋中都有食物</a:t>
            </a:r>
            <a:endParaRPr lang="zh-CN" altLang="en-US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ea"/>
            </a:endParaRPr>
          </a:p>
          <a:p>
            <a:pPr marL="342900" indent="0" algn="l" fontAlgn="base">
              <a:lnSpc>
                <a:spcPts val="3800"/>
              </a:lnSpc>
              <a:spcBef>
                <a:spcPts val="0"/>
              </a:spcBef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C.第三个草屋中有猎枪</a:t>
            </a:r>
            <a:endParaRPr lang="zh-CN" altLang="en-US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ea"/>
            </a:endParaRPr>
          </a:p>
          <a:p>
            <a:pPr marL="342900" indent="0" algn="l" fontAlgn="base">
              <a:lnSpc>
                <a:spcPts val="3800"/>
              </a:lnSpc>
              <a:spcBef>
                <a:spcPts val="0"/>
              </a:spcBef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D.第四个草屋中没有草药</a:t>
            </a:r>
            <a:endParaRPr lang="zh-CN" altLang="en-US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ea"/>
            </a:endParaRPr>
          </a:p>
        </p:txBody>
      </p:sp>
      <p:grpSp>
        <p:nvGrpSpPr>
          <p:cNvPr id="52" name="组合 51"/>
          <p:cNvGrpSpPr/>
          <p:nvPr/>
        </p:nvGrpSpPr>
        <p:grpSpPr>
          <a:xfrm rot="1192981">
            <a:off x="188153" y="70643"/>
            <a:ext cx="909196" cy="921005"/>
            <a:chOff x="2118580" y="4342651"/>
            <a:chExt cx="672245" cy="680977"/>
          </a:xfrm>
        </p:grpSpPr>
        <p:grpSp>
          <p:nvGrpSpPr>
            <p:cNvPr id="53" name="组合 52"/>
            <p:cNvGrpSpPr/>
            <p:nvPr/>
          </p:nvGrpSpPr>
          <p:grpSpPr>
            <a:xfrm>
              <a:off x="2124539" y="4342651"/>
              <a:ext cx="641611" cy="680977"/>
              <a:chOff x="2124539" y="4342651"/>
              <a:chExt cx="641611" cy="680977"/>
            </a:xfrm>
          </p:grpSpPr>
          <p:sp>
            <p:nvSpPr>
              <p:cNvPr id="71" name="任意多边形 70"/>
              <p:cNvSpPr/>
              <p:nvPr/>
            </p:nvSpPr>
            <p:spPr>
              <a:xfrm>
                <a:off x="2124539" y="4342651"/>
                <a:ext cx="641611" cy="680977"/>
              </a:xfrm>
              <a:custGeom>
                <a:avLst/>
                <a:gdLst>
                  <a:gd name="connsiteX0" fmla="*/ 63 w 140138"/>
                  <a:gd name="connsiteY0" fmla="*/ 65738 h 154344"/>
                  <a:gd name="connsiteX1" fmla="*/ 62928 w 140138"/>
                  <a:gd name="connsiteY1" fmla="*/ 16 h 154344"/>
                  <a:gd name="connsiteX2" fmla="*/ 140080 w 140138"/>
                  <a:gd name="connsiteY2" fmla="*/ 71453 h 154344"/>
                  <a:gd name="connsiteX3" fmla="*/ 74358 w 140138"/>
                  <a:gd name="connsiteY3" fmla="*/ 154321 h 154344"/>
                  <a:gd name="connsiteX4" fmla="*/ 63 w 140138"/>
                  <a:gd name="connsiteY4" fmla="*/ 65738 h 154344"/>
                  <a:gd name="connsiteX0-1" fmla="*/ 63 w 140227"/>
                  <a:gd name="connsiteY0-2" fmla="*/ 65738 h 154534"/>
                  <a:gd name="connsiteX1-3" fmla="*/ 62928 w 140227"/>
                  <a:gd name="connsiteY1-4" fmla="*/ 16 h 154534"/>
                  <a:gd name="connsiteX2-5" fmla="*/ 140080 w 140227"/>
                  <a:gd name="connsiteY2-6" fmla="*/ 71453 h 154534"/>
                  <a:gd name="connsiteX3-7" fmla="*/ 74358 w 140227"/>
                  <a:gd name="connsiteY3-8" fmla="*/ 154321 h 154534"/>
                  <a:gd name="connsiteX4-9" fmla="*/ 63 w 140227"/>
                  <a:gd name="connsiteY4-10" fmla="*/ 65738 h 154534"/>
                  <a:gd name="connsiteX0-11" fmla="*/ 63 w 140227"/>
                  <a:gd name="connsiteY0-12" fmla="*/ 65738 h 154534"/>
                  <a:gd name="connsiteX1-13" fmla="*/ 62928 w 140227"/>
                  <a:gd name="connsiteY1-14" fmla="*/ 16 h 154534"/>
                  <a:gd name="connsiteX2-15" fmla="*/ 140080 w 140227"/>
                  <a:gd name="connsiteY2-16" fmla="*/ 71453 h 154534"/>
                  <a:gd name="connsiteX3-17" fmla="*/ 74358 w 140227"/>
                  <a:gd name="connsiteY3-18" fmla="*/ 154321 h 154534"/>
                  <a:gd name="connsiteX4-19" fmla="*/ 63 w 140227"/>
                  <a:gd name="connsiteY4-20" fmla="*/ 65738 h 154534"/>
                  <a:gd name="connsiteX0-21" fmla="*/ 178 w 140342"/>
                  <a:gd name="connsiteY0-22" fmla="*/ 65738 h 154534"/>
                  <a:gd name="connsiteX1-23" fmla="*/ 63043 w 140342"/>
                  <a:gd name="connsiteY1-24" fmla="*/ 16 h 154534"/>
                  <a:gd name="connsiteX2-25" fmla="*/ 140195 w 140342"/>
                  <a:gd name="connsiteY2-26" fmla="*/ 71453 h 154534"/>
                  <a:gd name="connsiteX3-27" fmla="*/ 74473 w 140342"/>
                  <a:gd name="connsiteY3-28" fmla="*/ 154321 h 154534"/>
                  <a:gd name="connsiteX4-29" fmla="*/ 178 w 140342"/>
                  <a:gd name="connsiteY4-30" fmla="*/ 65738 h 154534"/>
                  <a:gd name="connsiteX0-31" fmla="*/ 178 w 140342"/>
                  <a:gd name="connsiteY0-32" fmla="*/ 65740 h 154536"/>
                  <a:gd name="connsiteX1-33" fmla="*/ 63043 w 140342"/>
                  <a:gd name="connsiteY1-34" fmla="*/ 18 h 154536"/>
                  <a:gd name="connsiteX2-35" fmla="*/ 140195 w 140342"/>
                  <a:gd name="connsiteY2-36" fmla="*/ 71455 h 154536"/>
                  <a:gd name="connsiteX3-37" fmla="*/ 74473 w 140342"/>
                  <a:gd name="connsiteY3-38" fmla="*/ 154323 h 154536"/>
                  <a:gd name="connsiteX4-39" fmla="*/ 178 w 140342"/>
                  <a:gd name="connsiteY4-40" fmla="*/ 65740 h 154536"/>
                  <a:gd name="connsiteX0-41" fmla="*/ 9 w 140173"/>
                  <a:gd name="connsiteY0-42" fmla="*/ 71451 h 160247"/>
                  <a:gd name="connsiteX1-43" fmla="*/ 71446 w 140173"/>
                  <a:gd name="connsiteY1-44" fmla="*/ 14 h 160247"/>
                  <a:gd name="connsiteX2-45" fmla="*/ 140026 w 140173"/>
                  <a:gd name="connsiteY2-46" fmla="*/ 77166 h 160247"/>
                  <a:gd name="connsiteX3-47" fmla="*/ 74304 w 140173"/>
                  <a:gd name="connsiteY3-48" fmla="*/ 160034 h 160247"/>
                  <a:gd name="connsiteX4-49" fmla="*/ 9 w 140173"/>
                  <a:gd name="connsiteY4-50" fmla="*/ 71451 h 160247"/>
                  <a:gd name="connsiteX0-51" fmla="*/ 9 w 140173"/>
                  <a:gd name="connsiteY0-52" fmla="*/ 71451 h 148862"/>
                  <a:gd name="connsiteX1-53" fmla="*/ 71446 w 140173"/>
                  <a:gd name="connsiteY1-54" fmla="*/ 14 h 148862"/>
                  <a:gd name="connsiteX2-55" fmla="*/ 140026 w 140173"/>
                  <a:gd name="connsiteY2-56" fmla="*/ 77166 h 148862"/>
                  <a:gd name="connsiteX3-57" fmla="*/ 74304 w 140173"/>
                  <a:gd name="connsiteY3-58" fmla="*/ 148604 h 148862"/>
                  <a:gd name="connsiteX4-59" fmla="*/ 9 w 140173"/>
                  <a:gd name="connsiteY4-60" fmla="*/ 71451 h 148862"/>
                  <a:gd name="connsiteX0-61" fmla="*/ 9 w 141024"/>
                  <a:gd name="connsiteY0-62" fmla="*/ 71451 h 148862"/>
                  <a:gd name="connsiteX1-63" fmla="*/ 71446 w 141024"/>
                  <a:gd name="connsiteY1-64" fmla="*/ 14 h 148862"/>
                  <a:gd name="connsiteX2-65" fmla="*/ 140026 w 141024"/>
                  <a:gd name="connsiteY2-66" fmla="*/ 77166 h 148862"/>
                  <a:gd name="connsiteX3-67" fmla="*/ 74304 w 141024"/>
                  <a:gd name="connsiteY3-68" fmla="*/ 148604 h 148862"/>
                  <a:gd name="connsiteX4-69" fmla="*/ 9 w 141024"/>
                  <a:gd name="connsiteY4-70" fmla="*/ 71451 h 148862"/>
                  <a:gd name="connsiteX0-71" fmla="*/ 9 w 140173"/>
                  <a:gd name="connsiteY0-72" fmla="*/ 71451 h 148862"/>
                  <a:gd name="connsiteX1-73" fmla="*/ 71446 w 140173"/>
                  <a:gd name="connsiteY1-74" fmla="*/ 14 h 148862"/>
                  <a:gd name="connsiteX2-75" fmla="*/ 140026 w 140173"/>
                  <a:gd name="connsiteY2-76" fmla="*/ 77166 h 148862"/>
                  <a:gd name="connsiteX3-77" fmla="*/ 74304 w 140173"/>
                  <a:gd name="connsiteY3-78" fmla="*/ 148604 h 148862"/>
                  <a:gd name="connsiteX4-79" fmla="*/ 9 w 140173"/>
                  <a:gd name="connsiteY4-80" fmla="*/ 71451 h 148862"/>
                  <a:gd name="connsiteX0-81" fmla="*/ 9 w 140257"/>
                  <a:gd name="connsiteY0-82" fmla="*/ 71451 h 148862"/>
                  <a:gd name="connsiteX1-83" fmla="*/ 71446 w 140257"/>
                  <a:gd name="connsiteY1-84" fmla="*/ 14 h 148862"/>
                  <a:gd name="connsiteX2-85" fmla="*/ 140026 w 140257"/>
                  <a:gd name="connsiteY2-86" fmla="*/ 77166 h 148862"/>
                  <a:gd name="connsiteX3-87" fmla="*/ 74304 w 140257"/>
                  <a:gd name="connsiteY3-88" fmla="*/ 148604 h 148862"/>
                  <a:gd name="connsiteX4-89" fmla="*/ 9 w 140257"/>
                  <a:gd name="connsiteY4-90" fmla="*/ 71451 h 1488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40257" h="148862">
                    <a:moveTo>
                      <a:pt x="9" y="71451"/>
                    </a:moveTo>
                    <a:cubicBezTo>
                      <a:pt x="-467" y="46686"/>
                      <a:pt x="19535" y="-938"/>
                      <a:pt x="71446" y="14"/>
                    </a:cubicBezTo>
                    <a:cubicBezTo>
                      <a:pt x="123357" y="966"/>
                      <a:pt x="142638" y="44242"/>
                      <a:pt x="140026" y="77166"/>
                    </a:cubicBezTo>
                    <a:cubicBezTo>
                      <a:pt x="141931" y="102883"/>
                      <a:pt x="125739" y="152890"/>
                      <a:pt x="74304" y="148604"/>
                    </a:cubicBezTo>
                    <a:cubicBezTo>
                      <a:pt x="22869" y="144318"/>
                      <a:pt x="485" y="96216"/>
                      <a:pt x="9" y="71451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任意多边形 71"/>
              <p:cNvSpPr/>
              <p:nvPr/>
            </p:nvSpPr>
            <p:spPr>
              <a:xfrm>
                <a:off x="2176934" y="4495047"/>
                <a:ext cx="227805" cy="371040"/>
              </a:xfrm>
              <a:custGeom>
                <a:avLst/>
                <a:gdLst>
                  <a:gd name="connsiteX0" fmla="*/ 131483 w 768692"/>
                  <a:gd name="connsiteY0" fmla="*/ 0 h 962212"/>
                  <a:gd name="connsiteX1" fmla="*/ 394448 w 768692"/>
                  <a:gd name="connsiteY1" fmla="*/ 197223 h 962212"/>
                  <a:gd name="connsiteX2" fmla="*/ 621553 w 768692"/>
                  <a:gd name="connsiteY2" fmla="*/ 137459 h 962212"/>
                  <a:gd name="connsiteX3" fmla="*/ 764989 w 768692"/>
                  <a:gd name="connsiteY3" fmla="*/ 472141 h 962212"/>
                  <a:gd name="connsiteX4" fmla="*/ 472142 w 768692"/>
                  <a:gd name="connsiteY4" fmla="*/ 531906 h 962212"/>
                  <a:gd name="connsiteX5" fmla="*/ 591671 w 768692"/>
                  <a:gd name="connsiteY5" fmla="*/ 770965 h 962212"/>
                  <a:gd name="connsiteX6" fmla="*/ 442259 w 768692"/>
                  <a:gd name="connsiteY6" fmla="*/ 806823 h 962212"/>
                  <a:gd name="connsiteX7" fmla="*/ 352612 w 768692"/>
                  <a:gd name="connsiteY7" fmla="*/ 693271 h 962212"/>
                  <a:gd name="connsiteX8" fmla="*/ 197224 w 768692"/>
                  <a:gd name="connsiteY8" fmla="*/ 878541 h 962212"/>
                  <a:gd name="connsiteX9" fmla="*/ 0 w 768692"/>
                  <a:gd name="connsiteY9" fmla="*/ 962212 h 962212"/>
                  <a:gd name="connsiteX0-1" fmla="*/ 61103 w 698312"/>
                  <a:gd name="connsiteY0-2" fmla="*/ 0 h 1082820"/>
                  <a:gd name="connsiteX1-3" fmla="*/ 324068 w 698312"/>
                  <a:gd name="connsiteY1-4" fmla="*/ 197223 h 1082820"/>
                  <a:gd name="connsiteX2-5" fmla="*/ 551173 w 698312"/>
                  <a:gd name="connsiteY2-6" fmla="*/ 137459 h 1082820"/>
                  <a:gd name="connsiteX3-7" fmla="*/ 694609 w 698312"/>
                  <a:gd name="connsiteY3-8" fmla="*/ 472141 h 1082820"/>
                  <a:gd name="connsiteX4-9" fmla="*/ 401762 w 698312"/>
                  <a:gd name="connsiteY4-10" fmla="*/ 531906 h 1082820"/>
                  <a:gd name="connsiteX5-11" fmla="*/ 521291 w 698312"/>
                  <a:gd name="connsiteY5-12" fmla="*/ 770965 h 1082820"/>
                  <a:gd name="connsiteX6-13" fmla="*/ 371879 w 698312"/>
                  <a:gd name="connsiteY6-14" fmla="*/ 806823 h 1082820"/>
                  <a:gd name="connsiteX7-15" fmla="*/ 282232 w 698312"/>
                  <a:gd name="connsiteY7-16" fmla="*/ 693271 h 1082820"/>
                  <a:gd name="connsiteX8-17" fmla="*/ 126844 w 698312"/>
                  <a:gd name="connsiteY8-18" fmla="*/ 878541 h 1082820"/>
                  <a:gd name="connsiteX9-19" fmla="*/ 0 w 698312"/>
                  <a:gd name="connsiteY9-20" fmla="*/ 1082820 h 1082820"/>
                  <a:gd name="connsiteX0-21" fmla="*/ 61103 w 698312"/>
                  <a:gd name="connsiteY0-22" fmla="*/ 0 h 1082820"/>
                  <a:gd name="connsiteX1-23" fmla="*/ 324068 w 698312"/>
                  <a:gd name="connsiteY1-24" fmla="*/ 197223 h 1082820"/>
                  <a:gd name="connsiteX2-25" fmla="*/ 551173 w 698312"/>
                  <a:gd name="connsiteY2-26" fmla="*/ 137459 h 1082820"/>
                  <a:gd name="connsiteX3-27" fmla="*/ 694609 w 698312"/>
                  <a:gd name="connsiteY3-28" fmla="*/ 472141 h 1082820"/>
                  <a:gd name="connsiteX4-29" fmla="*/ 401762 w 698312"/>
                  <a:gd name="connsiteY4-30" fmla="*/ 531906 h 1082820"/>
                  <a:gd name="connsiteX5-31" fmla="*/ 521291 w 698312"/>
                  <a:gd name="connsiteY5-32" fmla="*/ 770965 h 1082820"/>
                  <a:gd name="connsiteX6-33" fmla="*/ 371879 w 698312"/>
                  <a:gd name="connsiteY6-34" fmla="*/ 806823 h 1082820"/>
                  <a:gd name="connsiteX7-35" fmla="*/ 282232 w 698312"/>
                  <a:gd name="connsiteY7-36" fmla="*/ 693271 h 1082820"/>
                  <a:gd name="connsiteX8-37" fmla="*/ 176111 w 698312"/>
                  <a:gd name="connsiteY8-38" fmla="*/ 905342 h 1082820"/>
                  <a:gd name="connsiteX9-39" fmla="*/ 0 w 698312"/>
                  <a:gd name="connsiteY9-40" fmla="*/ 1082820 h 108282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</a:cxnLst>
                <a:rect l="l" t="t" r="r" b="b"/>
                <a:pathLst>
                  <a:path w="698312" h="1082820">
                    <a:moveTo>
                      <a:pt x="61103" y="0"/>
                    </a:moveTo>
                    <a:cubicBezTo>
                      <a:pt x="151746" y="87156"/>
                      <a:pt x="242390" y="174313"/>
                      <a:pt x="324068" y="197223"/>
                    </a:cubicBezTo>
                    <a:cubicBezTo>
                      <a:pt x="405746" y="220133"/>
                      <a:pt x="489416" y="91639"/>
                      <a:pt x="551173" y="137459"/>
                    </a:cubicBezTo>
                    <a:cubicBezTo>
                      <a:pt x="612930" y="183279"/>
                      <a:pt x="719511" y="406400"/>
                      <a:pt x="694609" y="472141"/>
                    </a:cubicBezTo>
                    <a:cubicBezTo>
                      <a:pt x="669707" y="537882"/>
                      <a:pt x="430648" y="482102"/>
                      <a:pt x="401762" y="531906"/>
                    </a:cubicBezTo>
                    <a:cubicBezTo>
                      <a:pt x="372876" y="581710"/>
                      <a:pt x="526272" y="725146"/>
                      <a:pt x="521291" y="770965"/>
                    </a:cubicBezTo>
                    <a:cubicBezTo>
                      <a:pt x="516311" y="816785"/>
                      <a:pt x="411722" y="819772"/>
                      <a:pt x="371879" y="806823"/>
                    </a:cubicBezTo>
                    <a:cubicBezTo>
                      <a:pt x="332036" y="793874"/>
                      <a:pt x="314860" y="676851"/>
                      <a:pt x="282232" y="693271"/>
                    </a:cubicBezTo>
                    <a:cubicBezTo>
                      <a:pt x="249604" y="709691"/>
                      <a:pt x="223150" y="840417"/>
                      <a:pt x="176111" y="905342"/>
                    </a:cubicBezTo>
                    <a:cubicBezTo>
                      <a:pt x="129072" y="970267"/>
                      <a:pt x="69227" y="1063396"/>
                      <a:pt x="0" y="1082820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任意多边形 72"/>
              <p:cNvSpPr/>
              <p:nvPr/>
            </p:nvSpPr>
            <p:spPr>
              <a:xfrm>
                <a:off x="2353279" y="4809159"/>
                <a:ext cx="49757" cy="61548"/>
              </a:xfrm>
              <a:custGeom>
                <a:avLst/>
                <a:gdLst>
                  <a:gd name="connsiteX0" fmla="*/ 6763 w 126447"/>
                  <a:gd name="connsiteY0" fmla="*/ 18499 h 191822"/>
                  <a:gd name="connsiteX1" fmla="*/ 126292 w 126447"/>
                  <a:gd name="connsiteY1" fmla="*/ 24476 h 191822"/>
                  <a:gd name="connsiteX2" fmla="*/ 30669 w 126447"/>
                  <a:gd name="connsiteY2" fmla="*/ 191817 h 191822"/>
                  <a:gd name="connsiteX3" fmla="*/ 6763 w 126447"/>
                  <a:gd name="connsiteY3" fmla="*/ 18499 h 191822"/>
                  <a:gd name="connsiteX0-1" fmla="*/ 394 w 120595"/>
                  <a:gd name="connsiteY0-2" fmla="*/ 16500 h 159942"/>
                  <a:gd name="connsiteX1-3" fmla="*/ 119923 w 120595"/>
                  <a:gd name="connsiteY1-4" fmla="*/ 22477 h 159942"/>
                  <a:gd name="connsiteX2-5" fmla="*/ 84065 w 120595"/>
                  <a:gd name="connsiteY2-6" fmla="*/ 159936 h 159942"/>
                  <a:gd name="connsiteX3-7" fmla="*/ 394 w 120595"/>
                  <a:gd name="connsiteY3-8" fmla="*/ 16500 h 159942"/>
                  <a:gd name="connsiteX0-9" fmla="*/ 939 w 129518"/>
                  <a:gd name="connsiteY0-10" fmla="*/ 16500 h 160211"/>
                  <a:gd name="connsiteX1-11" fmla="*/ 120468 w 129518"/>
                  <a:gd name="connsiteY1-12" fmla="*/ 22477 h 160211"/>
                  <a:gd name="connsiteX2-13" fmla="*/ 84610 w 129518"/>
                  <a:gd name="connsiteY2-14" fmla="*/ 159936 h 160211"/>
                  <a:gd name="connsiteX3-15" fmla="*/ 939 w 129518"/>
                  <a:gd name="connsiteY3-16" fmla="*/ 16500 h 1602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29518" h="160211">
                    <a:moveTo>
                      <a:pt x="939" y="16500"/>
                    </a:moveTo>
                    <a:cubicBezTo>
                      <a:pt x="6915" y="-6410"/>
                      <a:pt x="116484" y="-6409"/>
                      <a:pt x="120468" y="22477"/>
                    </a:cubicBezTo>
                    <a:cubicBezTo>
                      <a:pt x="124452" y="51363"/>
                      <a:pt x="152344" y="152964"/>
                      <a:pt x="84610" y="159936"/>
                    </a:cubicBezTo>
                    <a:cubicBezTo>
                      <a:pt x="16876" y="166908"/>
                      <a:pt x="-5037" y="39410"/>
                      <a:pt x="939" y="16500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任意多边形 73"/>
              <p:cNvSpPr/>
              <p:nvPr/>
            </p:nvSpPr>
            <p:spPr>
              <a:xfrm>
                <a:off x="2500518" y="4409062"/>
                <a:ext cx="255640" cy="461540"/>
              </a:xfrm>
              <a:custGeom>
                <a:avLst/>
                <a:gdLst>
                  <a:gd name="connsiteX0" fmla="*/ 420402 w 665437"/>
                  <a:gd name="connsiteY0" fmla="*/ 0 h 1201399"/>
                  <a:gd name="connsiteX1" fmla="*/ 181343 w 665437"/>
                  <a:gd name="connsiteY1" fmla="*/ 161365 h 1201399"/>
                  <a:gd name="connsiteX2" fmla="*/ 37908 w 665437"/>
                  <a:gd name="connsiteY2" fmla="*/ 173318 h 1201399"/>
                  <a:gd name="connsiteX3" fmla="*/ 2049 w 665437"/>
                  <a:gd name="connsiteY3" fmla="*/ 239059 h 1201399"/>
                  <a:gd name="connsiteX4" fmla="*/ 37908 w 665437"/>
                  <a:gd name="connsiteY4" fmla="*/ 579718 h 1201399"/>
                  <a:gd name="connsiteX5" fmla="*/ 306849 w 665437"/>
                  <a:gd name="connsiteY5" fmla="*/ 753036 h 1201399"/>
                  <a:gd name="connsiteX6" fmla="*/ 282943 w 665437"/>
                  <a:gd name="connsiteY6" fmla="*/ 926353 h 1201399"/>
                  <a:gd name="connsiteX7" fmla="*/ 336731 w 665437"/>
                  <a:gd name="connsiteY7" fmla="*/ 1093695 h 1201399"/>
                  <a:gd name="connsiteX8" fmla="*/ 306849 w 665437"/>
                  <a:gd name="connsiteY8" fmla="*/ 1201271 h 1201399"/>
                  <a:gd name="connsiteX9" fmla="*/ 408449 w 665437"/>
                  <a:gd name="connsiteY9" fmla="*/ 1111624 h 1201399"/>
                  <a:gd name="connsiteX10" fmla="*/ 444308 w 665437"/>
                  <a:gd name="connsiteY10" fmla="*/ 944283 h 1201399"/>
                  <a:gd name="connsiteX11" fmla="*/ 516025 w 665437"/>
                  <a:gd name="connsiteY11" fmla="*/ 818777 h 1201399"/>
                  <a:gd name="connsiteX12" fmla="*/ 665437 w 665437"/>
                  <a:gd name="connsiteY12" fmla="*/ 753036 h 1201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5437" h="1201399">
                    <a:moveTo>
                      <a:pt x="420402" y="0"/>
                    </a:moveTo>
                    <a:cubicBezTo>
                      <a:pt x="332747" y="66239"/>
                      <a:pt x="245092" y="132479"/>
                      <a:pt x="181343" y="161365"/>
                    </a:cubicBezTo>
                    <a:cubicBezTo>
                      <a:pt x="117594" y="190251"/>
                      <a:pt x="67790" y="160369"/>
                      <a:pt x="37908" y="173318"/>
                    </a:cubicBezTo>
                    <a:cubicBezTo>
                      <a:pt x="8026" y="186267"/>
                      <a:pt x="2049" y="171326"/>
                      <a:pt x="2049" y="239059"/>
                    </a:cubicBezTo>
                    <a:cubicBezTo>
                      <a:pt x="2049" y="306792"/>
                      <a:pt x="-12892" y="494055"/>
                      <a:pt x="37908" y="579718"/>
                    </a:cubicBezTo>
                    <a:cubicBezTo>
                      <a:pt x="88708" y="665381"/>
                      <a:pt x="266010" y="695264"/>
                      <a:pt x="306849" y="753036"/>
                    </a:cubicBezTo>
                    <a:cubicBezTo>
                      <a:pt x="347688" y="810808"/>
                      <a:pt x="277963" y="869577"/>
                      <a:pt x="282943" y="926353"/>
                    </a:cubicBezTo>
                    <a:cubicBezTo>
                      <a:pt x="287923" y="983129"/>
                      <a:pt x="332747" y="1047875"/>
                      <a:pt x="336731" y="1093695"/>
                    </a:cubicBezTo>
                    <a:cubicBezTo>
                      <a:pt x="340715" y="1139515"/>
                      <a:pt x="294896" y="1198283"/>
                      <a:pt x="306849" y="1201271"/>
                    </a:cubicBezTo>
                    <a:cubicBezTo>
                      <a:pt x="318802" y="1204259"/>
                      <a:pt x="385539" y="1154455"/>
                      <a:pt x="408449" y="1111624"/>
                    </a:cubicBezTo>
                    <a:cubicBezTo>
                      <a:pt x="431359" y="1068793"/>
                      <a:pt x="426379" y="993091"/>
                      <a:pt x="444308" y="944283"/>
                    </a:cubicBezTo>
                    <a:cubicBezTo>
                      <a:pt x="462237" y="895475"/>
                      <a:pt x="479170" y="850651"/>
                      <a:pt x="516025" y="818777"/>
                    </a:cubicBezTo>
                    <a:cubicBezTo>
                      <a:pt x="552880" y="786903"/>
                      <a:pt x="609158" y="769969"/>
                      <a:pt x="665437" y="753036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任意多边形 74"/>
              <p:cNvSpPr/>
              <p:nvPr/>
            </p:nvSpPr>
            <p:spPr>
              <a:xfrm>
                <a:off x="2693191" y="4801426"/>
                <a:ext cx="48215" cy="91839"/>
              </a:xfrm>
              <a:custGeom>
                <a:avLst/>
                <a:gdLst>
                  <a:gd name="connsiteX0" fmla="*/ 125506 w 125506"/>
                  <a:gd name="connsiteY0" fmla="*/ 0 h 239059"/>
                  <a:gd name="connsiteX1" fmla="*/ 59765 w 125506"/>
                  <a:gd name="connsiteY1" fmla="*/ 23906 h 239059"/>
                  <a:gd name="connsiteX2" fmla="*/ 0 w 125506"/>
                  <a:gd name="connsiteY2" fmla="*/ 143435 h 239059"/>
                  <a:gd name="connsiteX3" fmla="*/ 59765 w 125506"/>
                  <a:gd name="connsiteY3" fmla="*/ 239059 h 239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506" h="239059">
                    <a:moveTo>
                      <a:pt x="125506" y="0"/>
                    </a:moveTo>
                    <a:cubicBezTo>
                      <a:pt x="103094" y="0"/>
                      <a:pt x="80683" y="0"/>
                      <a:pt x="59765" y="23906"/>
                    </a:cubicBezTo>
                    <a:cubicBezTo>
                      <a:pt x="38847" y="47812"/>
                      <a:pt x="0" y="107576"/>
                      <a:pt x="0" y="143435"/>
                    </a:cubicBezTo>
                    <a:cubicBezTo>
                      <a:pt x="0" y="179294"/>
                      <a:pt x="29882" y="209176"/>
                      <a:pt x="59765" y="239059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4" name="任意多边形 53"/>
            <p:cNvSpPr/>
            <p:nvPr/>
          </p:nvSpPr>
          <p:spPr>
            <a:xfrm rot="20279529">
              <a:off x="2598988" y="4623569"/>
              <a:ext cx="174702" cy="83215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rot="20279529">
              <a:off x="2479596" y="4480372"/>
              <a:ext cx="223342" cy="1187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 rot="20279529">
              <a:off x="2127434" y="4559064"/>
              <a:ext cx="113703" cy="55204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 rot="20279529">
              <a:off x="2594342" y="4571927"/>
              <a:ext cx="163589" cy="96477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 rot="20279529">
              <a:off x="2135496" y="4638952"/>
              <a:ext cx="269481" cy="1483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 rot="20279529">
              <a:off x="2551872" y="4532481"/>
              <a:ext cx="202631" cy="103393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 rot="20279529">
              <a:off x="2524326" y="4506288"/>
              <a:ext cx="197416" cy="96522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 60"/>
            <p:cNvSpPr/>
            <p:nvPr/>
          </p:nvSpPr>
          <p:spPr>
            <a:xfrm rot="20279529">
              <a:off x="2501282" y="4464098"/>
              <a:ext cx="153497" cy="79925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 rot="20279529">
              <a:off x="2328701" y="4625707"/>
              <a:ext cx="74052" cy="2824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20279529">
              <a:off x="2130538" y="4603506"/>
              <a:ext cx="189693" cy="97507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 rot="20279529">
              <a:off x="2599025" y="4660637"/>
              <a:ext cx="191800" cy="92351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 rot="20279529">
              <a:off x="2611278" y="4795372"/>
              <a:ext cx="62292" cy="380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20279529">
              <a:off x="2492800" y="4489548"/>
              <a:ext cx="71293" cy="50292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 rot="20279529">
              <a:off x="2118580" y="4584223"/>
              <a:ext cx="149665" cy="78198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 rot="20279529">
              <a:off x="2127493" y="4608630"/>
              <a:ext cx="255388" cy="139141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20279529">
              <a:off x="2284592" y="4709098"/>
              <a:ext cx="38604" cy="23656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 rot="20279529">
              <a:off x="2302799" y="4734812"/>
              <a:ext cx="38604" cy="23656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8" name="椭圆 77"/>
          <p:cNvSpPr/>
          <p:nvPr/>
        </p:nvSpPr>
        <p:spPr>
          <a:xfrm>
            <a:off x="-894918" y="3954141"/>
            <a:ext cx="765646" cy="76564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-894918" y="3195132"/>
            <a:ext cx="765646" cy="765646"/>
          </a:xfrm>
          <a:prstGeom prst="ellipse">
            <a:avLst/>
          </a:prstGeom>
          <a:solidFill>
            <a:srgbClr val="76AA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-894918" y="2432805"/>
            <a:ext cx="765646" cy="765646"/>
          </a:xfrm>
          <a:prstGeom prst="ellipse">
            <a:avLst/>
          </a:prstGeom>
          <a:solidFill>
            <a:srgbClr val="FF3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-874228" y="1670696"/>
            <a:ext cx="765646" cy="765646"/>
          </a:xfrm>
          <a:prstGeom prst="ellipse">
            <a:avLst/>
          </a:prstGeom>
          <a:solidFill>
            <a:srgbClr val="F7B6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662940" y="4843145"/>
            <a:ext cx="11202035" cy="164020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 fontAlgn="base"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一、整理题干找矛盾。</a:t>
            </a:r>
            <a:r>
              <a:rPr lang="en-US" altLang="zh-CN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1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和</a:t>
            </a:r>
            <a:r>
              <a:rPr lang="en-US" altLang="zh-CN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3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矛盾</a:t>
            </a:r>
            <a:endParaRPr lang="zh-CN" altLang="en-US" sz="28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ea"/>
            </a:endParaRPr>
          </a:p>
          <a:p>
            <a:pPr marL="342900" indent="-342900" algn="l" fontAlgn="base"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二、确定其他命题的真假。</a:t>
            </a:r>
            <a:r>
              <a:rPr lang="en-US" altLang="zh-CN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1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和</a:t>
            </a:r>
            <a:r>
              <a:rPr lang="en-US" altLang="zh-CN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3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矛盾，故必有一真，则</a:t>
            </a:r>
            <a:r>
              <a:rPr lang="en-US" altLang="zh-CN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2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、</a:t>
            </a:r>
            <a:r>
              <a:rPr lang="en-US" altLang="zh-CN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4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为假，可以推断出第三个草屋中有猎枪，第四个草屋中没有草药。故选</a:t>
            </a:r>
            <a:r>
              <a:rPr lang="en-US" altLang="zh-CN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D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。</a:t>
            </a:r>
            <a:endParaRPr lang="zh-CN" altLang="en-US" sz="28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ea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195955" y="1037590"/>
            <a:ext cx="3323590" cy="11303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7127875" y="1532890"/>
            <a:ext cx="3818890" cy="98425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" grpId="0" bldLvl="0" animBg="1"/>
      <p:bldP spid="5" grpId="0" animBg="1"/>
      <p:bldP spid="8" grpId="0" bldLvl="0" animBg="1"/>
      <p:bldP spid="6" grpId="0" animBg="1"/>
      <p:bldP spid="7" grpId="0" animBg="1"/>
      <p:bldP spid="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298815" y="3583940"/>
            <a:ext cx="2503170" cy="494665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52" name="组合 51"/>
          <p:cNvGrpSpPr/>
          <p:nvPr/>
        </p:nvGrpSpPr>
        <p:grpSpPr>
          <a:xfrm rot="1192981">
            <a:off x="400243" y="127158"/>
            <a:ext cx="909196" cy="921005"/>
            <a:chOff x="2118580" y="4342651"/>
            <a:chExt cx="672245" cy="680977"/>
          </a:xfrm>
        </p:grpSpPr>
        <p:grpSp>
          <p:nvGrpSpPr>
            <p:cNvPr id="53" name="组合 52"/>
            <p:cNvGrpSpPr/>
            <p:nvPr/>
          </p:nvGrpSpPr>
          <p:grpSpPr>
            <a:xfrm>
              <a:off x="2124539" y="4342651"/>
              <a:ext cx="641611" cy="680977"/>
              <a:chOff x="2124539" y="4342651"/>
              <a:chExt cx="641611" cy="680977"/>
            </a:xfrm>
          </p:grpSpPr>
          <p:sp>
            <p:nvSpPr>
              <p:cNvPr id="71" name="任意多边形 70"/>
              <p:cNvSpPr/>
              <p:nvPr/>
            </p:nvSpPr>
            <p:spPr>
              <a:xfrm>
                <a:off x="2124539" y="4342651"/>
                <a:ext cx="641611" cy="680977"/>
              </a:xfrm>
              <a:custGeom>
                <a:avLst/>
                <a:gdLst>
                  <a:gd name="connsiteX0" fmla="*/ 63 w 140138"/>
                  <a:gd name="connsiteY0" fmla="*/ 65738 h 154344"/>
                  <a:gd name="connsiteX1" fmla="*/ 62928 w 140138"/>
                  <a:gd name="connsiteY1" fmla="*/ 16 h 154344"/>
                  <a:gd name="connsiteX2" fmla="*/ 140080 w 140138"/>
                  <a:gd name="connsiteY2" fmla="*/ 71453 h 154344"/>
                  <a:gd name="connsiteX3" fmla="*/ 74358 w 140138"/>
                  <a:gd name="connsiteY3" fmla="*/ 154321 h 154344"/>
                  <a:gd name="connsiteX4" fmla="*/ 63 w 140138"/>
                  <a:gd name="connsiteY4" fmla="*/ 65738 h 154344"/>
                  <a:gd name="connsiteX0-1" fmla="*/ 63 w 140227"/>
                  <a:gd name="connsiteY0-2" fmla="*/ 65738 h 154534"/>
                  <a:gd name="connsiteX1-3" fmla="*/ 62928 w 140227"/>
                  <a:gd name="connsiteY1-4" fmla="*/ 16 h 154534"/>
                  <a:gd name="connsiteX2-5" fmla="*/ 140080 w 140227"/>
                  <a:gd name="connsiteY2-6" fmla="*/ 71453 h 154534"/>
                  <a:gd name="connsiteX3-7" fmla="*/ 74358 w 140227"/>
                  <a:gd name="connsiteY3-8" fmla="*/ 154321 h 154534"/>
                  <a:gd name="connsiteX4-9" fmla="*/ 63 w 140227"/>
                  <a:gd name="connsiteY4-10" fmla="*/ 65738 h 154534"/>
                  <a:gd name="connsiteX0-11" fmla="*/ 63 w 140227"/>
                  <a:gd name="connsiteY0-12" fmla="*/ 65738 h 154534"/>
                  <a:gd name="connsiteX1-13" fmla="*/ 62928 w 140227"/>
                  <a:gd name="connsiteY1-14" fmla="*/ 16 h 154534"/>
                  <a:gd name="connsiteX2-15" fmla="*/ 140080 w 140227"/>
                  <a:gd name="connsiteY2-16" fmla="*/ 71453 h 154534"/>
                  <a:gd name="connsiteX3-17" fmla="*/ 74358 w 140227"/>
                  <a:gd name="connsiteY3-18" fmla="*/ 154321 h 154534"/>
                  <a:gd name="connsiteX4-19" fmla="*/ 63 w 140227"/>
                  <a:gd name="connsiteY4-20" fmla="*/ 65738 h 154534"/>
                  <a:gd name="connsiteX0-21" fmla="*/ 178 w 140342"/>
                  <a:gd name="connsiteY0-22" fmla="*/ 65738 h 154534"/>
                  <a:gd name="connsiteX1-23" fmla="*/ 63043 w 140342"/>
                  <a:gd name="connsiteY1-24" fmla="*/ 16 h 154534"/>
                  <a:gd name="connsiteX2-25" fmla="*/ 140195 w 140342"/>
                  <a:gd name="connsiteY2-26" fmla="*/ 71453 h 154534"/>
                  <a:gd name="connsiteX3-27" fmla="*/ 74473 w 140342"/>
                  <a:gd name="connsiteY3-28" fmla="*/ 154321 h 154534"/>
                  <a:gd name="connsiteX4-29" fmla="*/ 178 w 140342"/>
                  <a:gd name="connsiteY4-30" fmla="*/ 65738 h 154534"/>
                  <a:gd name="connsiteX0-31" fmla="*/ 178 w 140342"/>
                  <a:gd name="connsiteY0-32" fmla="*/ 65740 h 154536"/>
                  <a:gd name="connsiteX1-33" fmla="*/ 63043 w 140342"/>
                  <a:gd name="connsiteY1-34" fmla="*/ 18 h 154536"/>
                  <a:gd name="connsiteX2-35" fmla="*/ 140195 w 140342"/>
                  <a:gd name="connsiteY2-36" fmla="*/ 71455 h 154536"/>
                  <a:gd name="connsiteX3-37" fmla="*/ 74473 w 140342"/>
                  <a:gd name="connsiteY3-38" fmla="*/ 154323 h 154536"/>
                  <a:gd name="connsiteX4-39" fmla="*/ 178 w 140342"/>
                  <a:gd name="connsiteY4-40" fmla="*/ 65740 h 154536"/>
                  <a:gd name="connsiteX0-41" fmla="*/ 9 w 140173"/>
                  <a:gd name="connsiteY0-42" fmla="*/ 71451 h 160247"/>
                  <a:gd name="connsiteX1-43" fmla="*/ 71446 w 140173"/>
                  <a:gd name="connsiteY1-44" fmla="*/ 14 h 160247"/>
                  <a:gd name="connsiteX2-45" fmla="*/ 140026 w 140173"/>
                  <a:gd name="connsiteY2-46" fmla="*/ 77166 h 160247"/>
                  <a:gd name="connsiteX3-47" fmla="*/ 74304 w 140173"/>
                  <a:gd name="connsiteY3-48" fmla="*/ 160034 h 160247"/>
                  <a:gd name="connsiteX4-49" fmla="*/ 9 w 140173"/>
                  <a:gd name="connsiteY4-50" fmla="*/ 71451 h 160247"/>
                  <a:gd name="connsiteX0-51" fmla="*/ 9 w 140173"/>
                  <a:gd name="connsiteY0-52" fmla="*/ 71451 h 148862"/>
                  <a:gd name="connsiteX1-53" fmla="*/ 71446 w 140173"/>
                  <a:gd name="connsiteY1-54" fmla="*/ 14 h 148862"/>
                  <a:gd name="connsiteX2-55" fmla="*/ 140026 w 140173"/>
                  <a:gd name="connsiteY2-56" fmla="*/ 77166 h 148862"/>
                  <a:gd name="connsiteX3-57" fmla="*/ 74304 w 140173"/>
                  <a:gd name="connsiteY3-58" fmla="*/ 148604 h 148862"/>
                  <a:gd name="connsiteX4-59" fmla="*/ 9 w 140173"/>
                  <a:gd name="connsiteY4-60" fmla="*/ 71451 h 148862"/>
                  <a:gd name="connsiteX0-61" fmla="*/ 9 w 141024"/>
                  <a:gd name="connsiteY0-62" fmla="*/ 71451 h 148862"/>
                  <a:gd name="connsiteX1-63" fmla="*/ 71446 w 141024"/>
                  <a:gd name="connsiteY1-64" fmla="*/ 14 h 148862"/>
                  <a:gd name="connsiteX2-65" fmla="*/ 140026 w 141024"/>
                  <a:gd name="connsiteY2-66" fmla="*/ 77166 h 148862"/>
                  <a:gd name="connsiteX3-67" fmla="*/ 74304 w 141024"/>
                  <a:gd name="connsiteY3-68" fmla="*/ 148604 h 148862"/>
                  <a:gd name="connsiteX4-69" fmla="*/ 9 w 141024"/>
                  <a:gd name="connsiteY4-70" fmla="*/ 71451 h 148862"/>
                  <a:gd name="connsiteX0-71" fmla="*/ 9 w 140173"/>
                  <a:gd name="connsiteY0-72" fmla="*/ 71451 h 148862"/>
                  <a:gd name="connsiteX1-73" fmla="*/ 71446 w 140173"/>
                  <a:gd name="connsiteY1-74" fmla="*/ 14 h 148862"/>
                  <a:gd name="connsiteX2-75" fmla="*/ 140026 w 140173"/>
                  <a:gd name="connsiteY2-76" fmla="*/ 77166 h 148862"/>
                  <a:gd name="connsiteX3-77" fmla="*/ 74304 w 140173"/>
                  <a:gd name="connsiteY3-78" fmla="*/ 148604 h 148862"/>
                  <a:gd name="connsiteX4-79" fmla="*/ 9 w 140173"/>
                  <a:gd name="connsiteY4-80" fmla="*/ 71451 h 148862"/>
                  <a:gd name="connsiteX0-81" fmla="*/ 9 w 140257"/>
                  <a:gd name="connsiteY0-82" fmla="*/ 71451 h 148862"/>
                  <a:gd name="connsiteX1-83" fmla="*/ 71446 w 140257"/>
                  <a:gd name="connsiteY1-84" fmla="*/ 14 h 148862"/>
                  <a:gd name="connsiteX2-85" fmla="*/ 140026 w 140257"/>
                  <a:gd name="connsiteY2-86" fmla="*/ 77166 h 148862"/>
                  <a:gd name="connsiteX3-87" fmla="*/ 74304 w 140257"/>
                  <a:gd name="connsiteY3-88" fmla="*/ 148604 h 148862"/>
                  <a:gd name="connsiteX4-89" fmla="*/ 9 w 140257"/>
                  <a:gd name="connsiteY4-90" fmla="*/ 71451 h 1488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40257" h="148862">
                    <a:moveTo>
                      <a:pt x="9" y="71451"/>
                    </a:moveTo>
                    <a:cubicBezTo>
                      <a:pt x="-467" y="46686"/>
                      <a:pt x="19535" y="-938"/>
                      <a:pt x="71446" y="14"/>
                    </a:cubicBezTo>
                    <a:cubicBezTo>
                      <a:pt x="123357" y="966"/>
                      <a:pt x="142638" y="44242"/>
                      <a:pt x="140026" y="77166"/>
                    </a:cubicBezTo>
                    <a:cubicBezTo>
                      <a:pt x="141931" y="102883"/>
                      <a:pt x="125739" y="152890"/>
                      <a:pt x="74304" y="148604"/>
                    </a:cubicBezTo>
                    <a:cubicBezTo>
                      <a:pt x="22869" y="144318"/>
                      <a:pt x="485" y="96216"/>
                      <a:pt x="9" y="71451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任意多边形 71"/>
              <p:cNvSpPr/>
              <p:nvPr/>
            </p:nvSpPr>
            <p:spPr>
              <a:xfrm>
                <a:off x="2176934" y="4495047"/>
                <a:ext cx="227805" cy="371040"/>
              </a:xfrm>
              <a:custGeom>
                <a:avLst/>
                <a:gdLst>
                  <a:gd name="connsiteX0" fmla="*/ 131483 w 768692"/>
                  <a:gd name="connsiteY0" fmla="*/ 0 h 962212"/>
                  <a:gd name="connsiteX1" fmla="*/ 394448 w 768692"/>
                  <a:gd name="connsiteY1" fmla="*/ 197223 h 962212"/>
                  <a:gd name="connsiteX2" fmla="*/ 621553 w 768692"/>
                  <a:gd name="connsiteY2" fmla="*/ 137459 h 962212"/>
                  <a:gd name="connsiteX3" fmla="*/ 764989 w 768692"/>
                  <a:gd name="connsiteY3" fmla="*/ 472141 h 962212"/>
                  <a:gd name="connsiteX4" fmla="*/ 472142 w 768692"/>
                  <a:gd name="connsiteY4" fmla="*/ 531906 h 962212"/>
                  <a:gd name="connsiteX5" fmla="*/ 591671 w 768692"/>
                  <a:gd name="connsiteY5" fmla="*/ 770965 h 962212"/>
                  <a:gd name="connsiteX6" fmla="*/ 442259 w 768692"/>
                  <a:gd name="connsiteY6" fmla="*/ 806823 h 962212"/>
                  <a:gd name="connsiteX7" fmla="*/ 352612 w 768692"/>
                  <a:gd name="connsiteY7" fmla="*/ 693271 h 962212"/>
                  <a:gd name="connsiteX8" fmla="*/ 197224 w 768692"/>
                  <a:gd name="connsiteY8" fmla="*/ 878541 h 962212"/>
                  <a:gd name="connsiteX9" fmla="*/ 0 w 768692"/>
                  <a:gd name="connsiteY9" fmla="*/ 962212 h 962212"/>
                  <a:gd name="connsiteX0-1" fmla="*/ 61103 w 698312"/>
                  <a:gd name="connsiteY0-2" fmla="*/ 0 h 1082820"/>
                  <a:gd name="connsiteX1-3" fmla="*/ 324068 w 698312"/>
                  <a:gd name="connsiteY1-4" fmla="*/ 197223 h 1082820"/>
                  <a:gd name="connsiteX2-5" fmla="*/ 551173 w 698312"/>
                  <a:gd name="connsiteY2-6" fmla="*/ 137459 h 1082820"/>
                  <a:gd name="connsiteX3-7" fmla="*/ 694609 w 698312"/>
                  <a:gd name="connsiteY3-8" fmla="*/ 472141 h 1082820"/>
                  <a:gd name="connsiteX4-9" fmla="*/ 401762 w 698312"/>
                  <a:gd name="connsiteY4-10" fmla="*/ 531906 h 1082820"/>
                  <a:gd name="connsiteX5-11" fmla="*/ 521291 w 698312"/>
                  <a:gd name="connsiteY5-12" fmla="*/ 770965 h 1082820"/>
                  <a:gd name="connsiteX6-13" fmla="*/ 371879 w 698312"/>
                  <a:gd name="connsiteY6-14" fmla="*/ 806823 h 1082820"/>
                  <a:gd name="connsiteX7-15" fmla="*/ 282232 w 698312"/>
                  <a:gd name="connsiteY7-16" fmla="*/ 693271 h 1082820"/>
                  <a:gd name="connsiteX8-17" fmla="*/ 126844 w 698312"/>
                  <a:gd name="connsiteY8-18" fmla="*/ 878541 h 1082820"/>
                  <a:gd name="connsiteX9-19" fmla="*/ 0 w 698312"/>
                  <a:gd name="connsiteY9-20" fmla="*/ 1082820 h 1082820"/>
                  <a:gd name="connsiteX0-21" fmla="*/ 61103 w 698312"/>
                  <a:gd name="connsiteY0-22" fmla="*/ 0 h 1082820"/>
                  <a:gd name="connsiteX1-23" fmla="*/ 324068 w 698312"/>
                  <a:gd name="connsiteY1-24" fmla="*/ 197223 h 1082820"/>
                  <a:gd name="connsiteX2-25" fmla="*/ 551173 w 698312"/>
                  <a:gd name="connsiteY2-26" fmla="*/ 137459 h 1082820"/>
                  <a:gd name="connsiteX3-27" fmla="*/ 694609 w 698312"/>
                  <a:gd name="connsiteY3-28" fmla="*/ 472141 h 1082820"/>
                  <a:gd name="connsiteX4-29" fmla="*/ 401762 w 698312"/>
                  <a:gd name="connsiteY4-30" fmla="*/ 531906 h 1082820"/>
                  <a:gd name="connsiteX5-31" fmla="*/ 521291 w 698312"/>
                  <a:gd name="connsiteY5-32" fmla="*/ 770965 h 1082820"/>
                  <a:gd name="connsiteX6-33" fmla="*/ 371879 w 698312"/>
                  <a:gd name="connsiteY6-34" fmla="*/ 806823 h 1082820"/>
                  <a:gd name="connsiteX7-35" fmla="*/ 282232 w 698312"/>
                  <a:gd name="connsiteY7-36" fmla="*/ 693271 h 1082820"/>
                  <a:gd name="connsiteX8-37" fmla="*/ 176111 w 698312"/>
                  <a:gd name="connsiteY8-38" fmla="*/ 905342 h 1082820"/>
                  <a:gd name="connsiteX9-39" fmla="*/ 0 w 698312"/>
                  <a:gd name="connsiteY9-40" fmla="*/ 1082820 h 108282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</a:cxnLst>
                <a:rect l="l" t="t" r="r" b="b"/>
                <a:pathLst>
                  <a:path w="698312" h="1082820">
                    <a:moveTo>
                      <a:pt x="61103" y="0"/>
                    </a:moveTo>
                    <a:cubicBezTo>
                      <a:pt x="151746" y="87156"/>
                      <a:pt x="242390" y="174313"/>
                      <a:pt x="324068" y="197223"/>
                    </a:cubicBezTo>
                    <a:cubicBezTo>
                      <a:pt x="405746" y="220133"/>
                      <a:pt x="489416" y="91639"/>
                      <a:pt x="551173" y="137459"/>
                    </a:cubicBezTo>
                    <a:cubicBezTo>
                      <a:pt x="612930" y="183279"/>
                      <a:pt x="719511" y="406400"/>
                      <a:pt x="694609" y="472141"/>
                    </a:cubicBezTo>
                    <a:cubicBezTo>
                      <a:pt x="669707" y="537882"/>
                      <a:pt x="430648" y="482102"/>
                      <a:pt x="401762" y="531906"/>
                    </a:cubicBezTo>
                    <a:cubicBezTo>
                      <a:pt x="372876" y="581710"/>
                      <a:pt x="526272" y="725146"/>
                      <a:pt x="521291" y="770965"/>
                    </a:cubicBezTo>
                    <a:cubicBezTo>
                      <a:pt x="516311" y="816785"/>
                      <a:pt x="411722" y="819772"/>
                      <a:pt x="371879" y="806823"/>
                    </a:cubicBezTo>
                    <a:cubicBezTo>
                      <a:pt x="332036" y="793874"/>
                      <a:pt x="314860" y="676851"/>
                      <a:pt x="282232" y="693271"/>
                    </a:cubicBezTo>
                    <a:cubicBezTo>
                      <a:pt x="249604" y="709691"/>
                      <a:pt x="223150" y="840417"/>
                      <a:pt x="176111" y="905342"/>
                    </a:cubicBezTo>
                    <a:cubicBezTo>
                      <a:pt x="129072" y="970267"/>
                      <a:pt x="69227" y="1063396"/>
                      <a:pt x="0" y="1082820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任意多边形 72"/>
              <p:cNvSpPr/>
              <p:nvPr/>
            </p:nvSpPr>
            <p:spPr>
              <a:xfrm>
                <a:off x="2353279" y="4809159"/>
                <a:ext cx="49757" cy="61548"/>
              </a:xfrm>
              <a:custGeom>
                <a:avLst/>
                <a:gdLst>
                  <a:gd name="connsiteX0" fmla="*/ 6763 w 126447"/>
                  <a:gd name="connsiteY0" fmla="*/ 18499 h 191822"/>
                  <a:gd name="connsiteX1" fmla="*/ 126292 w 126447"/>
                  <a:gd name="connsiteY1" fmla="*/ 24476 h 191822"/>
                  <a:gd name="connsiteX2" fmla="*/ 30669 w 126447"/>
                  <a:gd name="connsiteY2" fmla="*/ 191817 h 191822"/>
                  <a:gd name="connsiteX3" fmla="*/ 6763 w 126447"/>
                  <a:gd name="connsiteY3" fmla="*/ 18499 h 191822"/>
                  <a:gd name="connsiteX0-1" fmla="*/ 394 w 120595"/>
                  <a:gd name="connsiteY0-2" fmla="*/ 16500 h 159942"/>
                  <a:gd name="connsiteX1-3" fmla="*/ 119923 w 120595"/>
                  <a:gd name="connsiteY1-4" fmla="*/ 22477 h 159942"/>
                  <a:gd name="connsiteX2-5" fmla="*/ 84065 w 120595"/>
                  <a:gd name="connsiteY2-6" fmla="*/ 159936 h 159942"/>
                  <a:gd name="connsiteX3-7" fmla="*/ 394 w 120595"/>
                  <a:gd name="connsiteY3-8" fmla="*/ 16500 h 159942"/>
                  <a:gd name="connsiteX0-9" fmla="*/ 939 w 129518"/>
                  <a:gd name="connsiteY0-10" fmla="*/ 16500 h 160211"/>
                  <a:gd name="connsiteX1-11" fmla="*/ 120468 w 129518"/>
                  <a:gd name="connsiteY1-12" fmla="*/ 22477 h 160211"/>
                  <a:gd name="connsiteX2-13" fmla="*/ 84610 w 129518"/>
                  <a:gd name="connsiteY2-14" fmla="*/ 159936 h 160211"/>
                  <a:gd name="connsiteX3-15" fmla="*/ 939 w 129518"/>
                  <a:gd name="connsiteY3-16" fmla="*/ 16500 h 1602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29518" h="160211">
                    <a:moveTo>
                      <a:pt x="939" y="16500"/>
                    </a:moveTo>
                    <a:cubicBezTo>
                      <a:pt x="6915" y="-6410"/>
                      <a:pt x="116484" y="-6409"/>
                      <a:pt x="120468" y="22477"/>
                    </a:cubicBezTo>
                    <a:cubicBezTo>
                      <a:pt x="124452" y="51363"/>
                      <a:pt x="152344" y="152964"/>
                      <a:pt x="84610" y="159936"/>
                    </a:cubicBezTo>
                    <a:cubicBezTo>
                      <a:pt x="16876" y="166908"/>
                      <a:pt x="-5037" y="39410"/>
                      <a:pt x="939" y="16500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任意多边形 73"/>
              <p:cNvSpPr/>
              <p:nvPr/>
            </p:nvSpPr>
            <p:spPr>
              <a:xfrm>
                <a:off x="2500518" y="4409062"/>
                <a:ext cx="255640" cy="461540"/>
              </a:xfrm>
              <a:custGeom>
                <a:avLst/>
                <a:gdLst>
                  <a:gd name="connsiteX0" fmla="*/ 420402 w 665437"/>
                  <a:gd name="connsiteY0" fmla="*/ 0 h 1201399"/>
                  <a:gd name="connsiteX1" fmla="*/ 181343 w 665437"/>
                  <a:gd name="connsiteY1" fmla="*/ 161365 h 1201399"/>
                  <a:gd name="connsiteX2" fmla="*/ 37908 w 665437"/>
                  <a:gd name="connsiteY2" fmla="*/ 173318 h 1201399"/>
                  <a:gd name="connsiteX3" fmla="*/ 2049 w 665437"/>
                  <a:gd name="connsiteY3" fmla="*/ 239059 h 1201399"/>
                  <a:gd name="connsiteX4" fmla="*/ 37908 w 665437"/>
                  <a:gd name="connsiteY4" fmla="*/ 579718 h 1201399"/>
                  <a:gd name="connsiteX5" fmla="*/ 306849 w 665437"/>
                  <a:gd name="connsiteY5" fmla="*/ 753036 h 1201399"/>
                  <a:gd name="connsiteX6" fmla="*/ 282943 w 665437"/>
                  <a:gd name="connsiteY6" fmla="*/ 926353 h 1201399"/>
                  <a:gd name="connsiteX7" fmla="*/ 336731 w 665437"/>
                  <a:gd name="connsiteY7" fmla="*/ 1093695 h 1201399"/>
                  <a:gd name="connsiteX8" fmla="*/ 306849 w 665437"/>
                  <a:gd name="connsiteY8" fmla="*/ 1201271 h 1201399"/>
                  <a:gd name="connsiteX9" fmla="*/ 408449 w 665437"/>
                  <a:gd name="connsiteY9" fmla="*/ 1111624 h 1201399"/>
                  <a:gd name="connsiteX10" fmla="*/ 444308 w 665437"/>
                  <a:gd name="connsiteY10" fmla="*/ 944283 h 1201399"/>
                  <a:gd name="connsiteX11" fmla="*/ 516025 w 665437"/>
                  <a:gd name="connsiteY11" fmla="*/ 818777 h 1201399"/>
                  <a:gd name="connsiteX12" fmla="*/ 665437 w 665437"/>
                  <a:gd name="connsiteY12" fmla="*/ 753036 h 1201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5437" h="1201399">
                    <a:moveTo>
                      <a:pt x="420402" y="0"/>
                    </a:moveTo>
                    <a:cubicBezTo>
                      <a:pt x="332747" y="66239"/>
                      <a:pt x="245092" y="132479"/>
                      <a:pt x="181343" y="161365"/>
                    </a:cubicBezTo>
                    <a:cubicBezTo>
                      <a:pt x="117594" y="190251"/>
                      <a:pt x="67790" y="160369"/>
                      <a:pt x="37908" y="173318"/>
                    </a:cubicBezTo>
                    <a:cubicBezTo>
                      <a:pt x="8026" y="186267"/>
                      <a:pt x="2049" y="171326"/>
                      <a:pt x="2049" y="239059"/>
                    </a:cubicBezTo>
                    <a:cubicBezTo>
                      <a:pt x="2049" y="306792"/>
                      <a:pt x="-12892" y="494055"/>
                      <a:pt x="37908" y="579718"/>
                    </a:cubicBezTo>
                    <a:cubicBezTo>
                      <a:pt x="88708" y="665381"/>
                      <a:pt x="266010" y="695264"/>
                      <a:pt x="306849" y="753036"/>
                    </a:cubicBezTo>
                    <a:cubicBezTo>
                      <a:pt x="347688" y="810808"/>
                      <a:pt x="277963" y="869577"/>
                      <a:pt x="282943" y="926353"/>
                    </a:cubicBezTo>
                    <a:cubicBezTo>
                      <a:pt x="287923" y="983129"/>
                      <a:pt x="332747" y="1047875"/>
                      <a:pt x="336731" y="1093695"/>
                    </a:cubicBezTo>
                    <a:cubicBezTo>
                      <a:pt x="340715" y="1139515"/>
                      <a:pt x="294896" y="1198283"/>
                      <a:pt x="306849" y="1201271"/>
                    </a:cubicBezTo>
                    <a:cubicBezTo>
                      <a:pt x="318802" y="1204259"/>
                      <a:pt x="385539" y="1154455"/>
                      <a:pt x="408449" y="1111624"/>
                    </a:cubicBezTo>
                    <a:cubicBezTo>
                      <a:pt x="431359" y="1068793"/>
                      <a:pt x="426379" y="993091"/>
                      <a:pt x="444308" y="944283"/>
                    </a:cubicBezTo>
                    <a:cubicBezTo>
                      <a:pt x="462237" y="895475"/>
                      <a:pt x="479170" y="850651"/>
                      <a:pt x="516025" y="818777"/>
                    </a:cubicBezTo>
                    <a:cubicBezTo>
                      <a:pt x="552880" y="786903"/>
                      <a:pt x="609158" y="769969"/>
                      <a:pt x="665437" y="753036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任意多边形 74"/>
              <p:cNvSpPr/>
              <p:nvPr/>
            </p:nvSpPr>
            <p:spPr>
              <a:xfrm>
                <a:off x="2693191" y="4801426"/>
                <a:ext cx="48215" cy="91839"/>
              </a:xfrm>
              <a:custGeom>
                <a:avLst/>
                <a:gdLst>
                  <a:gd name="connsiteX0" fmla="*/ 125506 w 125506"/>
                  <a:gd name="connsiteY0" fmla="*/ 0 h 239059"/>
                  <a:gd name="connsiteX1" fmla="*/ 59765 w 125506"/>
                  <a:gd name="connsiteY1" fmla="*/ 23906 h 239059"/>
                  <a:gd name="connsiteX2" fmla="*/ 0 w 125506"/>
                  <a:gd name="connsiteY2" fmla="*/ 143435 h 239059"/>
                  <a:gd name="connsiteX3" fmla="*/ 59765 w 125506"/>
                  <a:gd name="connsiteY3" fmla="*/ 239059 h 239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506" h="239059">
                    <a:moveTo>
                      <a:pt x="125506" y="0"/>
                    </a:moveTo>
                    <a:cubicBezTo>
                      <a:pt x="103094" y="0"/>
                      <a:pt x="80683" y="0"/>
                      <a:pt x="59765" y="23906"/>
                    </a:cubicBezTo>
                    <a:cubicBezTo>
                      <a:pt x="38847" y="47812"/>
                      <a:pt x="0" y="107576"/>
                      <a:pt x="0" y="143435"/>
                    </a:cubicBezTo>
                    <a:cubicBezTo>
                      <a:pt x="0" y="179294"/>
                      <a:pt x="29882" y="209176"/>
                      <a:pt x="59765" y="239059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4" name="任意多边形 53"/>
            <p:cNvSpPr/>
            <p:nvPr/>
          </p:nvSpPr>
          <p:spPr>
            <a:xfrm rot="20279529">
              <a:off x="2598988" y="4623569"/>
              <a:ext cx="174702" cy="83215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rot="20279529">
              <a:off x="2479596" y="4480372"/>
              <a:ext cx="223342" cy="1187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 rot="20279529">
              <a:off x="2127434" y="4559064"/>
              <a:ext cx="113703" cy="55204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 rot="20279529">
              <a:off x="2594342" y="4571927"/>
              <a:ext cx="163589" cy="96477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 rot="20279529">
              <a:off x="2135496" y="4638952"/>
              <a:ext cx="269481" cy="1483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 rot="20279529">
              <a:off x="2551872" y="4532481"/>
              <a:ext cx="202631" cy="103393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 rot="20279529">
              <a:off x="2524326" y="4506288"/>
              <a:ext cx="197416" cy="96522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 60"/>
            <p:cNvSpPr/>
            <p:nvPr/>
          </p:nvSpPr>
          <p:spPr>
            <a:xfrm rot="20279529">
              <a:off x="2501282" y="4464098"/>
              <a:ext cx="153497" cy="79925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 rot="20279529">
              <a:off x="2328701" y="4625707"/>
              <a:ext cx="74052" cy="2824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20279529">
              <a:off x="2130538" y="4603506"/>
              <a:ext cx="189693" cy="97507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 rot="20279529">
              <a:off x="2599025" y="4660637"/>
              <a:ext cx="191800" cy="92351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 rot="20279529">
              <a:off x="2611278" y="4795372"/>
              <a:ext cx="62292" cy="380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20279529">
              <a:off x="2492800" y="4489548"/>
              <a:ext cx="71293" cy="50292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 rot="20279529">
              <a:off x="2118580" y="4584223"/>
              <a:ext cx="149665" cy="78198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 rot="20279529">
              <a:off x="2127493" y="4608630"/>
              <a:ext cx="255388" cy="139141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20279529">
              <a:off x="2284592" y="4709098"/>
              <a:ext cx="38604" cy="23656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 rot="20279529">
              <a:off x="2302799" y="4734812"/>
              <a:ext cx="38604" cy="23656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7" name="文本框 76"/>
          <p:cNvSpPr txBox="1"/>
          <p:nvPr/>
        </p:nvSpPr>
        <p:spPr>
          <a:xfrm>
            <a:off x="1659242" y="122261"/>
            <a:ext cx="3550920" cy="82994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3</a:t>
            </a:r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、类比推理</a:t>
            </a:r>
            <a:endParaRPr lang="zh-CN" altLang="en-US" sz="4800" b="1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-894918" y="3954141"/>
            <a:ext cx="765646" cy="76564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-894918" y="3195132"/>
            <a:ext cx="765646" cy="765646"/>
          </a:xfrm>
          <a:prstGeom prst="ellipse">
            <a:avLst/>
          </a:prstGeom>
          <a:solidFill>
            <a:srgbClr val="76AA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-894918" y="2432805"/>
            <a:ext cx="765646" cy="765646"/>
          </a:xfrm>
          <a:prstGeom prst="ellipse">
            <a:avLst/>
          </a:prstGeom>
          <a:solidFill>
            <a:srgbClr val="FF3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-874228" y="1670696"/>
            <a:ext cx="765646" cy="765646"/>
          </a:xfrm>
          <a:prstGeom prst="ellipse">
            <a:avLst/>
          </a:prstGeom>
          <a:solidFill>
            <a:srgbClr val="F7B6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1061720" y="1115695"/>
            <a:ext cx="1282700" cy="1215390"/>
            <a:chOff x="4095751" y="2149476"/>
            <a:chExt cx="854074" cy="649288"/>
          </a:xfrm>
          <a:solidFill>
            <a:srgbClr val="F7B63E"/>
          </a:solidFill>
        </p:grpSpPr>
        <p:sp>
          <p:nvSpPr>
            <p:cNvPr id="32" name="Freeform 981"/>
            <p:cNvSpPr/>
            <p:nvPr/>
          </p:nvSpPr>
          <p:spPr bwMode="auto">
            <a:xfrm>
              <a:off x="4114801" y="2484438"/>
              <a:ext cx="41275" cy="42863"/>
            </a:xfrm>
            <a:custGeom>
              <a:avLst/>
              <a:gdLst/>
              <a:ahLst/>
              <a:cxnLst>
                <a:cxn ang="0">
                  <a:pos x="72" y="1"/>
                </a:cxn>
                <a:cxn ang="0">
                  <a:pos x="72" y="1"/>
                </a:cxn>
                <a:cxn ang="0">
                  <a:pos x="51" y="17"/>
                </a:cxn>
                <a:cxn ang="0">
                  <a:pos x="33" y="34"/>
                </a:cxn>
                <a:cxn ang="0">
                  <a:pos x="23" y="45"/>
                </a:cxn>
                <a:cxn ang="0">
                  <a:pos x="15" y="54"/>
                </a:cxn>
                <a:cxn ang="0">
                  <a:pos x="8" y="64"/>
                </a:cxn>
                <a:cxn ang="0">
                  <a:pos x="1" y="76"/>
                </a:cxn>
                <a:cxn ang="0">
                  <a:pos x="1" y="76"/>
                </a:cxn>
                <a:cxn ang="0">
                  <a:pos x="0" y="78"/>
                </a:cxn>
                <a:cxn ang="0">
                  <a:pos x="1" y="79"/>
                </a:cxn>
                <a:cxn ang="0">
                  <a:pos x="2" y="81"/>
                </a:cxn>
                <a:cxn ang="0">
                  <a:pos x="3" y="82"/>
                </a:cxn>
                <a:cxn ang="0">
                  <a:pos x="4" y="83"/>
                </a:cxn>
                <a:cxn ang="0">
                  <a:pos x="6" y="83"/>
                </a:cxn>
                <a:cxn ang="0">
                  <a:pos x="8" y="82"/>
                </a:cxn>
                <a:cxn ang="0">
                  <a:pos x="9" y="80"/>
                </a:cxn>
                <a:cxn ang="0">
                  <a:pos x="9" y="80"/>
                </a:cxn>
                <a:cxn ang="0">
                  <a:pos x="15" y="70"/>
                </a:cxn>
                <a:cxn ang="0">
                  <a:pos x="23" y="60"/>
                </a:cxn>
                <a:cxn ang="0">
                  <a:pos x="31" y="51"/>
                </a:cxn>
                <a:cxn ang="0">
                  <a:pos x="39" y="42"/>
                </a:cxn>
                <a:cxn ang="0">
                  <a:pos x="58" y="25"/>
                </a:cxn>
                <a:cxn ang="0">
                  <a:pos x="77" y="9"/>
                </a:cxn>
                <a:cxn ang="0">
                  <a:pos x="77" y="9"/>
                </a:cxn>
                <a:cxn ang="0">
                  <a:pos x="78" y="7"/>
                </a:cxn>
                <a:cxn ang="0">
                  <a:pos x="79" y="6"/>
                </a:cxn>
                <a:cxn ang="0">
                  <a:pos x="78" y="2"/>
                </a:cxn>
                <a:cxn ang="0">
                  <a:pos x="77" y="1"/>
                </a:cxn>
                <a:cxn ang="0">
                  <a:pos x="75" y="0"/>
                </a:cxn>
                <a:cxn ang="0">
                  <a:pos x="74" y="0"/>
                </a:cxn>
                <a:cxn ang="0">
                  <a:pos x="72" y="1"/>
                </a:cxn>
                <a:cxn ang="0">
                  <a:pos x="72" y="1"/>
                </a:cxn>
              </a:cxnLst>
              <a:rect l="0" t="0" r="r" b="b"/>
              <a:pathLst>
                <a:path w="79" h="83">
                  <a:moveTo>
                    <a:pt x="72" y="1"/>
                  </a:moveTo>
                  <a:lnTo>
                    <a:pt x="72" y="1"/>
                  </a:lnTo>
                  <a:lnTo>
                    <a:pt x="51" y="17"/>
                  </a:lnTo>
                  <a:lnTo>
                    <a:pt x="33" y="34"/>
                  </a:lnTo>
                  <a:lnTo>
                    <a:pt x="23" y="45"/>
                  </a:lnTo>
                  <a:lnTo>
                    <a:pt x="15" y="54"/>
                  </a:lnTo>
                  <a:lnTo>
                    <a:pt x="8" y="64"/>
                  </a:lnTo>
                  <a:lnTo>
                    <a:pt x="1" y="76"/>
                  </a:lnTo>
                  <a:lnTo>
                    <a:pt x="1" y="76"/>
                  </a:lnTo>
                  <a:lnTo>
                    <a:pt x="0" y="78"/>
                  </a:lnTo>
                  <a:lnTo>
                    <a:pt x="1" y="79"/>
                  </a:lnTo>
                  <a:lnTo>
                    <a:pt x="2" y="81"/>
                  </a:lnTo>
                  <a:lnTo>
                    <a:pt x="3" y="82"/>
                  </a:lnTo>
                  <a:lnTo>
                    <a:pt x="4" y="83"/>
                  </a:lnTo>
                  <a:lnTo>
                    <a:pt x="6" y="83"/>
                  </a:lnTo>
                  <a:lnTo>
                    <a:pt x="8" y="82"/>
                  </a:lnTo>
                  <a:lnTo>
                    <a:pt x="9" y="80"/>
                  </a:lnTo>
                  <a:lnTo>
                    <a:pt x="9" y="80"/>
                  </a:lnTo>
                  <a:lnTo>
                    <a:pt x="15" y="70"/>
                  </a:lnTo>
                  <a:lnTo>
                    <a:pt x="23" y="60"/>
                  </a:lnTo>
                  <a:lnTo>
                    <a:pt x="31" y="51"/>
                  </a:lnTo>
                  <a:lnTo>
                    <a:pt x="39" y="42"/>
                  </a:lnTo>
                  <a:lnTo>
                    <a:pt x="58" y="25"/>
                  </a:lnTo>
                  <a:lnTo>
                    <a:pt x="77" y="9"/>
                  </a:lnTo>
                  <a:lnTo>
                    <a:pt x="77" y="9"/>
                  </a:lnTo>
                  <a:lnTo>
                    <a:pt x="78" y="7"/>
                  </a:lnTo>
                  <a:lnTo>
                    <a:pt x="79" y="6"/>
                  </a:lnTo>
                  <a:lnTo>
                    <a:pt x="78" y="2"/>
                  </a:lnTo>
                  <a:lnTo>
                    <a:pt x="77" y="1"/>
                  </a:lnTo>
                  <a:lnTo>
                    <a:pt x="75" y="0"/>
                  </a:lnTo>
                  <a:lnTo>
                    <a:pt x="74" y="0"/>
                  </a:lnTo>
                  <a:lnTo>
                    <a:pt x="72" y="1"/>
                  </a:lnTo>
                  <a:lnTo>
                    <a:pt x="72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" name="Freeform 982"/>
            <p:cNvSpPr/>
            <p:nvPr/>
          </p:nvSpPr>
          <p:spPr bwMode="auto">
            <a:xfrm>
              <a:off x="4122738" y="2492376"/>
              <a:ext cx="60325" cy="63500"/>
            </a:xfrm>
            <a:custGeom>
              <a:avLst/>
              <a:gdLst/>
              <a:ahLst/>
              <a:cxnLst>
                <a:cxn ang="0">
                  <a:pos x="106" y="1"/>
                </a:cxn>
                <a:cxn ang="0">
                  <a:pos x="106" y="1"/>
                </a:cxn>
                <a:cxn ang="0">
                  <a:pos x="44" y="63"/>
                </a:cxn>
                <a:cxn ang="0">
                  <a:pos x="44" y="63"/>
                </a:cxn>
                <a:cxn ang="0">
                  <a:pos x="20" y="87"/>
                </a:cxn>
                <a:cxn ang="0">
                  <a:pos x="10" y="99"/>
                </a:cxn>
                <a:cxn ang="0">
                  <a:pos x="4" y="105"/>
                </a:cxn>
                <a:cxn ang="0">
                  <a:pos x="0" y="113"/>
                </a:cxn>
                <a:cxn ang="0">
                  <a:pos x="0" y="113"/>
                </a:cxn>
                <a:cxn ang="0">
                  <a:pos x="0" y="115"/>
                </a:cxn>
                <a:cxn ang="0">
                  <a:pos x="0" y="117"/>
                </a:cxn>
                <a:cxn ang="0">
                  <a:pos x="2" y="119"/>
                </a:cxn>
                <a:cxn ang="0">
                  <a:pos x="4" y="120"/>
                </a:cxn>
                <a:cxn ang="0">
                  <a:pos x="6" y="120"/>
                </a:cxn>
                <a:cxn ang="0">
                  <a:pos x="7" y="119"/>
                </a:cxn>
                <a:cxn ang="0">
                  <a:pos x="8" y="118"/>
                </a:cxn>
                <a:cxn ang="0">
                  <a:pos x="8" y="118"/>
                </a:cxn>
                <a:cxn ang="0">
                  <a:pos x="13" y="110"/>
                </a:cxn>
                <a:cxn ang="0">
                  <a:pos x="18" y="103"/>
                </a:cxn>
                <a:cxn ang="0">
                  <a:pos x="30" y="90"/>
                </a:cxn>
                <a:cxn ang="0">
                  <a:pos x="55" y="65"/>
                </a:cxn>
                <a:cxn ang="0">
                  <a:pos x="55" y="65"/>
                </a:cxn>
                <a:cxn ang="0">
                  <a:pos x="113" y="7"/>
                </a:cxn>
                <a:cxn ang="0">
                  <a:pos x="113" y="7"/>
                </a:cxn>
                <a:cxn ang="0">
                  <a:pos x="114" y="6"/>
                </a:cxn>
                <a:cxn ang="0">
                  <a:pos x="114" y="4"/>
                </a:cxn>
                <a:cxn ang="0">
                  <a:pos x="114" y="2"/>
                </a:cxn>
                <a:cxn ang="0">
                  <a:pos x="113" y="1"/>
                </a:cxn>
                <a:cxn ang="0">
                  <a:pos x="111" y="0"/>
                </a:cxn>
                <a:cxn ang="0">
                  <a:pos x="110" y="0"/>
                </a:cxn>
                <a:cxn ang="0">
                  <a:pos x="108" y="0"/>
                </a:cxn>
                <a:cxn ang="0">
                  <a:pos x="106" y="1"/>
                </a:cxn>
                <a:cxn ang="0">
                  <a:pos x="106" y="1"/>
                </a:cxn>
              </a:cxnLst>
              <a:rect l="0" t="0" r="r" b="b"/>
              <a:pathLst>
                <a:path w="114" h="120">
                  <a:moveTo>
                    <a:pt x="106" y="1"/>
                  </a:moveTo>
                  <a:lnTo>
                    <a:pt x="106" y="1"/>
                  </a:lnTo>
                  <a:lnTo>
                    <a:pt x="44" y="63"/>
                  </a:lnTo>
                  <a:lnTo>
                    <a:pt x="44" y="63"/>
                  </a:lnTo>
                  <a:lnTo>
                    <a:pt x="20" y="87"/>
                  </a:lnTo>
                  <a:lnTo>
                    <a:pt x="10" y="99"/>
                  </a:lnTo>
                  <a:lnTo>
                    <a:pt x="4" y="105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0" y="115"/>
                  </a:lnTo>
                  <a:lnTo>
                    <a:pt x="0" y="117"/>
                  </a:lnTo>
                  <a:lnTo>
                    <a:pt x="2" y="119"/>
                  </a:lnTo>
                  <a:lnTo>
                    <a:pt x="4" y="120"/>
                  </a:lnTo>
                  <a:lnTo>
                    <a:pt x="6" y="120"/>
                  </a:lnTo>
                  <a:lnTo>
                    <a:pt x="7" y="119"/>
                  </a:lnTo>
                  <a:lnTo>
                    <a:pt x="8" y="118"/>
                  </a:lnTo>
                  <a:lnTo>
                    <a:pt x="8" y="118"/>
                  </a:lnTo>
                  <a:lnTo>
                    <a:pt x="13" y="110"/>
                  </a:lnTo>
                  <a:lnTo>
                    <a:pt x="18" y="103"/>
                  </a:lnTo>
                  <a:lnTo>
                    <a:pt x="30" y="90"/>
                  </a:lnTo>
                  <a:lnTo>
                    <a:pt x="55" y="65"/>
                  </a:lnTo>
                  <a:lnTo>
                    <a:pt x="55" y="65"/>
                  </a:lnTo>
                  <a:lnTo>
                    <a:pt x="113" y="7"/>
                  </a:lnTo>
                  <a:lnTo>
                    <a:pt x="113" y="7"/>
                  </a:lnTo>
                  <a:lnTo>
                    <a:pt x="114" y="6"/>
                  </a:lnTo>
                  <a:lnTo>
                    <a:pt x="114" y="4"/>
                  </a:lnTo>
                  <a:lnTo>
                    <a:pt x="114" y="2"/>
                  </a:lnTo>
                  <a:lnTo>
                    <a:pt x="113" y="1"/>
                  </a:lnTo>
                  <a:lnTo>
                    <a:pt x="111" y="0"/>
                  </a:lnTo>
                  <a:lnTo>
                    <a:pt x="110" y="0"/>
                  </a:lnTo>
                  <a:lnTo>
                    <a:pt x="108" y="0"/>
                  </a:lnTo>
                  <a:lnTo>
                    <a:pt x="106" y="1"/>
                  </a:lnTo>
                  <a:lnTo>
                    <a:pt x="106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" name="Freeform 983"/>
            <p:cNvSpPr/>
            <p:nvPr/>
          </p:nvSpPr>
          <p:spPr bwMode="auto">
            <a:xfrm>
              <a:off x="4133851" y="2506663"/>
              <a:ext cx="88900" cy="85725"/>
            </a:xfrm>
            <a:custGeom>
              <a:avLst/>
              <a:gdLst/>
              <a:ahLst/>
              <a:cxnLst>
                <a:cxn ang="0">
                  <a:pos x="161" y="1"/>
                </a:cxn>
                <a:cxn ang="0">
                  <a:pos x="161" y="1"/>
                </a:cxn>
                <a:cxn ang="0">
                  <a:pos x="141" y="21"/>
                </a:cxn>
                <a:cxn ang="0">
                  <a:pos x="122" y="41"/>
                </a:cxn>
                <a:cxn ang="0">
                  <a:pos x="82" y="79"/>
                </a:cxn>
                <a:cxn ang="0">
                  <a:pos x="41" y="118"/>
                </a:cxn>
                <a:cxn ang="0">
                  <a:pos x="2" y="156"/>
                </a:cxn>
                <a:cxn ang="0">
                  <a:pos x="2" y="156"/>
                </a:cxn>
                <a:cxn ang="0">
                  <a:pos x="0" y="158"/>
                </a:cxn>
                <a:cxn ang="0">
                  <a:pos x="0" y="160"/>
                </a:cxn>
                <a:cxn ang="0">
                  <a:pos x="1" y="161"/>
                </a:cxn>
                <a:cxn ang="0">
                  <a:pos x="2" y="163"/>
                </a:cxn>
                <a:cxn ang="0">
                  <a:pos x="3" y="164"/>
                </a:cxn>
                <a:cxn ang="0">
                  <a:pos x="5" y="164"/>
                </a:cxn>
                <a:cxn ang="0">
                  <a:pos x="6" y="164"/>
                </a:cxn>
                <a:cxn ang="0">
                  <a:pos x="8" y="163"/>
                </a:cxn>
                <a:cxn ang="0">
                  <a:pos x="8" y="163"/>
                </a:cxn>
                <a:cxn ang="0">
                  <a:pos x="49" y="125"/>
                </a:cxn>
                <a:cxn ang="0">
                  <a:pos x="89" y="87"/>
                </a:cxn>
                <a:cxn ang="0">
                  <a:pos x="128" y="48"/>
                </a:cxn>
                <a:cxn ang="0">
                  <a:pos x="148" y="29"/>
                </a:cxn>
                <a:cxn ang="0">
                  <a:pos x="167" y="8"/>
                </a:cxn>
                <a:cxn ang="0">
                  <a:pos x="167" y="8"/>
                </a:cxn>
                <a:cxn ang="0">
                  <a:pos x="168" y="6"/>
                </a:cxn>
                <a:cxn ang="0">
                  <a:pos x="168" y="4"/>
                </a:cxn>
                <a:cxn ang="0">
                  <a:pos x="168" y="3"/>
                </a:cxn>
                <a:cxn ang="0">
                  <a:pos x="167" y="1"/>
                </a:cxn>
                <a:cxn ang="0">
                  <a:pos x="165" y="0"/>
                </a:cxn>
                <a:cxn ang="0">
                  <a:pos x="164" y="0"/>
                </a:cxn>
                <a:cxn ang="0">
                  <a:pos x="162" y="0"/>
                </a:cxn>
                <a:cxn ang="0">
                  <a:pos x="161" y="1"/>
                </a:cxn>
                <a:cxn ang="0">
                  <a:pos x="161" y="1"/>
                </a:cxn>
              </a:cxnLst>
              <a:rect l="0" t="0" r="r" b="b"/>
              <a:pathLst>
                <a:path w="168" h="164">
                  <a:moveTo>
                    <a:pt x="161" y="1"/>
                  </a:moveTo>
                  <a:lnTo>
                    <a:pt x="161" y="1"/>
                  </a:lnTo>
                  <a:lnTo>
                    <a:pt x="141" y="21"/>
                  </a:lnTo>
                  <a:lnTo>
                    <a:pt x="122" y="41"/>
                  </a:lnTo>
                  <a:lnTo>
                    <a:pt x="82" y="79"/>
                  </a:lnTo>
                  <a:lnTo>
                    <a:pt x="41" y="118"/>
                  </a:lnTo>
                  <a:lnTo>
                    <a:pt x="2" y="156"/>
                  </a:lnTo>
                  <a:lnTo>
                    <a:pt x="2" y="156"/>
                  </a:lnTo>
                  <a:lnTo>
                    <a:pt x="0" y="158"/>
                  </a:lnTo>
                  <a:lnTo>
                    <a:pt x="0" y="160"/>
                  </a:lnTo>
                  <a:lnTo>
                    <a:pt x="1" y="161"/>
                  </a:lnTo>
                  <a:lnTo>
                    <a:pt x="2" y="163"/>
                  </a:lnTo>
                  <a:lnTo>
                    <a:pt x="3" y="164"/>
                  </a:lnTo>
                  <a:lnTo>
                    <a:pt x="5" y="164"/>
                  </a:lnTo>
                  <a:lnTo>
                    <a:pt x="6" y="164"/>
                  </a:lnTo>
                  <a:lnTo>
                    <a:pt x="8" y="163"/>
                  </a:lnTo>
                  <a:lnTo>
                    <a:pt x="8" y="163"/>
                  </a:lnTo>
                  <a:lnTo>
                    <a:pt x="49" y="125"/>
                  </a:lnTo>
                  <a:lnTo>
                    <a:pt x="89" y="87"/>
                  </a:lnTo>
                  <a:lnTo>
                    <a:pt x="128" y="48"/>
                  </a:lnTo>
                  <a:lnTo>
                    <a:pt x="148" y="29"/>
                  </a:lnTo>
                  <a:lnTo>
                    <a:pt x="167" y="8"/>
                  </a:lnTo>
                  <a:lnTo>
                    <a:pt x="167" y="8"/>
                  </a:lnTo>
                  <a:lnTo>
                    <a:pt x="168" y="6"/>
                  </a:lnTo>
                  <a:lnTo>
                    <a:pt x="168" y="4"/>
                  </a:lnTo>
                  <a:lnTo>
                    <a:pt x="168" y="3"/>
                  </a:lnTo>
                  <a:lnTo>
                    <a:pt x="167" y="1"/>
                  </a:lnTo>
                  <a:lnTo>
                    <a:pt x="165" y="0"/>
                  </a:lnTo>
                  <a:lnTo>
                    <a:pt x="164" y="0"/>
                  </a:lnTo>
                  <a:lnTo>
                    <a:pt x="162" y="0"/>
                  </a:lnTo>
                  <a:lnTo>
                    <a:pt x="161" y="1"/>
                  </a:lnTo>
                  <a:lnTo>
                    <a:pt x="161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" name="Freeform 984"/>
            <p:cNvSpPr/>
            <p:nvPr/>
          </p:nvSpPr>
          <p:spPr bwMode="auto">
            <a:xfrm>
              <a:off x="4135438" y="2541588"/>
              <a:ext cx="88900" cy="87313"/>
            </a:xfrm>
            <a:custGeom>
              <a:avLst/>
              <a:gdLst/>
              <a:ahLst/>
              <a:cxnLst>
                <a:cxn ang="0">
                  <a:pos x="162" y="1"/>
                </a:cxn>
                <a:cxn ang="0">
                  <a:pos x="162" y="1"/>
                </a:cxn>
                <a:cxn ang="0">
                  <a:pos x="150" y="9"/>
                </a:cxn>
                <a:cxn ang="0">
                  <a:pos x="140" y="19"/>
                </a:cxn>
                <a:cxn ang="0">
                  <a:pos x="119" y="37"/>
                </a:cxn>
                <a:cxn ang="0">
                  <a:pos x="81" y="78"/>
                </a:cxn>
                <a:cxn ang="0">
                  <a:pos x="81" y="78"/>
                </a:cxn>
                <a:cxn ang="0">
                  <a:pos x="71" y="88"/>
                </a:cxn>
                <a:cxn ang="0">
                  <a:pos x="58" y="97"/>
                </a:cxn>
                <a:cxn ang="0">
                  <a:pos x="47" y="107"/>
                </a:cxn>
                <a:cxn ang="0">
                  <a:pos x="35" y="116"/>
                </a:cxn>
                <a:cxn ang="0">
                  <a:pos x="35" y="116"/>
                </a:cxn>
                <a:cxn ang="0">
                  <a:pos x="26" y="126"/>
                </a:cxn>
                <a:cxn ang="0">
                  <a:pos x="17" y="136"/>
                </a:cxn>
                <a:cxn ang="0">
                  <a:pos x="8" y="147"/>
                </a:cxn>
                <a:cxn ang="0">
                  <a:pos x="1" y="158"/>
                </a:cxn>
                <a:cxn ang="0">
                  <a:pos x="1" y="158"/>
                </a:cxn>
                <a:cxn ang="0">
                  <a:pos x="0" y="160"/>
                </a:cxn>
                <a:cxn ang="0">
                  <a:pos x="0" y="162"/>
                </a:cxn>
                <a:cxn ang="0">
                  <a:pos x="1" y="163"/>
                </a:cxn>
                <a:cxn ang="0">
                  <a:pos x="2" y="165"/>
                </a:cxn>
                <a:cxn ang="0">
                  <a:pos x="4" y="165"/>
                </a:cxn>
                <a:cxn ang="0">
                  <a:pos x="6" y="165"/>
                </a:cxn>
                <a:cxn ang="0">
                  <a:pos x="7" y="165"/>
                </a:cxn>
                <a:cxn ang="0">
                  <a:pos x="9" y="163"/>
                </a:cxn>
                <a:cxn ang="0">
                  <a:pos x="9" y="163"/>
                </a:cxn>
                <a:cxn ang="0">
                  <a:pos x="17" y="152"/>
                </a:cxn>
                <a:cxn ang="0">
                  <a:pos x="25" y="142"/>
                </a:cxn>
                <a:cxn ang="0">
                  <a:pos x="33" y="132"/>
                </a:cxn>
                <a:cxn ang="0">
                  <a:pos x="43" y="123"/>
                </a:cxn>
                <a:cxn ang="0">
                  <a:pos x="62" y="106"/>
                </a:cxn>
                <a:cxn ang="0">
                  <a:pos x="82" y="89"/>
                </a:cxn>
                <a:cxn ang="0">
                  <a:pos x="82" y="89"/>
                </a:cxn>
                <a:cxn ang="0">
                  <a:pos x="92" y="80"/>
                </a:cxn>
                <a:cxn ang="0">
                  <a:pos x="103" y="69"/>
                </a:cxn>
                <a:cxn ang="0">
                  <a:pos x="120" y="49"/>
                </a:cxn>
                <a:cxn ang="0">
                  <a:pos x="120" y="49"/>
                </a:cxn>
                <a:cxn ang="0">
                  <a:pos x="132" y="38"/>
                </a:cxn>
                <a:cxn ang="0">
                  <a:pos x="142" y="28"/>
                </a:cxn>
                <a:cxn ang="0">
                  <a:pos x="166" y="9"/>
                </a:cxn>
                <a:cxn ang="0">
                  <a:pos x="166" y="9"/>
                </a:cxn>
                <a:cxn ang="0">
                  <a:pos x="168" y="7"/>
                </a:cxn>
                <a:cxn ang="0">
                  <a:pos x="168" y="6"/>
                </a:cxn>
                <a:cxn ang="0">
                  <a:pos x="167" y="2"/>
                </a:cxn>
                <a:cxn ang="0">
                  <a:pos x="166" y="1"/>
                </a:cxn>
                <a:cxn ang="0">
                  <a:pos x="165" y="0"/>
                </a:cxn>
                <a:cxn ang="0">
                  <a:pos x="163" y="0"/>
                </a:cxn>
                <a:cxn ang="0">
                  <a:pos x="162" y="1"/>
                </a:cxn>
                <a:cxn ang="0">
                  <a:pos x="162" y="1"/>
                </a:cxn>
              </a:cxnLst>
              <a:rect l="0" t="0" r="r" b="b"/>
              <a:pathLst>
                <a:path w="168" h="165">
                  <a:moveTo>
                    <a:pt x="162" y="1"/>
                  </a:moveTo>
                  <a:lnTo>
                    <a:pt x="162" y="1"/>
                  </a:lnTo>
                  <a:lnTo>
                    <a:pt x="150" y="9"/>
                  </a:lnTo>
                  <a:lnTo>
                    <a:pt x="140" y="19"/>
                  </a:lnTo>
                  <a:lnTo>
                    <a:pt x="119" y="37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71" y="88"/>
                  </a:lnTo>
                  <a:lnTo>
                    <a:pt x="58" y="97"/>
                  </a:lnTo>
                  <a:lnTo>
                    <a:pt x="47" y="107"/>
                  </a:lnTo>
                  <a:lnTo>
                    <a:pt x="35" y="116"/>
                  </a:lnTo>
                  <a:lnTo>
                    <a:pt x="35" y="116"/>
                  </a:lnTo>
                  <a:lnTo>
                    <a:pt x="26" y="126"/>
                  </a:lnTo>
                  <a:lnTo>
                    <a:pt x="17" y="136"/>
                  </a:lnTo>
                  <a:lnTo>
                    <a:pt x="8" y="147"/>
                  </a:lnTo>
                  <a:lnTo>
                    <a:pt x="1" y="158"/>
                  </a:lnTo>
                  <a:lnTo>
                    <a:pt x="1" y="158"/>
                  </a:lnTo>
                  <a:lnTo>
                    <a:pt x="0" y="160"/>
                  </a:lnTo>
                  <a:lnTo>
                    <a:pt x="0" y="162"/>
                  </a:lnTo>
                  <a:lnTo>
                    <a:pt x="1" y="163"/>
                  </a:lnTo>
                  <a:lnTo>
                    <a:pt x="2" y="165"/>
                  </a:lnTo>
                  <a:lnTo>
                    <a:pt x="4" y="165"/>
                  </a:lnTo>
                  <a:lnTo>
                    <a:pt x="6" y="165"/>
                  </a:lnTo>
                  <a:lnTo>
                    <a:pt x="7" y="165"/>
                  </a:lnTo>
                  <a:lnTo>
                    <a:pt x="9" y="163"/>
                  </a:lnTo>
                  <a:lnTo>
                    <a:pt x="9" y="163"/>
                  </a:lnTo>
                  <a:lnTo>
                    <a:pt x="17" y="152"/>
                  </a:lnTo>
                  <a:lnTo>
                    <a:pt x="25" y="142"/>
                  </a:lnTo>
                  <a:lnTo>
                    <a:pt x="33" y="132"/>
                  </a:lnTo>
                  <a:lnTo>
                    <a:pt x="43" y="123"/>
                  </a:lnTo>
                  <a:lnTo>
                    <a:pt x="62" y="106"/>
                  </a:lnTo>
                  <a:lnTo>
                    <a:pt x="82" y="89"/>
                  </a:lnTo>
                  <a:lnTo>
                    <a:pt x="82" y="89"/>
                  </a:lnTo>
                  <a:lnTo>
                    <a:pt x="92" y="80"/>
                  </a:lnTo>
                  <a:lnTo>
                    <a:pt x="103" y="69"/>
                  </a:lnTo>
                  <a:lnTo>
                    <a:pt x="120" y="49"/>
                  </a:lnTo>
                  <a:lnTo>
                    <a:pt x="120" y="49"/>
                  </a:lnTo>
                  <a:lnTo>
                    <a:pt x="132" y="38"/>
                  </a:lnTo>
                  <a:lnTo>
                    <a:pt x="142" y="28"/>
                  </a:lnTo>
                  <a:lnTo>
                    <a:pt x="166" y="9"/>
                  </a:lnTo>
                  <a:lnTo>
                    <a:pt x="166" y="9"/>
                  </a:lnTo>
                  <a:lnTo>
                    <a:pt x="168" y="7"/>
                  </a:lnTo>
                  <a:lnTo>
                    <a:pt x="168" y="6"/>
                  </a:lnTo>
                  <a:lnTo>
                    <a:pt x="167" y="2"/>
                  </a:lnTo>
                  <a:lnTo>
                    <a:pt x="166" y="1"/>
                  </a:lnTo>
                  <a:lnTo>
                    <a:pt x="165" y="0"/>
                  </a:lnTo>
                  <a:lnTo>
                    <a:pt x="163" y="0"/>
                  </a:lnTo>
                  <a:lnTo>
                    <a:pt x="162" y="1"/>
                  </a:lnTo>
                  <a:lnTo>
                    <a:pt x="162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" name="Freeform 985"/>
            <p:cNvSpPr/>
            <p:nvPr/>
          </p:nvSpPr>
          <p:spPr bwMode="auto">
            <a:xfrm>
              <a:off x="4129088" y="2597151"/>
              <a:ext cx="71438" cy="68263"/>
            </a:xfrm>
            <a:custGeom>
              <a:avLst/>
              <a:gdLst/>
              <a:ahLst/>
              <a:cxnLst>
                <a:cxn ang="0">
                  <a:pos x="125" y="1"/>
                </a:cxn>
                <a:cxn ang="0">
                  <a:pos x="125" y="1"/>
                </a:cxn>
                <a:cxn ang="0">
                  <a:pos x="108" y="14"/>
                </a:cxn>
                <a:cxn ang="0">
                  <a:pos x="94" y="29"/>
                </a:cxn>
                <a:cxn ang="0">
                  <a:pos x="65" y="60"/>
                </a:cxn>
                <a:cxn ang="0">
                  <a:pos x="65" y="60"/>
                </a:cxn>
                <a:cxn ang="0">
                  <a:pos x="49" y="75"/>
                </a:cxn>
                <a:cxn ang="0">
                  <a:pos x="34" y="91"/>
                </a:cxn>
                <a:cxn ang="0">
                  <a:pos x="1" y="121"/>
                </a:cxn>
                <a:cxn ang="0">
                  <a:pos x="1" y="121"/>
                </a:cxn>
                <a:cxn ang="0">
                  <a:pos x="0" y="122"/>
                </a:cxn>
                <a:cxn ang="0">
                  <a:pos x="0" y="124"/>
                </a:cxn>
                <a:cxn ang="0">
                  <a:pos x="0" y="126"/>
                </a:cxn>
                <a:cxn ang="0">
                  <a:pos x="1" y="127"/>
                </a:cxn>
                <a:cxn ang="0">
                  <a:pos x="3" y="128"/>
                </a:cxn>
                <a:cxn ang="0">
                  <a:pos x="4" y="129"/>
                </a:cxn>
                <a:cxn ang="0">
                  <a:pos x="6" y="128"/>
                </a:cxn>
                <a:cxn ang="0">
                  <a:pos x="8" y="127"/>
                </a:cxn>
                <a:cxn ang="0">
                  <a:pos x="8" y="127"/>
                </a:cxn>
                <a:cxn ang="0">
                  <a:pos x="38" y="100"/>
                </a:cxn>
                <a:cxn ang="0">
                  <a:pos x="67" y="71"/>
                </a:cxn>
                <a:cxn ang="0">
                  <a:pos x="67" y="71"/>
                </a:cxn>
                <a:cxn ang="0">
                  <a:pos x="98" y="38"/>
                </a:cxn>
                <a:cxn ang="0">
                  <a:pos x="115" y="22"/>
                </a:cxn>
                <a:cxn ang="0">
                  <a:pos x="131" y="7"/>
                </a:cxn>
                <a:cxn ang="0">
                  <a:pos x="131" y="7"/>
                </a:cxn>
                <a:cxn ang="0">
                  <a:pos x="132" y="6"/>
                </a:cxn>
                <a:cxn ang="0">
                  <a:pos x="133" y="4"/>
                </a:cxn>
                <a:cxn ang="0">
                  <a:pos x="132" y="2"/>
                </a:cxn>
                <a:cxn ang="0">
                  <a:pos x="131" y="1"/>
                </a:cxn>
                <a:cxn ang="0">
                  <a:pos x="128" y="0"/>
                </a:cxn>
                <a:cxn ang="0">
                  <a:pos x="127" y="0"/>
                </a:cxn>
                <a:cxn ang="0">
                  <a:pos x="125" y="1"/>
                </a:cxn>
                <a:cxn ang="0">
                  <a:pos x="125" y="1"/>
                </a:cxn>
              </a:cxnLst>
              <a:rect l="0" t="0" r="r" b="b"/>
              <a:pathLst>
                <a:path w="133" h="129">
                  <a:moveTo>
                    <a:pt x="125" y="1"/>
                  </a:moveTo>
                  <a:lnTo>
                    <a:pt x="125" y="1"/>
                  </a:lnTo>
                  <a:lnTo>
                    <a:pt x="108" y="14"/>
                  </a:lnTo>
                  <a:lnTo>
                    <a:pt x="94" y="29"/>
                  </a:lnTo>
                  <a:lnTo>
                    <a:pt x="65" y="60"/>
                  </a:lnTo>
                  <a:lnTo>
                    <a:pt x="65" y="60"/>
                  </a:lnTo>
                  <a:lnTo>
                    <a:pt x="49" y="75"/>
                  </a:lnTo>
                  <a:lnTo>
                    <a:pt x="34" y="91"/>
                  </a:lnTo>
                  <a:lnTo>
                    <a:pt x="1" y="121"/>
                  </a:lnTo>
                  <a:lnTo>
                    <a:pt x="1" y="121"/>
                  </a:lnTo>
                  <a:lnTo>
                    <a:pt x="0" y="122"/>
                  </a:lnTo>
                  <a:lnTo>
                    <a:pt x="0" y="124"/>
                  </a:lnTo>
                  <a:lnTo>
                    <a:pt x="0" y="126"/>
                  </a:lnTo>
                  <a:lnTo>
                    <a:pt x="1" y="127"/>
                  </a:lnTo>
                  <a:lnTo>
                    <a:pt x="3" y="128"/>
                  </a:lnTo>
                  <a:lnTo>
                    <a:pt x="4" y="129"/>
                  </a:lnTo>
                  <a:lnTo>
                    <a:pt x="6" y="128"/>
                  </a:lnTo>
                  <a:lnTo>
                    <a:pt x="8" y="127"/>
                  </a:lnTo>
                  <a:lnTo>
                    <a:pt x="8" y="127"/>
                  </a:lnTo>
                  <a:lnTo>
                    <a:pt x="38" y="100"/>
                  </a:lnTo>
                  <a:lnTo>
                    <a:pt x="67" y="71"/>
                  </a:lnTo>
                  <a:lnTo>
                    <a:pt x="67" y="71"/>
                  </a:lnTo>
                  <a:lnTo>
                    <a:pt x="98" y="38"/>
                  </a:lnTo>
                  <a:lnTo>
                    <a:pt x="115" y="22"/>
                  </a:lnTo>
                  <a:lnTo>
                    <a:pt x="131" y="7"/>
                  </a:lnTo>
                  <a:lnTo>
                    <a:pt x="131" y="7"/>
                  </a:lnTo>
                  <a:lnTo>
                    <a:pt x="132" y="6"/>
                  </a:lnTo>
                  <a:lnTo>
                    <a:pt x="133" y="4"/>
                  </a:lnTo>
                  <a:lnTo>
                    <a:pt x="132" y="2"/>
                  </a:lnTo>
                  <a:lnTo>
                    <a:pt x="131" y="1"/>
                  </a:lnTo>
                  <a:lnTo>
                    <a:pt x="128" y="0"/>
                  </a:lnTo>
                  <a:lnTo>
                    <a:pt x="127" y="0"/>
                  </a:lnTo>
                  <a:lnTo>
                    <a:pt x="125" y="1"/>
                  </a:lnTo>
                  <a:lnTo>
                    <a:pt x="125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" name="Freeform 986"/>
            <p:cNvSpPr/>
            <p:nvPr/>
          </p:nvSpPr>
          <p:spPr bwMode="auto">
            <a:xfrm>
              <a:off x="4129088" y="2630488"/>
              <a:ext cx="71438" cy="66675"/>
            </a:xfrm>
            <a:custGeom>
              <a:avLst/>
              <a:gdLst/>
              <a:ahLst/>
              <a:cxnLst>
                <a:cxn ang="0">
                  <a:pos x="125" y="1"/>
                </a:cxn>
                <a:cxn ang="0">
                  <a:pos x="125" y="1"/>
                </a:cxn>
                <a:cxn ang="0">
                  <a:pos x="92" y="28"/>
                </a:cxn>
                <a:cxn ang="0">
                  <a:pos x="59" y="57"/>
                </a:cxn>
                <a:cxn ang="0">
                  <a:pos x="43" y="71"/>
                </a:cxn>
                <a:cxn ang="0">
                  <a:pos x="29" y="86"/>
                </a:cxn>
                <a:cxn ang="0">
                  <a:pos x="14" y="103"/>
                </a:cxn>
                <a:cxn ang="0">
                  <a:pos x="1" y="119"/>
                </a:cxn>
                <a:cxn ang="0">
                  <a:pos x="1" y="119"/>
                </a:cxn>
                <a:cxn ang="0">
                  <a:pos x="0" y="121"/>
                </a:cxn>
                <a:cxn ang="0">
                  <a:pos x="0" y="122"/>
                </a:cxn>
                <a:cxn ang="0">
                  <a:pos x="1" y="124"/>
                </a:cxn>
                <a:cxn ang="0">
                  <a:pos x="2" y="125"/>
                </a:cxn>
                <a:cxn ang="0">
                  <a:pos x="5" y="125"/>
                </a:cxn>
                <a:cxn ang="0">
                  <a:pos x="7" y="125"/>
                </a:cxn>
                <a:cxn ang="0">
                  <a:pos x="9" y="124"/>
                </a:cxn>
                <a:cxn ang="0">
                  <a:pos x="9" y="124"/>
                </a:cxn>
                <a:cxn ang="0">
                  <a:pos x="21" y="108"/>
                </a:cxn>
                <a:cxn ang="0">
                  <a:pos x="36" y="92"/>
                </a:cxn>
                <a:cxn ang="0">
                  <a:pos x="51" y="77"/>
                </a:cxn>
                <a:cxn ang="0">
                  <a:pos x="67" y="62"/>
                </a:cxn>
                <a:cxn ang="0">
                  <a:pos x="99" y="34"/>
                </a:cxn>
                <a:cxn ang="0">
                  <a:pos x="131" y="7"/>
                </a:cxn>
                <a:cxn ang="0">
                  <a:pos x="131" y="7"/>
                </a:cxn>
                <a:cxn ang="0">
                  <a:pos x="132" y="6"/>
                </a:cxn>
                <a:cxn ang="0">
                  <a:pos x="133" y="4"/>
                </a:cxn>
                <a:cxn ang="0">
                  <a:pos x="132" y="3"/>
                </a:cxn>
                <a:cxn ang="0">
                  <a:pos x="131" y="1"/>
                </a:cxn>
                <a:cxn ang="0">
                  <a:pos x="128" y="0"/>
                </a:cxn>
                <a:cxn ang="0">
                  <a:pos x="126" y="0"/>
                </a:cxn>
                <a:cxn ang="0">
                  <a:pos x="125" y="1"/>
                </a:cxn>
                <a:cxn ang="0">
                  <a:pos x="125" y="1"/>
                </a:cxn>
              </a:cxnLst>
              <a:rect l="0" t="0" r="r" b="b"/>
              <a:pathLst>
                <a:path w="133" h="125">
                  <a:moveTo>
                    <a:pt x="125" y="1"/>
                  </a:moveTo>
                  <a:lnTo>
                    <a:pt x="125" y="1"/>
                  </a:lnTo>
                  <a:lnTo>
                    <a:pt x="92" y="28"/>
                  </a:lnTo>
                  <a:lnTo>
                    <a:pt x="59" y="57"/>
                  </a:lnTo>
                  <a:lnTo>
                    <a:pt x="43" y="71"/>
                  </a:lnTo>
                  <a:lnTo>
                    <a:pt x="29" y="86"/>
                  </a:lnTo>
                  <a:lnTo>
                    <a:pt x="14" y="103"/>
                  </a:lnTo>
                  <a:lnTo>
                    <a:pt x="1" y="119"/>
                  </a:lnTo>
                  <a:lnTo>
                    <a:pt x="1" y="119"/>
                  </a:lnTo>
                  <a:lnTo>
                    <a:pt x="0" y="121"/>
                  </a:lnTo>
                  <a:lnTo>
                    <a:pt x="0" y="122"/>
                  </a:lnTo>
                  <a:lnTo>
                    <a:pt x="1" y="124"/>
                  </a:lnTo>
                  <a:lnTo>
                    <a:pt x="2" y="125"/>
                  </a:lnTo>
                  <a:lnTo>
                    <a:pt x="5" y="125"/>
                  </a:lnTo>
                  <a:lnTo>
                    <a:pt x="7" y="125"/>
                  </a:lnTo>
                  <a:lnTo>
                    <a:pt x="9" y="124"/>
                  </a:lnTo>
                  <a:lnTo>
                    <a:pt x="9" y="124"/>
                  </a:lnTo>
                  <a:lnTo>
                    <a:pt x="21" y="108"/>
                  </a:lnTo>
                  <a:lnTo>
                    <a:pt x="36" y="92"/>
                  </a:lnTo>
                  <a:lnTo>
                    <a:pt x="51" y="77"/>
                  </a:lnTo>
                  <a:lnTo>
                    <a:pt x="67" y="62"/>
                  </a:lnTo>
                  <a:lnTo>
                    <a:pt x="99" y="34"/>
                  </a:lnTo>
                  <a:lnTo>
                    <a:pt x="131" y="7"/>
                  </a:lnTo>
                  <a:lnTo>
                    <a:pt x="131" y="7"/>
                  </a:lnTo>
                  <a:lnTo>
                    <a:pt x="132" y="6"/>
                  </a:lnTo>
                  <a:lnTo>
                    <a:pt x="133" y="4"/>
                  </a:lnTo>
                  <a:lnTo>
                    <a:pt x="132" y="3"/>
                  </a:lnTo>
                  <a:lnTo>
                    <a:pt x="131" y="1"/>
                  </a:lnTo>
                  <a:lnTo>
                    <a:pt x="128" y="0"/>
                  </a:lnTo>
                  <a:lnTo>
                    <a:pt x="126" y="0"/>
                  </a:lnTo>
                  <a:lnTo>
                    <a:pt x="125" y="1"/>
                  </a:lnTo>
                  <a:lnTo>
                    <a:pt x="125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" name="Freeform 987"/>
            <p:cNvSpPr/>
            <p:nvPr/>
          </p:nvSpPr>
          <p:spPr bwMode="auto">
            <a:xfrm>
              <a:off x="4127501" y="2670176"/>
              <a:ext cx="55563" cy="55563"/>
            </a:xfrm>
            <a:custGeom>
              <a:avLst/>
              <a:gdLst/>
              <a:ahLst/>
              <a:cxnLst>
                <a:cxn ang="0">
                  <a:pos x="97" y="1"/>
                </a:cxn>
                <a:cxn ang="0">
                  <a:pos x="97" y="1"/>
                </a:cxn>
                <a:cxn ang="0">
                  <a:pos x="82" y="10"/>
                </a:cxn>
                <a:cxn ang="0">
                  <a:pos x="69" y="20"/>
                </a:cxn>
                <a:cxn ang="0">
                  <a:pos x="55" y="32"/>
                </a:cxn>
                <a:cxn ang="0">
                  <a:pos x="43" y="43"/>
                </a:cxn>
                <a:cxn ang="0">
                  <a:pos x="32" y="56"/>
                </a:cxn>
                <a:cxn ang="0">
                  <a:pos x="20" y="69"/>
                </a:cxn>
                <a:cxn ang="0">
                  <a:pos x="10" y="82"/>
                </a:cxn>
                <a:cxn ang="0">
                  <a:pos x="1" y="97"/>
                </a:cxn>
                <a:cxn ang="0">
                  <a:pos x="1" y="97"/>
                </a:cxn>
                <a:cxn ang="0">
                  <a:pos x="0" y="99"/>
                </a:cxn>
                <a:cxn ang="0">
                  <a:pos x="0" y="100"/>
                </a:cxn>
                <a:cxn ang="0">
                  <a:pos x="1" y="102"/>
                </a:cxn>
                <a:cxn ang="0">
                  <a:pos x="2" y="103"/>
                </a:cxn>
                <a:cxn ang="0">
                  <a:pos x="4" y="104"/>
                </a:cxn>
                <a:cxn ang="0">
                  <a:pos x="6" y="104"/>
                </a:cxn>
                <a:cxn ang="0">
                  <a:pos x="7" y="103"/>
                </a:cxn>
                <a:cxn ang="0">
                  <a:pos x="9" y="102"/>
                </a:cxn>
                <a:cxn ang="0">
                  <a:pos x="9" y="102"/>
                </a:cxn>
                <a:cxn ang="0">
                  <a:pos x="17" y="88"/>
                </a:cxn>
                <a:cxn ang="0">
                  <a:pos x="27" y="75"/>
                </a:cxn>
                <a:cxn ang="0">
                  <a:pos x="39" y="62"/>
                </a:cxn>
                <a:cxn ang="0">
                  <a:pos x="50" y="50"/>
                </a:cxn>
                <a:cxn ang="0">
                  <a:pos x="62" y="38"/>
                </a:cxn>
                <a:cxn ang="0">
                  <a:pos x="75" y="28"/>
                </a:cxn>
                <a:cxn ang="0">
                  <a:pos x="88" y="17"/>
                </a:cxn>
                <a:cxn ang="0">
                  <a:pos x="102" y="8"/>
                </a:cxn>
                <a:cxn ang="0">
                  <a:pos x="102" y="8"/>
                </a:cxn>
                <a:cxn ang="0">
                  <a:pos x="103" y="7"/>
                </a:cxn>
                <a:cxn ang="0">
                  <a:pos x="104" y="5"/>
                </a:cxn>
                <a:cxn ang="0">
                  <a:pos x="104" y="4"/>
                </a:cxn>
                <a:cxn ang="0">
                  <a:pos x="103" y="2"/>
                </a:cxn>
                <a:cxn ang="0">
                  <a:pos x="102" y="1"/>
                </a:cxn>
                <a:cxn ang="0">
                  <a:pos x="101" y="0"/>
                </a:cxn>
                <a:cxn ang="0">
                  <a:pos x="99" y="0"/>
                </a:cxn>
                <a:cxn ang="0">
                  <a:pos x="97" y="1"/>
                </a:cxn>
                <a:cxn ang="0">
                  <a:pos x="97" y="1"/>
                </a:cxn>
              </a:cxnLst>
              <a:rect l="0" t="0" r="r" b="b"/>
              <a:pathLst>
                <a:path w="104" h="104">
                  <a:moveTo>
                    <a:pt x="97" y="1"/>
                  </a:moveTo>
                  <a:lnTo>
                    <a:pt x="97" y="1"/>
                  </a:lnTo>
                  <a:lnTo>
                    <a:pt x="82" y="10"/>
                  </a:lnTo>
                  <a:lnTo>
                    <a:pt x="69" y="20"/>
                  </a:lnTo>
                  <a:lnTo>
                    <a:pt x="55" y="32"/>
                  </a:lnTo>
                  <a:lnTo>
                    <a:pt x="43" y="43"/>
                  </a:lnTo>
                  <a:lnTo>
                    <a:pt x="32" y="56"/>
                  </a:lnTo>
                  <a:lnTo>
                    <a:pt x="20" y="69"/>
                  </a:lnTo>
                  <a:lnTo>
                    <a:pt x="10" y="82"/>
                  </a:lnTo>
                  <a:lnTo>
                    <a:pt x="1" y="97"/>
                  </a:lnTo>
                  <a:lnTo>
                    <a:pt x="1" y="97"/>
                  </a:lnTo>
                  <a:lnTo>
                    <a:pt x="0" y="99"/>
                  </a:lnTo>
                  <a:lnTo>
                    <a:pt x="0" y="100"/>
                  </a:lnTo>
                  <a:lnTo>
                    <a:pt x="1" y="102"/>
                  </a:lnTo>
                  <a:lnTo>
                    <a:pt x="2" y="103"/>
                  </a:lnTo>
                  <a:lnTo>
                    <a:pt x="4" y="104"/>
                  </a:lnTo>
                  <a:lnTo>
                    <a:pt x="6" y="104"/>
                  </a:lnTo>
                  <a:lnTo>
                    <a:pt x="7" y="103"/>
                  </a:lnTo>
                  <a:lnTo>
                    <a:pt x="9" y="102"/>
                  </a:lnTo>
                  <a:lnTo>
                    <a:pt x="9" y="102"/>
                  </a:lnTo>
                  <a:lnTo>
                    <a:pt x="17" y="88"/>
                  </a:lnTo>
                  <a:lnTo>
                    <a:pt x="27" y="75"/>
                  </a:lnTo>
                  <a:lnTo>
                    <a:pt x="39" y="62"/>
                  </a:lnTo>
                  <a:lnTo>
                    <a:pt x="50" y="50"/>
                  </a:lnTo>
                  <a:lnTo>
                    <a:pt x="62" y="38"/>
                  </a:lnTo>
                  <a:lnTo>
                    <a:pt x="75" y="28"/>
                  </a:lnTo>
                  <a:lnTo>
                    <a:pt x="88" y="17"/>
                  </a:lnTo>
                  <a:lnTo>
                    <a:pt x="102" y="8"/>
                  </a:lnTo>
                  <a:lnTo>
                    <a:pt x="102" y="8"/>
                  </a:lnTo>
                  <a:lnTo>
                    <a:pt x="103" y="7"/>
                  </a:lnTo>
                  <a:lnTo>
                    <a:pt x="104" y="5"/>
                  </a:lnTo>
                  <a:lnTo>
                    <a:pt x="104" y="4"/>
                  </a:lnTo>
                  <a:lnTo>
                    <a:pt x="103" y="2"/>
                  </a:lnTo>
                  <a:lnTo>
                    <a:pt x="102" y="1"/>
                  </a:lnTo>
                  <a:lnTo>
                    <a:pt x="101" y="0"/>
                  </a:lnTo>
                  <a:lnTo>
                    <a:pt x="99" y="0"/>
                  </a:lnTo>
                  <a:lnTo>
                    <a:pt x="97" y="1"/>
                  </a:lnTo>
                  <a:lnTo>
                    <a:pt x="97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" name="Freeform 988"/>
            <p:cNvSpPr/>
            <p:nvPr/>
          </p:nvSpPr>
          <p:spPr bwMode="auto">
            <a:xfrm>
              <a:off x="4213226" y="2727326"/>
              <a:ext cx="26988" cy="46038"/>
            </a:xfrm>
            <a:custGeom>
              <a:avLst/>
              <a:gdLst/>
              <a:ahLst/>
              <a:cxnLst>
                <a:cxn ang="0">
                  <a:pos x="42" y="3"/>
                </a:cxn>
                <a:cxn ang="0">
                  <a:pos x="42" y="3"/>
                </a:cxn>
                <a:cxn ang="0">
                  <a:pos x="37" y="14"/>
                </a:cxn>
                <a:cxn ang="0">
                  <a:pos x="32" y="24"/>
                </a:cxn>
                <a:cxn ang="0">
                  <a:pos x="21" y="43"/>
                </a:cxn>
                <a:cxn ang="0">
                  <a:pos x="10" y="63"/>
                </a:cxn>
                <a:cxn ang="0">
                  <a:pos x="4" y="73"/>
                </a:cxn>
                <a:cxn ang="0">
                  <a:pos x="0" y="83"/>
                </a:cxn>
                <a:cxn ang="0">
                  <a:pos x="0" y="83"/>
                </a:cxn>
                <a:cxn ang="0">
                  <a:pos x="0" y="85"/>
                </a:cxn>
                <a:cxn ang="0">
                  <a:pos x="1" y="86"/>
                </a:cxn>
                <a:cxn ang="0">
                  <a:pos x="2" y="88"/>
                </a:cxn>
                <a:cxn ang="0">
                  <a:pos x="3" y="88"/>
                </a:cxn>
                <a:cxn ang="0">
                  <a:pos x="5" y="88"/>
                </a:cxn>
                <a:cxn ang="0">
                  <a:pos x="7" y="88"/>
                </a:cxn>
                <a:cxn ang="0">
                  <a:pos x="8" y="87"/>
                </a:cxn>
                <a:cxn ang="0">
                  <a:pos x="10" y="85"/>
                </a:cxn>
                <a:cxn ang="0">
                  <a:pos x="10" y="85"/>
                </a:cxn>
                <a:cxn ang="0">
                  <a:pos x="14" y="75"/>
                </a:cxn>
                <a:cxn ang="0">
                  <a:pos x="19" y="65"/>
                </a:cxn>
                <a:cxn ang="0">
                  <a:pos x="30" y="46"/>
                </a:cxn>
                <a:cxn ang="0">
                  <a:pos x="42" y="26"/>
                </a:cxn>
                <a:cxn ang="0">
                  <a:pos x="47" y="17"/>
                </a:cxn>
                <a:cxn ang="0">
                  <a:pos x="51" y="7"/>
                </a:cxn>
                <a:cxn ang="0">
                  <a:pos x="51" y="7"/>
                </a:cxn>
                <a:cxn ang="0">
                  <a:pos x="51" y="5"/>
                </a:cxn>
                <a:cxn ang="0">
                  <a:pos x="50" y="2"/>
                </a:cxn>
                <a:cxn ang="0">
                  <a:pos x="49" y="1"/>
                </a:cxn>
                <a:cxn ang="0">
                  <a:pos x="48" y="0"/>
                </a:cxn>
                <a:cxn ang="0">
                  <a:pos x="46" y="0"/>
                </a:cxn>
                <a:cxn ang="0">
                  <a:pos x="44" y="0"/>
                </a:cxn>
                <a:cxn ang="0">
                  <a:pos x="43" y="2"/>
                </a:cxn>
                <a:cxn ang="0">
                  <a:pos x="42" y="3"/>
                </a:cxn>
                <a:cxn ang="0">
                  <a:pos x="42" y="3"/>
                </a:cxn>
              </a:cxnLst>
              <a:rect l="0" t="0" r="r" b="b"/>
              <a:pathLst>
                <a:path w="51" h="88">
                  <a:moveTo>
                    <a:pt x="42" y="3"/>
                  </a:moveTo>
                  <a:lnTo>
                    <a:pt x="42" y="3"/>
                  </a:lnTo>
                  <a:lnTo>
                    <a:pt x="37" y="14"/>
                  </a:lnTo>
                  <a:lnTo>
                    <a:pt x="32" y="24"/>
                  </a:lnTo>
                  <a:lnTo>
                    <a:pt x="21" y="43"/>
                  </a:lnTo>
                  <a:lnTo>
                    <a:pt x="10" y="63"/>
                  </a:lnTo>
                  <a:lnTo>
                    <a:pt x="4" y="73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0" y="85"/>
                  </a:lnTo>
                  <a:lnTo>
                    <a:pt x="1" y="86"/>
                  </a:lnTo>
                  <a:lnTo>
                    <a:pt x="2" y="88"/>
                  </a:lnTo>
                  <a:lnTo>
                    <a:pt x="3" y="88"/>
                  </a:lnTo>
                  <a:lnTo>
                    <a:pt x="5" y="88"/>
                  </a:lnTo>
                  <a:lnTo>
                    <a:pt x="7" y="88"/>
                  </a:lnTo>
                  <a:lnTo>
                    <a:pt x="8" y="87"/>
                  </a:lnTo>
                  <a:lnTo>
                    <a:pt x="10" y="85"/>
                  </a:lnTo>
                  <a:lnTo>
                    <a:pt x="10" y="85"/>
                  </a:lnTo>
                  <a:lnTo>
                    <a:pt x="14" y="75"/>
                  </a:lnTo>
                  <a:lnTo>
                    <a:pt x="19" y="65"/>
                  </a:lnTo>
                  <a:lnTo>
                    <a:pt x="30" y="46"/>
                  </a:lnTo>
                  <a:lnTo>
                    <a:pt x="42" y="26"/>
                  </a:lnTo>
                  <a:lnTo>
                    <a:pt x="47" y="17"/>
                  </a:lnTo>
                  <a:lnTo>
                    <a:pt x="51" y="7"/>
                  </a:lnTo>
                  <a:lnTo>
                    <a:pt x="51" y="7"/>
                  </a:lnTo>
                  <a:lnTo>
                    <a:pt x="51" y="5"/>
                  </a:lnTo>
                  <a:lnTo>
                    <a:pt x="50" y="2"/>
                  </a:lnTo>
                  <a:lnTo>
                    <a:pt x="49" y="1"/>
                  </a:lnTo>
                  <a:lnTo>
                    <a:pt x="48" y="0"/>
                  </a:lnTo>
                  <a:lnTo>
                    <a:pt x="46" y="0"/>
                  </a:lnTo>
                  <a:lnTo>
                    <a:pt x="44" y="0"/>
                  </a:lnTo>
                  <a:lnTo>
                    <a:pt x="43" y="2"/>
                  </a:lnTo>
                  <a:lnTo>
                    <a:pt x="42" y="3"/>
                  </a:lnTo>
                  <a:lnTo>
                    <a:pt x="42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" name="Freeform 989"/>
            <p:cNvSpPr/>
            <p:nvPr/>
          </p:nvSpPr>
          <p:spPr bwMode="auto">
            <a:xfrm>
              <a:off x="4268788" y="2722563"/>
              <a:ext cx="44450" cy="61913"/>
            </a:xfrm>
            <a:custGeom>
              <a:avLst/>
              <a:gdLst/>
              <a:ahLst/>
              <a:cxnLst>
                <a:cxn ang="0">
                  <a:pos x="74" y="1"/>
                </a:cxn>
                <a:cxn ang="0">
                  <a:pos x="74" y="1"/>
                </a:cxn>
                <a:cxn ang="0">
                  <a:pos x="51" y="23"/>
                </a:cxn>
                <a:cxn ang="0">
                  <a:pos x="40" y="35"/>
                </a:cxn>
                <a:cxn ang="0">
                  <a:pos x="30" y="48"/>
                </a:cxn>
                <a:cxn ang="0">
                  <a:pos x="30" y="48"/>
                </a:cxn>
                <a:cxn ang="0">
                  <a:pos x="21" y="62"/>
                </a:cxn>
                <a:cxn ang="0">
                  <a:pos x="13" y="78"/>
                </a:cxn>
                <a:cxn ang="0">
                  <a:pos x="6" y="94"/>
                </a:cxn>
                <a:cxn ang="0">
                  <a:pos x="0" y="111"/>
                </a:cxn>
                <a:cxn ang="0">
                  <a:pos x="0" y="111"/>
                </a:cxn>
                <a:cxn ang="0">
                  <a:pos x="0" y="113"/>
                </a:cxn>
                <a:cxn ang="0">
                  <a:pos x="0" y="115"/>
                </a:cxn>
                <a:cxn ang="0">
                  <a:pos x="2" y="116"/>
                </a:cxn>
                <a:cxn ang="0">
                  <a:pos x="3" y="117"/>
                </a:cxn>
                <a:cxn ang="0">
                  <a:pos x="5" y="117"/>
                </a:cxn>
                <a:cxn ang="0">
                  <a:pos x="7" y="116"/>
                </a:cxn>
                <a:cxn ang="0">
                  <a:pos x="8" y="115"/>
                </a:cxn>
                <a:cxn ang="0">
                  <a:pos x="9" y="114"/>
                </a:cxn>
                <a:cxn ang="0">
                  <a:pos x="9" y="114"/>
                </a:cxn>
                <a:cxn ang="0">
                  <a:pos x="15" y="96"/>
                </a:cxn>
                <a:cxn ang="0">
                  <a:pos x="23" y="79"/>
                </a:cxn>
                <a:cxn ang="0">
                  <a:pos x="31" y="62"/>
                </a:cxn>
                <a:cxn ang="0">
                  <a:pos x="36" y="55"/>
                </a:cxn>
                <a:cxn ang="0">
                  <a:pos x="41" y="48"/>
                </a:cxn>
                <a:cxn ang="0">
                  <a:pos x="41" y="48"/>
                </a:cxn>
                <a:cxn ang="0">
                  <a:pos x="51" y="37"/>
                </a:cxn>
                <a:cxn ang="0">
                  <a:pos x="61" y="27"/>
                </a:cxn>
                <a:cxn ang="0">
                  <a:pos x="81" y="8"/>
                </a:cxn>
                <a:cxn ang="0">
                  <a:pos x="81" y="8"/>
                </a:cxn>
                <a:cxn ang="0">
                  <a:pos x="82" y="6"/>
                </a:cxn>
                <a:cxn ang="0">
                  <a:pos x="83" y="4"/>
                </a:cxn>
                <a:cxn ang="0">
                  <a:pos x="82" y="3"/>
                </a:cxn>
                <a:cxn ang="0">
                  <a:pos x="81" y="1"/>
                </a:cxn>
                <a:cxn ang="0">
                  <a:pos x="80" y="0"/>
                </a:cxn>
                <a:cxn ang="0">
                  <a:pos x="78" y="0"/>
                </a:cxn>
                <a:cxn ang="0">
                  <a:pos x="76" y="0"/>
                </a:cxn>
                <a:cxn ang="0">
                  <a:pos x="74" y="1"/>
                </a:cxn>
                <a:cxn ang="0">
                  <a:pos x="74" y="1"/>
                </a:cxn>
              </a:cxnLst>
              <a:rect l="0" t="0" r="r" b="b"/>
              <a:pathLst>
                <a:path w="83" h="117">
                  <a:moveTo>
                    <a:pt x="74" y="1"/>
                  </a:moveTo>
                  <a:lnTo>
                    <a:pt x="74" y="1"/>
                  </a:lnTo>
                  <a:lnTo>
                    <a:pt x="51" y="23"/>
                  </a:lnTo>
                  <a:lnTo>
                    <a:pt x="40" y="35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21" y="62"/>
                  </a:lnTo>
                  <a:lnTo>
                    <a:pt x="13" y="78"/>
                  </a:lnTo>
                  <a:lnTo>
                    <a:pt x="6" y="94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13"/>
                  </a:lnTo>
                  <a:lnTo>
                    <a:pt x="0" y="115"/>
                  </a:lnTo>
                  <a:lnTo>
                    <a:pt x="2" y="116"/>
                  </a:lnTo>
                  <a:lnTo>
                    <a:pt x="3" y="117"/>
                  </a:lnTo>
                  <a:lnTo>
                    <a:pt x="5" y="117"/>
                  </a:lnTo>
                  <a:lnTo>
                    <a:pt x="7" y="116"/>
                  </a:lnTo>
                  <a:lnTo>
                    <a:pt x="8" y="115"/>
                  </a:lnTo>
                  <a:lnTo>
                    <a:pt x="9" y="114"/>
                  </a:lnTo>
                  <a:lnTo>
                    <a:pt x="9" y="114"/>
                  </a:lnTo>
                  <a:lnTo>
                    <a:pt x="15" y="96"/>
                  </a:lnTo>
                  <a:lnTo>
                    <a:pt x="23" y="79"/>
                  </a:lnTo>
                  <a:lnTo>
                    <a:pt x="31" y="62"/>
                  </a:lnTo>
                  <a:lnTo>
                    <a:pt x="36" y="55"/>
                  </a:lnTo>
                  <a:lnTo>
                    <a:pt x="41" y="48"/>
                  </a:lnTo>
                  <a:lnTo>
                    <a:pt x="41" y="48"/>
                  </a:lnTo>
                  <a:lnTo>
                    <a:pt x="51" y="37"/>
                  </a:lnTo>
                  <a:lnTo>
                    <a:pt x="61" y="27"/>
                  </a:lnTo>
                  <a:lnTo>
                    <a:pt x="81" y="8"/>
                  </a:lnTo>
                  <a:lnTo>
                    <a:pt x="81" y="8"/>
                  </a:lnTo>
                  <a:lnTo>
                    <a:pt x="82" y="6"/>
                  </a:lnTo>
                  <a:lnTo>
                    <a:pt x="83" y="4"/>
                  </a:lnTo>
                  <a:lnTo>
                    <a:pt x="82" y="3"/>
                  </a:lnTo>
                  <a:lnTo>
                    <a:pt x="81" y="1"/>
                  </a:lnTo>
                  <a:lnTo>
                    <a:pt x="80" y="0"/>
                  </a:lnTo>
                  <a:lnTo>
                    <a:pt x="78" y="0"/>
                  </a:lnTo>
                  <a:lnTo>
                    <a:pt x="76" y="0"/>
                  </a:lnTo>
                  <a:lnTo>
                    <a:pt x="74" y="1"/>
                  </a:lnTo>
                  <a:lnTo>
                    <a:pt x="74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" name="Freeform 990"/>
            <p:cNvSpPr/>
            <p:nvPr/>
          </p:nvSpPr>
          <p:spPr bwMode="auto">
            <a:xfrm>
              <a:off x="4346576" y="2727326"/>
              <a:ext cx="36513" cy="47625"/>
            </a:xfrm>
            <a:custGeom>
              <a:avLst/>
              <a:gdLst/>
              <a:ahLst/>
              <a:cxnLst>
                <a:cxn ang="0">
                  <a:pos x="61" y="2"/>
                </a:cxn>
                <a:cxn ang="0">
                  <a:pos x="61" y="2"/>
                </a:cxn>
                <a:cxn ang="0">
                  <a:pos x="57" y="9"/>
                </a:cxn>
                <a:cxn ang="0">
                  <a:pos x="52" y="15"/>
                </a:cxn>
                <a:cxn ang="0">
                  <a:pos x="42" y="26"/>
                </a:cxn>
                <a:cxn ang="0">
                  <a:pos x="32" y="37"/>
                </a:cxn>
                <a:cxn ang="0">
                  <a:pos x="23" y="48"/>
                </a:cxn>
                <a:cxn ang="0">
                  <a:pos x="23" y="48"/>
                </a:cxn>
                <a:cxn ang="0">
                  <a:pos x="16" y="59"/>
                </a:cxn>
                <a:cxn ang="0">
                  <a:pos x="12" y="66"/>
                </a:cxn>
                <a:cxn ang="0">
                  <a:pos x="8" y="70"/>
                </a:cxn>
                <a:cxn ang="0">
                  <a:pos x="8" y="70"/>
                </a:cxn>
                <a:cxn ang="0">
                  <a:pos x="3" y="76"/>
                </a:cxn>
                <a:cxn ang="0">
                  <a:pos x="1" y="79"/>
                </a:cxn>
                <a:cxn ang="0">
                  <a:pos x="0" y="83"/>
                </a:cxn>
                <a:cxn ang="0">
                  <a:pos x="0" y="83"/>
                </a:cxn>
                <a:cxn ang="0">
                  <a:pos x="0" y="85"/>
                </a:cxn>
                <a:cxn ang="0">
                  <a:pos x="1" y="86"/>
                </a:cxn>
                <a:cxn ang="0">
                  <a:pos x="2" y="88"/>
                </a:cxn>
                <a:cxn ang="0">
                  <a:pos x="4" y="88"/>
                </a:cxn>
                <a:cxn ang="0">
                  <a:pos x="5" y="89"/>
                </a:cxn>
                <a:cxn ang="0">
                  <a:pos x="7" y="88"/>
                </a:cxn>
                <a:cxn ang="0">
                  <a:pos x="8" y="87"/>
                </a:cxn>
                <a:cxn ang="0">
                  <a:pos x="9" y="85"/>
                </a:cxn>
                <a:cxn ang="0">
                  <a:pos x="9" y="85"/>
                </a:cxn>
                <a:cxn ang="0">
                  <a:pos x="11" y="81"/>
                </a:cxn>
                <a:cxn ang="0">
                  <a:pos x="13" y="79"/>
                </a:cxn>
                <a:cxn ang="0">
                  <a:pos x="17" y="76"/>
                </a:cxn>
                <a:cxn ang="0">
                  <a:pos x="19" y="73"/>
                </a:cxn>
                <a:cxn ang="0">
                  <a:pos x="19" y="73"/>
                </a:cxn>
                <a:cxn ang="0">
                  <a:pos x="22" y="67"/>
                </a:cxn>
                <a:cxn ang="0">
                  <a:pos x="26" y="60"/>
                </a:cxn>
                <a:cxn ang="0">
                  <a:pos x="34" y="49"/>
                </a:cxn>
                <a:cxn ang="0">
                  <a:pos x="34" y="49"/>
                </a:cxn>
                <a:cxn ang="0">
                  <a:pos x="42" y="38"/>
                </a:cxn>
                <a:cxn ang="0">
                  <a:pos x="52" y="28"/>
                </a:cxn>
                <a:cxn ang="0">
                  <a:pos x="61" y="18"/>
                </a:cxn>
                <a:cxn ang="0">
                  <a:pos x="65" y="13"/>
                </a:cxn>
                <a:cxn ang="0">
                  <a:pos x="68" y="8"/>
                </a:cxn>
                <a:cxn ang="0">
                  <a:pos x="68" y="8"/>
                </a:cxn>
                <a:cxn ang="0">
                  <a:pos x="69" y="6"/>
                </a:cxn>
                <a:cxn ang="0">
                  <a:pos x="69" y="3"/>
                </a:cxn>
                <a:cxn ang="0">
                  <a:pos x="68" y="2"/>
                </a:cxn>
                <a:cxn ang="0">
                  <a:pos x="67" y="1"/>
                </a:cxn>
                <a:cxn ang="0">
                  <a:pos x="65" y="0"/>
                </a:cxn>
                <a:cxn ang="0">
                  <a:pos x="63" y="0"/>
                </a:cxn>
                <a:cxn ang="0">
                  <a:pos x="62" y="1"/>
                </a:cxn>
                <a:cxn ang="0">
                  <a:pos x="61" y="2"/>
                </a:cxn>
                <a:cxn ang="0">
                  <a:pos x="61" y="2"/>
                </a:cxn>
              </a:cxnLst>
              <a:rect l="0" t="0" r="r" b="b"/>
              <a:pathLst>
                <a:path w="69" h="89">
                  <a:moveTo>
                    <a:pt x="61" y="2"/>
                  </a:moveTo>
                  <a:lnTo>
                    <a:pt x="61" y="2"/>
                  </a:lnTo>
                  <a:lnTo>
                    <a:pt x="57" y="9"/>
                  </a:lnTo>
                  <a:lnTo>
                    <a:pt x="52" y="15"/>
                  </a:lnTo>
                  <a:lnTo>
                    <a:pt x="42" y="26"/>
                  </a:lnTo>
                  <a:lnTo>
                    <a:pt x="32" y="37"/>
                  </a:lnTo>
                  <a:lnTo>
                    <a:pt x="23" y="48"/>
                  </a:lnTo>
                  <a:lnTo>
                    <a:pt x="23" y="48"/>
                  </a:lnTo>
                  <a:lnTo>
                    <a:pt x="16" y="59"/>
                  </a:lnTo>
                  <a:lnTo>
                    <a:pt x="12" y="66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3" y="76"/>
                  </a:lnTo>
                  <a:lnTo>
                    <a:pt x="1" y="79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0" y="85"/>
                  </a:lnTo>
                  <a:lnTo>
                    <a:pt x="1" y="86"/>
                  </a:lnTo>
                  <a:lnTo>
                    <a:pt x="2" y="88"/>
                  </a:lnTo>
                  <a:lnTo>
                    <a:pt x="4" y="88"/>
                  </a:lnTo>
                  <a:lnTo>
                    <a:pt x="5" y="89"/>
                  </a:lnTo>
                  <a:lnTo>
                    <a:pt x="7" y="88"/>
                  </a:lnTo>
                  <a:lnTo>
                    <a:pt x="8" y="87"/>
                  </a:lnTo>
                  <a:lnTo>
                    <a:pt x="9" y="85"/>
                  </a:lnTo>
                  <a:lnTo>
                    <a:pt x="9" y="85"/>
                  </a:lnTo>
                  <a:lnTo>
                    <a:pt x="11" y="81"/>
                  </a:lnTo>
                  <a:lnTo>
                    <a:pt x="13" y="79"/>
                  </a:lnTo>
                  <a:lnTo>
                    <a:pt x="17" y="76"/>
                  </a:lnTo>
                  <a:lnTo>
                    <a:pt x="19" y="73"/>
                  </a:lnTo>
                  <a:lnTo>
                    <a:pt x="19" y="73"/>
                  </a:lnTo>
                  <a:lnTo>
                    <a:pt x="22" y="67"/>
                  </a:lnTo>
                  <a:lnTo>
                    <a:pt x="26" y="60"/>
                  </a:lnTo>
                  <a:lnTo>
                    <a:pt x="34" y="49"/>
                  </a:lnTo>
                  <a:lnTo>
                    <a:pt x="34" y="49"/>
                  </a:lnTo>
                  <a:lnTo>
                    <a:pt x="42" y="38"/>
                  </a:lnTo>
                  <a:lnTo>
                    <a:pt x="52" y="28"/>
                  </a:lnTo>
                  <a:lnTo>
                    <a:pt x="61" y="18"/>
                  </a:lnTo>
                  <a:lnTo>
                    <a:pt x="65" y="13"/>
                  </a:lnTo>
                  <a:lnTo>
                    <a:pt x="68" y="8"/>
                  </a:lnTo>
                  <a:lnTo>
                    <a:pt x="68" y="8"/>
                  </a:lnTo>
                  <a:lnTo>
                    <a:pt x="69" y="6"/>
                  </a:lnTo>
                  <a:lnTo>
                    <a:pt x="69" y="3"/>
                  </a:lnTo>
                  <a:lnTo>
                    <a:pt x="68" y="2"/>
                  </a:lnTo>
                  <a:lnTo>
                    <a:pt x="67" y="1"/>
                  </a:lnTo>
                  <a:lnTo>
                    <a:pt x="65" y="0"/>
                  </a:lnTo>
                  <a:lnTo>
                    <a:pt x="63" y="0"/>
                  </a:lnTo>
                  <a:lnTo>
                    <a:pt x="62" y="1"/>
                  </a:lnTo>
                  <a:lnTo>
                    <a:pt x="61" y="2"/>
                  </a:lnTo>
                  <a:lnTo>
                    <a:pt x="61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" name="Freeform 991"/>
            <p:cNvSpPr/>
            <p:nvPr/>
          </p:nvSpPr>
          <p:spPr bwMode="auto">
            <a:xfrm>
              <a:off x="4402138" y="2727326"/>
              <a:ext cx="28575" cy="49213"/>
            </a:xfrm>
            <a:custGeom>
              <a:avLst/>
              <a:gdLst/>
              <a:ahLst/>
              <a:cxnLst>
                <a:cxn ang="0">
                  <a:pos x="44" y="6"/>
                </a:cxn>
                <a:cxn ang="0">
                  <a:pos x="44" y="6"/>
                </a:cxn>
                <a:cxn ang="0">
                  <a:pos x="43" y="10"/>
                </a:cxn>
                <a:cxn ang="0">
                  <a:pos x="42" y="12"/>
                </a:cxn>
                <a:cxn ang="0">
                  <a:pos x="41" y="14"/>
                </a:cxn>
                <a:cxn ang="0">
                  <a:pos x="40" y="15"/>
                </a:cxn>
                <a:cxn ang="0">
                  <a:pos x="37" y="17"/>
                </a:cxn>
                <a:cxn ang="0">
                  <a:pos x="36" y="18"/>
                </a:cxn>
                <a:cxn ang="0">
                  <a:pos x="35" y="20"/>
                </a:cxn>
                <a:cxn ang="0">
                  <a:pos x="35" y="20"/>
                </a:cxn>
                <a:cxn ang="0">
                  <a:pos x="31" y="25"/>
                </a:cxn>
                <a:cxn ang="0">
                  <a:pos x="27" y="30"/>
                </a:cxn>
                <a:cxn ang="0">
                  <a:pos x="22" y="36"/>
                </a:cxn>
                <a:cxn ang="0">
                  <a:pos x="19" y="41"/>
                </a:cxn>
                <a:cxn ang="0">
                  <a:pos x="19" y="41"/>
                </a:cxn>
                <a:cxn ang="0">
                  <a:pos x="14" y="52"/>
                </a:cxn>
                <a:cxn ang="0">
                  <a:pos x="10" y="64"/>
                </a:cxn>
                <a:cxn ang="0">
                  <a:pos x="6" y="75"/>
                </a:cxn>
                <a:cxn ang="0">
                  <a:pos x="0" y="85"/>
                </a:cxn>
                <a:cxn ang="0">
                  <a:pos x="0" y="85"/>
                </a:cxn>
                <a:cxn ang="0">
                  <a:pos x="0" y="87"/>
                </a:cxn>
                <a:cxn ang="0">
                  <a:pos x="0" y="88"/>
                </a:cxn>
                <a:cxn ang="0">
                  <a:pos x="1" y="91"/>
                </a:cxn>
                <a:cxn ang="0">
                  <a:pos x="2" y="92"/>
                </a:cxn>
                <a:cxn ang="0">
                  <a:pos x="4" y="92"/>
                </a:cxn>
                <a:cxn ang="0">
                  <a:pos x="5" y="92"/>
                </a:cxn>
                <a:cxn ang="0">
                  <a:pos x="7" y="92"/>
                </a:cxn>
                <a:cxn ang="0">
                  <a:pos x="8" y="89"/>
                </a:cxn>
                <a:cxn ang="0">
                  <a:pos x="8" y="89"/>
                </a:cxn>
                <a:cxn ang="0">
                  <a:pos x="12" y="83"/>
                </a:cxn>
                <a:cxn ang="0">
                  <a:pos x="15" y="77"/>
                </a:cxn>
                <a:cxn ang="0">
                  <a:pos x="21" y="63"/>
                </a:cxn>
                <a:cxn ang="0">
                  <a:pos x="28" y="49"/>
                </a:cxn>
                <a:cxn ang="0">
                  <a:pos x="31" y="43"/>
                </a:cxn>
                <a:cxn ang="0">
                  <a:pos x="36" y="37"/>
                </a:cxn>
                <a:cxn ang="0">
                  <a:pos x="36" y="37"/>
                </a:cxn>
                <a:cxn ang="0">
                  <a:pos x="41" y="29"/>
                </a:cxn>
                <a:cxn ang="0">
                  <a:pos x="47" y="22"/>
                </a:cxn>
                <a:cxn ang="0">
                  <a:pos x="51" y="14"/>
                </a:cxn>
                <a:cxn ang="0">
                  <a:pos x="53" y="10"/>
                </a:cxn>
                <a:cxn ang="0">
                  <a:pos x="54" y="6"/>
                </a:cxn>
                <a:cxn ang="0">
                  <a:pos x="54" y="6"/>
                </a:cxn>
                <a:cxn ang="0">
                  <a:pos x="54" y="3"/>
                </a:cxn>
                <a:cxn ang="0">
                  <a:pos x="53" y="1"/>
                </a:cxn>
                <a:cxn ang="0">
                  <a:pos x="50" y="0"/>
                </a:cxn>
                <a:cxn ang="0">
                  <a:pos x="49" y="0"/>
                </a:cxn>
                <a:cxn ang="0">
                  <a:pos x="45" y="1"/>
                </a:cxn>
                <a:cxn ang="0">
                  <a:pos x="44" y="3"/>
                </a:cxn>
                <a:cxn ang="0">
                  <a:pos x="44" y="6"/>
                </a:cxn>
                <a:cxn ang="0">
                  <a:pos x="44" y="6"/>
                </a:cxn>
              </a:cxnLst>
              <a:rect l="0" t="0" r="r" b="b"/>
              <a:pathLst>
                <a:path w="54" h="92">
                  <a:moveTo>
                    <a:pt x="44" y="6"/>
                  </a:moveTo>
                  <a:lnTo>
                    <a:pt x="44" y="6"/>
                  </a:lnTo>
                  <a:lnTo>
                    <a:pt x="43" y="10"/>
                  </a:lnTo>
                  <a:lnTo>
                    <a:pt x="42" y="12"/>
                  </a:lnTo>
                  <a:lnTo>
                    <a:pt x="41" y="14"/>
                  </a:lnTo>
                  <a:lnTo>
                    <a:pt x="40" y="15"/>
                  </a:lnTo>
                  <a:lnTo>
                    <a:pt x="37" y="17"/>
                  </a:lnTo>
                  <a:lnTo>
                    <a:pt x="36" y="18"/>
                  </a:lnTo>
                  <a:lnTo>
                    <a:pt x="35" y="20"/>
                  </a:lnTo>
                  <a:lnTo>
                    <a:pt x="35" y="20"/>
                  </a:lnTo>
                  <a:lnTo>
                    <a:pt x="31" y="25"/>
                  </a:lnTo>
                  <a:lnTo>
                    <a:pt x="27" y="30"/>
                  </a:lnTo>
                  <a:lnTo>
                    <a:pt x="22" y="36"/>
                  </a:lnTo>
                  <a:lnTo>
                    <a:pt x="19" y="41"/>
                  </a:lnTo>
                  <a:lnTo>
                    <a:pt x="19" y="41"/>
                  </a:lnTo>
                  <a:lnTo>
                    <a:pt x="14" y="52"/>
                  </a:lnTo>
                  <a:lnTo>
                    <a:pt x="10" y="64"/>
                  </a:lnTo>
                  <a:lnTo>
                    <a:pt x="6" y="75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87"/>
                  </a:lnTo>
                  <a:lnTo>
                    <a:pt x="0" y="88"/>
                  </a:lnTo>
                  <a:lnTo>
                    <a:pt x="1" y="91"/>
                  </a:lnTo>
                  <a:lnTo>
                    <a:pt x="2" y="92"/>
                  </a:lnTo>
                  <a:lnTo>
                    <a:pt x="4" y="92"/>
                  </a:lnTo>
                  <a:lnTo>
                    <a:pt x="5" y="92"/>
                  </a:lnTo>
                  <a:lnTo>
                    <a:pt x="7" y="92"/>
                  </a:lnTo>
                  <a:lnTo>
                    <a:pt x="8" y="89"/>
                  </a:lnTo>
                  <a:lnTo>
                    <a:pt x="8" y="89"/>
                  </a:lnTo>
                  <a:lnTo>
                    <a:pt x="12" y="83"/>
                  </a:lnTo>
                  <a:lnTo>
                    <a:pt x="15" y="77"/>
                  </a:lnTo>
                  <a:lnTo>
                    <a:pt x="21" y="63"/>
                  </a:lnTo>
                  <a:lnTo>
                    <a:pt x="28" y="49"/>
                  </a:lnTo>
                  <a:lnTo>
                    <a:pt x="31" y="43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1" y="29"/>
                  </a:lnTo>
                  <a:lnTo>
                    <a:pt x="47" y="22"/>
                  </a:lnTo>
                  <a:lnTo>
                    <a:pt x="51" y="14"/>
                  </a:lnTo>
                  <a:lnTo>
                    <a:pt x="53" y="10"/>
                  </a:lnTo>
                  <a:lnTo>
                    <a:pt x="54" y="6"/>
                  </a:lnTo>
                  <a:lnTo>
                    <a:pt x="54" y="6"/>
                  </a:lnTo>
                  <a:lnTo>
                    <a:pt x="54" y="3"/>
                  </a:lnTo>
                  <a:lnTo>
                    <a:pt x="53" y="1"/>
                  </a:lnTo>
                  <a:lnTo>
                    <a:pt x="50" y="0"/>
                  </a:lnTo>
                  <a:lnTo>
                    <a:pt x="49" y="0"/>
                  </a:lnTo>
                  <a:lnTo>
                    <a:pt x="45" y="1"/>
                  </a:lnTo>
                  <a:lnTo>
                    <a:pt x="44" y="3"/>
                  </a:lnTo>
                  <a:lnTo>
                    <a:pt x="44" y="6"/>
                  </a:lnTo>
                  <a:lnTo>
                    <a:pt x="44" y="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" name="Freeform 992"/>
            <p:cNvSpPr/>
            <p:nvPr/>
          </p:nvSpPr>
          <p:spPr bwMode="auto">
            <a:xfrm>
              <a:off x="4464051" y="2733676"/>
              <a:ext cx="26988" cy="36513"/>
            </a:xfrm>
            <a:custGeom>
              <a:avLst/>
              <a:gdLst/>
              <a:ahLst/>
              <a:cxnLst>
                <a:cxn ang="0">
                  <a:pos x="41" y="2"/>
                </a:cxn>
                <a:cxn ang="0">
                  <a:pos x="41" y="2"/>
                </a:cxn>
                <a:cxn ang="0">
                  <a:pos x="37" y="10"/>
                </a:cxn>
                <a:cxn ang="0">
                  <a:pos x="32" y="18"/>
                </a:cxn>
                <a:cxn ang="0">
                  <a:pos x="21" y="33"/>
                </a:cxn>
                <a:cxn ang="0">
                  <a:pos x="21" y="33"/>
                </a:cxn>
                <a:cxn ang="0">
                  <a:pos x="10" y="48"/>
                </a:cxn>
                <a:cxn ang="0">
                  <a:pos x="1" y="65"/>
                </a:cxn>
                <a:cxn ang="0">
                  <a:pos x="1" y="65"/>
                </a:cxn>
                <a:cxn ang="0">
                  <a:pos x="0" y="66"/>
                </a:cxn>
                <a:cxn ang="0">
                  <a:pos x="0" y="68"/>
                </a:cxn>
                <a:cxn ang="0">
                  <a:pos x="1" y="70"/>
                </a:cxn>
                <a:cxn ang="0">
                  <a:pos x="3" y="71"/>
                </a:cxn>
                <a:cxn ang="0">
                  <a:pos x="4" y="71"/>
                </a:cxn>
                <a:cxn ang="0">
                  <a:pos x="6" y="71"/>
                </a:cxn>
                <a:cxn ang="0">
                  <a:pos x="7" y="71"/>
                </a:cxn>
                <a:cxn ang="0">
                  <a:pos x="9" y="69"/>
                </a:cxn>
                <a:cxn ang="0">
                  <a:pos x="9" y="69"/>
                </a:cxn>
                <a:cxn ang="0">
                  <a:pos x="18" y="54"/>
                </a:cxn>
                <a:cxn ang="0">
                  <a:pos x="29" y="37"/>
                </a:cxn>
                <a:cxn ang="0">
                  <a:pos x="29" y="37"/>
                </a:cxn>
                <a:cxn ang="0">
                  <a:pos x="40" y="21"/>
                </a:cxn>
                <a:cxn ang="0">
                  <a:pos x="46" y="13"/>
                </a:cxn>
                <a:cxn ang="0">
                  <a:pos x="51" y="5"/>
                </a:cxn>
                <a:cxn ang="0">
                  <a:pos x="51" y="5"/>
                </a:cxn>
                <a:cxn ang="0">
                  <a:pos x="51" y="3"/>
                </a:cxn>
                <a:cxn ang="0">
                  <a:pos x="51" y="1"/>
                </a:cxn>
                <a:cxn ang="0">
                  <a:pos x="50" y="0"/>
                </a:cxn>
                <a:cxn ang="0">
                  <a:pos x="47" y="0"/>
                </a:cxn>
                <a:cxn ang="0">
                  <a:pos x="44" y="0"/>
                </a:cxn>
                <a:cxn ang="0">
                  <a:pos x="42" y="1"/>
                </a:cxn>
                <a:cxn ang="0">
                  <a:pos x="41" y="2"/>
                </a:cxn>
                <a:cxn ang="0">
                  <a:pos x="41" y="2"/>
                </a:cxn>
              </a:cxnLst>
              <a:rect l="0" t="0" r="r" b="b"/>
              <a:pathLst>
                <a:path w="51" h="71">
                  <a:moveTo>
                    <a:pt x="41" y="2"/>
                  </a:moveTo>
                  <a:lnTo>
                    <a:pt x="41" y="2"/>
                  </a:lnTo>
                  <a:lnTo>
                    <a:pt x="37" y="10"/>
                  </a:lnTo>
                  <a:lnTo>
                    <a:pt x="32" y="18"/>
                  </a:lnTo>
                  <a:lnTo>
                    <a:pt x="21" y="33"/>
                  </a:lnTo>
                  <a:lnTo>
                    <a:pt x="21" y="33"/>
                  </a:lnTo>
                  <a:lnTo>
                    <a:pt x="10" y="48"/>
                  </a:lnTo>
                  <a:lnTo>
                    <a:pt x="1" y="65"/>
                  </a:lnTo>
                  <a:lnTo>
                    <a:pt x="1" y="65"/>
                  </a:lnTo>
                  <a:lnTo>
                    <a:pt x="0" y="66"/>
                  </a:lnTo>
                  <a:lnTo>
                    <a:pt x="0" y="68"/>
                  </a:lnTo>
                  <a:lnTo>
                    <a:pt x="1" y="70"/>
                  </a:lnTo>
                  <a:lnTo>
                    <a:pt x="3" y="71"/>
                  </a:lnTo>
                  <a:lnTo>
                    <a:pt x="4" y="71"/>
                  </a:lnTo>
                  <a:lnTo>
                    <a:pt x="6" y="71"/>
                  </a:lnTo>
                  <a:lnTo>
                    <a:pt x="7" y="71"/>
                  </a:lnTo>
                  <a:lnTo>
                    <a:pt x="9" y="69"/>
                  </a:lnTo>
                  <a:lnTo>
                    <a:pt x="9" y="69"/>
                  </a:lnTo>
                  <a:lnTo>
                    <a:pt x="18" y="54"/>
                  </a:lnTo>
                  <a:lnTo>
                    <a:pt x="29" y="37"/>
                  </a:lnTo>
                  <a:lnTo>
                    <a:pt x="29" y="37"/>
                  </a:lnTo>
                  <a:lnTo>
                    <a:pt x="40" y="21"/>
                  </a:lnTo>
                  <a:lnTo>
                    <a:pt x="46" y="13"/>
                  </a:lnTo>
                  <a:lnTo>
                    <a:pt x="51" y="5"/>
                  </a:lnTo>
                  <a:lnTo>
                    <a:pt x="51" y="5"/>
                  </a:lnTo>
                  <a:lnTo>
                    <a:pt x="51" y="3"/>
                  </a:lnTo>
                  <a:lnTo>
                    <a:pt x="51" y="1"/>
                  </a:lnTo>
                  <a:lnTo>
                    <a:pt x="50" y="0"/>
                  </a:lnTo>
                  <a:lnTo>
                    <a:pt x="47" y="0"/>
                  </a:lnTo>
                  <a:lnTo>
                    <a:pt x="44" y="0"/>
                  </a:lnTo>
                  <a:lnTo>
                    <a:pt x="42" y="1"/>
                  </a:lnTo>
                  <a:lnTo>
                    <a:pt x="41" y="2"/>
                  </a:lnTo>
                  <a:lnTo>
                    <a:pt x="41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" name="Freeform 993"/>
            <p:cNvSpPr/>
            <p:nvPr/>
          </p:nvSpPr>
          <p:spPr bwMode="auto">
            <a:xfrm>
              <a:off x="4532313" y="2736851"/>
              <a:ext cx="30163" cy="42863"/>
            </a:xfrm>
            <a:custGeom>
              <a:avLst/>
              <a:gdLst/>
              <a:ahLst/>
              <a:cxnLst>
                <a:cxn ang="0">
                  <a:pos x="49" y="3"/>
                </a:cxn>
                <a:cxn ang="0">
                  <a:pos x="49" y="3"/>
                </a:cxn>
                <a:cxn ang="0">
                  <a:pos x="43" y="13"/>
                </a:cxn>
                <a:cxn ang="0">
                  <a:pos x="37" y="24"/>
                </a:cxn>
                <a:cxn ang="0">
                  <a:pos x="29" y="34"/>
                </a:cxn>
                <a:cxn ang="0">
                  <a:pos x="22" y="43"/>
                </a:cxn>
                <a:cxn ang="0">
                  <a:pos x="22" y="43"/>
                </a:cxn>
                <a:cxn ang="0">
                  <a:pos x="15" y="50"/>
                </a:cxn>
                <a:cxn ang="0">
                  <a:pos x="10" y="57"/>
                </a:cxn>
                <a:cxn ang="0">
                  <a:pos x="4" y="65"/>
                </a:cxn>
                <a:cxn ang="0">
                  <a:pos x="1" y="74"/>
                </a:cxn>
                <a:cxn ang="0">
                  <a:pos x="1" y="74"/>
                </a:cxn>
                <a:cxn ang="0">
                  <a:pos x="0" y="76"/>
                </a:cxn>
                <a:cxn ang="0">
                  <a:pos x="1" y="78"/>
                </a:cxn>
                <a:cxn ang="0">
                  <a:pos x="2" y="79"/>
                </a:cxn>
                <a:cxn ang="0">
                  <a:pos x="4" y="79"/>
                </a:cxn>
                <a:cxn ang="0">
                  <a:pos x="6" y="80"/>
                </a:cxn>
                <a:cxn ang="0">
                  <a:pos x="8" y="79"/>
                </a:cxn>
                <a:cxn ang="0">
                  <a:pos x="9" y="78"/>
                </a:cxn>
                <a:cxn ang="0">
                  <a:pos x="10" y="76"/>
                </a:cxn>
                <a:cxn ang="0">
                  <a:pos x="10" y="76"/>
                </a:cxn>
                <a:cxn ang="0">
                  <a:pos x="13" y="70"/>
                </a:cxn>
                <a:cxn ang="0">
                  <a:pos x="15" y="65"/>
                </a:cxn>
                <a:cxn ang="0">
                  <a:pos x="22" y="56"/>
                </a:cxn>
                <a:cxn ang="0">
                  <a:pos x="22" y="56"/>
                </a:cxn>
                <a:cxn ang="0">
                  <a:pos x="29" y="50"/>
                </a:cxn>
                <a:cxn ang="0">
                  <a:pos x="32" y="46"/>
                </a:cxn>
                <a:cxn ang="0">
                  <a:pos x="35" y="43"/>
                </a:cxn>
                <a:cxn ang="0">
                  <a:pos x="35" y="43"/>
                </a:cxn>
                <a:cxn ang="0">
                  <a:pos x="41" y="33"/>
                </a:cxn>
                <a:cxn ang="0">
                  <a:pos x="46" y="25"/>
                </a:cxn>
                <a:cxn ang="0">
                  <a:pos x="52" y="17"/>
                </a:cxn>
                <a:cxn ang="0">
                  <a:pos x="57" y="7"/>
                </a:cxn>
                <a:cxn ang="0">
                  <a:pos x="57" y="7"/>
                </a:cxn>
                <a:cxn ang="0">
                  <a:pos x="57" y="5"/>
                </a:cxn>
                <a:cxn ang="0">
                  <a:pos x="57" y="4"/>
                </a:cxn>
                <a:cxn ang="0">
                  <a:pos x="56" y="2"/>
                </a:cxn>
                <a:cxn ang="0">
                  <a:pos x="55" y="1"/>
                </a:cxn>
                <a:cxn ang="0">
                  <a:pos x="53" y="0"/>
                </a:cxn>
                <a:cxn ang="0">
                  <a:pos x="52" y="0"/>
                </a:cxn>
                <a:cxn ang="0">
                  <a:pos x="50" y="1"/>
                </a:cxn>
                <a:cxn ang="0">
                  <a:pos x="49" y="3"/>
                </a:cxn>
                <a:cxn ang="0">
                  <a:pos x="49" y="3"/>
                </a:cxn>
              </a:cxnLst>
              <a:rect l="0" t="0" r="r" b="b"/>
              <a:pathLst>
                <a:path w="57" h="80">
                  <a:moveTo>
                    <a:pt x="49" y="3"/>
                  </a:moveTo>
                  <a:lnTo>
                    <a:pt x="49" y="3"/>
                  </a:lnTo>
                  <a:lnTo>
                    <a:pt x="43" y="13"/>
                  </a:lnTo>
                  <a:lnTo>
                    <a:pt x="37" y="24"/>
                  </a:lnTo>
                  <a:lnTo>
                    <a:pt x="29" y="34"/>
                  </a:lnTo>
                  <a:lnTo>
                    <a:pt x="22" y="43"/>
                  </a:lnTo>
                  <a:lnTo>
                    <a:pt x="22" y="43"/>
                  </a:lnTo>
                  <a:lnTo>
                    <a:pt x="15" y="50"/>
                  </a:lnTo>
                  <a:lnTo>
                    <a:pt x="10" y="57"/>
                  </a:lnTo>
                  <a:lnTo>
                    <a:pt x="4" y="65"/>
                  </a:lnTo>
                  <a:lnTo>
                    <a:pt x="1" y="74"/>
                  </a:lnTo>
                  <a:lnTo>
                    <a:pt x="1" y="74"/>
                  </a:lnTo>
                  <a:lnTo>
                    <a:pt x="0" y="76"/>
                  </a:lnTo>
                  <a:lnTo>
                    <a:pt x="1" y="78"/>
                  </a:lnTo>
                  <a:lnTo>
                    <a:pt x="2" y="79"/>
                  </a:lnTo>
                  <a:lnTo>
                    <a:pt x="4" y="79"/>
                  </a:lnTo>
                  <a:lnTo>
                    <a:pt x="6" y="80"/>
                  </a:lnTo>
                  <a:lnTo>
                    <a:pt x="8" y="79"/>
                  </a:lnTo>
                  <a:lnTo>
                    <a:pt x="9" y="78"/>
                  </a:lnTo>
                  <a:lnTo>
                    <a:pt x="10" y="76"/>
                  </a:lnTo>
                  <a:lnTo>
                    <a:pt x="10" y="76"/>
                  </a:lnTo>
                  <a:lnTo>
                    <a:pt x="13" y="70"/>
                  </a:lnTo>
                  <a:lnTo>
                    <a:pt x="15" y="65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29" y="50"/>
                  </a:lnTo>
                  <a:lnTo>
                    <a:pt x="32" y="46"/>
                  </a:lnTo>
                  <a:lnTo>
                    <a:pt x="35" y="43"/>
                  </a:lnTo>
                  <a:lnTo>
                    <a:pt x="35" y="43"/>
                  </a:lnTo>
                  <a:lnTo>
                    <a:pt x="41" y="33"/>
                  </a:lnTo>
                  <a:lnTo>
                    <a:pt x="46" y="25"/>
                  </a:lnTo>
                  <a:lnTo>
                    <a:pt x="52" y="17"/>
                  </a:lnTo>
                  <a:lnTo>
                    <a:pt x="57" y="7"/>
                  </a:lnTo>
                  <a:lnTo>
                    <a:pt x="57" y="7"/>
                  </a:lnTo>
                  <a:lnTo>
                    <a:pt x="57" y="5"/>
                  </a:lnTo>
                  <a:lnTo>
                    <a:pt x="57" y="4"/>
                  </a:lnTo>
                  <a:lnTo>
                    <a:pt x="56" y="2"/>
                  </a:lnTo>
                  <a:lnTo>
                    <a:pt x="55" y="1"/>
                  </a:lnTo>
                  <a:lnTo>
                    <a:pt x="53" y="0"/>
                  </a:lnTo>
                  <a:lnTo>
                    <a:pt x="52" y="0"/>
                  </a:lnTo>
                  <a:lnTo>
                    <a:pt x="50" y="1"/>
                  </a:lnTo>
                  <a:lnTo>
                    <a:pt x="49" y="3"/>
                  </a:lnTo>
                  <a:lnTo>
                    <a:pt x="49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" name="Freeform 994"/>
            <p:cNvSpPr/>
            <p:nvPr/>
          </p:nvSpPr>
          <p:spPr bwMode="auto">
            <a:xfrm>
              <a:off x="4589463" y="2735263"/>
              <a:ext cx="22225" cy="34925"/>
            </a:xfrm>
            <a:custGeom>
              <a:avLst/>
              <a:gdLst/>
              <a:ahLst/>
              <a:cxnLst>
                <a:cxn ang="0">
                  <a:pos x="33" y="2"/>
                </a:cxn>
                <a:cxn ang="0">
                  <a:pos x="33" y="2"/>
                </a:cxn>
                <a:cxn ang="0">
                  <a:pos x="24" y="16"/>
                </a:cxn>
                <a:cxn ang="0">
                  <a:pos x="16" y="31"/>
                </a:cxn>
                <a:cxn ang="0">
                  <a:pos x="7" y="46"/>
                </a:cxn>
                <a:cxn ang="0">
                  <a:pos x="1" y="61"/>
                </a:cxn>
                <a:cxn ang="0">
                  <a:pos x="1" y="61"/>
                </a:cxn>
                <a:cxn ang="0">
                  <a:pos x="0" y="63"/>
                </a:cxn>
                <a:cxn ang="0">
                  <a:pos x="1" y="64"/>
                </a:cxn>
                <a:cxn ang="0">
                  <a:pos x="2" y="65"/>
                </a:cxn>
                <a:cxn ang="0">
                  <a:pos x="4" y="66"/>
                </a:cxn>
                <a:cxn ang="0">
                  <a:pos x="7" y="66"/>
                </a:cxn>
                <a:cxn ang="0">
                  <a:pos x="8" y="65"/>
                </a:cxn>
                <a:cxn ang="0">
                  <a:pos x="10" y="63"/>
                </a:cxn>
                <a:cxn ang="0">
                  <a:pos x="10" y="63"/>
                </a:cxn>
                <a:cxn ang="0">
                  <a:pos x="17" y="49"/>
                </a:cxn>
                <a:cxn ang="0">
                  <a:pos x="24" y="34"/>
                </a:cxn>
                <a:cxn ang="0">
                  <a:pos x="32" y="21"/>
                </a:cxn>
                <a:cxn ang="0">
                  <a:pos x="42" y="7"/>
                </a:cxn>
                <a:cxn ang="0">
                  <a:pos x="42" y="7"/>
                </a:cxn>
                <a:cxn ang="0">
                  <a:pos x="42" y="5"/>
                </a:cxn>
                <a:cxn ang="0">
                  <a:pos x="42" y="4"/>
                </a:cxn>
                <a:cxn ang="0">
                  <a:pos x="41" y="2"/>
                </a:cxn>
                <a:cxn ang="0">
                  <a:pos x="40" y="1"/>
                </a:cxn>
                <a:cxn ang="0">
                  <a:pos x="38" y="0"/>
                </a:cxn>
                <a:cxn ang="0">
                  <a:pos x="36" y="0"/>
                </a:cxn>
                <a:cxn ang="0">
                  <a:pos x="34" y="1"/>
                </a:cxn>
                <a:cxn ang="0">
                  <a:pos x="33" y="2"/>
                </a:cxn>
                <a:cxn ang="0">
                  <a:pos x="33" y="2"/>
                </a:cxn>
              </a:cxnLst>
              <a:rect l="0" t="0" r="r" b="b"/>
              <a:pathLst>
                <a:path w="42" h="66">
                  <a:moveTo>
                    <a:pt x="33" y="2"/>
                  </a:moveTo>
                  <a:lnTo>
                    <a:pt x="33" y="2"/>
                  </a:lnTo>
                  <a:lnTo>
                    <a:pt x="24" y="16"/>
                  </a:lnTo>
                  <a:lnTo>
                    <a:pt x="16" y="31"/>
                  </a:lnTo>
                  <a:lnTo>
                    <a:pt x="7" y="46"/>
                  </a:lnTo>
                  <a:lnTo>
                    <a:pt x="1" y="61"/>
                  </a:lnTo>
                  <a:lnTo>
                    <a:pt x="1" y="61"/>
                  </a:lnTo>
                  <a:lnTo>
                    <a:pt x="0" y="63"/>
                  </a:lnTo>
                  <a:lnTo>
                    <a:pt x="1" y="64"/>
                  </a:lnTo>
                  <a:lnTo>
                    <a:pt x="2" y="65"/>
                  </a:lnTo>
                  <a:lnTo>
                    <a:pt x="4" y="66"/>
                  </a:lnTo>
                  <a:lnTo>
                    <a:pt x="7" y="66"/>
                  </a:lnTo>
                  <a:lnTo>
                    <a:pt x="8" y="65"/>
                  </a:lnTo>
                  <a:lnTo>
                    <a:pt x="10" y="63"/>
                  </a:lnTo>
                  <a:lnTo>
                    <a:pt x="10" y="63"/>
                  </a:lnTo>
                  <a:lnTo>
                    <a:pt x="17" y="49"/>
                  </a:lnTo>
                  <a:lnTo>
                    <a:pt x="24" y="34"/>
                  </a:lnTo>
                  <a:lnTo>
                    <a:pt x="32" y="21"/>
                  </a:lnTo>
                  <a:lnTo>
                    <a:pt x="42" y="7"/>
                  </a:lnTo>
                  <a:lnTo>
                    <a:pt x="42" y="7"/>
                  </a:lnTo>
                  <a:lnTo>
                    <a:pt x="42" y="5"/>
                  </a:lnTo>
                  <a:lnTo>
                    <a:pt x="42" y="4"/>
                  </a:lnTo>
                  <a:lnTo>
                    <a:pt x="41" y="2"/>
                  </a:lnTo>
                  <a:lnTo>
                    <a:pt x="40" y="1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4" y="1"/>
                  </a:lnTo>
                  <a:lnTo>
                    <a:pt x="33" y="2"/>
                  </a:lnTo>
                  <a:lnTo>
                    <a:pt x="33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" name="Freeform 995"/>
            <p:cNvSpPr/>
            <p:nvPr/>
          </p:nvSpPr>
          <p:spPr bwMode="auto">
            <a:xfrm>
              <a:off x="4651376" y="2736851"/>
              <a:ext cx="25400" cy="42863"/>
            </a:xfrm>
            <a:custGeom>
              <a:avLst/>
              <a:gdLst/>
              <a:ahLst/>
              <a:cxnLst>
                <a:cxn ang="0">
                  <a:pos x="39" y="4"/>
                </a:cxn>
                <a:cxn ang="0">
                  <a:pos x="39" y="4"/>
                </a:cxn>
                <a:cxn ang="0">
                  <a:pos x="36" y="13"/>
                </a:cxn>
                <a:cxn ang="0">
                  <a:pos x="31" y="22"/>
                </a:cxn>
                <a:cxn ang="0">
                  <a:pos x="22" y="39"/>
                </a:cxn>
                <a:cxn ang="0">
                  <a:pos x="11" y="56"/>
                </a:cxn>
                <a:cxn ang="0">
                  <a:pos x="0" y="73"/>
                </a:cxn>
                <a:cxn ang="0">
                  <a:pos x="0" y="73"/>
                </a:cxn>
                <a:cxn ang="0">
                  <a:pos x="0" y="75"/>
                </a:cxn>
                <a:cxn ang="0">
                  <a:pos x="0" y="76"/>
                </a:cxn>
                <a:cxn ang="0">
                  <a:pos x="1" y="78"/>
                </a:cxn>
                <a:cxn ang="0">
                  <a:pos x="2" y="79"/>
                </a:cxn>
                <a:cxn ang="0">
                  <a:pos x="4" y="80"/>
                </a:cxn>
                <a:cxn ang="0">
                  <a:pos x="5" y="80"/>
                </a:cxn>
                <a:cxn ang="0">
                  <a:pos x="8" y="79"/>
                </a:cxn>
                <a:cxn ang="0">
                  <a:pos x="9" y="78"/>
                </a:cxn>
                <a:cxn ang="0">
                  <a:pos x="9" y="78"/>
                </a:cxn>
                <a:cxn ang="0">
                  <a:pos x="20" y="60"/>
                </a:cxn>
                <a:cxn ang="0">
                  <a:pos x="30" y="43"/>
                </a:cxn>
                <a:cxn ang="0">
                  <a:pos x="41" y="25"/>
                </a:cxn>
                <a:cxn ang="0">
                  <a:pos x="44" y="16"/>
                </a:cxn>
                <a:cxn ang="0">
                  <a:pos x="47" y="6"/>
                </a:cxn>
                <a:cxn ang="0">
                  <a:pos x="47" y="6"/>
                </a:cxn>
                <a:cxn ang="0">
                  <a:pos x="48" y="4"/>
                </a:cxn>
                <a:cxn ang="0">
                  <a:pos x="47" y="3"/>
                </a:cxn>
                <a:cxn ang="0">
                  <a:pos x="46" y="1"/>
                </a:cxn>
                <a:cxn ang="0">
                  <a:pos x="44" y="1"/>
                </a:cxn>
                <a:cxn ang="0">
                  <a:pos x="43" y="0"/>
                </a:cxn>
                <a:cxn ang="0">
                  <a:pos x="41" y="1"/>
                </a:cxn>
                <a:cxn ang="0">
                  <a:pos x="40" y="2"/>
                </a:cxn>
                <a:cxn ang="0">
                  <a:pos x="39" y="4"/>
                </a:cxn>
                <a:cxn ang="0">
                  <a:pos x="39" y="4"/>
                </a:cxn>
              </a:cxnLst>
              <a:rect l="0" t="0" r="r" b="b"/>
              <a:pathLst>
                <a:path w="48" h="80">
                  <a:moveTo>
                    <a:pt x="39" y="4"/>
                  </a:moveTo>
                  <a:lnTo>
                    <a:pt x="39" y="4"/>
                  </a:lnTo>
                  <a:lnTo>
                    <a:pt x="36" y="13"/>
                  </a:lnTo>
                  <a:lnTo>
                    <a:pt x="31" y="22"/>
                  </a:lnTo>
                  <a:lnTo>
                    <a:pt x="22" y="39"/>
                  </a:lnTo>
                  <a:lnTo>
                    <a:pt x="11" y="56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0" y="75"/>
                  </a:lnTo>
                  <a:lnTo>
                    <a:pt x="0" y="76"/>
                  </a:lnTo>
                  <a:lnTo>
                    <a:pt x="1" y="78"/>
                  </a:lnTo>
                  <a:lnTo>
                    <a:pt x="2" y="79"/>
                  </a:lnTo>
                  <a:lnTo>
                    <a:pt x="4" y="80"/>
                  </a:lnTo>
                  <a:lnTo>
                    <a:pt x="5" y="80"/>
                  </a:lnTo>
                  <a:lnTo>
                    <a:pt x="8" y="79"/>
                  </a:lnTo>
                  <a:lnTo>
                    <a:pt x="9" y="78"/>
                  </a:lnTo>
                  <a:lnTo>
                    <a:pt x="9" y="78"/>
                  </a:lnTo>
                  <a:lnTo>
                    <a:pt x="20" y="60"/>
                  </a:lnTo>
                  <a:lnTo>
                    <a:pt x="30" y="43"/>
                  </a:lnTo>
                  <a:lnTo>
                    <a:pt x="41" y="25"/>
                  </a:lnTo>
                  <a:lnTo>
                    <a:pt x="44" y="16"/>
                  </a:lnTo>
                  <a:lnTo>
                    <a:pt x="47" y="6"/>
                  </a:lnTo>
                  <a:lnTo>
                    <a:pt x="47" y="6"/>
                  </a:lnTo>
                  <a:lnTo>
                    <a:pt x="48" y="4"/>
                  </a:lnTo>
                  <a:lnTo>
                    <a:pt x="47" y="3"/>
                  </a:lnTo>
                  <a:lnTo>
                    <a:pt x="46" y="1"/>
                  </a:lnTo>
                  <a:lnTo>
                    <a:pt x="44" y="1"/>
                  </a:lnTo>
                  <a:lnTo>
                    <a:pt x="43" y="0"/>
                  </a:lnTo>
                  <a:lnTo>
                    <a:pt x="41" y="1"/>
                  </a:lnTo>
                  <a:lnTo>
                    <a:pt x="40" y="2"/>
                  </a:lnTo>
                  <a:lnTo>
                    <a:pt x="39" y="4"/>
                  </a:lnTo>
                  <a:lnTo>
                    <a:pt x="39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" name="Freeform 996"/>
            <p:cNvSpPr/>
            <p:nvPr/>
          </p:nvSpPr>
          <p:spPr bwMode="auto">
            <a:xfrm>
              <a:off x="4702176" y="2738438"/>
              <a:ext cx="22225" cy="38100"/>
            </a:xfrm>
            <a:custGeom>
              <a:avLst/>
              <a:gdLst/>
              <a:ahLst/>
              <a:cxnLst>
                <a:cxn ang="0">
                  <a:pos x="35" y="3"/>
                </a:cxn>
                <a:cxn ang="0">
                  <a:pos x="35" y="3"/>
                </a:cxn>
                <a:cxn ang="0">
                  <a:pos x="30" y="10"/>
                </a:cxn>
                <a:cxn ang="0">
                  <a:pos x="26" y="18"/>
                </a:cxn>
                <a:cxn ang="0">
                  <a:pos x="14" y="32"/>
                </a:cxn>
                <a:cxn ang="0">
                  <a:pos x="10" y="40"/>
                </a:cxn>
                <a:cxn ang="0">
                  <a:pos x="5" y="48"/>
                </a:cxn>
                <a:cxn ang="0">
                  <a:pos x="2" y="55"/>
                </a:cxn>
                <a:cxn ang="0">
                  <a:pos x="0" y="64"/>
                </a:cxn>
                <a:cxn ang="0">
                  <a:pos x="0" y="64"/>
                </a:cxn>
                <a:cxn ang="0">
                  <a:pos x="0" y="66"/>
                </a:cxn>
                <a:cxn ang="0">
                  <a:pos x="0" y="67"/>
                </a:cxn>
                <a:cxn ang="0">
                  <a:pos x="3" y="70"/>
                </a:cxn>
                <a:cxn ang="0">
                  <a:pos x="5" y="71"/>
                </a:cxn>
                <a:cxn ang="0">
                  <a:pos x="7" y="70"/>
                </a:cxn>
                <a:cxn ang="0">
                  <a:pos x="8" y="69"/>
                </a:cxn>
                <a:cxn ang="0">
                  <a:pos x="9" y="66"/>
                </a:cxn>
                <a:cxn ang="0">
                  <a:pos x="9" y="66"/>
                </a:cxn>
                <a:cxn ang="0">
                  <a:pos x="11" y="58"/>
                </a:cxn>
                <a:cxn ang="0">
                  <a:pos x="14" y="51"/>
                </a:cxn>
                <a:cxn ang="0">
                  <a:pos x="18" y="44"/>
                </a:cxn>
                <a:cxn ang="0">
                  <a:pos x="23" y="36"/>
                </a:cxn>
                <a:cxn ang="0">
                  <a:pos x="34" y="22"/>
                </a:cxn>
                <a:cxn ang="0">
                  <a:pos x="39" y="15"/>
                </a:cxn>
                <a:cxn ang="0">
                  <a:pos x="43" y="7"/>
                </a:cxn>
                <a:cxn ang="0">
                  <a:pos x="43" y="7"/>
                </a:cxn>
                <a:cxn ang="0">
                  <a:pos x="43" y="5"/>
                </a:cxn>
                <a:cxn ang="0">
                  <a:pos x="43" y="4"/>
                </a:cxn>
                <a:cxn ang="0">
                  <a:pos x="42" y="2"/>
                </a:cxn>
                <a:cxn ang="0">
                  <a:pos x="41" y="1"/>
                </a:cxn>
                <a:cxn ang="0">
                  <a:pos x="39" y="0"/>
                </a:cxn>
                <a:cxn ang="0">
                  <a:pos x="38" y="0"/>
                </a:cxn>
                <a:cxn ang="0">
                  <a:pos x="36" y="1"/>
                </a:cxn>
                <a:cxn ang="0">
                  <a:pos x="35" y="3"/>
                </a:cxn>
                <a:cxn ang="0">
                  <a:pos x="35" y="3"/>
                </a:cxn>
              </a:cxnLst>
              <a:rect l="0" t="0" r="r" b="b"/>
              <a:pathLst>
                <a:path w="43" h="71">
                  <a:moveTo>
                    <a:pt x="35" y="3"/>
                  </a:moveTo>
                  <a:lnTo>
                    <a:pt x="35" y="3"/>
                  </a:lnTo>
                  <a:lnTo>
                    <a:pt x="30" y="10"/>
                  </a:lnTo>
                  <a:lnTo>
                    <a:pt x="26" y="18"/>
                  </a:lnTo>
                  <a:lnTo>
                    <a:pt x="14" y="32"/>
                  </a:lnTo>
                  <a:lnTo>
                    <a:pt x="10" y="40"/>
                  </a:lnTo>
                  <a:lnTo>
                    <a:pt x="5" y="48"/>
                  </a:lnTo>
                  <a:lnTo>
                    <a:pt x="2" y="5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6"/>
                  </a:lnTo>
                  <a:lnTo>
                    <a:pt x="0" y="67"/>
                  </a:lnTo>
                  <a:lnTo>
                    <a:pt x="3" y="70"/>
                  </a:lnTo>
                  <a:lnTo>
                    <a:pt x="5" y="71"/>
                  </a:lnTo>
                  <a:lnTo>
                    <a:pt x="7" y="70"/>
                  </a:lnTo>
                  <a:lnTo>
                    <a:pt x="8" y="69"/>
                  </a:lnTo>
                  <a:lnTo>
                    <a:pt x="9" y="66"/>
                  </a:lnTo>
                  <a:lnTo>
                    <a:pt x="9" y="66"/>
                  </a:lnTo>
                  <a:lnTo>
                    <a:pt x="11" y="58"/>
                  </a:lnTo>
                  <a:lnTo>
                    <a:pt x="14" y="51"/>
                  </a:lnTo>
                  <a:lnTo>
                    <a:pt x="18" y="44"/>
                  </a:lnTo>
                  <a:lnTo>
                    <a:pt x="23" y="36"/>
                  </a:lnTo>
                  <a:lnTo>
                    <a:pt x="34" y="22"/>
                  </a:lnTo>
                  <a:lnTo>
                    <a:pt x="39" y="15"/>
                  </a:lnTo>
                  <a:lnTo>
                    <a:pt x="43" y="7"/>
                  </a:lnTo>
                  <a:lnTo>
                    <a:pt x="43" y="7"/>
                  </a:lnTo>
                  <a:lnTo>
                    <a:pt x="43" y="5"/>
                  </a:lnTo>
                  <a:lnTo>
                    <a:pt x="43" y="4"/>
                  </a:lnTo>
                  <a:lnTo>
                    <a:pt x="42" y="2"/>
                  </a:lnTo>
                  <a:lnTo>
                    <a:pt x="41" y="1"/>
                  </a:lnTo>
                  <a:lnTo>
                    <a:pt x="39" y="0"/>
                  </a:lnTo>
                  <a:lnTo>
                    <a:pt x="38" y="0"/>
                  </a:lnTo>
                  <a:lnTo>
                    <a:pt x="36" y="1"/>
                  </a:lnTo>
                  <a:lnTo>
                    <a:pt x="35" y="3"/>
                  </a:lnTo>
                  <a:lnTo>
                    <a:pt x="35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" name="Freeform 997"/>
            <p:cNvSpPr/>
            <p:nvPr/>
          </p:nvSpPr>
          <p:spPr bwMode="auto">
            <a:xfrm>
              <a:off x="4735513" y="2746376"/>
              <a:ext cx="25400" cy="30163"/>
            </a:xfrm>
            <a:custGeom>
              <a:avLst/>
              <a:gdLst/>
              <a:ahLst/>
              <a:cxnLst>
                <a:cxn ang="0">
                  <a:pos x="39" y="1"/>
                </a:cxn>
                <a:cxn ang="0">
                  <a:pos x="39" y="1"/>
                </a:cxn>
                <a:cxn ang="0">
                  <a:pos x="29" y="12"/>
                </a:cxn>
                <a:cxn ang="0">
                  <a:pos x="20" y="23"/>
                </a:cxn>
                <a:cxn ang="0">
                  <a:pos x="1" y="48"/>
                </a:cxn>
                <a:cxn ang="0">
                  <a:pos x="1" y="48"/>
                </a:cxn>
                <a:cxn ang="0">
                  <a:pos x="0" y="50"/>
                </a:cxn>
                <a:cxn ang="0">
                  <a:pos x="0" y="51"/>
                </a:cxn>
                <a:cxn ang="0">
                  <a:pos x="2" y="56"/>
                </a:cxn>
                <a:cxn ang="0">
                  <a:pos x="3" y="57"/>
                </a:cxn>
                <a:cxn ang="0">
                  <a:pos x="4" y="57"/>
                </a:cxn>
                <a:cxn ang="0">
                  <a:pos x="6" y="57"/>
                </a:cxn>
                <a:cxn ang="0">
                  <a:pos x="8" y="55"/>
                </a:cxn>
                <a:cxn ang="0">
                  <a:pos x="8" y="55"/>
                </a:cxn>
                <a:cxn ang="0">
                  <a:pos x="26" y="31"/>
                </a:cxn>
                <a:cxn ang="0">
                  <a:pos x="35" y="18"/>
                </a:cxn>
                <a:cxn ang="0">
                  <a:pos x="45" y="7"/>
                </a:cxn>
                <a:cxn ang="0">
                  <a:pos x="45" y="7"/>
                </a:cxn>
                <a:cxn ang="0">
                  <a:pos x="46" y="6"/>
                </a:cxn>
                <a:cxn ang="0">
                  <a:pos x="48" y="4"/>
                </a:cxn>
                <a:cxn ang="0">
                  <a:pos x="46" y="2"/>
                </a:cxn>
                <a:cxn ang="0">
                  <a:pos x="45" y="1"/>
                </a:cxn>
                <a:cxn ang="0">
                  <a:pos x="44" y="0"/>
                </a:cxn>
                <a:cxn ang="0">
                  <a:pos x="42" y="0"/>
                </a:cxn>
                <a:cxn ang="0">
                  <a:pos x="40" y="0"/>
                </a:cxn>
                <a:cxn ang="0">
                  <a:pos x="39" y="1"/>
                </a:cxn>
                <a:cxn ang="0">
                  <a:pos x="39" y="1"/>
                </a:cxn>
              </a:cxnLst>
              <a:rect l="0" t="0" r="r" b="b"/>
              <a:pathLst>
                <a:path w="48" h="57">
                  <a:moveTo>
                    <a:pt x="39" y="1"/>
                  </a:moveTo>
                  <a:lnTo>
                    <a:pt x="39" y="1"/>
                  </a:lnTo>
                  <a:lnTo>
                    <a:pt x="29" y="12"/>
                  </a:lnTo>
                  <a:lnTo>
                    <a:pt x="20" y="23"/>
                  </a:lnTo>
                  <a:lnTo>
                    <a:pt x="1" y="48"/>
                  </a:lnTo>
                  <a:lnTo>
                    <a:pt x="1" y="48"/>
                  </a:lnTo>
                  <a:lnTo>
                    <a:pt x="0" y="50"/>
                  </a:lnTo>
                  <a:lnTo>
                    <a:pt x="0" y="51"/>
                  </a:lnTo>
                  <a:lnTo>
                    <a:pt x="2" y="56"/>
                  </a:lnTo>
                  <a:lnTo>
                    <a:pt x="3" y="57"/>
                  </a:lnTo>
                  <a:lnTo>
                    <a:pt x="4" y="57"/>
                  </a:lnTo>
                  <a:lnTo>
                    <a:pt x="6" y="57"/>
                  </a:lnTo>
                  <a:lnTo>
                    <a:pt x="8" y="55"/>
                  </a:lnTo>
                  <a:lnTo>
                    <a:pt x="8" y="55"/>
                  </a:lnTo>
                  <a:lnTo>
                    <a:pt x="26" y="31"/>
                  </a:lnTo>
                  <a:lnTo>
                    <a:pt x="35" y="18"/>
                  </a:lnTo>
                  <a:lnTo>
                    <a:pt x="45" y="7"/>
                  </a:lnTo>
                  <a:lnTo>
                    <a:pt x="45" y="7"/>
                  </a:lnTo>
                  <a:lnTo>
                    <a:pt x="46" y="6"/>
                  </a:lnTo>
                  <a:lnTo>
                    <a:pt x="48" y="4"/>
                  </a:lnTo>
                  <a:lnTo>
                    <a:pt x="46" y="2"/>
                  </a:lnTo>
                  <a:lnTo>
                    <a:pt x="45" y="1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39" y="1"/>
                  </a:lnTo>
                  <a:lnTo>
                    <a:pt x="39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" name="Freeform 998"/>
            <p:cNvSpPr/>
            <p:nvPr/>
          </p:nvSpPr>
          <p:spPr bwMode="auto">
            <a:xfrm>
              <a:off x="4479926" y="2536826"/>
              <a:ext cx="31750" cy="34925"/>
            </a:xfrm>
            <a:custGeom>
              <a:avLst/>
              <a:gdLst/>
              <a:ahLst/>
              <a:cxnLst>
                <a:cxn ang="0">
                  <a:pos x="52" y="1"/>
                </a:cxn>
                <a:cxn ang="0">
                  <a:pos x="52" y="1"/>
                </a:cxn>
                <a:cxn ang="0">
                  <a:pos x="38" y="15"/>
                </a:cxn>
                <a:cxn ang="0">
                  <a:pos x="26" y="30"/>
                </a:cxn>
                <a:cxn ang="0">
                  <a:pos x="13" y="44"/>
                </a:cxn>
                <a:cxn ang="0">
                  <a:pos x="1" y="58"/>
                </a:cxn>
                <a:cxn ang="0">
                  <a:pos x="1" y="58"/>
                </a:cxn>
                <a:cxn ang="0">
                  <a:pos x="0" y="60"/>
                </a:cxn>
                <a:cxn ang="0">
                  <a:pos x="0" y="61"/>
                </a:cxn>
                <a:cxn ang="0">
                  <a:pos x="0" y="63"/>
                </a:cxn>
                <a:cxn ang="0">
                  <a:pos x="1" y="64"/>
                </a:cxn>
                <a:cxn ang="0">
                  <a:pos x="2" y="65"/>
                </a:cxn>
                <a:cxn ang="0">
                  <a:pos x="4" y="66"/>
                </a:cxn>
                <a:cxn ang="0">
                  <a:pos x="6" y="66"/>
                </a:cxn>
                <a:cxn ang="0">
                  <a:pos x="7" y="65"/>
                </a:cxn>
                <a:cxn ang="0">
                  <a:pos x="7" y="65"/>
                </a:cxn>
                <a:cxn ang="0">
                  <a:pos x="21" y="50"/>
                </a:cxn>
                <a:cxn ang="0">
                  <a:pos x="33" y="36"/>
                </a:cxn>
                <a:cxn ang="0">
                  <a:pos x="46" y="21"/>
                </a:cxn>
                <a:cxn ang="0">
                  <a:pos x="58" y="7"/>
                </a:cxn>
                <a:cxn ang="0">
                  <a:pos x="58" y="7"/>
                </a:cxn>
                <a:cxn ang="0">
                  <a:pos x="59" y="6"/>
                </a:cxn>
                <a:cxn ang="0">
                  <a:pos x="60" y="4"/>
                </a:cxn>
                <a:cxn ang="0">
                  <a:pos x="59" y="2"/>
                </a:cxn>
                <a:cxn ang="0">
                  <a:pos x="58" y="1"/>
                </a:cxn>
                <a:cxn ang="0">
                  <a:pos x="57" y="0"/>
                </a:cxn>
                <a:cxn ang="0">
                  <a:pos x="55" y="0"/>
                </a:cxn>
                <a:cxn ang="0">
                  <a:pos x="54" y="0"/>
                </a:cxn>
                <a:cxn ang="0">
                  <a:pos x="52" y="1"/>
                </a:cxn>
                <a:cxn ang="0">
                  <a:pos x="52" y="1"/>
                </a:cxn>
              </a:cxnLst>
              <a:rect l="0" t="0" r="r" b="b"/>
              <a:pathLst>
                <a:path w="60" h="66">
                  <a:moveTo>
                    <a:pt x="52" y="1"/>
                  </a:moveTo>
                  <a:lnTo>
                    <a:pt x="52" y="1"/>
                  </a:lnTo>
                  <a:lnTo>
                    <a:pt x="38" y="15"/>
                  </a:lnTo>
                  <a:lnTo>
                    <a:pt x="26" y="30"/>
                  </a:lnTo>
                  <a:lnTo>
                    <a:pt x="13" y="44"/>
                  </a:lnTo>
                  <a:lnTo>
                    <a:pt x="1" y="58"/>
                  </a:lnTo>
                  <a:lnTo>
                    <a:pt x="1" y="58"/>
                  </a:lnTo>
                  <a:lnTo>
                    <a:pt x="0" y="60"/>
                  </a:lnTo>
                  <a:lnTo>
                    <a:pt x="0" y="61"/>
                  </a:lnTo>
                  <a:lnTo>
                    <a:pt x="0" y="63"/>
                  </a:lnTo>
                  <a:lnTo>
                    <a:pt x="1" y="64"/>
                  </a:lnTo>
                  <a:lnTo>
                    <a:pt x="2" y="65"/>
                  </a:lnTo>
                  <a:lnTo>
                    <a:pt x="4" y="66"/>
                  </a:lnTo>
                  <a:lnTo>
                    <a:pt x="6" y="66"/>
                  </a:lnTo>
                  <a:lnTo>
                    <a:pt x="7" y="65"/>
                  </a:lnTo>
                  <a:lnTo>
                    <a:pt x="7" y="65"/>
                  </a:lnTo>
                  <a:lnTo>
                    <a:pt x="21" y="50"/>
                  </a:lnTo>
                  <a:lnTo>
                    <a:pt x="33" y="36"/>
                  </a:lnTo>
                  <a:lnTo>
                    <a:pt x="46" y="21"/>
                  </a:lnTo>
                  <a:lnTo>
                    <a:pt x="58" y="7"/>
                  </a:lnTo>
                  <a:lnTo>
                    <a:pt x="58" y="7"/>
                  </a:lnTo>
                  <a:lnTo>
                    <a:pt x="59" y="6"/>
                  </a:lnTo>
                  <a:lnTo>
                    <a:pt x="60" y="4"/>
                  </a:lnTo>
                  <a:lnTo>
                    <a:pt x="59" y="2"/>
                  </a:lnTo>
                  <a:lnTo>
                    <a:pt x="58" y="1"/>
                  </a:lnTo>
                  <a:lnTo>
                    <a:pt x="57" y="0"/>
                  </a:lnTo>
                  <a:lnTo>
                    <a:pt x="55" y="0"/>
                  </a:lnTo>
                  <a:lnTo>
                    <a:pt x="54" y="0"/>
                  </a:lnTo>
                  <a:lnTo>
                    <a:pt x="52" y="1"/>
                  </a:lnTo>
                  <a:lnTo>
                    <a:pt x="52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" name="Freeform 999"/>
            <p:cNvSpPr/>
            <p:nvPr/>
          </p:nvSpPr>
          <p:spPr bwMode="auto">
            <a:xfrm>
              <a:off x="4513263" y="2566988"/>
              <a:ext cx="34925" cy="49213"/>
            </a:xfrm>
            <a:custGeom>
              <a:avLst/>
              <a:gdLst/>
              <a:ahLst/>
              <a:cxnLst>
                <a:cxn ang="0">
                  <a:pos x="57" y="3"/>
                </a:cxn>
                <a:cxn ang="0">
                  <a:pos x="57" y="3"/>
                </a:cxn>
                <a:cxn ang="0">
                  <a:pos x="55" y="8"/>
                </a:cxn>
                <a:cxn ang="0">
                  <a:pos x="52" y="13"/>
                </a:cxn>
                <a:cxn ang="0">
                  <a:pos x="44" y="23"/>
                </a:cxn>
                <a:cxn ang="0">
                  <a:pos x="35" y="31"/>
                </a:cxn>
                <a:cxn ang="0">
                  <a:pos x="27" y="39"/>
                </a:cxn>
                <a:cxn ang="0">
                  <a:pos x="27" y="39"/>
                </a:cxn>
                <a:cxn ang="0">
                  <a:pos x="22" y="44"/>
                </a:cxn>
                <a:cxn ang="0">
                  <a:pos x="18" y="49"/>
                </a:cxn>
                <a:cxn ang="0">
                  <a:pos x="12" y="61"/>
                </a:cxn>
                <a:cxn ang="0">
                  <a:pos x="0" y="85"/>
                </a:cxn>
                <a:cxn ang="0">
                  <a:pos x="0" y="85"/>
                </a:cxn>
                <a:cxn ang="0">
                  <a:pos x="0" y="86"/>
                </a:cxn>
                <a:cxn ang="0">
                  <a:pos x="0" y="88"/>
                </a:cxn>
                <a:cxn ang="0">
                  <a:pos x="1" y="90"/>
                </a:cxn>
                <a:cxn ang="0">
                  <a:pos x="2" y="91"/>
                </a:cxn>
                <a:cxn ang="0">
                  <a:pos x="4" y="91"/>
                </a:cxn>
                <a:cxn ang="0">
                  <a:pos x="6" y="91"/>
                </a:cxn>
                <a:cxn ang="0">
                  <a:pos x="7" y="91"/>
                </a:cxn>
                <a:cxn ang="0">
                  <a:pos x="8" y="89"/>
                </a:cxn>
                <a:cxn ang="0">
                  <a:pos x="8" y="89"/>
                </a:cxn>
                <a:cxn ang="0">
                  <a:pos x="16" y="75"/>
                </a:cxn>
                <a:cxn ang="0">
                  <a:pos x="22" y="63"/>
                </a:cxn>
                <a:cxn ang="0">
                  <a:pos x="30" y="50"/>
                </a:cxn>
                <a:cxn ang="0">
                  <a:pos x="34" y="45"/>
                </a:cxn>
                <a:cxn ang="0">
                  <a:pos x="40" y="40"/>
                </a:cxn>
                <a:cxn ang="0">
                  <a:pos x="40" y="40"/>
                </a:cxn>
                <a:cxn ang="0">
                  <a:pos x="48" y="33"/>
                </a:cxn>
                <a:cxn ang="0">
                  <a:pos x="55" y="25"/>
                </a:cxn>
                <a:cxn ang="0">
                  <a:pos x="61" y="15"/>
                </a:cxn>
                <a:cxn ang="0">
                  <a:pos x="66" y="6"/>
                </a:cxn>
                <a:cxn ang="0">
                  <a:pos x="66" y="6"/>
                </a:cxn>
                <a:cxn ang="0">
                  <a:pos x="66" y="4"/>
                </a:cxn>
                <a:cxn ang="0">
                  <a:pos x="66" y="2"/>
                </a:cxn>
                <a:cxn ang="0">
                  <a:pos x="65" y="1"/>
                </a:cxn>
                <a:cxn ang="0">
                  <a:pos x="63" y="0"/>
                </a:cxn>
                <a:cxn ang="0">
                  <a:pos x="60" y="0"/>
                </a:cxn>
                <a:cxn ang="0">
                  <a:pos x="58" y="1"/>
                </a:cxn>
                <a:cxn ang="0">
                  <a:pos x="57" y="3"/>
                </a:cxn>
                <a:cxn ang="0">
                  <a:pos x="57" y="3"/>
                </a:cxn>
              </a:cxnLst>
              <a:rect l="0" t="0" r="r" b="b"/>
              <a:pathLst>
                <a:path w="66" h="91">
                  <a:moveTo>
                    <a:pt x="57" y="3"/>
                  </a:moveTo>
                  <a:lnTo>
                    <a:pt x="57" y="3"/>
                  </a:lnTo>
                  <a:lnTo>
                    <a:pt x="55" y="8"/>
                  </a:lnTo>
                  <a:lnTo>
                    <a:pt x="52" y="13"/>
                  </a:lnTo>
                  <a:lnTo>
                    <a:pt x="44" y="23"/>
                  </a:lnTo>
                  <a:lnTo>
                    <a:pt x="35" y="31"/>
                  </a:lnTo>
                  <a:lnTo>
                    <a:pt x="27" y="39"/>
                  </a:lnTo>
                  <a:lnTo>
                    <a:pt x="27" y="39"/>
                  </a:lnTo>
                  <a:lnTo>
                    <a:pt x="22" y="44"/>
                  </a:lnTo>
                  <a:lnTo>
                    <a:pt x="18" y="49"/>
                  </a:lnTo>
                  <a:lnTo>
                    <a:pt x="12" y="61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86"/>
                  </a:lnTo>
                  <a:lnTo>
                    <a:pt x="0" y="88"/>
                  </a:lnTo>
                  <a:lnTo>
                    <a:pt x="1" y="90"/>
                  </a:lnTo>
                  <a:lnTo>
                    <a:pt x="2" y="91"/>
                  </a:lnTo>
                  <a:lnTo>
                    <a:pt x="4" y="91"/>
                  </a:lnTo>
                  <a:lnTo>
                    <a:pt x="6" y="91"/>
                  </a:lnTo>
                  <a:lnTo>
                    <a:pt x="7" y="91"/>
                  </a:lnTo>
                  <a:lnTo>
                    <a:pt x="8" y="89"/>
                  </a:lnTo>
                  <a:lnTo>
                    <a:pt x="8" y="89"/>
                  </a:lnTo>
                  <a:lnTo>
                    <a:pt x="16" y="75"/>
                  </a:lnTo>
                  <a:lnTo>
                    <a:pt x="22" y="63"/>
                  </a:lnTo>
                  <a:lnTo>
                    <a:pt x="30" y="50"/>
                  </a:lnTo>
                  <a:lnTo>
                    <a:pt x="34" y="45"/>
                  </a:lnTo>
                  <a:lnTo>
                    <a:pt x="40" y="40"/>
                  </a:lnTo>
                  <a:lnTo>
                    <a:pt x="40" y="40"/>
                  </a:lnTo>
                  <a:lnTo>
                    <a:pt x="48" y="33"/>
                  </a:lnTo>
                  <a:lnTo>
                    <a:pt x="55" y="25"/>
                  </a:lnTo>
                  <a:lnTo>
                    <a:pt x="61" y="15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6" y="4"/>
                  </a:lnTo>
                  <a:lnTo>
                    <a:pt x="66" y="2"/>
                  </a:lnTo>
                  <a:lnTo>
                    <a:pt x="65" y="1"/>
                  </a:lnTo>
                  <a:lnTo>
                    <a:pt x="63" y="0"/>
                  </a:lnTo>
                  <a:lnTo>
                    <a:pt x="60" y="0"/>
                  </a:lnTo>
                  <a:lnTo>
                    <a:pt x="58" y="1"/>
                  </a:lnTo>
                  <a:lnTo>
                    <a:pt x="57" y="3"/>
                  </a:lnTo>
                  <a:lnTo>
                    <a:pt x="57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" name="Freeform 1000"/>
            <p:cNvSpPr/>
            <p:nvPr/>
          </p:nvSpPr>
          <p:spPr bwMode="auto">
            <a:xfrm>
              <a:off x="4645026" y="2497138"/>
              <a:ext cx="34925" cy="55563"/>
            </a:xfrm>
            <a:custGeom>
              <a:avLst/>
              <a:gdLst/>
              <a:ahLst/>
              <a:cxnLst>
                <a:cxn ang="0">
                  <a:pos x="58" y="2"/>
                </a:cxn>
                <a:cxn ang="0">
                  <a:pos x="58" y="2"/>
                </a:cxn>
                <a:cxn ang="0">
                  <a:pos x="1" y="97"/>
                </a:cxn>
                <a:cxn ang="0">
                  <a:pos x="1" y="97"/>
                </a:cxn>
                <a:cxn ang="0">
                  <a:pos x="0" y="100"/>
                </a:cxn>
                <a:cxn ang="0">
                  <a:pos x="1" y="102"/>
                </a:cxn>
                <a:cxn ang="0">
                  <a:pos x="1" y="103"/>
                </a:cxn>
                <a:cxn ang="0">
                  <a:pos x="3" y="104"/>
                </a:cxn>
                <a:cxn ang="0">
                  <a:pos x="4" y="105"/>
                </a:cxn>
                <a:cxn ang="0">
                  <a:pos x="6" y="105"/>
                </a:cxn>
                <a:cxn ang="0">
                  <a:pos x="8" y="104"/>
                </a:cxn>
                <a:cxn ang="0">
                  <a:pos x="9" y="103"/>
                </a:cxn>
                <a:cxn ang="0">
                  <a:pos x="9" y="103"/>
                </a:cxn>
                <a:cxn ang="0">
                  <a:pos x="66" y="7"/>
                </a:cxn>
                <a:cxn ang="0">
                  <a:pos x="66" y="7"/>
                </a:cxn>
                <a:cxn ang="0">
                  <a:pos x="67" y="5"/>
                </a:cxn>
                <a:cxn ang="0">
                  <a:pos x="67" y="4"/>
                </a:cxn>
                <a:cxn ang="0">
                  <a:pos x="66" y="2"/>
                </a:cxn>
                <a:cxn ang="0">
                  <a:pos x="64" y="1"/>
                </a:cxn>
                <a:cxn ang="0">
                  <a:pos x="63" y="0"/>
                </a:cxn>
                <a:cxn ang="0">
                  <a:pos x="61" y="0"/>
                </a:cxn>
                <a:cxn ang="0">
                  <a:pos x="60" y="1"/>
                </a:cxn>
                <a:cxn ang="0">
                  <a:pos x="58" y="2"/>
                </a:cxn>
                <a:cxn ang="0">
                  <a:pos x="58" y="2"/>
                </a:cxn>
              </a:cxnLst>
              <a:rect l="0" t="0" r="r" b="b"/>
              <a:pathLst>
                <a:path w="67" h="105">
                  <a:moveTo>
                    <a:pt x="58" y="2"/>
                  </a:moveTo>
                  <a:lnTo>
                    <a:pt x="58" y="2"/>
                  </a:lnTo>
                  <a:lnTo>
                    <a:pt x="1" y="97"/>
                  </a:lnTo>
                  <a:lnTo>
                    <a:pt x="1" y="97"/>
                  </a:lnTo>
                  <a:lnTo>
                    <a:pt x="0" y="100"/>
                  </a:lnTo>
                  <a:lnTo>
                    <a:pt x="1" y="102"/>
                  </a:lnTo>
                  <a:lnTo>
                    <a:pt x="1" y="103"/>
                  </a:lnTo>
                  <a:lnTo>
                    <a:pt x="3" y="104"/>
                  </a:lnTo>
                  <a:lnTo>
                    <a:pt x="4" y="105"/>
                  </a:lnTo>
                  <a:lnTo>
                    <a:pt x="6" y="105"/>
                  </a:lnTo>
                  <a:lnTo>
                    <a:pt x="8" y="104"/>
                  </a:lnTo>
                  <a:lnTo>
                    <a:pt x="9" y="103"/>
                  </a:lnTo>
                  <a:lnTo>
                    <a:pt x="9" y="103"/>
                  </a:lnTo>
                  <a:lnTo>
                    <a:pt x="66" y="7"/>
                  </a:lnTo>
                  <a:lnTo>
                    <a:pt x="66" y="7"/>
                  </a:lnTo>
                  <a:lnTo>
                    <a:pt x="67" y="5"/>
                  </a:lnTo>
                  <a:lnTo>
                    <a:pt x="67" y="4"/>
                  </a:lnTo>
                  <a:lnTo>
                    <a:pt x="66" y="2"/>
                  </a:lnTo>
                  <a:lnTo>
                    <a:pt x="64" y="1"/>
                  </a:lnTo>
                  <a:lnTo>
                    <a:pt x="63" y="0"/>
                  </a:lnTo>
                  <a:lnTo>
                    <a:pt x="61" y="0"/>
                  </a:lnTo>
                  <a:lnTo>
                    <a:pt x="60" y="1"/>
                  </a:lnTo>
                  <a:lnTo>
                    <a:pt x="58" y="2"/>
                  </a:lnTo>
                  <a:lnTo>
                    <a:pt x="5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6" name="Freeform 1001"/>
            <p:cNvSpPr/>
            <p:nvPr/>
          </p:nvSpPr>
          <p:spPr bwMode="auto">
            <a:xfrm>
              <a:off x="4681538" y="2509838"/>
              <a:ext cx="28575" cy="31750"/>
            </a:xfrm>
            <a:custGeom>
              <a:avLst/>
              <a:gdLst/>
              <a:ahLst/>
              <a:cxnLst>
                <a:cxn ang="0">
                  <a:pos x="46" y="1"/>
                </a:cxn>
                <a:cxn ang="0">
                  <a:pos x="46" y="1"/>
                </a:cxn>
                <a:cxn ang="0">
                  <a:pos x="22" y="26"/>
                </a:cxn>
                <a:cxn ang="0">
                  <a:pos x="11" y="39"/>
                </a:cxn>
                <a:cxn ang="0">
                  <a:pos x="0" y="53"/>
                </a:cxn>
                <a:cxn ang="0">
                  <a:pos x="0" y="53"/>
                </a:cxn>
                <a:cxn ang="0">
                  <a:pos x="0" y="55"/>
                </a:cxn>
                <a:cxn ang="0">
                  <a:pos x="0" y="56"/>
                </a:cxn>
                <a:cxn ang="0">
                  <a:pos x="1" y="58"/>
                </a:cxn>
                <a:cxn ang="0">
                  <a:pos x="2" y="59"/>
                </a:cxn>
                <a:cxn ang="0">
                  <a:pos x="4" y="60"/>
                </a:cxn>
                <a:cxn ang="0">
                  <a:pos x="5" y="60"/>
                </a:cxn>
                <a:cxn ang="0">
                  <a:pos x="8" y="59"/>
                </a:cxn>
                <a:cxn ang="0">
                  <a:pos x="9" y="58"/>
                </a:cxn>
                <a:cxn ang="0">
                  <a:pos x="9" y="58"/>
                </a:cxn>
                <a:cxn ang="0">
                  <a:pos x="19" y="44"/>
                </a:cxn>
                <a:cxn ang="0">
                  <a:pos x="29" y="32"/>
                </a:cxn>
                <a:cxn ang="0">
                  <a:pos x="52" y="8"/>
                </a:cxn>
                <a:cxn ang="0">
                  <a:pos x="52" y="8"/>
                </a:cxn>
                <a:cxn ang="0">
                  <a:pos x="54" y="6"/>
                </a:cxn>
                <a:cxn ang="0">
                  <a:pos x="54" y="4"/>
                </a:cxn>
                <a:cxn ang="0">
                  <a:pos x="53" y="3"/>
                </a:cxn>
                <a:cxn ang="0">
                  <a:pos x="52" y="1"/>
                </a:cxn>
                <a:cxn ang="0">
                  <a:pos x="51" y="0"/>
                </a:cxn>
                <a:cxn ang="0">
                  <a:pos x="49" y="0"/>
                </a:cxn>
                <a:cxn ang="0">
                  <a:pos x="48" y="0"/>
                </a:cxn>
                <a:cxn ang="0">
                  <a:pos x="46" y="1"/>
                </a:cxn>
                <a:cxn ang="0">
                  <a:pos x="46" y="1"/>
                </a:cxn>
              </a:cxnLst>
              <a:rect l="0" t="0" r="r" b="b"/>
              <a:pathLst>
                <a:path w="54" h="60">
                  <a:moveTo>
                    <a:pt x="46" y="1"/>
                  </a:moveTo>
                  <a:lnTo>
                    <a:pt x="46" y="1"/>
                  </a:lnTo>
                  <a:lnTo>
                    <a:pt x="22" y="26"/>
                  </a:lnTo>
                  <a:lnTo>
                    <a:pt x="11" y="39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0" y="55"/>
                  </a:lnTo>
                  <a:lnTo>
                    <a:pt x="0" y="56"/>
                  </a:lnTo>
                  <a:lnTo>
                    <a:pt x="1" y="58"/>
                  </a:lnTo>
                  <a:lnTo>
                    <a:pt x="2" y="59"/>
                  </a:lnTo>
                  <a:lnTo>
                    <a:pt x="4" y="60"/>
                  </a:lnTo>
                  <a:lnTo>
                    <a:pt x="5" y="60"/>
                  </a:lnTo>
                  <a:lnTo>
                    <a:pt x="8" y="59"/>
                  </a:lnTo>
                  <a:lnTo>
                    <a:pt x="9" y="58"/>
                  </a:lnTo>
                  <a:lnTo>
                    <a:pt x="9" y="58"/>
                  </a:lnTo>
                  <a:lnTo>
                    <a:pt x="19" y="44"/>
                  </a:lnTo>
                  <a:lnTo>
                    <a:pt x="29" y="32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4" y="6"/>
                  </a:lnTo>
                  <a:lnTo>
                    <a:pt x="54" y="4"/>
                  </a:lnTo>
                  <a:lnTo>
                    <a:pt x="53" y="3"/>
                  </a:lnTo>
                  <a:lnTo>
                    <a:pt x="52" y="1"/>
                  </a:lnTo>
                  <a:lnTo>
                    <a:pt x="51" y="0"/>
                  </a:lnTo>
                  <a:lnTo>
                    <a:pt x="49" y="0"/>
                  </a:lnTo>
                  <a:lnTo>
                    <a:pt x="48" y="0"/>
                  </a:lnTo>
                  <a:lnTo>
                    <a:pt x="46" y="1"/>
                  </a:lnTo>
                  <a:lnTo>
                    <a:pt x="46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0" name="Freeform 1002"/>
            <p:cNvSpPr/>
            <p:nvPr/>
          </p:nvSpPr>
          <p:spPr bwMode="auto">
            <a:xfrm>
              <a:off x="4714876" y="2520951"/>
              <a:ext cx="61913" cy="74613"/>
            </a:xfrm>
            <a:custGeom>
              <a:avLst/>
              <a:gdLst/>
              <a:ahLst/>
              <a:cxnLst>
                <a:cxn ang="0">
                  <a:pos x="109" y="1"/>
                </a:cxn>
                <a:cxn ang="0">
                  <a:pos x="109" y="1"/>
                </a:cxn>
                <a:cxn ang="0">
                  <a:pos x="101" y="7"/>
                </a:cxn>
                <a:cxn ang="0">
                  <a:pos x="93" y="14"/>
                </a:cxn>
                <a:cxn ang="0">
                  <a:pos x="78" y="30"/>
                </a:cxn>
                <a:cxn ang="0">
                  <a:pos x="65" y="46"/>
                </a:cxn>
                <a:cxn ang="0">
                  <a:pos x="51" y="64"/>
                </a:cxn>
                <a:cxn ang="0">
                  <a:pos x="26" y="99"/>
                </a:cxn>
                <a:cxn ang="0">
                  <a:pos x="14" y="117"/>
                </a:cxn>
                <a:cxn ang="0">
                  <a:pos x="1" y="134"/>
                </a:cxn>
                <a:cxn ang="0">
                  <a:pos x="1" y="134"/>
                </a:cxn>
                <a:cxn ang="0">
                  <a:pos x="0" y="136"/>
                </a:cxn>
                <a:cxn ang="0">
                  <a:pos x="0" y="137"/>
                </a:cxn>
                <a:cxn ang="0">
                  <a:pos x="2" y="142"/>
                </a:cxn>
                <a:cxn ang="0">
                  <a:pos x="3" y="143"/>
                </a:cxn>
                <a:cxn ang="0">
                  <a:pos x="5" y="143"/>
                </a:cxn>
                <a:cxn ang="0">
                  <a:pos x="6" y="143"/>
                </a:cxn>
                <a:cxn ang="0">
                  <a:pos x="8" y="141"/>
                </a:cxn>
                <a:cxn ang="0">
                  <a:pos x="8" y="141"/>
                </a:cxn>
                <a:cxn ang="0">
                  <a:pos x="20" y="124"/>
                </a:cxn>
                <a:cxn ang="0">
                  <a:pos x="33" y="106"/>
                </a:cxn>
                <a:cxn ang="0">
                  <a:pos x="58" y="71"/>
                </a:cxn>
                <a:cxn ang="0">
                  <a:pos x="70" y="55"/>
                </a:cxn>
                <a:cxn ang="0">
                  <a:pos x="83" y="38"/>
                </a:cxn>
                <a:cxn ang="0">
                  <a:pos x="98" y="22"/>
                </a:cxn>
                <a:cxn ang="0">
                  <a:pos x="106" y="15"/>
                </a:cxn>
                <a:cxn ang="0">
                  <a:pos x="115" y="9"/>
                </a:cxn>
                <a:cxn ang="0">
                  <a:pos x="115" y="9"/>
                </a:cxn>
                <a:cxn ang="0">
                  <a:pos x="116" y="7"/>
                </a:cxn>
                <a:cxn ang="0">
                  <a:pos x="117" y="5"/>
                </a:cxn>
                <a:cxn ang="0">
                  <a:pos x="116" y="2"/>
                </a:cxn>
                <a:cxn ang="0">
                  <a:pos x="115" y="1"/>
                </a:cxn>
                <a:cxn ang="0">
                  <a:pos x="114" y="0"/>
                </a:cxn>
                <a:cxn ang="0">
                  <a:pos x="111" y="0"/>
                </a:cxn>
                <a:cxn ang="0">
                  <a:pos x="109" y="1"/>
                </a:cxn>
                <a:cxn ang="0">
                  <a:pos x="109" y="1"/>
                </a:cxn>
              </a:cxnLst>
              <a:rect l="0" t="0" r="r" b="b"/>
              <a:pathLst>
                <a:path w="117" h="143">
                  <a:moveTo>
                    <a:pt x="109" y="1"/>
                  </a:moveTo>
                  <a:lnTo>
                    <a:pt x="109" y="1"/>
                  </a:lnTo>
                  <a:lnTo>
                    <a:pt x="101" y="7"/>
                  </a:lnTo>
                  <a:lnTo>
                    <a:pt x="93" y="14"/>
                  </a:lnTo>
                  <a:lnTo>
                    <a:pt x="78" y="30"/>
                  </a:lnTo>
                  <a:lnTo>
                    <a:pt x="65" y="46"/>
                  </a:lnTo>
                  <a:lnTo>
                    <a:pt x="51" y="64"/>
                  </a:lnTo>
                  <a:lnTo>
                    <a:pt x="26" y="99"/>
                  </a:lnTo>
                  <a:lnTo>
                    <a:pt x="14" y="117"/>
                  </a:lnTo>
                  <a:lnTo>
                    <a:pt x="1" y="134"/>
                  </a:lnTo>
                  <a:lnTo>
                    <a:pt x="1" y="134"/>
                  </a:lnTo>
                  <a:lnTo>
                    <a:pt x="0" y="136"/>
                  </a:lnTo>
                  <a:lnTo>
                    <a:pt x="0" y="137"/>
                  </a:lnTo>
                  <a:lnTo>
                    <a:pt x="2" y="142"/>
                  </a:lnTo>
                  <a:lnTo>
                    <a:pt x="3" y="143"/>
                  </a:lnTo>
                  <a:lnTo>
                    <a:pt x="5" y="143"/>
                  </a:lnTo>
                  <a:lnTo>
                    <a:pt x="6" y="143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20" y="124"/>
                  </a:lnTo>
                  <a:lnTo>
                    <a:pt x="33" y="106"/>
                  </a:lnTo>
                  <a:lnTo>
                    <a:pt x="58" y="71"/>
                  </a:lnTo>
                  <a:lnTo>
                    <a:pt x="70" y="55"/>
                  </a:lnTo>
                  <a:lnTo>
                    <a:pt x="83" y="38"/>
                  </a:lnTo>
                  <a:lnTo>
                    <a:pt x="98" y="22"/>
                  </a:lnTo>
                  <a:lnTo>
                    <a:pt x="106" y="15"/>
                  </a:lnTo>
                  <a:lnTo>
                    <a:pt x="115" y="9"/>
                  </a:lnTo>
                  <a:lnTo>
                    <a:pt x="115" y="9"/>
                  </a:lnTo>
                  <a:lnTo>
                    <a:pt x="116" y="7"/>
                  </a:lnTo>
                  <a:lnTo>
                    <a:pt x="117" y="5"/>
                  </a:lnTo>
                  <a:lnTo>
                    <a:pt x="116" y="2"/>
                  </a:lnTo>
                  <a:lnTo>
                    <a:pt x="115" y="1"/>
                  </a:lnTo>
                  <a:lnTo>
                    <a:pt x="114" y="0"/>
                  </a:lnTo>
                  <a:lnTo>
                    <a:pt x="111" y="0"/>
                  </a:lnTo>
                  <a:lnTo>
                    <a:pt x="109" y="1"/>
                  </a:lnTo>
                  <a:lnTo>
                    <a:pt x="109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1" name="Freeform 1003"/>
            <p:cNvSpPr/>
            <p:nvPr/>
          </p:nvSpPr>
          <p:spPr bwMode="auto">
            <a:xfrm>
              <a:off x="4278313" y="2235201"/>
              <a:ext cx="103188" cy="136525"/>
            </a:xfrm>
            <a:custGeom>
              <a:avLst/>
              <a:gdLst/>
              <a:ahLst/>
              <a:cxnLst>
                <a:cxn ang="0">
                  <a:pos x="186" y="0"/>
                </a:cxn>
                <a:cxn ang="0">
                  <a:pos x="186" y="0"/>
                </a:cxn>
                <a:cxn ang="0">
                  <a:pos x="171" y="12"/>
                </a:cxn>
                <a:cxn ang="0">
                  <a:pos x="156" y="26"/>
                </a:cxn>
                <a:cxn ang="0">
                  <a:pos x="143" y="39"/>
                </a:cxn>
                <a:cxn ang="0">
                  <a:pos x="129" y="54"/>
                </a:cxn>
                <a:cxn ang="0">
                  <a:pos x="117" y="68"/>
                </a:cxn>
                <a:cxn ang="0">
                  <a:pos x="104" y="84"/>
                </a:cxn>
                <a:cxn ang="0">
                  <a:pos x="81" y="115"/>
                </a:cxn>
                <a:cxn ang="0">
                  <a:pos x="60" y="148"/>
                </a:cxn>
                <a:cxn ang="0">
                  <a:pos x="39" y="181"/>
                </a:cxn>
                <a:cxn ang="0">
                  <a:pos x="1" y="249"/>
                </a:cxn>
                <a:cxn ang="0">
                  <a:pos x="1" y="249"/>
                </a:cxn>
                <a:cxn ang="0">
                  <a:pos x="0" y="251"/>
                </a:cxn>
                <a:cxn ang="0">
                  <a:pos x="1" y="253"/>
                </a:cxn>
                <a:cxn ang="0">
                  <a:pos x="1" y="255"/>
                </a:cxn>
                <a:cxn ang="0">
                  <a:pos x="3" y="256"/>
                </a:cxn>
                <a:cxn ang="0">
                  <a:pos x="4" y="257"/>
                </a:cxn>
                <a:cxn ang="0">
                  <a:pos x="6" y="257"/>
                </a:cxn>
                <a:cxn ang="0">
                  <a:pos x="8" y="256"/>
                </a:cxn>
                <a:cxn ang="0">
                  <a:pos x="9" y="254"/>
                </a:cxn>
                <a:cxn ang="0">
                  <a:pos x="9" y="254"/>
                </a:cxn>
                <a:cxn ang="0">
                  <a:pos x="46" y="187"/>
                </a:cxn>
                <a:cxn ang="0">
                  <a:pos x="67" y="154"/>
                </a:cxn>
                <a:cxn ang="0">
                  <a:pos x="88" y="122"/>
                </a:cxn>
                <a:cxn ang="0">
                  <a:pos x="110" y="90"/>
                </a:cxn>
                <a:cxn ang="0">
                  <a:pos x="123" y="75"/>
                </a:cxn>
                <a:cxn ang="0">
                  <a:pos x="135" y="61"/>
                </a:cxn>
                <a:cxn ang="0">
                  <a:pos x="148" y="46"/>
                </a:cxn>
                <a:cxn ang="0">
                  <a:pos x="162" y="33"/>
                </a:cxn>
                <a:cxn ang="0">
                  <a:pos x="176" y="20"/>
                </a:cxn>
                <a:cxn ang="0">
                  <a:pos x="191" y="8"/>
                </a:cxn>
                <a:cxn ang="0">
                  <a:pos x="191" y="8"/>
                </a:cxn>
                <a:cxn ang="0">
                  <a:pos x="192" y="7"/>
                </a:cxn>
                <a:cxn ang="0">
                  <a:pos x="193" y="5"/>
                </a:cxn>
                <a:cxn ang="0">
                  <a:pos x="192" y="2"/>
                </a:cxn>
                <a:cxn ang="0">
                  <a:pos x="191" y="0"/>
                </a:cxn>
                <a:cxn ang="0">
                  <a:pos x="189" y="0"/>
                </a:cxn>
                <a:cxn ang="0">
                  <a:pos x="188" y="0"/>
                </a:cxn>
                <a:cxn ang="0">
                  <a:pos x="186" y="0"/>
                </a:cxn>
                <a:cxn ang="0">
                  <a:pos x="186" y="0"/>
                </a:cxn>
              </a:cxnLst>
              <a:rect l="0" t="0" r="r" b="b"/>
              <a:pathLst>
                <a:path w="193" h="257">
                  <a:moveTo>
                    <a:pt x="186" y="0"/>
                  </a:moveTo>
                  <a:lnTo>
                    <a:pt x="186" y="0"/>
                  </a:lnTo>
                  <a:lnTo>
                    <a:pt x="171" y="12"/>
                  </a:lnTo>
                  <a:lnTo>
                    <a:pt x="156" y="26"/>
                  </a:lnTo>
                  <a:lnTo>
                    <a:pt x="143" y="39"/>
                  </a:lnTo>
                  <a:lnTo>
                    <a:pt x="129" y="54"/>
                  </a:lnTo>
                  <a:lnTo>
                    <a:pt x="117" y="68"/>
                  </a:lnTo>
                  <a:lnTo>
                    <a:pt x="104" y="84"/>
                  </a:lnTo>
                  <a:lnTo>
                    <a:pt x="81" y="115"/>
                  </a:lnTo>
                  <a:lnTo>
                    <a:pt x="60" y="148"/>
                  </a:lnTo>
                  <a:lnTo>
                    <a:pt x="39" y="181"/>
                  </a:lnTo>
                  <a:lnTo>
                    <a:pt x="1" y="249"/>
                  </a:lnTo>
                  <a:lnTo>
                    <a:pt x="1" y="249"/>
                  </a:lnTo>
                  <a:lnTo>
                    <a:pt x="0" y="251"/>
                  </a:lnTo>
                  <a:lnTo>
                    <a:pt x="1" y="253"/>
                  </a:lnTo>
                  <a:lnTo>
                    <a:pt x="1" y="255"/>
                  </a:lnTo>
                  <a:lnTo>
                    <a:pt x="3" y="256"/>
                  </a:lnTo>
                  <a:lnTo>
                    <a:pt x="4" y="257"/>
                  </a:lnTo>
                  <a:lnTo>
                    <a:pt x="6" y="257"/>
                  </a:lnTo>
                  <a:lnTo>
                    <a:pt x="8" y="256"/>
                  </a:lnTo>
                  <a:lnTo>
                    <a:pt x="9" y="254"/>
                  </a:lnTo>
                  <a:lnTo>
                    <a:pt x="9" y="254"/>
                  </a:lnTo>
                  <a:lnTo>
                    <a:pt x="46" y="187"/>
                  </a:lnTo>
                  <a:lnTo>
                    <a:pt x="67" y="154"/>
                  </a:lnTo>
                  <a:lnTo>
                    <a:pt x="88" y="122"/>
                  </a:lnTo>
                  <a:lnTo>
                    <a:pt x="110" y="90"/>
                  </a:lnTo>
                  <a:lnTo>
                    <a:pt x="123" y="75"/>
                  </a:lnTo>
                  <a:lnTo>
                    <a:pt x="135" y="61"/>
                  </a:lnTo>
                  <a:lnTo>
                    <a:pt x="148" y="46"/>
                  </a:lnTo>
                  <a:lnTo>
                    <a:pt x="162" y="33"/>
                  </a:lnTo>
                  <a:lnTo>
                    <a:pt x="176" y="20"/>
                  </a:lnTo>
                  <a:lnTo>
                    <a:pt x="191" y="8"/>
                  </a:lnTo>
                  <a:lnTo>
                    <a:pt x="191" y="8"/>
                  </a:lnTo>
                  <a:lnTo>
                    <a:pt x="192" y="7"/>
                  </a:lnTo>
                  <a:lnTo>
                    <a:pt x="193" y="5"/>
                  </a:lnTo>
                  <a:lnTo>
                    <a:pt x="192" y="2"/>
                  </a:lnTo>
                  <a:lnTo>
                    <a:pt x="191" y="0"/>
                  </a:lnTo>
                  <a:lnTo>
                    <a:pt x="189" y="0"/>
                  </a:lnTo>
                  <a:lnTo>
                    <a:pt x="188" y="0"/>
                  </a:lnTo>
                  <a:lnTo>
                    <a:pt x="186" y="0"/>
                  </a:lnTo>
                  <a:lnTo>
                    <a:pt x="18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2" name="Freeform 1004"/>
            <p:cNvSpPr/>
            <p:nvPr/>
          </p:nvSpPr>
          <p:spPr bwMode="auto">
            <a:xfrm>
              <a:off x="4352926" y="2282826"/>
              <a:ext cx="65088" cy="74613"/>
            </a:xfrm>
            <a:custGeom>
              <a:avLst/>
              <a:gdLst/>
              <a:ahLst/>
              <a:cxnLst>
                <a:cxn ang="0">
                  <a:pos x="115" y="2"/>
                </a:cxn>
                <a:cxn ang="0">
                  <a:pos x="115" y="2"/>
                </a:cxn>
                <a:cxn ang="0">
                  <a:pos x="109" y="9"/>
                </a:cxn>
                <a:cxn ang="0">
                  <a:pos x="102" y="16"/>
                </a:cxn>
                <a:cxn ang="0">
                  <a:pos x="89" y="31"/>
                </a:cxn>
                <a:cxn ang="0">
                  <a:pos x="74" y="44"/>
                </a:cxn>
                <a:cxn ang="0">
                  <a:pos x="67" y="52"/>
                </a:cxn>
                <a:cxn ang="0">
                  <a:pos x="61" y="59"/>
                </a:cxn>
                <a:cxn ang="0">
                  <a:pos x="61" y="59"/>
                </a:cxn>
                <a:cxn ang="0">
                  <a:pos x="1" y="133"/>
                </a:cxn>
                <a:cxn ang="0">
                  <a:pos x="1" y="133"/>
                </a:cxn>
                <a:cxn ang="0">
                  <a:pos x="0" y="136"/>
                </a:cxn>
                <a:cxn ang="0">
                  <a:pos x="0" y="138"/>
                </a:cxn>
                <a:cxn ang="0">
                  <a:pos x="3" y="141"/>
                </a:cxn>
                <a:cxn ang="0">
                  <a:pos x="4" y="142"/>
                </a:cxn>
                <a:cxn ang="0">
                  <a:pos x="6" y="142"/>
                </a:cxn>
                <a:cxn ang="0">
                  <a:pos x="7" y="142"/>
                </a:cxn>
                <a:cxn ang="0">
                  <a:pos x="9" y="141"/>
                </a:cxn>
                <a:cxn ang="0">
                  <a:pos x="9" y="141"/>
                </a:cxn>
                <a:cxn ang="0">
                  <a:pos x="67" y="66"/>
                </a:cxn>
                <a:cxn ang="0">
                  <a:pos x="67" y="66"/>
                </a:cxn>
                <a:cxn ang="0">
                  <a:pos x="74" y="58"/>
                </a:cxn>
                <a:cxn ang="0">
                  <a:pos x="81" y="51"/>
                </a:cxn>
                <a:cxn ang="0">
                  <a:pos x="96" y="36"/>
                </a:cxn>
                <a:cxn ang="0">
                  <a:pos x="110" y="23"/>
                </a:cxn>
                <a:cxn ang="0">
                  <a:pos x="118" y="14"/>
                </a:cxn>
                <a:cxn ang="0">
                  <a:pos x="124" y="6"/>
                </a:cxn>
                <a:cxn ang="0">
                  <a:pos x="124" y="6"/>
                </a:cxn>
                <a:cxn ang="0">
                  <a:pos x="125" y="5"/>
                </a:cxn>
                <a:cxn ang="0">
                  <a:pos x="124" y="3"/>
                </a:cxn>
                <a:cxn ang="0">
                  <a:pos x="124" y="2"/>
                </a:cxn>
                <a:cxn ang="0">
                  <a:pos x="122" y="1"/>
                </a:cxn>
                <a:cxn ang="0">
                  <a:pos x="119" y="0"/>
                </a:cxn>
                <a:cxn ang="0">
                  <a:pos x="117" y="0"/>
                </a:cxn>
                <a:cxn ang="0">
                  <a:pos x="115" y="2"/>
                </a:cxn>
                <a:cxn ang="0">
                  <a:pos x="115" y="2"/>
                </a:cxn>
              </a:cxnLst>
              <a:rect l="0" t="0" r="r" b="b"/>
              <a:pathLst>
                <a:path w="125" h="142">
                  <a:moveTo>
                    <a:pt x="115" y="2"/>
                  </a:moveTo>
                  <a:lnTo>
                    <a:pt x="115" y="2"/>
                  </a:lnTo>
                  <a:lnTo>
                    <a:pt x="109" y="9"/>
                  </a:lnTo>
                  <a:lnTo>
                    <a:pt x="102" y="16"/>
                  </a:lnTo>
                  <a:lnTo>
                    <a:pt x="89" y="31"/>
                  </a:lnTo>
                  <a:lnTo>
                    <a:pt x="74" y="44"/>
                  </a:lnTo>
                  <a:lnTo>
                    <a:pt x="67" y="52"/>
                  </a:lnTo>
                  <a:lnTo>
                    <a:pt x="61" y="59"/>
                  </a:lnTo>
                  <a:lnTo>
                    <a:pt x="61" y="59"/>
                  </a:lnTo>
                  <a:lnTo>
                    <a:pt x="1" y="133"/>
                  </a:lnTo>
                  <a:lnTo>
                    <a:pt x="1" y="133"/>
                  </a:lnTo>
                  <a:lnTo>
                    <a:pt x="0" y="136"/>
                  </a:lnTo>
                  <a:lnTo>
                    <a:pt x="0" y="138"/>
                  </a:lnTo>
                  <a:lnTo>
                    <a:pt x="3" y="141"/>
                  </a:lnTo>
                  <a:lnTo>
                    <a:pt x="4" y="142"/>
                  </a:lnTo>
                  <a:lnTo>
                    <a:pt x="6" y="142"/>
                  </a:lnTo>
                  <a:lnTo>
                    <a:pt x="7" y="142"/>
                  </a:lnTo>
                  <a:lnTo>
                    <a:pt x="9" y="141"/>
                  </a:lnTo>
                  <a:lnTo>
                    <a:pt x="9" y="141"/>
                  </a:lnTo>
                  <a:lnTo>
                    <a:pt x="67" y="66"/>
                  </a:lnTo>
                  <a:lnTo>
                    <a:pt x="67" y="66"/>
                  </a:lnTo>
                  <a:lnTo>
                    <a:pt x="74" y="58"/>
                  </a:lnTo>
                  <a:lnTo>
                    <a:pt x="81" y="51"/>
                  </a:lnTo>
                  <a:lnTo>
                    <a:pt x="96" y="36"/>
                  </a:lnTo>
                  <a:lnTo>
                    <a:pt x="110" y="23"/>
                  </a:lnTo>
                  <a:lnTo>
                    <a:pt x="118" y="14"/>
                  </a:lnTo>
                  <a:lnTo>
                    <a:pt x="124" y="6"/>
                  </a:lnTo>
                  <a:lnTo>
                    <a:pt x="124" y="6"/>
                  </a:lnTo>
                  <a:lnTo>
                    <a:pt x="125" y="5"/>
                  </a:lnTo>
                  <a:lnTo>
                    <a:pt x="124" y="3"/>
                  </a:lnTo>
                  <a:lnTo>
                    <a:pt x="124" y="2"/>
                  </a:lnTo>
                  <a:lnTo>
                    <a:pt x="122" y="1"/>
                  </a:lnTo>
                  <a:lnTo>
                    <a:pt x="119" y="0"/>
                  </a:lnTo>
                  <a:lnTo>
                    <a:pt x="117" y="0"/>
                  </a:lnTo>
                  <a:lnTo>
                    <a:pt x="115" y="2"/>
                  </a:lnTo>
                  <a:lnTo>
                    <a:pt x="115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3" name="Freeform 1005"/>
            <p:cNvSpPr/>
            <p:nvPr/>
          </p:nvSpPr>
          <p:spPr bwMode="auto">
            <a:xfrm>
              <a:off x="4564063" y="2312988"/>
              <a:ext cx="49213" cy="65088"/>
            </a:xfrm>
            <a:custGeom>
              <a:avLst/>
              <a:gdLst/>
              <a:ahLst/>
              <a:cxnLst>
                <a:cxn ang="0">
                  <a:pos x="82" y="3"/>
                </a:cxn>
                <a:cxn ang="0">
                  <a:pos x="82" y="3"/>
                </a:cxn>
                <a:cxn ang="0">
                  <a:pos x="78" y="11"/>
                </a:cxn>
                <a:cxn ang="0">
                  <a:pos x="74" y="19"/>
                </a:cxn>
                <a:cxn ang="0">
                  <a:pos x="63" y="35"/>
                </a:cxn>
                <a:cxn ang="0">
                  <a:pos x="50" y="50"/>
                </a:cxn>
                <a:cxn ang="0">
                  <a:pos x="45" y="57"/>
                </a:cxn>
                <a:cxn ang="0">
                  <a:pos x="40" y="65"/>
                </a:cxn>
                <a:cxn ang="0">
                  <a:pos x="40" y="65"/>
                </a:cxn>
                <a:cxn ang="0">
                  <a:pos x="33" y="80"/>
                </a:cxn>
                <a:cxn ang="0">
                  <a:pos x="28" y="87"/>
                </a:cxn>
                <a:cxn ang="0">
                  <a:pos x="23" y="93"/>
                </a:cxn>
                <a:cxn ang="0">
                  <a:pos x="23" y="93"/>
                </a:cxn>
                <a:cxn ang="0">
                  <a:pos x="11" y="103"/>
                </a:cxn>
                <a:cxn ang="0">
                  <a:pos x="6" y="110"/>
                </a:cxn>
                <a:cxn ang="0">
                  <a:pos x="0" y="116"/>
                </a:cxn>
                <a:cxn ang="0">
                  <a:pos x="0" y="116"/>
                </a:cxn>
                <a:cxn ang="0">
                  <a:pos x="0" y="118"/>
                </a:cxn>
                <a:cxn ang="0">
                  <a:pos x="0" y="120"/>
                </a:cxn>
                <a:cxn ang="0">
                  <a:pos x="2" y="121"/>
                </a:cxn>
                <a:cxn ang="0">
                  <a:pos x="3" y="122"/>
                </a:cxn>
                <a:cxn ang="0">
                  <a:pos x="4" y="123"/>
                </a:cxn>
                <a:cxn ang="0">
                  <a:pos x="6" y="123"/>
                </a:cxn>
                <a:cxn ang="0">
                  <a:pos x="8" y="122"/>
                </a:cxn>
                <a:cxn ang="0">
                  <a:pos x="9" y="121"/>
                </a:cxn>
                <a:cxn ang="0">
                  <a:pos x="9" y="121"/>
                </a:cxn>
                <a:cxn ang="0">
                  <a:pos x="14" y="114"/>
                </a:cxn>
                <a:cxn ang="0">
                  <a:pos x="20" y="108"/>
                </a:cxn>
                <a:cxn ang="0">
                  <a:pos x="34" y="96"/>
                </a:cxn>
                <a:cxn ang="0">
                  <a:pos x="34" y="96"/>
                </a:cxn>
                <a:cxn ang="0">
                  <a:pos x="38" y="91"/>
                </a:cxn>
                <a:cxn ang="0">
                  <a:pos x="41" y="84"/>
                </a:cxn>
                <a:cxn ang="0">
                  <a:pos x="48" y="70"/>
                </a:cxn>
                <a:cxn ang="0">
                  <a:pos x="48" y="70"/>
                </a:cxn>
                <a:cxn ang="0">
                  <a:pos x="53" y="62"/>
                </a:cxn>
                <a:cxn ang="0">
                  <a:pos x="59" y="54"/>
                </a:cxn>
                <a:cxn ang="0">
                  <a:pos x="71" y="38"/>
                </a:cxn>
                <a:cxn ang="0">
                  <a:pos x="82" y="23"/>
                </a:cxn>
                <a:cxn ang="0">
                  <a:pos x="88" y="14"/>
                </a:cxn>
                <a:cxn ang="0">
                  <a:pos x="92" y="5"/>
                </a:cxn>
                <a:cxn ang="0">
                  <a:pos x="92" y="5"/>
                </a:cxn>
                <a:cxn ang="0">
                  <a:pos x="92" y="3"/>
                </a:cxn>
                <a:cxn ang="0">
                  <a:pos x="92" y="2"/>
                </a:cxn>
                <a:cxn ang="0">
                  <a:pos x="91" y="1"/>
                </a:cxn>
                <a:cxn ang="0">
                  <a:pos x="89" y="0"/>
                </a:cxn>
                <a:cxn ang="0">
                  <a:pos x="85" y="0"/>
                </a:cxn>
                <a:cxn ang="0">
                  <a:pos x="83" y="1"/>
                </a:cxn>
                <a:cxn ang="0">
                  <a:pos x="82" y="3"/>
                </a:cxn>
                <a:cxn ang="0">
                  <a:pos x="82" y="3"/>
                </a:cxn>
              </a:cxnLst>
              <a:rect l="0" t="0" r="r" b="b"/>
              <a:pathLst>
                <a:path w="92" h="123">
                  <a:moveTo>
                    <a:pt x="82" y="3"/>
                  </a:moveTo>
                  <a:lnTo>
                    <a:pt x="82" y="3"/>
                  </a:lnTo>
                  <a:lnTo>
                    <a:pt x="78" y="11"/>
                  </a:lnTo>
                  <a:lnTo>
                    <a:pt x="74" y="19"/>
                  </a:lnTo>
                  <a:lnTo>
                    <a:pt x="63" y="35"/>
                  </a:lnTo>
                  <a:lnTo>
                    <a:pt x="50" y="50"/>
                  </a:lnTo>
                  <a:lnTo>
                    <a:pt x="45" y="57"/>
                  </a:lnTo>
                  <a:lnTo>
                    <a:pt x="40" y="65"/>
                  </a:lnTo>
                  <a:lnTo>
                    <a:pt x="40" y="65"/>
                  </a:lnTo>
                  <a:lnTo>
                    <a:pt x="33" y="80"/>
                  </a:lnTo>
                  <a:lnTo>
                    <a:pt x="28" y="87"/>
                  </a:lnTo>
                  <a:lnTo>
                    <a:pt x="23" y="93"/>
                  </a:lnTo>
                  <a:lnTo>
                    <a:pt x="23" y="93"/>
                  </a:lnTo>
                  <a:lnTo>
                    <a:pt x="11" y="103"/>
                  </a:lnTo>
                  <a:lnTo>
                    <a:pt x="6" y="110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0" y="118"/>
                  </a:lnTo>
                  <a:lnTo>
                    <a:pt x="0" y="120"/>
                  </a:lnTo>
                  <a:lnTo>
                    <a:pt x="2" y="121"/>
                  </a:lnTo>
                  <a:lnTo>
                    <a:pt x="3" y="122"/>
                  </a:lnTo>
                  <a:lnTo>
                    <a:pt x="4" y="123"/>
                  </a:lnTo>
                  <a:lnTo>
                    <a:pt x="6" y="123"/>
                  </a:lnTo>
                  <a:lnTo>
                    <a:pt x="8" y="122"/>
                  </a:lnTo>
                  <a:lnTo>
                    <a:pt x="9" y="121"/>
                  </a:lnTo>
                  <a:lnTo>
                    <a:pt x="9" y="121"/>
                  </a:lnTo>
                  <a:lnTo>
                    <a:pt x="14" y="114"/>
                  </a:lnTo>
                  <a:lnTo>
                    <a:pt x="20" y="108"/>
                  </a:lnTo>
                  <a:lnTo>
                    <a:pt x="34" y="96"/>
                  </a:lnTo>
                  <a:lnTo>
                    <a:pt x="34" y="96"/>
                  </a:lnTo>
                  <a:lnTo>
                    <a:pt x="38" y="91"/>
                  </a:lnTo>
                  <a:lnTo>
                    <a:pt x="41" y="84"/>
                  </a:lnTo>
                  <a:lnTo>
                    <a:pt x="48" y="70"/>
                  </a:lnTo>
                  <a:lnTo>
                    <a:pt x="48" y="70"/>
                  </a:lnTo>
                  <a:lnTo>
                    <a:pt x="53" y="62"/>
                  </a:lnTo>
                  <a:lnTo>
                    <a:pt x="59" y="54"/>
                  </a:lnTo>
                  <a:lnTo>
                    <a:pt x="71" y="38"/>
                  </a:lnTo>
                  <a:lnTo>
                    <a:pt x="82" y="23"/>
                  </a:lnTo>
                  <a:lnTo>
                    <a:pt x="88" y="14"/>
                  </a:lnTo>
                  <a:lnTo>
                    <a:pt x="92" y="5"/>
                  </a:lnTo>
                  <a:lnTo>
                    <a:pt x="92" y="5"/>
                  </a:lnTo>
                  <a:lnTo>
                    <a:pt x="92" y="3"/>
                  </a:lnTo>
                  <a:lnTo>
                    <a:pt x="92" y="2"/>
                  </a:lnTo>
                  <a:lnTo>
                    <a:pt x="91" y="1"/>
                  </a:lnTo>
                  <a:lnTo>
                    <a:pt x="89" y="0"/>
                  </a:lnTo>
                  <a:lnTo>
                    <a:pt x="85" y="0"/>
                  </a:lnTo>
                  <a:lnTo>
                    <a:pt x="83" y="1"/>
                  </a:lnTo>
                  <a:lnTo>
                    <a:pt x="82" y="3"/>
                  </a:lnTo>
                  <a:lnTo>
                    <a:pt x="82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4" name="Freeform 1006"/>
            <p:cNvSpPr/>
            <p:nvPr/>
          </p:nvSpPr>
          <p:spPr bwMode="auto">
            <a:xfrm>
              <a:off x="4624388" y="2316163"/>
              <a:ext cx="38100" cy="47625"/>
            </a:xfrm>
            <a:custGeom>
              <a:avLst/>
              <a:gdLst/>
              <a:ahLst/>
              <a:cxnLst>
                <a:cxn ang="0">
                  <a:pos x="64" y="4"/>
                </a:cxn>
                <a:cxn ang="0">
                  <a:pos x="64" y="4"/>
                </a:cxn>
                <a:cxn ang="0">
                  <a:pos x="63" y="10"/>
                </a:cxn>
                <a:cxn ang="0">
                  <a:pos x="60" y="16"/>
                </a:cxn>
                <a:cxn ang="0">
                  <a:pos x="55" y="22"/>
                </a:cxn>
                <a:cxn ang="0">
                  <a:pos x="51" y="27"/>
                </a:cxn>
                <a:cxn ang="0">
                  <a:pos x="42" y="37"/>
                </a:cxn>
                <a:cxn ang="0">
                  <a:pos x="33" y="47"/>
                </a:cxn>
                <a:cxn ang="0">
                  <a:pos x="33" y="47"/>
                </a:cxn>
                <a:cxn ang="0">
                  <a:pos x="16" y="64"/>
                </a:cxn>
                <a:cxn ang="0">
                  <a:pos x="0" y="85"/>
                </a:cxn>
                <a:cxn ang="0">
                  <a:pos x="0" y="85"/>
                </a:cxn>
                <a:cxn ang="0">
                  <a:pos x="0" y="86"/>
                </a:cxn>
                <a:cxn ang="0">
                  <a:pos x="0" y="88"/>
                </a:cxn>
                <a:cxn ang="0">
                  <a:pos x="2" y="89"/>
                </a:cxn>
                <a:cxn ang="0">
                  <a:pos x="3" y="91"/>
                </a:cxn>
                <a:cxn ang="0">
                  <a:pos x="6" y="91"/>
                </a:cxn>
                <a:cxn ang="0">
                  <a:pos x="8" y="91"/>
                </a:cxn>
                <a:cxn ang="0">
                  <a:pos x="9" y="89"/>
                </a:cxn>
                <a:cxn ang="0">
                  <a:pos x="9" y="89"/>
                </a:cxn>
                <a:cxn ang="0">
                  <a:pos x="19" y="76"/>
                </a:cxn>
                <a:cxn ang="0">
                  <a:pos x="30" y="63"/>
                </a:cxn>
                <a:cxn ang="0">
                  <a:pos x="52" y="39"/>
                </a:cxn>
                <a:cxn ang="0">
                  <a:pos x="52" y="39"/>
                </a:cxn>
                <a:cxn ang="0">
                  <a:pos x="60" y="32"/>
                </a:cxn>
                <a:cxn ang="0">
                  <a:pos x="66" y="24"/>
                </a:cxn>
                <a:cxn ang="0">
                  <a:pos x="71" y="14"/>
                </a:cxn>
                <a:cxn ang="0">
                  <a:pos x="72" y="9"/>
                </a:cxn>
                <a:cxn ang="0">
                  <a:pos x="73" y="4"/>
                </a:cxn>
                <a:cxn ang="0">
                  <a:pos x="73" y="4"/>
                </a:cxn>
                <a:cxn ang="0">
                  <a:pos x="73" y="2"/>
                </a:cxn>
                <a:cxn ang="0">
                  <a:pos x="72" y="1"/>
                </a:cxn>
                <a:cxn ang="0">
                  <a:pos x="71" y="0"/>
                </a:cxn>
                <a:cxn ang="0">
                  <a:pos x="69" y="0"/>
                </a:cxn>
                <a:cxn ang="0">
                  <a:pos x="66" y="1"/>
                </a:cxn>
                <a:cxn ang="0">
                  <a:pos x="65" y="2"/>
                </a:cxn>
                <a:cxn ang="0">
                  <a:pos x="64" y="4"/>
                </a:cxn>
                <a:cxn ang="0">
                  <a:pos x="64" y="4"/>
                </a:cxn>
              </a:cxnLst>
              <a:rect l="0" t="0" r="r" b="b"/>
              <a:pathLst>
                <a:path w="73" h="91">
                  <a:moveTo>
                    <a:pt x="64" y="4"/>
                  </a:moveTo>
                  <a:lnTo>
                    <a:pt x="64" y="4"/>
                  </a:lnTo>
                  <a:lnTo>
                    <a:pt x="63" y="10"/>
                  </a:lnTo>
                  <a:lnTo>
                    <a:pt x="60" y="16"/>
                  </a:lnTo>
                  <a:lnTo>
                    <a:pt x="55" y="22"/>
                  </a:lnTo>
                  <a:lnTo>
                    <a:pt x="51" y="27"/>
                  </a:lnTo>
                  <a:lnTo>
                    <a:pt x="42" y="37"/>
                  </a:lnTo>
                  <a:lnTo>
                    <a:pt x="33" y="47"/>
                  </a:lnTo>
                  <a:lnTo>
                    <a:pt x="33" y="47"/>
                  </a:lnTo>
                  <a:lnTo>
                    <a:pt x="16" y="64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86"/>
                  </a:lnTo>
                  <a:lnTo>
                    <a:pt x="0" y="88"/>
                  </a:lnTo>
                  <a:lnTo>
                    <a:pt x="2" y="89"/>
                  </a:lnTo>
                  <a:lnTo>
                    <a:pt x="3" y="91"/>
                  </a:lnTo>
                  <a:lnTo>
                    <a:pt x="6" y="91"/>
                  </a:lnTo>
                  <a:lnTo>
                    <a:pt x="8" y="91"/>
                  </a:lnTo>
                  <a:lnTo>
                    <a:pt x="9" y="89"/>
                  </a:lnTo>
                  <a:lnTo>
                    <a:pt x="9" y="89"/>
                  </a:lnTo>
                  <a:lnTo>
                    <a:pt x="19" y="76"/>
                  </a:lnTo>
                  <a:lnTo>
                    <a:pt x="30" y="63"/>
                  </a:lnTo>
                  <a:lnTo>
                    <a:pt x="52" y="39"/>
                  </a:lnTo>
                  <a:lnTo>
                    <a:pt x="52" y="39"/>
                  </a:lnTo>
                  <a:lnTo>
                    <a:pt x="60" y="32"/>
                  </a:lnTo>
                  <a:lnTo>
                    <a:pt x="66" y="24"/>
                  </a:lnTo>
                  <a:lnTo>
                    <a:pt x="71" y="14"/>
                  </a:lnTo>
                  <a:lnTo>
                    <a:pt x="72" y="9"/>
                  </a:lnTo>
                  <a:lnTo>
                    <a:pt x="73" y="4"/>
                  </a:lnTo>
                  <a:lnTo>
                    <a:pt x="73" y="4"/>
                  </a:lnTo>
                  <a:lnTo>
                    <a:pt x="73" y="2"/>
                  </a:lnTo>
                  <a:lnTo>
                    <a:pt x="72" y="1"/>
                  </a:lnTo>
                  <a:lnTo>
                    <a:pt x="71" y="0"/>
                  </a:lnTo>
                  <a:lnTo>
                    <a:pt x="69" y="0"/>
                  </a:lnTo>
                  <a:lnTo>
                    <a:pt x="66" y="1"/>
                  </a:lnTo>
                  <a:lnTo>
                    <a:pt x="65" y="2"/>
                  </a:lnTo>
                  <a:lnTo>
                    <a:pt x="64" y="4"/>
                  </a:lnTo>
                  <a:lnTo>
                    <a:pt x="64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5" name="Freeform 1007"/>
            <p:cNvSpPr/>
            <p:nvPr/>
          </p:nvSpPr>
          <p:spPr bwMode="auto">
            <a:xfrm>
              <a:off x="4687888" y="2322513"/>
              <a:ext cx="25400" cy="34925"/>
            </a:xfrm>
            <a:custGeom>
              <a:avLst/>
              <a:gdLst/>
              <a:ahLst/>
              <a:cxnLst>
                <a:cxn ang="0">
                  <a:pos x="38" y="2"/>
                </a:cxn>
                <a:cxn ang="0">
                  <a:pos x="38" y="2"/>
                </a:cxn>
                <a:cxn ang="0">
                  <a:pos x="1" y="59"/>
                </a:cxn>
                <a:cxn ang="0">
                  <a:pos x="1" y="59"/>
                </a:cxn>
                <a:cxn ang="0">
                  <a:pos x="0" y="62"/>
                </a:cxn>
                <a:cxn ang="0">
                  <a:pos x="0" y="64"/>
                </a:cxn>
                <a:cxn ang="0">
                  <a:pos x="1" y="65"/>
                </a:cxn>
                <a:cxn ang="0">
                  <a:pos x="2" y="66"/>
                </a:cxn>
                <a:cxn ang="0">
                  <a:pos x="4" y="67"/>
                </a:cxn>
                <a:cxn ang="0">
                  <a:pos x="6" y="67"/>
                </a:cxn>
                <a:cxn ang="0">
                  <a:pos x="7" y="66"/>
                </a:cxn>
                <a:cxn ang="0">
                  <a:pos x="9" y="65"/>
                </a:cxn>
                <a:cxn ang="0">
                  <a:pos x="9" y="65"/>
                </a:cxn>
                <a:cxn ang="0">
                  <a:pos x="46" y="8"/>
                </a:cxn>
                <a:cxn ang="0">
                  <a:pos x="46" y="8"/>
                </a:cxn>
                <a:cxn ang="0">
                  <a:pos x="47" y="6"/>
                </a:cxn>
                <a:cxn ang="0">
                  <a:pos x="47" y="4"/>
                </a:cxn>
                <a:cxn ang="0">
                  <a:pos x="46" y="2"/>
                </a:cxn>
                <a:cxn ang="0">
                  <a:pos x="45" y="1"/>
                </a:cxn>
                <a:cxn ang="0">
                  <a:pos x="43" y="0"/>
                </a:cxn>
                <a:cxn ang="0">
                  <a:pos x="41" y="0"/>
                </a:cxn>
                <a:cxn ang="0">
                  <a:pos x="40" y="1"/>
                </a:cxn>
                <a:cxn ang="0">
                  <a:pos x="38" y="2"/>
                </a:cxn>
                <a:cxn ang="0">
                  <a:pos x="38" y="2"/>
                </a:cxn>
              </a:cxnLst>
              <a:rect l="0" t="0" r="r" b="b"/>
              <a:pathLst>
                <a:path w="47" h="67">
                  <a:moveTo>
                    <a:pt x="38" y="2"/>
                  </a:moveTo>
                  <a:lnTo>
                    <a:pt x="38" y="2"/>
                  </a:lnTo>
                  <a:lnTo>
                    <a:pt x="1" y="59"/>
                  </a:lnTo>
                  <a:lnTo>
                    <a:pt x="1" y="59"/>
                  </a:lnTo>
                  <a:lnTo>
                    <a:pt x="0" y="62"/>
                  </a:lnTo>
                  <a:lnTo>
                    <a:pt x="0" y="64"/>
                  </a:lnTo>
                  <a:lnTo>
                    <a:pt x="1" y="65"/>
                  </a:lnTo>
                  <a:lnTo>
                    <a:pt x="2" y="66"/>
                  </a:lnTo>
                  <a:lnTo>
                    <a:pt x="4" y="67"/>
                  </a:lnTo>
                  <a:lnTo>
                    <a:pt x="6" y="67"/>
                  </a:lnTo>
                  <a:lnTo>
                    <a:pt x="7" y="66"/>
                  </a:lnTo>
                  <a:lnTo>
                    <a:pt x="9" y="65"/>
                  </a:lnTo>
                  <a:lnTo>
                    <a:pt x="9" y="65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7" y="6"/>
                  </a:lnTo>
                  <a:lnTo>
                    <a:pt x="47" y="4"/>
                  </a:lnTo>
                  <a:lnTo>
                    <a:pt x="46" y="2"/>
                  </a:lnTo>
                  <a:lnTo>
                    <a:pt x="45" y="1"/>
                  </a:lnTo>
                  <a:lnTo>
                    <a:pt x="43" y="0"/>
                  </a:lnTo>
                  <a:lnTo>
                    <a:pt x="41" y="0"/>
                  </a:lnTo>
                  <a:lnTo>
                    <a:pt x="40" y="1"/>
                  </a:lnTo>
                  <a:lnTo>
                    <a:pt x="38" y="2"/>
                  </a:lnTo>
                  <a:lnTo>
                    <a:pt x="3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8" name="Freeform 1008"/>
            <p:cNvSpPr/>
            <p:nvPr/>
          </p:nvSpPr>
          <p:spPr bwMode="auto">
            <a:xfrm>
              <a:off x="4095751" y="2149476"/>
              <a:ext cx="746125" cy="649288"/>
            </a:xfrm>
            <a:custGeom>
              <a:avLst/>
              <a:gdLst/>
              <a:ahLst/>
              <a:cxnLst>
                <a:cxn ang="0">
                  <a:pos x="1140" y="1223"/>
                </a:cxn>
                <a:cxn ang="0">
                  <a:pos x="915" y="1215"/>
                </a:cxn>
                <a:cxn ang="0">
                  <a:pos x="541" y="1215"/>
                </a:cxn>
                <a:cxn ang="0">
                  <a:pos x="268" y="1224"/>
                </a:cxn>
                <a:cxn ang="0">
                  <a:pos x="95" y="1200"/>
                </a:cxn>
                <a:cxn ang="0">
                  <a:pos x="40" y="1159"/>
                </a:cxn>
                <a:cxn ang="0">
                  <a:pos x="16" y="1026"/>
                </a:cxn>
                <a:cxn ang="0">
                  <a:pos x="25" y="1009"/>
                </a:cxn>
                <a:cxn ang="0">
                  <a:pos x="19" y="875"/>
                </a:cxn>
                <a:cxn ang="0">
                  <a:pos x="9" y="625"/>
                </a:cxn>
                <a:cxn ang="0">
                  <a:pos x="6" y="418"/>
                </a:cxn>
                <a:cxn ang="0">
                  <a:pos x="7" y="289"/>
                </a:cxn>
                <a:cxn ang="0">
                  <a:pos x="52" y="230"/>
                </a:cxn>
                <a:cxn ang="0">
                  <a:pos x="151" y="213"/>
                </a:cxn>
                <a:cxn ang="0">
                  <a:pos x="235" y="218"/>
                </a:cxn>
                <a:cxn ang="0">
                  <a:pos x="289" y="31"/>
                </a:cxn>
                <a:cxn ang="0">
                  <a:pos x="307" y="12"/>
                </a:cxn>
                <a:cxn ang="0">
                  <a:pos x="441" y="1"/>
                </a:cxn>
                <a:cxn ang="0">
                  <a:pos x="695" y="15"/>
                </a:cxn>
                <a:cxn ang="0">
                  <a:pos x="756" y="83"/>
                </a:cxn>
                <a:cxn ang="0">
                  <a:pos x="793" y="203"/>
                </a:cxn>
                <a:cxn ang="0">
                  <a:pos x="1105" y="200"/>
                </a:cxn>
                <a:cxn ang="0">
                  <a:pos x="1230" y="198"/>
                </a:cxn>
                <a:cxn ang="0">
                  <a:pos x="1356" y="241"/>
                </a:cxn>
                <a:cxn ang="0">
                  <a:pos x="1396" y="318"/>
                </a:cxn>
                <a:cxn ang="0">
                  <a:pos x="1403" y="390"/>
                </a:cxn>
                <a:cxn ang="0">
                  <a:pos x="1406" y="426"/>
                </a:cxn>
                <a:cxn ang="0">
                  <a:pos x="1379" y="431"/>
                </a:cxn>
                <a:cxn ang="0">
                  <a:pos x="1365" y="363"/>
                </a:cxn>
                <a:cxn ang="0">
                  <a:pos x="1332" y="271"/>
                </a:cxn>
                <a:cxn ang="0">
                  <a:pos x="1211" y="232"/>
                </a:cxn>
                <a:cxn ang="0">
                  <a:pos x="1047" y="238"/>
                </a:cxn>
                <a:cxn ang="0">
                  <a:pos x="777" y="239"/>
                </a:cxn>
                <a:cxn ang="0">
                  <a:pos x="760" y="229"/>
                </a:cxn>
                <a:cxn ang="0">
                  <a:pos x="747" y="174"/>
                </a:cxn>
                <a:cxn ang="0">
                  <a:pos x="714" y="77"/>
                </a:cxn>
                <a:cxn ang="0">
                  <a:pos x="647" y="43"/>
                </a:cxn>
                <a:cxn ang="0">
                  <a:pos x="476" y="39"/>
                </a:cxn>
                <a:cxn ang="0">
                  <a:pos x="320" y="66"/>
                </a:cxn>
                <a:cxn ang="0">
                  <a:pos x="298" y="168"/>
                </a:cxn>
                <a:cxn ang="0">
                  <a:pos x="267" y="232"/>
                </a:cxn>
                <a:cxn ang="0">
                  <a:pos x="264" y="252"/>
                </a:cxn>
                <a:cxn ang="0">
                  <a:pos x="245" y="258"/>
                </a:cxn>
                <a:cxn ang="0">
                  <a:pos x="175" y="252"/>
                </a:cxn>
                <a:cxn ang="0">
                  <a:pos x="80" y="259"/>
                </a:cxn>
                <a:cxn ang="0">
                  <a:pos x="44" y="298"/>
                </a:cxn>
                <a:cxn ang="0">
                  <a:pos x="46" y="541"/>
                </a:cxn>
                <a:cxn ang="0">
                  <a:pos x="55" y="893"/>
                </a:cxn>
                <a:cxn ang="0">
                  <a:pos x="56" y="1019"/>
                </a:cxn>
                <a:cxn ang="0">
                  <a:pos x="58" y="1106"/>
                </a:cxn>
                <a:cxn ang="0">
                  <a:pos x="101" y="1162"/>
                </a:cxn>
                <a:cxn ang="0">
                  <a:pos x="279" y="1186"/>
                </a:cxn>
                <a:cxn ang="0">
                  <a:pos x="440" y="1189"/>
                </a:cxn>
                <a:cxn ang="0">
                  <a:pos x="599" y="1178"/>
                </a:cxn>
                <a:cxn ang="0">
                  <a:pos x="880" y="1179"/>
                </a:cxn>
                <a:cxn ang="0">
                  <a:pos x="1084" y="1180"/>
                </a:cxn>
                <a:cxn ang="0">
                  <a:pos x="1208" y="1188"/>
                </a:cxn>
                <a:cxn ang="0">
                  <a:pos x="1248" y="1188"/>
                </a:cxn>
                <a:cxn ang="0">
                  <a:pos x="1276" y="1173"/>
                </a:cxn>
                <a:cxn ang="0">
                  <a:pos x="1296" y="1192"/>
                </a:cxn>
                <a:cxn ang="0">
                  <a:pos x="1261" y="1223"/>
                </a:cxn>
              </a:cxnLst>
              <a:rect l="0" t="0" r="r" b="b"/>
              <a:pathLst>
                <a:path w="1409" h="1227">
                  <a:moveTo>
                    <a:pt x="1221" y="1227"/>
                  </a:moveTo>
                  <a:lnTo>
                    <a:pt x="1221" y="1227"/>
                  </a:lnTo>
                  <a:lnTo>
                    <a:pt x="1205" y="1226"/>
                  </a:lnTo>
                  <a:lnTo>
                    <a:pt x="1190" y="1226"/>
                  </a:lnTo>
                  <a:lnTo>
                    <a:pt x="1190" y="1226"/>
                  </a:lnTo>
                  <a:lnTo>
                    <a:pt x="1176" y="1225"/>
                  </a:lnTo>
                  <a:lnTo>
                    <a:pt x="1176" y="1225"/>
                  </a:lnTo>
                  <a:lnTo>
                    <a:pt x="1140" y="1223"/>
                  </a:lnTo>
                  <a:lnTo>
                    <a:pt x="1105" y="1221"/>
                  </a:lnTo>
                  <a:lnTo>
                    <a:pt x="1104" y="1221"/>
                  </a:lnTo>
                  <a:lnTo>
                    <a:pt x="1104" y="1221"/>
                  </a:lnTo>
                  <a:lnTo>
                    <a:pt x="1049" y="1218"/>
                  </a:lnTo>
                  <a:lnTo>
                    <a:pt x="1021" y="1217"/>
                  </a:lnTo>
                  <a:lnTo>
                    <a:pt x="993" y="1216"/>
                  </a:lnTo>
                  <a:lnTo>
                    <a:pt x="993" y="1216"/>
                  </a:lnTo>
                  <a:lnTo>
                    <a:pt x="915" y="1215"/>
                  </a:lnTo>
                  <a:lnTo>
                    <a:pt x="838" y="1214"/>
                  </a:lnTo>
                  <a:lnTo>
                    <a:pt x="838" y="1214"/>
                  </a:lnTo>
                  <a:lnTo>
                    <a:pt x="760" y="1213"/>
                  </a:lnTo>
                  <a:lnTo>
                    <a:pt x="681" y="1212"/>
                  </a:lnTo>
                  <a:lnTo>
                    <a:pt x="681" y="1212"/>
                  </a:lnTo>
                  <a:lnTo>
                    <a:pt x="608" y="1213"/>
                  </a:lnTo>
                  <a:lnTo>
                    <a:pt x="541" y="1215"/>
                  </a:lnTo>
                  <a:lnTo>
                    <a:pt x="541" y="1215"/>
                  </a:lnTo>
                  <a:lnTo>
                    <a:pt x="494" y="1218"/>
                  </a:lnTo>
                  <a:lnTo>
                    <a:pt x="489" y="1218"/>
                  </a:lnTo>
                  <a:lnTo>
                    <a:pt x="489" y="1218"/>
                  </a:lnTo>
                  <a:lnTo>
                    <a:pt x="399" y="1223"/>
                  </a:lnTo>
                  <a:lnTo>
                    <a:pt x="354" y="1224"/>
                  </a:lnTo>
                  <a:lnTo>
                    <a:pt x="309" y="1225"/>
                  </a:lnTo>
                  <a:lnTo>
                    <a:pt x="309" y="1225"/>
                  </a:lnTo>
                  <a:lnTo>
                    <a:pt x="268" y="1224"/>
                  </a:lnTo>
                  <a:lnTo>
                    <a:pt x="228" y="1223"/>
                  </a:lnTo>
                  <a:lnTo>
                    <a:pt x="191" y="1220"/>
                  </a:lnTo>
                  <a:lnTo>
                    <a:pt x="157" y="1215"/>
                  </a:lnTo>
                  <a:lnTo>
                    <a:pt x="157" y="1215"/>
                  </a:lnTo>
                  <a:lnTo>
                    <a:pt x="141" y="1213"/>
                  </a:lnTo>
                  <a:lnTo>
                    <a:pt x="126" y="1209"/>
                  </a:lnTo>
                  <a:lnTo>
                    <a:pt x="109" y="1205"/>
                  </a:lnTo>
                  <a:lnTo>
                    <a:pt x="95" y="1200"/>
                  </a:lnTo>
                  <a:lnTo>
                    <a:pt x="80" y="1194"/>
                  </a:lnTo>
                  <a:lnTo>
                    <a:pt x="67" y="1187"/>
                  </a:lnTo>
                  <a:lnTo>
                    <a:pt x="61" y="1183"/>
                  </a:lnTo>
                  <a:lnTo>
                    <a:pt x="55" y="1177"/>
                  </a:lnTo>
                  <a:lnTo>
                    <a:pt x="50" y="1172"/>
                  </a:lnTo>
                  <a:lnTo>
                    <a:pt x="45" y="1167"/>
                  </a:lnTo>
                  <a:lnTo>
                    <a:pt x="45" y="1167"/>
                  </a:lnTo>
                  <a:lnTo>
                    <a:pt x="40" y="1159"/>
                  </a:lnTo>
                  <a:lnTo>
                    <a:pt x="36" y="1150"/>
                  </a:lnTo>
                  <a:lnTo>
                    <a:pt x="27" y="1134"/>
                  </a:lnTo>
                  <a:lnTo>
                    <a:pt x="22" y="1117"/>
                  </a:lnTo>
                  <a:lnTo>
                    <a:pt x="19" y="1101"/>
                  </a:lnTo>
                  <a:lnTo>
                    <a:pt x="17" y="1083"/>
                  </a:lnTo>
                  <a:lnTo>
                    <a:pt x="16" y="1065"/>
                  </a:lnTo>
                  <a:lnTo>
                    <a:pt x="16" y="1029"/>
                  </a:lnTo>
                  <a:lnTo>
                    <a:pt x="16" y="1026"/>
                  </a:lnTo>
                  <a:lnTo>
                    <a:pt x="16" y="1026"/>
                  </a:lnTo>
                  <a:lnTo>
                    <a:pt x="17" y="1023"/>
                  </a:lnTo>
                  <a:lnTo>
                    <a:pt x="18" y="1019"/>
                  </a:lnTo>
                  <a:lnTo>
                    <a:pt x="20" y="1016"/>
                  </a:lnTo>
                  <a:lnTo>
                    <a:pt x="23" y="1013"/>
                  </a:lnTo>
                  <a:lnTo>
                    <a:pt x="24" y="1012"/>
                  </a:lnTo>
                  <a:lnTo>
                    <a:pt x="25" y="1009"/>
                  </a:lnTo>
                  <a:lnTo>
                    <a:pt x="25" y="1009"/>
                  </a:lnTo>
                  <a:lnTo>
                    <a:pt x="25" y="1001"/>
                  </a:lnTo>
                  <a:lnTo>
                    <a:pt x="25" y="1001"/>
                  </a:lnTo>
                  <a:lnTo>
                    <a:pt x="23" y="961"/>
                  </a:lnTo>
                  <a:lnTo>
                    <a:pt x="23" y="959"/>
                  </a:lnTo>
                  <a:lnTo>
                    <a:pt x="23" y="959"/>
                  </a:lnTo>
                  <a:lnTo>
                    <a:pt x="22" y="927"/>
                  </a:lnTo>
                  <a:lnTo>
                    <a:pt x="22" y="927"/>
                  </a:lnTo>
                  <a:lnTo>
                    <a:pt x="19" y="875"/>
                  </a:lnTo>
                  <a:lnTo>
                    <a:pt x="19" y="875"/>
                  </a:lnTo>
                  <a:lnTo>
                    <a:pt x="18" y="830"/>
                  </a:lnTo>
                  <a:lnTo>
                    <a:pt x="15" y="786"/>
                  </a:lnTo>
                  <a:lnTo>
                    <a:pt x="15" y="786"/>
                  </a:lnTo>
                  <a:lnTo>
                    <a:pt x="12" y="759"/>
                  </a:lnTo>
                  <a:lnTo>
                    <a:pt x="11" y="732"/>
                  </a:lnTo>
                  <a:lnTo>
                    <a:pt x="9" y="679"/>
                  </a:lnTo>
                  <a:lnTo>
                    <a:pt x="9" y="625"/>
                  </a:lnTo>
                  <a:lnTo>
                    <a:pt x="10" y="572"/>
                  </a:lnTo>
                  <a:lnTo>
                    <a:pt x="10" y="570"/>
                  </a:lnTo>
                  <a:lnTo>
                    <a:pt x="10" y="570"/>
                  </a:lnTo>
                  <a:lnTo>
                    <a:pt x="10" y="522"/>
                  </a:lnTo>
                  <a:lnTo>
                    <a:pt x="10" y="475"/>
                  </a:lnTo>
                  <a:lnTo>
                    <a:pt x="10" y="475"/>
                  </a:lnTo>
                  <a:lnTo>
                    <a:pt x="9" y="448"/>
                  </a:lnTo>
                  <a:lnTo>
                    <a:pt x="6" y="418"/>
                  </a:lnTo>
                  <a:lnTo>
                    <a:pt x="6" y="418"/>
                  </a:lnTo>
                  <a:lnTo>
                    <a:pt x="2" y="394"/>
                  </a:lnTo>
                  <a:lnTo>
                    <a:pt x="0" y="370"/>
                  </a:lnTo>
                  <a:lnTo>
                    <a:pt x="0" y="345"/>
                  </a:lnTo>
                  <a:lnTo>
                    <a:pt x="0" y="322"/>
                  </a:lnTo>
                  <a:lnTo>
                    <a:pt x="2" y="311"/>
                  </a:lnTo>
                  <a:lnTo>
                    <a:pt x="3" y="299"/>
                  </a:lnTo>
                  <a:lnTo>
                    <a:pt x="7" y="289"/>
                  </a:lnTo>
                  <a:lnTo>
                    <a:pt x="10" y="279"/>
                  </a:lnTo>
                  <a:lnTo>
                    <a:pt x="14" y="269"/>
                  </a:lnTo>
                  <a:lnTo>
                    <a:pt x="20" y="260"/>
                  </a:lnTo>
                  <a:lnTo>
                    <a:pt x="26" y="252"/>
                  </a:lnTo>
                  <a:lnTo>
                    <a:pt x="34" y="243"/>
                  </a:lnTo>
                  <a:lnTo>
                    <a:pt x="34" y="243"/>
                  </a:lnTo>
                  <a:lnTo>
                    <a:pt x="42" y="236"/>
                  </a:lnTo>
                  <a:lnTo>
                    <a:pt x="52" y="230"/>
                  </a:lnTo>
                  <a:lnTo>
                    <a:pt x="63" y="225"/>
                  </a:lnTo>
                  <a:lnTo>
                    <a:pt x="74" y="221"/>
                  </a:lnTo>
                  <a:lnTo>
                    <a:pt x="87" y="218"/>
                  </a:lnTo>
                  <a:lnTo>
                    <a:pt x="101" y="214"/>
                  </a:lnTo>
                  <a:lnTo>
                    <a:pt x="116" y="213"/>
                  </a:lnTo>
                  <a:lnTo>
                    <a:pt x="133" y="213"/>
                  </a:lnTo>
                  <a:lnTo>
                    <a:pt x="133" y="213"/>
                  </a:lnTo>
                  <a:lnTo>
                    <a:pt x="151" y="213"/>
                  </a:lnTo>
                  <a:lnTo>
                    <a:pt x="167" y="214"/>
                  </a:lnTo>
                  <a:lnTo>
                    <a:pt x="202" y="218"/>
                  </a:lnTo>
                  <a:lnTo>
                    <a:pt x="204" y="218"/>
                  </a:lnTo>
                  <a:lnTo>
                    <a:pt x="204" y="218"/>
                  </a:lnTo>
                  <a:lnTo>
                    <a:pt x="228" y="221"/>
                  </a:lnTo>
                  <a:lnTo>
                    <a:pt x="233" y="221"/>
                  </a:lnTo>
                  <a:lnTo>
                    <a:pt x="235" y="218"/>
                  </a:lnTo>
                  <a:lnTo>
                    <a:pt x="235" y="218"/>
                  </a:lnTo>
                  <a:lnTo>
                    <a:pt x="245" y="193"/>
                  </a:lnTo>
                  <a:lnTo>
                    <a:pt x="255" y="169"/>
                  </a:lnTo>
                  <a:lnTo>
                    <a:pt x="264" y="146"/>
                  </a:lnTo>
                  <a:lnTo>
                    <a:pt x="271" y="122"/>
                  </a:lnTo>
                  <a:lnTo>
                    <a:pt x="277" y="98"/>
                  </a:lnTo>
                  <a:lnTo>
                    <a:pt x="282" y="76"/>
                  </a:lnTo>
                  <a:lnTo>
                    <a:pt x="286" y="53"/>
                  </a:lnTo>
                  <a:lnTo>
                    <a:pt x="289" y="31"/>
                  </a:lnTo>
                  <a:lnTo>
                    <a:pt x="289" y="31"/>
                  </a:lnTo>
                  <a:lnTo>
                    <a:pt x="291" y="25"/>
                  </a:lnTo>
                  <a:lnTo>
                    <a:pt x="294" y="20"/>
                  </a:lnTo>
                  <a:lnTo>
                    <a:pt x="298" y="17"/>
                  </a:lnTo>
                  <a:lnTo>
                    <a:pt x="304" y="13"/>
                  </a:lnTo>
                  <a:lnTo>
                    <a:pt x="306" y="13"/>
                  </a:lnTo>
                  <a:lnTo>
                    <a:pt x="307" y="12"/>
                  </a:lnTo>
                  <a:lnTo>
                    <a:pt x="307" y="12"/>
                  </a:lnTo>
                  <a:lnTo>
                    <a:pt x="310" y="9"/>
                  </a:lnTo>
                  <a:lnTo>
                    <a:pt x="312" y="8"/>
                  </a:lnTo>
                  <a:lnTo>
                    <a:pt x="316" y="7"/>
                  </a:lnTo>
                  <a:lnTo>
                    <a:pt x="320" y="6"/>
                  </a:lnTo>
                  <a:lnTo>
                    <a:pt x="320" y="6"/>
                  </a:lnTo>
                  <a:lnTo>
                    <a:pt x="361" y="4"/>
                  </a:lnTo>
                  <a:lnTo>
                    <a:pt x="401" y="2"/>
                  </a:lnTo>
                  <a:lnTo>
                    <a:pt x="441" y="1"/>
                  </a:lnTo>
                  <a:lnTo>
                    <a:pt x="479" y="0"/>
                  </a:lnTo>
                  <a:lnTo>
                    <a:pt x="479" y="0"/>
                  </a:lnTo>
                  <a:lnTo>
                    <a:pt x="532" y="1"/>
                  </a:lnTo>
                  <a:lnTo>
                    <a:pt x="584" y="3"/>
                  </a:lnTo>
                  <a:lnTo>
                    <a:pt x="634" y="7"/>
                  </a:lnTo>
                  <a:lnTo>
                    <a:pt x="681" y="12"/>
                  </a:lnTo>
                  <a:lnTo>
                    <a:pt x="681" y="12"/>
                  </a:lnTo>
                  <a:lnTo>
                    <a:pt x="695" y="15"/>
                  </a:lnTo>
                  <a:lnTo>
                    <a:pt x="707" y="20"/>
                  </a:lnTo>
                  <a:lnTo>
                    <a:pt x="719" y="26"/>
                  </a:lnTo>
                  <a:lnTo>
                    <a:pt x="729" y="33"/>
                  </a:lnTo>
                  <a:lnTo>
                    <a:pt x="737" y="42"/>
                  </a:lnTo>
                  <a:lnTo>
                    <a:pt x="745" y="54"/>
                  </a:lnTo>
                  <a:lnTo>
                    <a:pt x="751" y="67"/>
                  </a:lnTo>
                  <a:lnTo>
                    <a:pt x="756" y="83"/>
                  </a:lnTo>
                  <a:lnTo>
                    <a:pt x="756" y="83"/>
                  </a:lnTo>
                  <a:lnTo>
                    <a:pt x="766" y="118"/>
                  </a:lnTo>
                  <a:lnTo>
                    <a:pt x="766" y="118"/>
                  </a:lnTo>
                  <a:lnTo>
                    <a:pt x="774" y="138"/>
                  </a:lnTo>
                  <a:lnTo>
                    <a:pt x="779" y="157"/>
                  </a:lnTo>
                  <a:lnTo>
                    <a:pt x="784" y="177"/>
                  </a:lnTo>
                  <a:lnTo>
                    <a:pt x="787" y="198"/>
                  </a:lnTo>
                  <a:lnTo>
                    <a:pt x="788" y="203"/>
                  </a:lnTo>
                  <a:lnTo>
                    <a:pt x="793" y="203"/>
                  </a:lnTo>
                  <a:lnTo>
                    <a:pt x="793" y="203"/>
                  </a:lnTo>
                  <a:lnTo>
                    <a:pt x="901" y="204"/>
                  </a:lnTo>
                  <a:lnTo>
                    <a:pt x="901" y="204"/>
                  </a:lnTo>
                  <a:lnTo>
                    <a:pt x="1026" y="204"/>
                  </a:lnTo>
                  <a:lnTo>
                    <a:pt x="1026" y="204"/>
                  </a:lnTo>
                  <a:lnTo>
                    <a:pt x="1046" y="204"/>
                  </a:lnTo>
                  <a:lnTo>
                    <a:pt x="1066" y="203"/>
                  </a:lnTo>
                  <a:lnTo>
                    <a:pt x="1105" y="200"/>
                  </a:lnTo>
                  <a:lnTo>
                    <a:pt x="1105" y="200"/>
                  </a:lnTo>
                  <a:lnTo>
                    <a:pt x="1144" y="197"/>
                  </a:lnTo>
                  <a:lnTo>
                    <a:pt x="1163" y="195"/>
                  </a:lnTo>
                  <a:lnTo>
                    <a:pt x="1182" y="195"/>
                  </a:lnTo>
                  <a:lnTo>
                    <a:pt x="1182" y="195"/>
                  </a:lnTo>
                  <a:lnTo>
                    <a:pt x="1207" y="196"/>
                  </a:lnTo>
                  <a:lnTo>
                    <a:pt x="1230" y="198"/>
                  </a:lnTo>
                  <a:lnTo>
                    <a:pt x="1230" y="198"/>
                  </a:lnTo>
                  <a:lnTo>
                    <a:pt x="1249" y="202"/>
                  </a:lnTo>
                  <a:lnTo>
                    <a:pt x="1271" y="206"/>
                  </a:lnTo>
                  <a:lnTo>
                    <a:pt x="1294" y="212"/>
                  </a:lnTo>
                  <a:lnTo>
                    <a:pt x="1317" y="221"/>
                  </a:lnTo>
                  <a:lnTo>
                    <a:pt x="1327" y="225"/>
                  </a:lnTo>
                  <a:lnTo>
                    <a:pt x="1337" y="230"/>
                  </a:lnTo>
                  <a:lnTo>
                    <a:pt x="1348" y="235"/>
                  </a:lnTo>
                  <a:lnTo>
                    <a:pt x="1356" y="241"/>
                  </a:lnTo>
                  <a:lnTo>
                    <a:pt x="1364" y="249"/>
                  </a:lnTo>
                  <a:lnTo>
                    <a:pt x="1372" y="256"/>
                  </a:lnTo>
                  <a:lnTo>
                    <a:pt x="1378" y="263"/>
                  </a:lnTo>
                  <a:lnTo>
                    <a:pt x="1383" y="273"/>
                  </a:lnTo>
                  <a:lnTo>
                    <a:pt x="1383" y="273"/>
                  </a:lnTo>
                  <a:lnTo>
                    <a:pt x="1388" y="287"/>
                  </a:lnTo>
                  <a:lnTo>
                    <a:pt x="1393" y="303"/>
                  </a:lnTo>
                  <a:lnTo>
                    <a:pt x="1396" y="318"/>
                  </a:lnTo>
                  <a:lnTo>
                    <a:pt x="1400" y="335"/>
                  </a:lnTo>
                  <a:lnTo>
                    <a:pt x="1401" y="345"/>
                  </a:lnTo>
                  <a:lnTo>
                    <a:pt x="1401" y="345"/>
                  </a:lnTo>
                  <a:lnTo>
                    <a:pt x="1402" y="356"/>
                  </a:lnTo>
                  <a:lnTo>
                    <a:pt x="1402" y="370"/>
                  </a:lnTo>
                  <a:lnTo>
                    <a:pt x="1402" y="370"/>
                  </a:lnTo>
                  <a:lnTo>
                    <a:pt x="1402" y="379"/>
                  </a:lnTo>
                  <a:lnTo>
                    <a:pt x="1403" y="390"/>
                  </a:lnTo>
                  <a:lnTo>
                    <a:pt x="1404" y="399"/>
                  </a:lnTo>
                  <a:lnTo>
                    <a:pt x="1407" y="408"/>
                  </a:lnTo>
                  <a:lnTo>
                    <a:pt x="1407" y="408"/>
                  </a:lnTo>
                  <a:lnTo>
                    <a:pt x="1409" y="412"/>
                  </a:lnTo>
                  <a:lnTo>
                    <a:pt x="1409" y="418"/>
                  </a:lnTo>
                  <a:lnTo>
                    <a:pt x="1408" y="422"/>
                  </a:lnTo>
                  <a:lnTo>
                    <a:pt x="1406" y="426"/>
                  </a:lnTo>
                  <a:lnTo>
                    <a:pt x="1406" y="426"/>
                  </a:lnTo>
                  <a:lnTo>
                    <a:pt x="1403" y="430"/>
                  </a:lnTo>
                  <a:lnTo>
                    <a:pt x="1399" y="433"/>
                  </a:lnTo>
                  <a:lnTo>
                    <a:pt x="1394" y="435"/>
                  </a:lnTo>
                  <a:lnTo>
                    <a:pt x="1389" y="436"/>
                  </a:lnTo>
                  <a:lnTo>
                    <a:pt x="1389" y="436"/>
                  </a:lnTo>
                  <a:lnTo>
                    <a:pt x="1385" y="435"/>
                  </a:lnTo>
                  <a:lnTo>
                    <a:pt x="1382" y="433"/>
                  </a:lnTo>
                  <a:lnTo>
                    <a:pt x="1379" y="431"/>
                  </a:lnTo>
                  <a:lnTo>
                    <a:pt x="1376" y="427"/>
                  </a:lnTo>
                  <a:lnTo>
                    <a:pt x="1376" y="427"/>
                  </a:lnTo>
                  <a:lnTo>
                    <a:pt x="1373" y="419"/>
                  </a:lnTo>
                  <a:lnTo>
                    <a:pt x="1371" y="411"/>
                  </a:lnTo>
                  <a:lnTo>
                    <a:pt x="1367" y="395"/>
                  </a:lnTo>
                  <a:lnTo>
                    <a:pt x="1365" y="378"/>
                  </a:lnTo>
                  <a:lnTo>
                    <a:pt x="1365" y="363"/>
                  </a:lnTo>
                  <a:lnTo>
                    <a:pt x="1365" y="363"/>
                  </a:lnTo>
                  <a:lnTo>
                    <a:pt x="1363" y="335"/>
                  </a:lnTo>
                  <a:lnTo>
                    <a:pt x="1361" y="321"/>
                  </a:lnTo>
                  <a:lnTo>
                    <a:pt x="1358" y="307"/>
                  </a:lnTo>
                  <a:lnTo>
                    <a:pt x="1358" y="307"/>
                  </a:lnTo>
                  <a:lnTo>
                    <a:pt x="1354" y="297"/>
                  </a:lnTo>
                  <a:lnTo>
                    <a:pt x="1348" y="288"/>
                  </a:lnTo>
                  <a:lnTo>
                    <a:pt x="1340" y="280"/>
                  </a:lnTo>
                  <a:lnTo>
                    <a:pt x="1332" y="271"/>
                  </a:lnTo>
                  <a:lnTo>
                    <a:pt x="1322" y="265"/>
                  </a:lnTo>
                  <a:lnTo>
                    <a:pt x="1311" y="258"/>
                  </a:lnTo>
                  <a:lnTo>
                    <a:pt x="1300" y="253"/>
                  </a:lnTo>
                  <a:lnTo>
                    <a:pt x="1288" y="248"/>
                  </a:lnTo>
                  <a:lnTo>
                    <a:pt x="1275" y="243"/>
                  </a:lnTo>
                  <a:lnTo>
                    <a:pt x="1263" y="240"/>
                  </a:lnTo>
                  <a:lnTo>
                    <a:pt x="1237" y="235"/>
                  </a:lnTo>
                  <a:lnTo>
                    <a:pt x="1211" y="232"/>
                  </a:lnTo>
                  <a:lnTo>
                    <a:pt x="1188" y="231"/>
                  </a:lnTo>
                  <a:lnTo>
                    <a:pt x="1188" y="231"/>
                  </a:lnTo>
                  <a:lnTo>
                    <a:pt x="1181" y="231"/>
                  </a:lnTo>
                  <a:lnTo>
                    <a:pt x="1181" y="231"/>
                  </a:lnTo>
                  <a:lnTo>
                    <a:pt x="1140" y="233"/>
                  </a:lnTo>
                  <a:lnTo>
                    <a:pt x="1101" y="235"/>
                  </a:lnTo>
                  <a:lnTo>
                    <a:pt x="1101" y="235"/>
                  </a:lnTo>
                  <a:lnTo>
                    <a:pt x="1047" y="238"/>
                  </a:lnTo>
                  <a:lnTo>
                    <a:pt x="1019" y="239"/>
                  </a:lnTo>
                  <a:lnTo>
                    <a:pt x="991" y="239"/>
                  </a:lnTo>
                  <a:lnTo>
                    <a:pt x="991" y="239"/>
                  </a:lnTo>
                  <a:lnTo>
                    <a:pt x="975" y="239"/>
                  </a:lnTo>
                  <a:lnTo>
                    <a:pt x="975" y="239"/>
                  </a:lnTo>
                  <a:lnTo>
                    <a:pt x="920" y="239"/>
                  </a:lnTo>
                  <a:lnTo>
                    <a:pt x="872" y="239"/>
                  </a:lnTo>
                  <a:lnTo>
                    <a:pt x="777" y="239"/>
                  </a:lnTo>
                  <a:lnTo>
                    <a:pt x="777" y="239"/>
                  </a:lnTo>
                  <a:lnTo>
                    <a:pt x="771" y="238"/>
                  </a:lnTo>
                  <a:lnTo>
                    <a:pt x="767" y="237"/>
                  </a:lnTo>
                  <a:lnTo>
                    <a:pt x="764" y="234"/>
                  </a:lnTo>
                  <a:lnTo>
                    <a:pt x="762" y="231"/>
                  </a:lnTo>
                  <a:lnTo>
                    <a:pt x="761" y="230"/>
                  </a:lnTo>
                  <a:lnTo>
                    <a:pt x="760" y="229"/>
                  </a:lnTo>
                  <a:lnTo>
                    <a:pt x="760" y="229"/>
                  </a:lnTo>
                  <a:lnTo>
                    <a:pt x="756" y="227"/>
                  </a:lnTo>
                  <a:lnTo>
                    <a:pt x="754" y="223"/>
                  </a:lnTo>
                  <a:lnTo>
                    <a:pt x="753" y="219"/>
                  </a:lnTo>
                  <a:lnTo>
                    <a:pt x="752" y="214"/>
                  </a:lnTo>
                  <a:lnTo>
                    <a:pt x="752" y="214"/>
                  </a:lnTo>
                  <a:lnTo>
                    <a:pt x="752" y="204"/>
                  </a:lnTo>
                  <a:lnTo>
                    <a:pt x="751" y="194"/>
                  </a:lnTo>
                  <a:lnTo>
                    <a:pt x="747" y="174"/>
                  </a:lnTo>
                  <a:lnTo>
                    <a:pt x="740" y="154"/>
                  </a:lnTo>
                  <a:lnTo>
                    <a:pt x="734" y="135"/>
                  </a:lnTo>
                  <a:lnTo>
                    <a:pt x="734" y="135"/>
                  </a:lnTo>
                  <a:lnTo>
                    <a:pt x="727" y="114"/>
                  </a:lnTo>
                  <a:lnTo>
                    <a:pt x="721" y="92"/>
                  </a:lnTo>
                  <a:lnTo>
                    <a:pt x="721" y="92"/>
                  </a:lnTo>
                  <a:lnTo>
                    <a:pt x="719" y="84"/>
                  </a:lnTo>
                  <a:lnTo>
                    <a:pt x="714" y="77"/>
                  </a:lnTo>
                  <a:lnTo>
                    <a:pt x="710" y="69"/>
                  </a:lnTo>
                  <a:lnTo>
                    <a:pt x="705" y="64"/>
                  </a:lnTo>
                  <a:lnTo>
                    <a:pt x="699" y="59"/>
                  </a:lnTo>
                  <a:lnTo>
                    <a:pt x="693" y="55"/>
                  </a:lnTo>
                  <a:lnTo>
                    <a:pt x="686" y="52"/>
                  </a:lnTo>
                  <a:lnTo>
                    <a:pt x="679" y="49"/>
                  </a:lnTo>
                  <a:lnTo>
                    <a:pt x="664" y="46"/>
                  </a:lnTo>
                  <a:lnTo>
                    <a:pt x="647" y="43"/>
                  </a:lnTo>
                  <a:lnTo>
                    <a:pt x="631" y="42"/>
                  </a:lnTo>
                  <a:lnTo>
                    <a:pt x="615" y="42"/>
                  </a:lnTo>
                  <a:lnTo>
                    <a:pt x="605" y="42"/>
                  </a:lnTo>
                  <a:lnTo>
                    <a:pt x="605" y="42"/>
                  </a:lnTo>
                  <a:lnTo>
                    <a:pt x="530" y="41"/>
                  </a:lnTo>
                  <a:lnTo>
                    <a:pt x="528" y="40"/>
                  </a:lnTo>
                  <a:lnTo>
                    <a:pt x="528" y="40"/>
                  </a:lnTo>
                  <a:lnTo>
                    <a:pt x="476" y="39"/>
                  </a:lnTo>
                  <a:lnTo>
                    <a:pt x="424" y="39"/>
                  </a:lnTo>
                  <a:lnTo>
                    <a:pt x="424" y="39"/>
                  </a:lnTo>
                  <a:lnTo>
                    <a:pt x="374" y="39"/>
                  </a:lnTo>
                  <a:lnTo>
                    <a:pt x="329" y="41"/>
                  </a:lnTo>
                  <a:lnTo>
                    <a:pt x="324" y="42"/>
                  </a:lnTo>
                  <a:lnTo>
                    <a:pt x="323" y="47"/>
                  </a:lnTo>
                  <a:lnTo>
                    <a:pt x="323" y="47"/>
                  </a:lnTo>
                  <a:lnTo>
                    <a:pt x="320" y="66"/>
                  </a:lnTo>
                  <a:lnTo>
                    <a:pt x="316" y="87"/>
                  </a:lnTo>
                  <a:lnTo>
                    <a:pt x="308" y="126"/>
                  </a:lnTo>
                  <a:lnTo>
                    <a:pt x="308" y="127"/>
                  </a:lnTo>
                  <a:lnTo>
                    <a:pt x="308" y="127"/>
                  </a:lnTo>
                  <a:lnTo>
                    <a:pt x="302" y="153"/>
                  </a:lnTo>
                  <a:lnTo>
                    <a:pt x="302" y="153"/>
                  </a:lnTo>
                  <a:lnTo>
                    <a:pt x="300" y="162"/>
                  </a:lnTo>
                  <a:lnTo>
                    <a:pt x="298" y="168"/>
                  </a:lnTo>
                  <a:lnTo>
                    <a:pt x="292" y="178"/>
                  </a:lnTo>
                  <a:lnTo>
                    <a:pt x="292" y="178"/>
                  </a:lnTo>
                  <a:lnTo>
                    <a:pt x="287" y="184"/>
                  </a:lnTo>
                  <a:lnTo>
                    <a:pt x="283" y="193"/>
                  </a:lnTo>
                  <a:lnTo>
                    <a:pt x="283" y="193"/>
                  </a:lnTo>
                  <a:lnTo>
                    <a:pt x="274" y="214"/>
                  </a:lnTo>
                  <a:lnTo>
                    <a:pt x="274" y="214"/>
                  </a:lnTo>
                  <a:lnTo>
                    <a:pt x="267" y="232"/>
                  </a:lnTo>
                  <a:lnTo>
                    <a:pt x="266" y="234"/>
                  </a:lnTo>
                  <a:lnTo>
                    <a:pt x="267" y="235"/>
                  </a:lnTo>
                  <a:lnTo>
                    <a:pt x="267" y="235"/>
                  </a:lnTo>
                  <a:lnTo>
                    <a:pt x="268" y="239"/>
                  </a:lnTo>
                  <a:lnTo>
                    <a:pt x="267" y="245"/>
                  </a:lnTo>
                  <a:lnTo>
                    <a:pt x="266" y="248"/>
                  </a:lnTo>
                  <a:lnTo>
                    <a:pt x="264" y="252"/>
                  </a:lnTo>
                  <a:lnTo>
                    <a:pt x="264" y="252"/>
                  </a:lnTo>
                  <a:lnTo>
                    <a:pt x="262" y="255"/>
                  </a:lnTo>
                  <a:lnTo>
                    <a:pt x="258" y="256"/>
                  </a:lnTo>
                  <a:lnTo>
                    <a:pt x="254" y="258"/>
                  </a:lnTo>
                  <a:lnTo>
                    <a:pt x="250" y="258"/>
                  </a:lnTo>
                  <a:lnTo>
                    <a:pt x="248" y="258"/>
                  </a:lnTo>
                  <a:lnTo>
                    <a:pt x="248" y="258"/>
                  </a:lnTo>
                  <a:lnTo>
                    <a:pt x="248" y="258"/>
                  </a:lnTo>
                  <a:lnTo>
                    <a:pt x="245" y="258"/>
                  </a:lnTo>
                  <a:lnTo>
                    <a:pt x="245" y="258"/>
                  </a:lnTo>
                  <a:lnTo>
                    <a:pt x="241" y="258"/>
                  </a:lnTo>
                  <a:lnTo>
                    <a:pt x="241" y="258"/>
                  </a:lnTo>
                  <a:lnTo>
                    <a:pt x="240" y="258"/>
                  </a:lnTo>
                  <a:lnTo>
                    <a:pt x="240" y="258"/>
                  </a:lnTo>
                  <a:lnTo>
                    <a:pt x="208" y="255"/>
                  </a:lnTo>
                  <a:lnTo>
                    <a:pt x="208" y="255"/>
                  </a:lnTo>
                  <a:lnTo>
                    <a:pt x="175" y="252"/>
                  </a:lnTo>
                  <a:lnTo>
                    <a:pt x="157" y="251"/>
                  </a:lnTo>
                  <a:lnTo>
                    <a:pt x="140" y="250"/>
                  </a:lnTo>
                  <a:lnTo>
                    <a:pt x="140" y="250"/>
                  </a:lnTo>
                  <a:lnTo>
                    <a:pt x="127" y="251"/>
                  </a:lnTo>
                  <a:lnTo>
                    <a:pt x="113" y="252"/>
                  </a:lnTo>
                  <a:lnTo>
                    <a:pt x="101" y="254"/>
                  </a:lnTo>
                  <a:lnTo>
                    <a:pt x="91" y="256"/>
                  </a:lnTo>
                  <a:lnTo>
                    <a:pt x="80" y="259"/>
                  </a:lnTo>
                  <a:lnTo>
                    <a:pt x="72" y="264"/>
                  </a:lnTo>
                  <a:lnTo>
                    <a:pt x="65" y="268"/>
                  </a:lnTo>
                  <a:lnTo>
                    <a:pt x="58" y="275"/>
                  </a:lnTo>
                  <a:lnTo>
                    <a:pt x="58" y="275"/>
                  </a:lnTo>
                  <a:lnTo>
                    <a:pt x="53" y="280"/>
                  </a:lnTo>
                  <a:lnTo>
                    <a:pt x="49" y="286"/>
                  </a:lnTo>
                  <a:lnTo>
                    <a:pt x="46" y="292"/>
                  </a:lnTo>
                  <a:lnTo>
                    <a:pt x="44" y="298"/>
                  </a:lnTo>
                  <a:lnTo>
                    <a:pt x="42" y="306"/>
                  </a:lnTo>
                  <a:lnTo>
                    <a:pt x="41" y="314"/>
                  </a:lnTo>
                  <a:lnTo>
                    <a:pt x="40" y="322"/>
                  </a:lnTo>
                  <a:lnTo>
                    <a:pt x="40" y="332"/>
                  </a:lnTo>
                  <a:lnTo>
                    <a:pt x="41" y="368"/>
                  </a:lnTo>
                  <a:lnTo>
                    <a:pt x="41" y="368"/>
                  </a:lnTo>
                  <a:lnTo>
                    <a:pt x="44" y="483"/>
                  </a:lnTo>
                  <a:lnTo>
                    <a:pt x="46" y="541"/>
                  </a:lnTo>
                  <a:lnTo>
                    <a:pt x="46" y="599"/>
                  </a:lnTo>
                  <a:lnTo>
                    <a:pt x="46" y="599"/>
                  </a:lnTo>
                  <a:lnTo>
                    <a:pt x="46" y="658"/>
                  </a:lnTo>
                  <a:lnTo>
                    <a:pt x="48" y="720"/>
                  </a:lnTo>
                  <a:lnTo>
                    <a:pt x="50" y="783"/>
                  </a:lnTo>
                  <a:lnTo>
                    <a:pt x="53" y="850"/>
                  </a:lnTo>
                  <a:lnTo>
                    <a:pt x="53" y="850"/>
                  </a:lnTo>
                  <a:lnTo>
                    <a:pt x="55" y="893"/>
                  </a:lnTo>
                  <a:lnTo>
                    <a:pt x="55" y="893"/>
                  </a:lnTo>
                  <a:lnTo>
                    <a:pt x="56" y="932"/>
                  </a:lnTo>
                  <a:lnTo>
                    <a:pt x="59" y="972"/>
                  </a:lnTo>
                  <a:lnTo>
                    <a:pt x="59" y="972"/>
                  </a:lnTo>
                  <a:lnTo>
                    <a:pt x="59" y="985"/>
                  </a:lnTo>
                  <a:lnTo>
                    <a:pt x="59" y="996"/>
                  </a:lnTo>
                  <a:lnTo>
                    <a:pt x="56" y="1019"/>
                  </a:lnTo>
                  <a:lnTo>
                    <a:pt x="56" y="1019"/>
                  </a:lnTo>
                  <a:lnTo>
                    <a:pt x="53" y="1035"/>
                  </a:lnTo>
                  <a:lnTo>
                    <a:pt x="52" y="1052"/>
                  </a:lnTo>
                  <a:lnTo>
                    <a:pt x="52" y="1052"/>
                  </a:lnTo>
                  <a:lnTo>
                    <a:pt x="52" y="1053"/>
                  </a:lnTo>
                  <a:lnTo>
                    <a:pt x="52" y="1053"/>
                  </a:lnTo>
                  <a:lnTo>
                    <a:pt x="53" y="1076"/>
                  </a:lnTo>
                  <a:lnTo>
                    <a:pt x="56" y="1097"/>
                  </a:lnTo>
                  <a:lnTo>
                    <a:pt x="58" y="1106"/>
                  </a:lnTo>
                  <a:lnTo>
                    <a:pt x="61" y="1115"/>
                  </a:lnTo>
                  <a:lnTo>
                    <a:pt x="65" y="1123"/>
                  </a:lnTo>
                  <a:lnTo>
                    <a:pt x="69" y="1132"/>
                  </a:lnTo>
                  <a:lnTo>
                    <a:pt x="73" y="1139"/>
                  </a:lnTo>
                  <a:lnTo>
                    <a:pt x="79" y="1145"/>
                  </a:lnTo>
                  <a:lnTo>
                    <a:pt x="85" y="1151"/>
                  </a:lnTo>
                  <a:lnTo>
                    <a:pt x="93" y="1157"/>
                  </a:lnTo>
                  <a:lnTo>
                    <a:pt x="101" y="1162"/>
                  </a:lnTo>
                  <a:lnTo>
                    <a:pt x="110" y="1166"/>
                  </a:lnTo>
                  <a:lnTo>
                    <a:pt x="122" y="1169"/>
                  </a:lnTo>
                  <a:lnTo>
                    <a:pt x="133" y="1171"/>
                  </a:lnTo>
                  <a:lnTo>
                    <a:pt x="133" y="1171"/>
                  </a:lnTo>
                  <a:lnTo>
                    <a:pt x="175" y="1178"/>
                  </a:lnTo>
                  <a:lnTo>
                    <a:pt x="211" y="1183"/>
                  </a:lnTo>
                  <a:lnTo>
                    <a:pt x="246" y="1186"/>
                  </a:lnTo>
                  <a:lnTo>
                    <a:pt x="279" y="1186"/>
                  </a:lnTo>
                  <a:lnTo>
                    <a:pt x="279" y="1186"/>
                  </a:lnTo>
                  <a:lnTo>
                    <a:pt x="311" y="1187"/>
                  </a:lnTo>
                  <a:lnTo>
                    <a:pt x="342" y="1188"/>
                  </a:lnTo>
                  <a:lnTo>
                    <a:pt x="342" y="1188"/>
                  </a:lnTo>
                  <a:lnTo>
                    <a:pt x="376" y="1189"/>
                  </a:lnTo>
                  <a:lnTo>
                    <a:pt x="409" y="1190"/>
                  </a:lnTo>
                  <a:lnTo>
                    <a:pt x="409" y="1190"/>
                  </a:lnTo>
                  <a:lnTo>
                    <a:pt x="440" y="1189"/>
                  </a:lnTo>
                  <a:lnTo>
                    <a:pt x="440" y="1189"/>
                  </a:lnTo>
                  <a:lnTo>
                    <a:pt x="472" y="1187"/>
                  </a:lnTo>
                  <a:lnTo>
                    <a:pt x="504" y="1184"/>
                  </a:lnTo>
                  <a:lnTo>
                    <a:pt x="504" y="1184"/>
                  </a:lnTo>
                  <a:lnTo>
                    <a:pt x="552" y="1180"/>
                  </a:lnTo>
                  <a:lnTo>
                    <a:pt x="576" y="1178"/>
                  </a:lnTo>
                  <a:lnTo>
                    <a:pt x="599" y="1178"/>
                  </a:lnTo>
                  <a:lnTo>
                    <a:pt x="599" y="1178"/>
                  </a:lnTo>
                  <a:lnTo>
                    <a:pt x="612" y="1178"/>
                  </a:lnTo>
                  <a:lnTo>
                    <a:pt x="612" y="1178"/>
                  </a:lnTo>
                  <a:lnTo>
                    <a:pt x="691" y="1179"/>
                  </a:lnTo>
                  <a:lnTo>
                    <a:pt x="784" y="1180"/>
                  </a:lnTo>
                  <a:lnTo>
                    <a:pt x="784" y="1180"/>
                  </a:lnTo>
                  <a:lnTo>
                    <a:pt x="873" y="1179"/>
                  </a:lnTo>
                  <a:lnTo>
                    <a:pt x="880" y="1179"/>
                  </a:lnTo>
                  <a:lnTo>
                    <a:pt x="880" y="1179"/>
                  </a:lnTo>
                  <a:lnTo>
                    <a:pt x="976" y="1179"/>
                  </a:lnTo>
                  <a:lnTo>
                    <a:pt x="976" y="1179"/>
                  </a:lnTo>
                  <a:lnTo>
                    <a:pt x="1009" y="1179"/>
                  </a:lnTo>
                  <a:lnTo>
                    <a:pt x="1011" y="1179"/>
                  </a:lnTo>
                  <a:lnTo>
                    <a:pt x="1011" y="1179"/>
                  </a:lnTo>
                  <a:lnTo>
                    <a:pt x="1041" y="1179"/>
                  </a:lnTo>
                  <a:lnTo>
                    <a:pt x="1041" y="1179"/>
                  </a:lnTo>
                  <a:lnTo>
                    <a:pt x="1084" y="1180"/>
                  </a:lnTo>
                  <a:lnTo>
                    <a:pt x="1107" y="1181"/>
                  </a:lnTo>
                  <a:lnTo>
                    <a:pt x="1130" y="1184"/>
                  </a:lnTo>
                  <a:lnTo>
                    <a:pt x="1130" y="1184"/>
                  </a:lnTo>
                  <a:lnTo>
                    <a:pt x="1159" y="1187"/>
                  </a:lnTo>
                  <a:lnTo>
                    <a:pt x="1174" y="1188"/>
                  </a:lnTo>
                  <a:lnTo>
                    <a:pt x="1189" y="1188"/>
                  </a:lnTo>
                  <a:lnTo>
                    <a:pt x="1189" y="1188"/>
                  </a:lnTo>
                  <a:lnTo>
                    <a:pt x="1208" y="1188"/>
                  </a:lnTo>
                  <a:lnTo>
                    <a:pt x="1208" y="1188"/>
                  </a:lnTo>
                  <a:lnTo>
                    <a:pt x="1210" y="1188"/>
                  </a:lnTo>
                  <a:lnTo>
                    <a:pt x="1210" y="1188"/>
                  </a:lnTo>
                  <a:lnTo>
                    <a:pt x="1219" y="1188"/>
                  </a:lnTo>
                  <a:lnTo>
                    <a:pt x="1219" y="1188"/>
                  </a:lnTo>
                  <a:lnTo>
                    <a:pt x="1237" y="1189"/>
                  </a:lnTo>
                  <a:lnTo>
                    <a:pt x="1237" y="1189"/>
                  </a:lnTo>
                  <a:lnTo>
                    <a:pt x="1248" y="1188"/>
                  </a:lnTo>
                  <a:lnTo>
                    <a:pt x="1255" y="1187"/>
                  </a:lnTo>
                  <a:lnTo>
                    <a:pt x="1260" y="1185"/>
                  </a:lnTo>
                  <a:lnTo>
                    <a:pt x="1262" y="1183"/>
                  </a:lnTo>
                  <a:lnTo>
                    <a:pt x="1262" y="1183"/>
                  </a:lnTo>
                  <a:lnTo>
                    <a:pt x="1265" y="1178"/>
                  </a:lnTo>
                  <a:lnTo>
                    <a:pt x="1268" y="1176"/>
                  </a:lnTo>
                  <a:lnTo>
                    <a:pt x="1272" y="1174"/>
                  </a:lnTo>
                  <a:lnTo>
                    <a:pt x="1276" y="1173"/>
                  </a:lnTo>
                  <a:lnTo>
                    <a:pt x="1276" y="1173"/>
                  </a:lnTo>
                  <a:lnTo>
                    <a:pt x="1281" y="1174"/>
                  </a:lnTo>
                  <a:lnTo>
                    <a:pt x="1287" y="1176"/>
                  </a:lnTo>
                  <a:lnTo>
                    <a:pt x="1291" y="1179"/>
                  </a:lnTo>
                  <a:lnTo>
                    <a:pt x="1294" y="1184"/>
                  </a:lnTo>
                  <a:lnTo>
                    <a:pt x="1294" y="1184"/>
                  </a:lnTo>
                  <a:lnTo>
                    <a:pt x="1295" y="1188"/>
                  </a:lnTo>
                  <a:lnTo>
                    <a:pt x="1296" y="1192"/>
                  </a:lnTo>
                  <a:lnTo>
                    <a:pt x="1295" y="1196"/>
                  </a:lnTo>
                  <a:lnTo>
                    <a:pt x="1293" y="1200"/>
                  </a:lnTo>
                  <a:lnTo>
                    <a:pt x="1293" y="1200"/>
                  </a:lnTo>
                  <a:lnTo>
                    <a:pt x="1290" y="1204"/>
                  </a:lnTo>
                  <a:lnTo>
                    <a:pt x="1287" y="1208"/>
                  </a:lnTo>
                  <a:lnTo>
                    <a:pt x="1279" y="1215"/>
                  </a:lnTo>
                  <a:lnTo>
                    <a:pt x="1270" y="1219"/>
                  </a:lnTo>
                  <a:lnTo>
                    <a:pt x="1261" y="1223"/>
                  </a:lnTo>
                  <a:lnTo>
                    <a:pt x="1251" y="1225"/>
                  </a:lnTo>
                  <a:lnTo>
                    <a:pt x="1241" y="1226"/>
                  </a:lnTo>
                  <a:lnTo>
                    <a:pt x="1221" y="1227"/>
                  </a:lnTo>
                  <a:lnTo>
                    <a:pt x="1221" y="122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9" name="Freeform 1010"/>
            <p:cNvSpPr/>
            <p:nvPr/>
          </p:nvSpPr>
          <p:spPr bwMode="auto">
            <a:xfrm>
              <a:off x="4127500" y="2363788"/>
              <a:ext cx="822325" cy="422275"/>
            </a:xfrm>
            <a:custGeom>
              <a:avLst/>
              <a:gdLst/>
              <a:ahLst/>
              <a:cxnLst>
                <a:cxn ang="0">
                  <a:pos x="1224" y="794"/>
                </a:cxn>
                <a:cxn ang="0">
                  <a:pos x="1217" y="774"/>
                </a:cxn>
                <a:cxn ang="0">
                  <a:pos x="1226" y="760"/>
                </a:cxn>
                <a:cxn ang="0">
                  <a:pos x="1240" y="724"/>
                </a:cxn>
                <a:cxn ang="0">
                  <a:pos x="1256" y="649"/>
                </a:cxn>
                <a:cxn ang="0">
                  <a:pos x="1286" y="584"/>
                </a:cxn>
                <a:cxn ang="0">
                  <a:pos x="1313" y="525"/>
                </a:cxn>
                <a:cxn ang="0">
                  <a:pos x="1351" y="435"/>
                </a:cxn>
                <a:cxn ang="0">
                  <a:pos x="1404" y="353"/>
                </a:cxn>
                <a:cxn ang="0">
                  <a:pos x="1460" y="252"/>
                </a:cxn>
                <a:cxn ang="0">
                  <a:pos x="1509" y="131"/>
                </a:cxn>
                <a:cxn ang="0">
                  <a:pos x="1516" y="71"/>
                </a:cxn>
                <a:cxn ang="0">
                  <a:pos x="1506" y="49"/>
                </a:cxn>
                <a:cxn ang="0">
                  <a:pos x="1465" y="35"/>
                </a:cxn>
                <a:cxn ang="0">
                  <a:pos x="1425" y="37"/>
                </a:cxn>
                <a:cxn ang="0">
                  <a:pos x="781" y="47"/>
                </a:cxn>
                <a:cxn ang="0">
                  <a:pos x="307" y="65"/>
                </a:cxn>
                <a:cxn ang="0">
                  <a:pos x="295" y="101"/>
                </a:cxn>
                <a:cxn ang="0">
                  <a:pos x="257" y="189"/>
                </a:cxn>
                <a:cxn ang="0">
                  <a:pos x="245" y="243"/>
                </a:cxn>
                <a:cxn ang="0">
                  <a:pos x="228" y="311"/>
                </a:cxn>
                <a:cxn ang="0">
                  <a:pos x="196" y="371"/>
                </a:cxn>
                <a:cxn ang="0">
                  <a:pos x="150" y="466"/>
                </a:cxn>
                <a:cxn ang="0">
                  <a:pos x="135" y="518"/>
                </a:cxn>
                <a:cxn ang="0">
                  <a:pos x="104" y="613"/>
                </a:cxn>
                <a:cxn ang="0">
                  <a:pos x="74" y="660"/>
                </a:cxn>
                <a:cxn ang="0">
                  <a:pos x="52" y="709"/>
                </a:cxn>
                <a:cxn ang="0">
                  <a:pos x="36" y="756"/>
                </a:cxn>
                <a:cxn ang="0">
                  <a:pos x="32" y="773"/>
                </a:cxn>
                <a:cxn ang="0">
                  <a:pos x="17" y="780"/>
                </a:cxn>
                <a:cxn ang="0">
                  <a:pos x="4" y="774"/>
                </a:cxn>
                <a:cxn ang="0">
                  <a:pos x="0" y="762"/>
                </a:cxn>
                <a:cxn ang="0">
                  <a:pos x="13" y="713"/>
                </a:cxn>
                <a:cxn ang="0">
                  <a:pos x="42" y="646"/>
                </a:cxn>
                <a:cxn ang="0">
                  <a:pos x="79" y="583"/>
                </a:cxn>
                <a:cxn ang="0">
                  <a:pos x="98" y="520"/>
                </a:cxn>
                <a:cxn ang="0">
                  <a:pos x="128" y="431"/>
                </a:cxn>
                <a:cxn ang="0">
                  <a:pos x="164" y="359"/>
                </a:cxn>
                <a:cxn ang="0">
                  <a:pos x="198" y="289"/>
                </a:cxn>
                <a:cxn ang="0">
                  <a:pos x="212" y="219"/>
                </a:cxn>
                <a:cxn ang="0">
                  <a:pos x="237" y="133"/>
                </a:cxn>
                <a:cxn ang="0">
                  <a:pos x="265" y="77"/>
                </a:cxn>
                <a:cxn ang="0">
                  <a:pos x="276" y="43"/>
                </a:cxn>
                <a:cxn ang="0">
                  <a:pos x="303" y="24"/>
                </a:cxn>
                <a:cxn ang="0">
                  <a:pos x="375" y="18"/>
                </a:cxn>
                <a:cxn ang="0">
                  <a:pos x="411" y="13"/>
                </a:cxn>
                <a:cxn ang="0">
                  <a:pos x="479" y="13"/>
                </a:cxn>
                <a:cxn ang="0">
                  <a:pos x="668" y="15"/>
                </a:cxn>
                <a:cxn ang="0">
                  <a:pos x="1159" y="4"/>
                </a:cxn>
                <a:cxn ang="0">
                  <a:pos x="1375" y="1"/>
                </a:cxn>
                <a:cxn ang="0">
                  <a:pos x="1481" y="2"/>
                </a:cxn>
                <a:cxn ang="0">
                  <a:pos x="1535" y="17"/>
                </a:cxn>
                <a:cxn ang="0">
                  <a:pos x="1547" y="34"/>
                </a:cxn>
                <a:cxn ang="0">
                  <a:pos x="1550" y="109"/>
                </a:cxn>
                <a:cxn ang="0">
                  <a:pos x="1516" y="216"/>
                </a:cxn>
                <a:cxn ang="0">
                  <a:pos x="1472" y="303"/>
                </a:cxn>
                <a:cxn ang="0">
                  <a:pos x="1406" y="412"/>
                </a:cxn>
                <a:cxn ang="0">
                  <a:pos x="1362" y="503"/>
                </a:cxn>
                <a:cxn ang="0">
                  <a:pos x="1315" y="608"/>
                </a:cxn>
                <a:cxn ang="0">
                  <a:pos x="1277" y="715"/>
                </a:cxn>
                <a:cxn ang="0">
                  <a:pos x="1261" y="773"/>
                </a:cxn>
                <a:cxn ang="0">
                  <a:pos x="1244" y="796"/>
                </a:cxn>
              </a:cxnLst>
              <a:rect l="0" t="0" r="r" b="b"/>
              <a:pathLst>
                <a:path w="1553" h="798">
                  <a:moveTo>
                    <a:pt x="1235" y="798"/>
                  </a:moveTo>
                  <a:lnTo>
                    <a:pt x="1235" y="798"/>
                  </a:lnTo>
                  <a:lnTo>
                    <a:pt x="1229" y="797"/>
                  </a:lnTo>
                  <a:lnTo>
                    <a:pt x="1226" y="796"/>
                  </a:lnTo>
                  <a:lnTo>
                    <a:pt x="1224" y="794"/>
                  </a:lnTo>
                  <a:lnTo>
                    <a:pt x="1220" y="792"/>
                  </a:lnTo>
                  <a:lnTo>
                    <a:pt x="1219" y="789"/>
                  </a:lnTo>
                  <a:lnTo>
                    <a:pt x="1217" y="786"/>
                  </a:lnTo>
                  <a:lnTo>
                    <a:pt x="1217" y="781"/>
                  </a:lnTo>
                  <a:lnTo>
                    <a:pt x="1217" y="774"/>
                  </a:lnTo>
                  <a:lnTo>
                    <a:pt x="1217" y="774"/>
                  </a:lnTo>
                  <a:lnTo>
                    <a:pt x="1218" y="770"/>
                  </a:lnTo>
                  <a:lnTo>
                    <a:pt x="1219" y="766"/>
                  </a:lnTo>
                  <a:lnTo>
                    <a:pt x="1222" y="763"/>
                  </a:lnTo>
                  <a:lnTo>
                    <a:pt x="1226" y="760"/>
                  </a:lnTo>
                  <a:lnTo>
                    <a:pt x="1228" y="759"/>
                  </a:lnTo>
                  <a:lnTo>
                    <a:pt x="1229" y="757"/>
                  </a:lnTo>
                  <a:lnTo>
                    <a:pt x="1229" y="757"/>
                  </a:lnTo>
                  <a:lnTo>
                    <a:pt x="1235" y="741"/>
                  </a:lnTo>
                  <a:lnTo>
                    <a:pt x="1240" y="724"/>
                  </a:lnTo>
                  <a:lnTo>
                    <a:pt x="1244" y="705"/>
                  </a:lnTo>
                  <a:lnTo>
                    <a:pt x="1248" y="686"/>
                  </a:lnTo>
                  <a:lnTo>
                    <a:pt x="1248" y="686"/>
                  </a:lnTo>
                  <a:lnTo>
                    <a:pt x="1251" y="667"/>
                  </a:lnTo>
                  <a:lnTo>
                    <a:pt x="1256" y="649"/>
                  </a:lnTo>
                  <a:lnTo>
                    <a:pt x="1256" y="649"/>
                  </a:lnTo>
                  <a:lnTo>
                    <a:pt x="1262" y="632"/>
                  </a:lnTo>
                  <a:lnTo>
                    <a:pt x="1269" y="616"/>
                  </a:lnTo>
                  <a:lnTo>
                    <a:pt x="1277" y="599"/>
                  </a:lnTo>
                  <a:lnTo>
                    <a:pt x="1286" y="584"/>
                  </a:lnTo>
                  <a:lnTo>
                    <a:pt x="1286" y="584"/>
                  </a:lnTo>
                  <a:lnTo>
                    <a:pt x="1294" y="566"/>
                  </a:lnTo>
                  <a:lnTo>
                    <a:pt x="1302" y="549"/>
                  </a:lnTo>
                  <a:lnTo>
                    <a:pt x="1302" y="549"/>
                  </a:lnTo>
                  <a:lnTo>
                    <a:pt x="1313" y="525"/>
                  </a:lnTo>
                  <a:lnTo>
                    <a:pt x="1323" y="500"/>
                  </a:lnTo>
                  <a:lnTo>
                    <a:pt x="1323" y="500"/>
                  </a:lnTo>
                  <a:lnTo>
                    <a:pt x="1336" y="468"/>
                  </a:lnTo>
                  <a:lnTo>
                    <a:pt x="1351" y="435"/>
                  </a:lnTo>
                  <a:lnTo>
                    <a:pt x="1351" y="435"/>
                  </a:lnTo>
                  <a:lnTo>
                    <a:pt x="1359" y="421"/>
                  </a:lnTo>
                  <a:lnTo>
                    <a:pt x="1368" y="405"/>
                  </a:lnTo>
                  <a:lnTo>
                    <a:pt x="1387" y="377"/>
                  </a:lnTo>
                  <a:lnTo>
                    <a:pt x="1387" y="377"/>
                  </a:lnTo>
                  <a:lnTo>
                    <a:pt x="1404" y="353"/>
                  </a:lnTo>
                  <a:lnTo>
                    <a:pt x="1411" y="340"/>
                  </a:lnTo>
                  <a:lnTo>
                    <a:pt x="1419" y="328"/>
                  </a:lnTo>
                  <a:lnTo>
                    <a:pt x="1430" y="307"/>
                  </a:lnTo>
                  <a:lnTo>
                    <a:pt x="1430" y="307"/>
                  </a:lnTo>
                  <a:lnTo>
                    <a:pt x="1460" y="252"/>
                  </a:lnTo>
                  <a:lnTo>
                    <a:pt x="1474" y="222"/>
                  </a:lnTo>
                  <a:lnTo>
                    <a:pt x="1488" y="192"/>
                  </a:lnTo>
                  <a:lnTo>
                    <a:pt x="1499" y="162"/>
                  </a:lnTo>
                  <a:lnTo>
                    <a:pt x="1504" y="146"/>
                  </a:lnTo>
                  <a:lnTo>
                    <a:pt x="1509" y="131"/>
                  </a:lnTo>
                  <a:lnTo>
                    <a:pt x="1512" y="116"/>
                  </a:lnTo>
                  <a:lnTo>
                    <a:pt x="1514" y="101"/>
                  </a:lnTo>
                  <a:lnTo>
                    <a:pt x="1515" y="85"/>
                  </a:lnTo>
                  <a:lnTo>
                    <a:pt x="1516" y="71"/>
                  </a:lnTo>
                  <a:lnTo>
                    <a:pt x="1516" y="71"/>
                  </a:lnTo>
                  <a:lnTo>
                    <a:pt x="1515" y="65"/>
                  </a:lnTo>
                  <a:lnTo>
                    <a:pt x="1514" y="60"/>
                  </a:lnTo>
                  <a:lnTo>
                    <a:pt x="1512" y="56"/>
                  </a:lnTo>
                  <a:lnTo>
                    <a:pt x="1510" y="52"/>
                  </a:lnTo>
                  <a:lnTo>
                    <a:pt x="1506" y="49"/>
                  </a:lnTo>
                  <a:lnTo>
                    <a:pt x="1503" y="46"/>
                  </a:lnTo>
                  <a:lnTo>
                    <a:pt x="1495" y="42"/>
                  </a:lnTo>
                  <a:lnTo>
                    <a:pt x="1486" y="38"/>
                  </a:lnTo>
                  <a:lnTo>
                    <a:pt x="1475" y="36"/>
                  </a:lnTo>
                  <a:lnTo>
                    <a:pt x="1465" y="35"/>
                  </a:lnTo>
                  <a:lnTo>
                    <a:pt x="1456" y="35"/>
                  </a:lnTo>
                  <a:lnTo>
                    <a:pt x="1456" y="35"/>
                  </a:lnTo>
                  <a:lnTo>
                    <a:pt x="1439" y="36"/>
                  </a:lnTo>
                  <a:lnTo>
                    <a:pt x="1425" y="37"/>
                  </a:lnTo>
                  <a:lnTo>
                    <a:pt x="1425" y="37"/>
                  </a:lnTo>
                  <a:lnTo>
                    <a:pt x="1404" y="37"/>
                  </a:lnTo>
                  <a:lnTo>
                    <a:pt x="1272" y="37"/>
                  </a:lnTo>
                  <a:lnTo>
                    <a:pt x="1272" y="37"/>
                  </a:lnTo>
                  <a:lnTo>
                    <a:pt x="1092" y="41"/>
                  </a:lnTo>
                  <a:lnTo>
                    <a:pt x="781" y="47"/>
                  </a:lnTo>
                  <a:lnTo>
                    <a:pt x="314" y="57"/>
                  </a:lnTo>
                  <a:lnTo>
                    <a:pt x="309" y="57"/>
                  </a:lnTo>
                  <a:lnTo>
                    <a:pt x="308" y="61"/>
                  </a:lnTo>
                  <a:lnTo>
                    <a:pt x="308" y="61"/>
                  </a:lnTo>
                  <a:lnTo>
                    <a:pt x="307" y="65"/>
                  </a:lnTo>
                  <a:lnTo>
                    <a:pt x="306" y="66"/>
                  </a:lnTo>
                  <a:lnTo>
                    <a:pt x="306" y="66"/>
                  </a:lnTo>
                  <a:lnTo>
                    <a:pt x="306" y="66"/>
                  </a:lnTo>
                  <a:lnTo>
                    <a:pt x="301" y="83"/>
                  </a:lnTo>
                  <a:lnTo>
                    <a:pt x="295" y="101"/>
                  </a:lnTo>
                  <a:lnTo>
                    <a:pt x="280" y="134"/>
                  </a:lnTo>
                  <a:lnTo>
                    <a:pt x="280" y="134"/>
                  </a:lnTo>
                  <a:lnTo>
                    <a:pt x="272" y="151"/>
                  </a:lnTo>
                  <a:lnTo>
                    <a:pt x="264" y="170"/>
                  </a:lnTo>
                  <a:lnTo>
                    <a:pt x="257" y="189"/>
                  </a:lnTo>
                  <a:lnTo>
                    <a:pt x="251" y="207"/>
                  </a:lnTo>
                  <a:lnTo>
                    <a:pt x="251" y="207"/>
                  </a:lnTo>
                  <a:lnTo>
                    <a:pt x="248" y="225"/>
                  </a:lnTo>
                  <a:lnTo>
                    <a:pt x="245" y="243"/>
                  </a:lnTo>
                  <a:lnTo>
                    <a:pt x="245" y="243"/>
                  </a:lnTo>
                  <a:lnTo>
                    <a:pt x="241" y="272"/>
                  </a:lnTo>
                  <a:lnTo>
                    <a:pt x="238" y="285"/>
                  </a:lnTo>
                  <a:lnTo>
                    <a:pt x="234" y="299"/>
                  </a:lnTo>
                  <a:lnTo>
                    <a:pt x="234" y="299"/>
                  </a:lnTo>
                  <a:lnTo>
                    <a:pt x="228" y="311"/>
                  </a:lnTo>
                  <a:lnTo>
                    <a:pt x="222" y="322"/>
                  </a:lnTo>
                  <a:lnTo>
                    <a:pt x="210" y="345"/>
                  </a:lnTo>
                  <a:lnTo>
                    <a:pt x="210" y="345"/>
                  </a:lnTo>
                  <a:lnTo>
                    <a:pt x="196" y="371"/>
                  </a:lnTo>
                  <a:lnTo>
                    <a:pt x="196" y="371"/>
                  </a:lnTo>
                  <a:lnTo>
                    <a:pt x="182" y="400"/>
                  </a:lnTo>
                  <a:lnTo>
                    <a:pt x="182" y="400"/>
                  </a:lnTo>
                  <a:lnTo>
                    <a:pt x="171" y="422"/>
                  </a:lnTo>
                  <a:lnTo>
                    <a:pt x="159" y="444"/>
                  </a:lnTo>
                  <a:lnTo>
                    <a:pt x="150" y="466"/>
                  </a:lnTo>
                  <a:lnTo>
                    <a:pt x="146" y="477"/>
                  </a:lnTo>
                  <a:lnTo>
                    <a:pt x="143" y="487"/>
                  </a:lnTo>
                  <a:lnTo>
                    <a:pt x="143" y="487"/>
                  </a:lnTo>
                  <a:lnTo>
                    <a:pt x="135" y="518"/>
                  </a:lnTo>
                  <a:lnTo>
                    <a:pt x="135" y="518"/>
                  </a:lnTo>
                  <a:lnTo>
                    <a:pt x="126" y="553"/>
                  </a:lnTo>
                  <a:lnTo>
                    <a:pt x="116" y="588"/>
                  </a:lnTo>
                  <a:lnTo>
                    <a:pt x="116" y="588"/>
                  </a:lnTo>
                  <a:lnTo>
                    <a:pt x="110" y="600"/>
                  </a:lnTo>
                  <a:lnTo>
                    <a:pt x="104" y="613"/>
                  </a:lnTo>
                  <a:lnTo>
                    <a:pt x="97" y="625"/>
                  </a:lnTo>
                  <a:lnTo>
                    <a:pt x="89" y="637"/>
                  </a:lnTo>
                  <a:lnTo>
                    <a:pt x="89" y="637"/>
                  </a:lnTo>
                  <a:lnTo>
                    <a:pt x="81" y="648"/>
                  </a:lnTo>
                  <a:lnTo>
                    <a:pt x="74" y="660"/>
                  </a:lnTo>
                  <a:lnTo>
                    <a:pt x="68" y="673"/>
                  </a:lnTo>
                  <a:lnTo>
                    <a:pt x="62" y="686"/>
                  </a:lnTo>
                  <a:lnTo>
                    <a:pt x="62" y="686"/>
                  </a:lnTo>
                  <a:lnTo>
                    <a:pt x="58" y="697"/>
                  </a:lnTo>
                  <a:lnTo>
                    <a:pt x="52" y="709"/>
                  </a:lnTo>
                  <a:lnTo>
                    <a:pt x="52" y="709"/>
                  </a:lnTo>
                  <a:lnTo>
                    <a:pt x="47" y="723"/>
                  </a:lnTo>
                  <a:lnTo>
                    <a:pt x="41" y="736"/>
                  </a:lnTo>
                  <a:lnTo>
                    <a:pt x="38" y="750"/>
                  </a:lnTo>
                  <a:lnTo>
                    <a:pt x="36" y="756"/>
                  </a:lnTo>
                  <a:lnTo>
                    <a:pt x="36" y="762"/>
                  </a:lnTo>
                  <a:lnTo>
                    <a:pt x="36" y="762"/>
                  </a:lnTo>
                  <a:lnTo>
                    <a:pt x="35" y="766"/>
                  </a:lnTo>
                  <a:lnTo>
                    <a:pt x="34" y="770"/>
                  </a:lnTo>
                  <a:lnTo>
                    <a:pt x="32" y="773"/>
                  </a:lnTo>
                  <a:lnTo>
                    <a:pt x="30" y="775"/>
                  </a:lnTo>
                  <a:lnTo>
                    <a:pt x="26" y="777"/>
                  </a:lnTo>
                  <a:lnTo>
                    <a:pt x="23" y="779"/>
                  </a:lnTo>
                  <a:lnTo>
                    <a:pt x="17" y="780"/>
                  </a:lnTo>
                  <a:lnTo>
                    <a:pt x="17" y="780"/>
                  </a:lnTo>
                  <a:lnTo>
                    <a:pt x="13" y="780"/>
                  </a:lnTo>
                  <a:lnTo>
                    <a:pt x="10" y="779"/>
                  </a:lnTo>
                  <a:lnTo>
                    <a:pt x="7" y="776"/>
                  </a:lnTo>
                  <a:lnTo>
                    <a:pt x="4" y="774"/>
                  </a:lnTo>
                  <a:lnTo>
                    <a:pt x="4" y="774"/>
                  </a:lnTo>
                  <a:lnTo>
                    <a:pt x="2" y="772"/>
                  </a:lnTo>
                  <a:lnTo>
                    <a:pt x="1" y="769"/>
                  </a:lnTo>
                  <a:lnTo>
                    <a:pt x="0" y="766"/>
                  </a:lnTo>
                  <a:lnTo>
                    <a:pt x="0" y="762"/>
                  </a:lnTo>
                  <a:lnTo>
                    <a:pt x="0" y="762"/>
                  </a:lnTo>
                  <a:lnTo>
                    <a:pt x="1" y="750"/>
                  </a:lnTo>
                  <a:lnTo>
                    <a:pt x="4" y="737"/>
                  </a:lnTo>
                  <a:lnTo>
                    <a:pt x="8" y="726"/>
                  </a:lnTo>
                  <a:lnTo>
                    <a:pt x="13" y="713"/>
                  </a:lnTo>
                  <a:lnTo>
                    <a:pt x="13" y="713"/>
                  </a:lnTo>
                  <a:lnTo>
                    <a:pt x="18" y="703"/>
                  </a:lnTo>
                  <a:lnTo>
                    <a:pt x="22" y="690"/>
                  </a:lnTo>
                  <a:lnTo>
                    <a:pt x="22" y="690"/>
                  </a:lnTo>
                  <a:lnTo>
                    <a:pt x="32" y="668"/>
                  </a:lnTo>
                  <a:lnTo>
                    <a:pt x="42" y="646"/>
                  </a:lnTo>
                  <a:lnTo>
                    <a:pt x="54" y="624"/>
                  </a:lnTo>
                  <a:lnTo>
                    <a:pt x="69" y="602"/>
                  </a:lnTo>
                  <a:lnTo>
                    <a:pt x="69" y="602"/>
                  </a:lnTo>
                  <a:lnTo>
                    <a:pt x="74" y="593"/>
                  </a:lnTo>
                  <a:lnTo>
                    <a:pt x="79" y="583"/>
                  </a:lnTo>
                  <a:lnTo>
                    <a:pt x="83" y="573"/>
                  </a:lnTo>
                  <a:lnTo>
                    <a:pt x="87" y="563"/>
                  </a:lnTo>
                  <a:lnTo>
                    <a:pt x="93" y="541"/>
                  </a:lnTo>
                  <a:lnTo>
                    <a:pt x="98" y="520"/>
                  </a:lnTo>
                  <a:lnTo>
                    <a:pt x="98" y="520"/>
                  </a:lnTo>
                  <a:lnTo>
                    <a:pt x="104" y="492"/>
                  </a:lnTo>
                  <a:lnTo>
                    <a:pt x="104" y="492"/>
                  </a:lnTo>
                  <a:lnTo>
                    <a:pt x="110" y="472"/>
                  </a:lnTo>
                  <a:lnTo>
                    <a:pt x="119" y="451"/>
                  </a:lnTo>
                  <a:lnTo>
                    <a:pt x="128" y="431"/>
                  </a:lnTo>
                  <a:lnTo>
                    <a:pt x="137" y="412"/>
                  </a:lnTo>
                  <a:lnTo>
                    <a:pt x="143" y="401"/>
                  </a:lnTo>
                  <a:lnTo>
                    <a:pt x="143" y="401"/>
                  </a:lnTo>
                  <a:lnTo>
                    <a:pt x="153" y="381"/>
                  </a:lnTo>
                  <a:lnTo>
                    <a:pt x="164" y="359"/>
                  </a:lnTo>
                  <a:lnTo>
                    <a:pt x="164" y="359"/>
                  </a:lnTo>
                  <a:lnTo>
                    <a:pt x="183" y="325"/>
                  </a:lnTo>
                  <a:lnTo>
                    <a:pt x="191" y="307"/>
                  </a:lnTo>
                  <a:lnTo>
                    <a:pt x="198" y="289"/>
                  </a:lnTo>
                  <a:lnTo>
                    <a:pt x="198" y="289"/>
                  </a:lnTo>
                  <a:lnTo>
                    <a:pt x="202" y="277"/>
                  </a:lnTo>
                  <a:lnTo>
                    <a:pt x="205" y="264"/>
                  </a:lnTo>
                  <a:lnTo>
                    <a:pt x="209" y="240"/>
                  </a:lnTo>
                  <a:lnTo>
                    <a:pt x="209" y="240"/>
                  </a:lnTo>
                  <a:lnTo>
                    <a:pt x="212" y="219"/>
                  </a:lnTo>
                  <a:lnTo>
                    <a:pt x="216" y="198"/>
                  </a:lnTo>
                  <a:lnTo>
                    <a:pt x="216" y="198"/>
                  </a:lnTo>
                  <a:lnTo>
                    <a:pt x="222" y="176"/>
                  </a:lnTo>
                  <a:lnTo>
                    <a:pt x="230" y="155"/>
                  </a:lnTo>
                  <a:lnTo>
                    <a:pt x="237" y="133"/>
                  </a:lnTo>
                  <a:lnTo>
                    <a:pt x="246" y="113"/>
                  </a:lnTo>
                  <a:lnTo>
                    <a:pt x="246" y="113"/>
                  </a:lnTo>
                  <a:lnTo>
                    <a:pt x="253" y="99"/>
                  </a:lnTo>
                  <a:lnTo>
                    <a:pt x="253" y="99"/>
                  </a:lnTo>
                  <a:lnTo>
                    <a:pt x="265" y="77"/>
                  </a:lnTo>
                  <a:lnTo>
                    <a:pt x="269" y="65"/>
                  </a:lnTo>
                  <a:lnTo>
                    <a:pt x="273" y="54"/>
                  </a:lnTo>
                  <a:lnTo>
                    <a:pt x="273" y="54"/>
                  </a:lnTo>
                  <a:lnTo>
                    <a:pt x="274" y="48"/>
                  </a:lnTo>
                  <a:lnTo>
                    <a:pt x="276" y="43"/>
                  </a:lnTo>
                  <a:lnTo>
                    <a:pt x="278" y="38"/>
                  </a:lnTo>
                  <a:lnTo>
                    <a:pt x="282" y="34"/>
                  </a:lnTo>
                  <a:lnTo>
                    <a:pt x="287" y="31"/>
                  </a:lnTo>
                  <a:lnTo>
                    <a:pt x="292" y="28"/>
                  </a:lnTo>
                  <a:lnTo>
                    <a:pt x="303" y="24"/>
                  </a:lnTo>
                  <a:lnTo>
                    <a:pt x="316" y="22"/>
                  </a:lnTo>
                  <a:lnTo>
                    <a:pt x="329" y="20"/>
                  </a:lnTo>
                  <a:lnTo>
                    <a:pt x="356" y="19"/>
                  </a:lnTo>
                  <a:lnTo>
                    <a:pt x="356" y="19"/>
                  </a:lnTo>
                  <a:lnTo>
                    <a:pt x="375" y="18"/>
                  </a:lnTo>
                  <a:lnTo>
                    <a:pt x="382" y="18"/>
                  </a:lnTo>
                  <a:lnTo>
                    <a:pt x="389" y="16"/>
                  </a:lnTo>
                  <a:lnTo>
                    <a:pt x="389" y="16"/>
                  </a:lnTo>
                  <a:lnTo>
                    <a:pt x="400" y="14"/>
                  </a:lnTo>
                  <a:lnTo>
                    <a:pt x="411" y="13"/>
                  </a:lnTo>
                  <a:lnTo>
                    <a:pt x="423" y="12"/>
                  </a:lnTo>
                  <a:lnTo>
                    <a:pt x="437" y="12"/>
                  </a:lnTo>
                  <a:lnTo>
                    <a:pt x="437" y="12"/>
                  </a:lnTo>
                  <a:lnTo>
                    <a:pt x="459" y="12"/>
                  </a:lnTo>
                  <a:lnTo>
                    <a:pt x="479" y="13"/>
                  </a:lnTo>
                  <a:lnTo>
                    <a:pt x="479" y="13"/>
                  </a:lnTo>
                  <a:lnTo>
                    <a:pt x="500" y="14"/>
                  </a:lnTo>
                  <a:lnTo>
                    <a:pt x="519" y="15"/>
                  </a:lnTo>
                  <a:lnTo>
                    <a:pt x="668" y="15"/>
                  </a:lnTo>
                  <a:lnTo>
                    <a:pt x="668" y="15"/>
                  </a:lnTo>
                  <a:lnTo>
                    <a:pt x="751" y="14"/>
                  </a:lnTo>
                  <a:lnTo>
                    <a:pt x="833" y="13"/>
                  </a:lnTo>
                  <a:lnTo>
                    <a:pt x="997" y="8"/>
                  </a:lnTo>
                  <a:lnTo>
                    <a:pt x="997" y="8"/>
                  </a:lnTo>
                  <a:lnTo>
                    <a:pt x="1159" y="4"/>
                  </a:lnTo>
                  <a:lnTo>
                    <a:pt x="1241" y="2"/>
                  </a:lnTo>
                  <a:lnTo>
                    <a:pt x="1323" y="2"/>
                  </a:lnTo>
                  <a:lnTo>
                    <a:pt x="1323" y="2"/>
                  </a:lnTo>
                  <a:lnTo>
                    <a:pt x="1375" y="1"/>
                  </a:lnTo>
                  <a:lnTo>
                    <a:pt x="1375" y="1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56" y="1"/>
                  </a:lnTo>
                  <a:lnTo>
                    <a:pt x="1481" y="2"/>
                  </a:lnTo>
                  <a:lnTo>
                    <a:pt x="1481" y="2"/>
                  </a:lnTo>
                  <a:lnTo>
                    <a:pt x="1496" y="3"/>
                  </a:lnTo>
                  <a:lnTo>
                    <a:pt x="1506" y="5"/>
                  </a:lnTo>
                  <a:lnTo>
                    <a:pt x="1517" y="7"/>
                  </a:lnTo>
                  <a:lnTo>
                    <a:pt x="1526" y="12"/>
                  </a:lnTo>
                  <a:lnTo>
                    <a:pt x="1535" y="17"/>
                  </a:lnTo>
                  <a:lnTo>
                    <a:pt x="1539" y="21"/>
                  </a:lnTo>
                  <a:lnTo>
                    <a:pt x="1542" y="25"/>
                  </a:lnTo>
                  <a:lnTo>
                    <a:pt x="1545" y="29"/>
                  </a:lnTo>
                  <a:lnTo>
                    <a:pt x="1547" y="34"/>
                  </a:lnTo>
                  <a:lnTo>
                    <a:pt x="1547" y="34"/>
                  </a:lnTo>
                  <a:lnTo>
                    <a:pt x="1550" y="49"/>
                  </a:lnTo>
                  <a:lnTo>
                    <a:pt x="1552" y="63"/>
                  </a:lnTo>
                  <a:lnTo>
                    <a:pt x="1553" y="78"/>
                  </a:lnTo>
                  <a:lnTo>
                    <a:pt x="1552" y="93"/>
                  </a:lnTo>
                  <a:lnTo>
                    <a:pt x="1550" y="109"/>
                  </a:lnTo>
                  <a:lnTo>
                    <a:pt x="1548" y="123"/>
                  </a:lnTo>
                  <a:lnTo>
                    <a:pt x="1544" y="139"/>
                  </a:lnTo>
                  <a:lnTo>
                    <a:pt x="1540" y="155"/>
                  </a:lnTo>
                  <a:lnTo>
                    <a:pt x="1528" y="186"/>
                  </a:lnTo>
                  <a:lnTo>
                    <a:pt x="1516" y="216"/>
                  </a:lnTo>
                  <a:lnTo>
                    <a:pt x="1502" y="244"/>
                  </a:lnTo>
                  <a:lnTo>
                    <a:pt x="1489" y="271"/>
                  </a:lnTo>
                  <a:lnTo>
                    <a:pt x="1486" y="277"/>
                  </a:lnTo>
                  <a:lnTo>
                    <a:pt x="1486" y="277"/>
                  </a:lnTo>
                  <a:lnTo>
                    <a:pt x="1472" y="303"/>
                  </a:lnTo>
                  <a:lnTo>
                    <a:pt x="1457" y="329"/>
                  </a:lnTo>
                  <a:lnTo>
                    <a:pt x="1427" y="378"/>
                  </a:lnTo>
                  <a:lnTo>
                    <a:pt x="1427" y="378"/>
                  </a:lnTo>
                  <a:lnTo>
                    <a:pt x="1406" y="412"/>
                  </a:lnTo>
                  <a:lnTo>
                    <a:pt x="1406" y="412"/>
                  </a:lnTo>
                  <a:lnTo>
                    <a:pt x="1393" y="433"/>
                  </a:lnTo>
                  <a:lnTo>
                    <a:pt x="1382" y="456"/>
                  </a:lnTo>
                  <a:lnTo>
                    <a:pt x="1372" y="479"/>
                  </a:lnTo>
                  <a:lnTo>
                    <a:pt x="1362" y="503"/>
                  </a:lnTo>
                  <a:lnTo>
                    <a:pt x="1362" y="503"/>
                  </a:lnTo>
                  <a:lnTo>
                    <a:pt x="1346" y="540"/>
                  </a:lnTo>
                  <a:lnTo>
                    <a:pt x="1346" y="540"/>
                  </a:lnTo>
                  <a:lnTo>
                    <a:pt x="1327" y="581"/>
                  </a:lnTo>
                  <a:lnTo>
                    <a:pt x="1327" y="581"/>
                  </a:lnTo>
                  <a:lnTo>
                    <a:pt x="1315" y="608"/>
                  </a:lnTo>
                  <a:lnTo>
                    <a:pt x="1302" y="633"/>
                  </a:lnTo>
                  <a:lnTo>
                    <a:pt x="1292" y="660"/>
                  </a:lnTo>
                  <a:lnTo>
                    <a:pt x="1284" y="689"/>
                  </a:lnTo>
                  <a:lnTo>
                    <a:pt x="1284" y="689"/>
                  </a:lnTo>
                  <a:lnTo>
                    <a:pt x="1277" y="715"/>
                  </a:lnTo>
                  <a:lnTo>
                    <a:pt x="1277" y="715"/>
                  </a:lnTo>
                  <a:lnTo>
                    <a:pt x="1272" y="735"/>
                  </a:lnTo>
                  <a:lnTo>
                    <a:pt x="1267" y="755"/>
                  </a:lnTo>
                  <a:lnTo>
                    <a:pt x="1264" y="765"/>
                  </a:lnTo>
                  <a:lnTo>
                    <a:pt x="1261" y="773"/>
                  </a:lnTo>
                  <a:lnTo>
                    <a:pt x="1256" y="783"/>
                  </a:lnTo>
                  <a:lnTo>
                    <a:pt x="1251" y="790"/>
                  </a:lnTo>
                  <a:lnTo>
                    <a:pt x="1251" y="790"/>
                  </a:lnTo>
                  <a:lnTo>
                    <a:pt x="1248" y="794"/>
                  </a:lnTo>
                  <a:lnTo>
                    <a:pt x="1244" y="796"/>
                  </a:lnTo>
                  <a:lnTo>
                    <a:pt x="1240" y="798"/>
                  </a:lnTo>
                  <a:lnTo>
                    <a:pt x="1235" y="798"/>
                  </a:lnTo>
                  <a:lnTo>
                    <a:pt x="1235" y="79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sp>
        <p:nvSpPr>
          <p:cNvPr id="180" name="文本框 179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SpPr txBox="1"/>
          <p:nvPr/>
        </p:nvSpPr>
        <p:spPr>
          <a:xfrm>
            <a:off x="2589530" y="1388745"/>
            <a:ext cx="8904605" cy="107632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对象有部分属性相同，从而推出它们的其他属性。简称类推、类比。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82" name="文本框 181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SpPr txBox="1"/>
          <p:nvPr/>
        </p:nvSpPr>
        <p:spPr>
          <a:xfrm>
            <a:off x="697230" y="2507615"/>
            <a:ext cx="11497945" cy="36093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342900" indent="-342900" algn="l" fontAlgn="base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 </a:t>
            </a:r>
            <a:r>
              <a:rPr lang="zh-CN" altLang="en-US" sz="3200" b="1" dirty="0">
                <a:solidFill>
                  <a:srgbClr val="333399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例如：</a:t>
            </a:r>
            <a:endParaRPr lang="zh-CN" altLang="en-US" b="1" dirty="0">
              <a:solidFill>
                <a:srgbClr val="333399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 algn="l" fontAlgn="base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      杂志对于</a:t>
            </a:r>
            <a:r>
              <a:rPr lang="en-US" altLang="zh-CN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(     )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相当于</a:t>
            </a:r>
            <a:r>
              <a:rPr lang="en-US" altLang="zh-CN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(     )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对于农民。</a:t>
            </a:r>
            <a:endParaRPr lang="zh-CN" altLang="en-US" b="1" dirty="0"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 algn="l" fontAlgn="base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 </a:t>
            </a:r>
            <a:r>
              <a:rPr lang="en-US" altLang="zh-CN" sz="32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A.</a:t>
            </a:r>
            <a:r>
              <a:rPr lang="zh-CN" altLang="en-US" sz="32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报纸 果农 </a:t>
            </a:r>
            <a:r>
              <a:rPr lang="en-US" altLang="zh-CN" sz="32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B.</a:t>
            </a:r>
            <a:r>
              <a:rPr lang="zh-CN" altLang="en-US" sz="32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传媒 农业 </a:t>
            </a:r>
            <a:r>
              <a:rPr lang="en-US" altLang="zh-CN" sz="32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C.</a:t>
            </a:r>
            <a:r>
              <a:rPr lang="zh-CN" altLang="en-US" sz="32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书刊 农村 </a:t>
            </a:r>
            <a:r>
              <a:rPr lang="en-US" altLang="zh-CN" sz="32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D.</a:t>
            </a:r>
            <a:r>
              <a:rPr lang="zh-CN" altLang="en-US" sz="32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编辑 菠菜</a:t>
            </a:r>
            <a:endParaRPr lang="zh-CN" altLang="en-US" b="1" dirty="0">
              <a:solidFill>
                <a:srgbClr val="CC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 algn="l" fontAlgn="base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     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我们难以直接从题目中断定两词之间的关系，只能</a:t>
            </a:r>
            <a:r>
              <a:rPr lang="zh-CN" altLang="en-US" sz="36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逐项代入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，然后类比两词之间的关系，进而作出判断。通过代入发现“杂志对于编辑相当于菠菜对于农民”，两者间都是“产品和生产者”之间的关系，因此答案是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D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3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" grpId="0" bldLvl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8044180" y="5193030"/>
            <a:ext cx="3336925" cy="438785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8107680" y="2125980"/>
            <a:ext cx="2941955" cy="438785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52" name="组合 51"/>
          <p:cNvGrpSpPr/>
          <p:nvPr/>
        </p:nvGrpSpPr>
        <p:grpSpPr>
          <a:xfrm rot="1192981">
            <a:off x="188153" y="70643"/>
            <a:ext cx="909196" cy="921005"/>
            <a:chOff x="2118580" y="4342651"/>
            <a:chExt cx="672245" cy="680977"/>
          </a:xfrm>
        </p:grpSpPr>
        <p:grpSp>
          <p:nvGrpSpPr>
            <p:cNvPr id="53" name="组合 52"/>
            <p:cNvGrpSpPr/>
            <p:nvPr/>
          </p:nvGrpSpPr>
          <p:grpSpPr>
            <a:xfrm>
              <a:off x="2124539" y="4342651"/>
              <a:ext cx="641611" cy="680977"/>
              <a:chOff x="2124539" y="4342651"/>
              <a:chExt cx="641611" cy="680977"/>
            </a:xfrm>
          </p:grpSpPr>
          <p:sp>
            <p:nvSpPr>
              <p:cNvPr id="71" name="任意多边形 70"/>
              <p:cNvSpPr/>
              <p:nvPr/>
            </p:nvSpPr>
            <p:spPr>
              <a:xfrm>
                <a:off x="2124539" y="4342651"/>
                <a:ext cx="641611" cy="680977"/>
              </a:xfrm>
              <a:custGeom>
                <a:avLst/>
                <a:gdLst>
                  <a:gd name="connsiteX0" fmla="*/ 63 w 140138"/>
                  <a:gd name="connsiteY0" fmla="*/ 65738 h 154344"/>
                  <a:gd name="connsiteX1" fmla="*/ 62928 w 140138"/>
                  <a:gd name="connsiteY1" fmla="*/ 16 h 154344"/>
                  <a:gd name="connsiteX2" fmla="*/ 140080 w 140138"/>
                  <a:gd name="connsiteY2" fmla="*/ 71453 h 154344"/>
                  <a:gd name="connsiteX3" fmla="*/ 74358 w 140138"/>
                  <a:gd name="connsiteY3" fmla="*/ 154321 h 154344"/>
                  <a:gd name="connsiteX4" fmla="*/ 63 w 140138"/>
                  <a:gd name="connsiteY4" fmla="*/ 65738 h 154344"/>
                  <a:gd name="connsiteX0-1" fmla="*/ 63 w 140227"/>
                  <a:gd name="connsiteY0-2" fmla="*/ 65738 h 154534"/>
                  <a:gd name="connsiteX1-3" fmla="*/ 62928 w 140227"/>
                  <a:gd name="connsiteY1-4" fmla="*/ 16 h 154534"/>
                  <a:gd name="connsiteX2-5" fmla="*/ 140080 w 140227"/>
                  <a:gd name="connsiteY2-6" fmla="*/ 71453 h 154534"/>
                  <a:gd name="connsiteX3-7" fmla="*/ 74358 w 140227"/>
                  <a:gd name="connsiteY3-8" fmla="*/ 154321 h 154534"/>
                  <a:gd name="connsiteX4-9" fmla="*/ 63 w 140227"/>
                  <a:gd name="connsiteY4-10" fmla="*/ 65738 h 154534"/>
                  <a:gd name="connsiteX0-11" fmla="*/ 63 w 140227"/>
                  <a:gd name="connsiteY0-12" fmla="*/ 65738 h 154534"/>
                  <a:gd name="connsiteX1-13" fmla="*/ 62928 w 140227"/>
                  <a:gd name="connsiteY1-14" fmla="*/ 16 h 154534"/>
                  <a:gd name="connsiteX2-15" fmla="*/ 140080 w 140227"/>
                  <a:gd name="connsiteY2-16" fmla="*/ 71453 h 154534"/>
                  <a:gd name="connsiteX3-17" fmla="*/ 74358 w 140227"/>
                  <a:gd name="connsiteY3-18" fmla="*/ 154321 h 154534"/>
                  <a:gd name="connsiteX4-19" fmla="*/ 63 w 140227"/>
                  <a:gd name="connsiteY4-20" fmla="*/ 65738 h 154534"/>
                  <a:gd name="connsiteX0-21" fmla="*/ 178 w 140342"/>
                  <a:gd name="connsiteY0-22" fmla="*/ 65738 h 154534"/>
                  <a:gd name="connsiteX1-23" fmla="*/ 63043 w 140342"/>
                  <a:gd name="connsiteY1-24" fmla="*/ 16 h 154534"/>
                  <a:gd name="connsiteX2-25" fmla="*/ 140195 w 140342"/>
                  <a:gd name="connsiteY2-26" fmla="*/ 71453 h 154534"/>
                  <a:gd name="connsiteX3-27" fmla="*/ 74473 w 140342"/>
                  <a:gd name="connsiteY3-28" fmla="*/ 154321 h 154534"/>
                  <a:gd name="connsiteX4-29" fmla="*/ 178 w 140342"/>
                  <a:gd name="connsiteY4-30" fmla="*/ 65738 h 154534"/>
                  <a:gd name="connsiteX0-31" fmla="*/ 178 w 140342"/>
                  <a:gd name="connsiteY0-32" fmla="*/ 65740 h 154536"/>
                  <a:gd name="connsiteX1-33" fmla="*/ 63043 w 140342"/>
                  <a:gd name="connsiteY1-34" fmla="*/ 18 h 154536"/>
                  <a:gd name="connsiteX2-35" fmla="*/ 140195 w 140342"/>
                  <a:gd name="connsiteY2-36" fmla="*/ 71455 h 154536"/>
                  <a:gd name="connsiteX3-37" fmla="*/ 74473 w 140342"/>
                  <a:gd name="connsiteY3-38" fmla="*/ 154323 h 154536"/>
                  <a:gd name="connsiteX4-39" fmla="*/ 178 w 140342"/>
                  <a:gd name="connsiteY4-40" fmla="*/ 65740 h 154536"/>
                  <a:gd name="connsiteX0-41" fmla="*/ 9 w 140173"/>
                  <a:gd name="connsiteY0-42" fmla="*/ 71451 h 160247"/>
                  <a:gd name="connsiteX1-43" fmla="*/ 71446 w 140173"/>
                  <a:gd name="connsiteY1-44" fmla="*/ 14 h 160247"/>
                  <a:gd name="connsiteX2-45" fmla="*/ 140026 w 140173"/>
                  <a:gd name="connsiteY2-46" fmla="*/ 77166 h 160247"/>
                  <a:gd name="connsiteX3-47" fmla="*/ 74304 w 140173"/>
                  <a:gd name="connsiteY3-48" fmla="*/ 160034 h 160247"/>
                  <a:gd name="connsiteX4-49" fmla="*/ 9 w 140173"/>
                  <a:gd name="connsiteY4-50" fmla="*/ 71451 h 160247"/>
                  <a:gd name="connsiteX0-51" fmla="*/ 9 w 140173"/>
                  <a:gd name="connsiteY0-52" fmla="*/ 71451 h 148862"/>
                  <a:gd name="connsiteX1-53" fmla="*/ 71446 w 140173"/>
                  <a:gd name="connsiteY1-54" fmla="*/ 14 h 148862"/>
                  <a:gd name="connsiteX2-55" fmla="*/ 140026 w 140173"/>
                  <a:gd name="connsiteY2-56" fmla="*/ 77166 h 148862"/>
                  <a:gd name="connsiteX3-57" fmla="*/ 74304 w 140173"/>
                  <a:gd name="connsiteY3-58" fmla="*/ 148604 h 148862"/>
                  <a:gd name="connsiteX4-59" fmla="*/ 9 w 140173"/>
                  <a:gd name="connsiteY4-60" fmla="*/ 71451 h 148862"/>
                  <a:gd name="connsiteX0-61" fmla="*/ 9 w 141024"/>
                  <a:gd name="connsiteY0-62" fmla="*/ 71451 h 148862"/>
                  <a:gd name="connsiteX1-63" fmla="*/ 71446 w 141024"/>
                  <a:gd name="connsiteY1-64" fmla="*/ 14 h 148862"/>
                  <a:gd name="connsiteX2-65" fmla="*/ 140026 w 141024"/>
                  <a:gd name="connsiteY2-66" fmla="*/ 77166 h 148862"/>
                  <a:gd name="connsiteX3-67" fmla="*/ 74304 w 141024"/>
                  <a:gd name="connsiteY3-68" fmla="*/ 148604 h 148862"/>
                  <a:gd name="connsiteX4-69" fmla="*/ 9 w 141024"/>
                  <a:gd name="connsiteY4-70" fmla="*/ 71451 h 148862"/>
                  <a:gd name="connsiteX0-71" fmla="*/ 9 w 140173"/>
                  <a:gd name="connsiteY0-72" fmla="*/ 71451 h 148862"/>
                  <a:gd name="connsiteX1-73" fmla="*/ 71446 w 140173"/>
                  <a:gd name="connsiteY1-74" fmla="*/ 14 h 148862"/>
                  <a:gd name="connsiteX2-75" fmla="*/ 140026 w 140173"/>
                  <a:gd name="connsiteY2-76" fmla="*/ 77166 h 148862"/>
                  <a:gd name="connsiteX3-77" fmla="*/ 74304 w 140173"/>
                  <a:gd name="connsiteY3-78" fmla="*/ 148604 h 148862"/>
                  <a:gd name="connsiteX4-79" fmla="*/ 9 w 140173"/>
                  <a:gd name="connsiteY4-80" fmla="*/ 71451 h 148862"/>
                  <a:gd name="connsiteX0-81" fmla="*/ 9 w 140257"/>
                  <a:gd name="connsiteY0-82" fmla="*/ 71451 h 148862"/>
                  <a:gd name="connsiteX1-83" fmla="*/ 71446 w 140257"/>
                  <a:gd name="connsiteY1-84" fmla="*/ 14 h 148862"/>
                  <a:gd name="connsiteX2-85" fmla="*/ 140026 w 140257"/>
                  <a:gd name="connsiteY2-86" fmla="*/ 77166 h 148862"/>
                  <a:gd name="connsiteX3-87" fmla="*/ 74304 w 140257"/>
                  <a:gd name="connsiteY3-88" fmla="*/ 148604 h 148862"/>
                  <a:gd name="connsiteX4-89" fmla="*/ 9 w 140257"/>
                  <a:gd name="connsiteY4-90" fmla="*/ 71451 h 1488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40257" h="148862">
                    <a:moveTo>
                      <a:pt x="9" y="71451"/>
                    </a:moveTo>
                    <a:cubicBezTo>
                      <a:pt x="-467" y="46686"/>
                      <a:pt x="19535" y="-938"/>
                      <a:pt x="71446" y="14"/>
                    </a:cubicBezTo>
                    <a:cubicBezTo>
                      <a:pt x="123357" y="966"/>
                      <a:pt x="142638" y="44242"/>
                      <a:pt x="140026" y="77166"/>
                    </a:cubicBezTo>
                    <a:cubicBezTo>
                      <a:pt x="141931" y="102883"/>
                      <a:pt x="125739" y="152890"/>
                      <a:pt x="74304" y="148604"/>
                    </a:cubicBezTo>
                    <a:cubicBezTo>
                      <a:pt x="22869" y="144318"/>
                      <a:pt x="485" y="96216"/>
                      <a:pt x="9" y="71451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任意多边形 71"/>
              <p:cNvSpPr/>
              <p:nvPr/>
            </p:nvSpPr>
            <p:spPr>
              <a:xfrm>
                <a:off x="2176934" y="4495047"/>
                <a:ext cx="227805" cy="371040"/>
              </a:xfrm>
              <a:custGeom>
                <a:avLst/>
                <a:gdLst>
                  <a:gd name="connsiteX0" fmla="*/ 131483 w 768692"/>
                  <a:gd name="connsiteY0" fmla="*/ 0 h 962212"/>
                  <a:gd name="connsiteX1" fmla="*/ 394448 w 768692"/>
                  <a:gd name="connsiteY1" fmla="*/ 197223 h 962212"/>
                  <a:gd name="connsiteX2" fmla="*/ 621553 w 768692"/>
                  <a:gd name="connsiteY2" fmla="*/ 137459 h 962212"/>
                  <a:gd name="connsiteX3" fmla="*/ 764989 w 768692"/>
                  <a:gd name="connsiteY3" fmla="*/ 472141 h 962212"/>
                  <a:gd name="connsiteX4" fmla="*/ 472142 w 768692"/>
                  <a:gd name="connsiteY4" fmla="*/ 531906 h 962212"/>
                  <a:gd name="connsiteX5" fmla="*/ 591671 w 768692"/>
                  <a:gd name="connsiteY5" fmla="*/ 770965 h 962212"/>
                  <a:gd name="connsiteX6" fmla="*/ 442259 w 768692"/>
                  <a:gd name="connsiteY6" fmla="*/ 806823 h 962212"/>
                  <a:gd name="connsiteX7" fmla="*/ 352612 w 768692"/>
                  <a:gd name="connsiteY7" fmla="*/ 693271 h 962212"/>
                  <a:gd name="connsiteX8" fmla="*/ 197224 w 768692"/>
                  <a:gd name="connsiteY8" fmla="*/ 878541 h 962212"/>
                  <a:gd name="connsiteX9" fmla="*/ 0 w 768692"/>
                  <a:gd name="connsiteY9" fmla="*/ 962212 h 962212"/>
                  <a:gd name="connsiteX0-1" fmla="*/ 61103 w 698312"/>
                  <a:gd name="connsiteY0-2" fmla="*/ 0 h 1082820"/>
                  <a:gd name="connsiteX1-3" fmla="*/ 324068 w 698312"/>
                  <a:gd name="connsiteY1-4" fmla="*/ 197223 h 1082820"/>
                  <a:gd name="connsiteX2-5" fmla="*/ 551173 w 698312"/>
                  <a:gd name="connsiteY2-6" fmla="*/ 137459 h 1082820"/>
                  <a:gd name="connsiteX3-7" fmla="*/ 694609 w 698312"/>
                  <a:gd name="connsiteY3-8" fmla="*/ 472141 h 1082820"/>
                  <a:gd name="connsiteX4-9" fmla="*/ 401762 w 698312"/>
                  <a:gd name="connsiteY4-10" fmla="*/ 531906 h 1082820"/>
                  <a:gd name="connsiteX5-11" fmla="*/ 521291 w 698312"/>
                  <a:gd name="connsiteY5-12" fmla="*/ 770965 h 1082820"/>
                  <a:gd name="connsiteX6-13" fmla="*/ 371879 w 698312"/>
                  <a:gd name="connsiteY6-14" fmla="*/ 806823 h 1082820"/>
                  <a:gd name="connsiteX7-15" fmla="*/ 282232 w 698312"/>
                  <a:gd name="connsiteY7-16" fmla="*/ 693271 h 1082820"/>
                  <a:gd name="connsiteX8-17" fmla="*/ 126844 w 698312"/>
                  <a:gd name="connsiteY8-18" fmla="*/ 878541 h 1082820"/>
                  <a:gd name="connsiteX9-19" fmla="*/ 0 w 698312"/>
                  <a:gd name="connsiteY9-20" fmla="*/ 1082820 h 1082820"/>
                  <a:gd name="connsiteX0-21" fmla="*/ 61103 w 698312"/>
                  <a:gd name="connsiteY0-22" fmla="*/ 0 h 1082820"/>
                  <a:gd name="connsiteX1-23" fmla="*/ 324068 w 698312"/>
                  <a:gd name="connsiteY1-24" fmla="*/ 197223 h 1082820"/>
                  <a:gd name="connsiteX2-25" fmla="*/ 551173 w 698312"/>
                  <a:gd name="connsiteY2-26" fmla="*/ 137459 h 1082820"/>
                  <a:gd name="connsiteX3-27" fmla="*/ 694609 w 698312"/>
                  <a:gd name="connsiteY3-28" fmla="*/ 472141 h 1082820"/>
                  <a:gd name="connsiteX4-29" fmla="*/ 401762 w 698312"/>
                  <a:gd name="connsiteY4-30" fmla="*/ 531906 h 1082820"/>
                  <a:gd name="connsiteX5-31" fmla="*/ 521291 w 698312"/>
                  <a:gd name="connsiteY5-32" fmla="*/ 770965 h 1082820"/>
                  <a:gd name="connsiteX6-33" fmla="*/ 371879 w 698312"/>
                  <a:gd name="connsiteY6-34" fmla="*/ 806823 h 1082820"/>
                  <a:gd name="connsiteX7-35" fmla="*/ 282232 w 698312"/>
                  <a:gd name="connsiteY7-36" fmla="*/ 693271 h 1082820"/>
                  <a:gd name="connsiteX8-37" fmla="*/ 176111 w 698312"/>
                  <a:gd name="connsiteY8-38" fmla="*/ 905342 h 1082820"/>
                  <a:gd name="connsiteX9-39" fmla="*/ 0 w 698312"/>
                  <a:gd name="connsiteY9-40" fmla="*/ 1082820 h 108282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</a:cxnLst>
                <a:rect l="l" t="t" r="r" b="b"/>
                <a:pathLst>
                  <a:path w="698312" h="1082820">
                    <a:moveTo>
                      <a:pt x="61103" y="0"/>
                    </a:moveTo>
                    <a:cubicBezTo>
                      <a:pt x="151746" y="87156"/>
                      <a:pt x="242390" y="174313"/>
                      <a:pt x="324068" y="197223"/>
                    </a:cubicBezTo>
                    <a:cubicBezTo>
                      <a:pt x="405746" y="220133"/>
                      <a:pt x="489416" y="91639"/>
                      <a:pt x="551173" y="137459"/>
                    </a:cubicBezTo>
                    <a:cubicBezTo>
                      <a:pt x="612930" y="183279"/>
                      <a:pt x="719511" y="406400"/>
                      <a:pt x="694609" y="472141"/>
                    </a:cubicBezTo>
                    <a:cubicBezTo>
                      <a:pt x="669707" y="537882"/>
                      <a:pt x="430648" y="482102"/>
                      <a:pt x="401762" y="531906"/>
                    </a:cubicBezTo>
                    <a:cubicBezTo>
                      <a:pt x="372876" y="581710"/>
                      <a:pt x="526272" y="725146"/>
                      <a:pt x="521291" y="770965"/>
                    </a:cubicBezTo>
                    <a:cubicBezTo>
                      <a:pt x="516311" y="816785"/>
                      <a:pt x="411722" y="819772"/>
                      <a:pt x="371879" y="806823"/>
                    </a:cubicBezTo>
                    <a:cubicBezTo>
                      <a:pt x="332036" y="793874"/>
                      <a:pt x="314860" y="676851"/>
                      <a:pt x="282232" y="693271"/>
                    </a:cubicBezTo>
                    <a:cubicBezTo>
                      <a:pt x="249604" y="709691"/>
                      <a:pt x="223150" y="840417"/>
                      <a:pt x="176111" y="905342"/>
                    </a:cubicBezTo>
                    <a:cubicBezTo>
                      <a:pt x="129072" y="970267"/>
                      <a:pt x="69227" y="1063396"/>
                      <a:pt x="0" y="1082820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任意多边形 72"/>
              <p:cNvSpPr/>
              <p:nvPr/>
            </p:nvSpPr>
            <p:spPr>
              <a:xfrm>
                <a:off x="2353279" y="4809159"/>
                <a:ext cx="49757" cy="61548"/>
              </a:xfrm>
              <a:custGeom>
                <a:avLst/>
                <a:gdLst>
                  <a:gd name="connsiteX0" fmla="*/ 6763 w 126447"/>
                  <a:gd name="connsiteY0" fmla="*/ 18499 h 191822"/>
                  <a:gd name="connsiteX1" fmla="*/ 126292 w 126447"/>
                  <a:gd name="connsiteY1" fmla="*/ 24476 h 191822"/>
                  <a:gd name="connsiteX2" fmla="*/ 30669 w 126447"/>
                  <a:gd name="connsiteY2" fmla="*/ 191817 h 191822"/>
                  <a:gd name="connsiteX3" fmla="*/ 6763 w 126447"/>
                  <a:gd name="connsiteY3" fmla="*/ 18499 h 191822"/>
                  <a:gd name="connsiteX0-1" fmla="*/ 394 w 120595"/>
                  <a:gd name="connsiteY0-2" fmla="*/ 16500 h 159942"/>
                  <a:gd name="connsiteX1-3" fmla="*/ 119923 w 120595"/>
                  <a:gd name="connsiteY1-4" fmla="*/ 22477 h 159942"/>
                  <a:gd name="connsiteX2-5" fmla="*/ 84065 w 120595"/>
                  <a:gd name="connsiteY2-6" fmla="*/ 159936 h 159942"/>
                  <a:gd name="connsiteX3-7" fmla="*/ 394 w 120595"/>
                  <a:gd name="connsiteY3-8" fmla="*/ 16500 h 159942"/>
                  <a:gd name="connsiteX0-9" fmla="*/ 939 w 129518"/>
                  <a:gd name="connsiteY0-10" fmla="*/ 16500 h 160211"/>
                  <a:gd name="connsiteX1-11" fmla="*/ 120468 w 129518"/>
                  <a:gd name="connsiteY1-12" fmla="*/ 22477 h 160211"/>
                  <a:gd name="connsiteX2-13" fmla="*/ 84610 w 129518"/>
                  <a:gd name="connsiteY2-14" fmla="*/ 159936 h 160211"/>
                  <a:gd name="connsiteX3-15" fmla="*/ 939 w 129518"/>
                  <a:gd name="connsiteY3-16" fmla="*/ 16500 h 1602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29518" h="160211">
                    <a:moveTo>
                      <a:pt x="939" y="16500"/>
                    </a:moveTo>
                    <a:cubicBezTo>
                      <a:pt x="6915" y="-6410"/>
                      <a:pt x="116484" y="-6409"/>
                      <a:pt x="120468" y="22477"/>
                    </a:cubicBezTo>
                    <a:cubicBezTo>
                      <a:pt x="124452" y="51363"/>
                      <a:pt x="152344" y="152964"/>
                      <a:pt x="84610" y="159936"/>
                    </a:cubicBezTo>
                    <a:cubicBezTo>
                      <a:pt x="16876" y="166908"/>
                      <a:pt x="-5037" y="39410"/>
                      <a:pt x="939" y="16500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任意多边形 73"/>
              <p:cNvSpPr/>
              <p:nvPr/>
            </p:nvSpPr>
            <p:spPr>
              <a:xfrm>
                <a:off x="2500518" y="4409062"/>
                <a:ext cx="255640" cy="461540"/>
              </a:xfrm>
              <a:custGeom>
                <a:avLst/>
                <a:gdLst>
                  <a:gd name="connsiteX0" fmla="*/ 420402 w 665437"/>
                  <a:gd name="connsiteY0" fmla="*/ 0 h 1201399"/>
                  <a:gd name="connsiteX1" fmla="*/ 181343 w 665437"/>
                  <a:gd name="connsiteY1" fmla="*/ 161365 h 1201399"/>
                  <a:gd name="connsiteX2" fmla="*/ 37908 w 665437"/>
                  <a:gd name="connsiteY2" fmla="*/ 173318 h 1201399"/>
                  <a:gd name="connsiteX3" fmla="*/ 2049 w 665437"/>
                  <a:gd name="connsiteY3" fmla="*/ 239059 h 1201399"/>
                  <a:gd name="connsiteX4" fmla="*/ 37908 w 665437"/>
                  <a:gd name="connsiteY4" fmla="*/ 579718 h 1201399"/>
                  <a:gd name="connsiteX5" fmla="*/ 306849 w 665437"/>
                  <a:gd name="connsiteY5" fmla="*/ 753036 h 1201399"/>
                  <a:gd name="connsiteX6" fmla="*/ 282943 w 665437"/>
                  <a:gd name="connsiteY6" fmla="*/ 926353 h 1201399"/>
                  <a:gd name="connsiteX7" fmla="*/ 336731 w 665437"/>
                  <a:gd name="connsiteY7" fmla="*/ 1093695 h 1201399"/>
                  <a:gd name="connsiteX8" fmla="*/ 306849 w 665437"/>
                  <a:gd name="connsiteY8" fmla="*/ 1201271 h 1201399"/>
                  <a:gd name="connsiteX9" fmla="*/ 408449 w 665437"/>
                  <a:gd name="connsiteY9" fmla="*/ 1111624 h 1201399"/>
                  <a:gd name="connsiteX10" fmla="*/ 444308 w 665437"/>
                  <a:gd name="connsiteY10" fmla="*/ 944283 h 1201399"/>
                  <a:gd name="connsiteX11" fmla="*/ 516025 w 665437"/>
                  <a:gd name="connsiteY11" fmla="*/ 818777 h 1201399"/>
                  <a:gd name="connsiteX12" fmla="*/ 665437 w 665437"/>
                  <a:gd name="connsiteY12" fmla="*/ 753036 h 1201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5437" h="1201399">
                    <a:moveTo>
                      <a:pt x="420402" y="0"/>
                    </a:moveTo>
                    <a:cubicBezTo>
                      <a:pt x="332747" y="66239"/>
                      <a:pt x="245092" y="132479"/>
                      <a:pt x="181343" y="161365"/>
                    </a:cubicBezTo>
                    <a:cubicBezTo>
                      <a:pt x="117594" y="190251"/>
                      <a:pt x="67790" y="160369"/>
                      <a:pt x="37908" y="173318"/>
                    </a:cubicBezTo>
                    <a:cubicBezTo>
                      <a:pt x="8026" y="186267"/>
                      <a:pt x="2049" y="171326"/>
                      <a:pt x="2049" y="239059"/>
                    </a:cubicBezTo>
                    <a:cubicBezTo>
                      <a:pt x="2049" y="306792"/>
                      <a:pt x="-12892" y="494055"/>
                      <a:pt x="37908" y="579718"/>
                    </a:cubicBezTo>
                    <a:cubicBezTo>
                      <a:pt x="88708" y="665381"/>
                      <a:pt x="266010" y="695264"/>
                      <a:pt x="306849" y="753036"/>
                    </a:cubicBezTo>
                    <a:cubicBezTo>
                      <a:pt x="347688" y="810808"/>
                      <a:pt x="277963" y="869577"/>
                      <a:pt x="282943" y="926353"/>
                    </a:cubicBezTo>
                    <a:cubicBezTo>
                      <a:pt x="287923" y="983129"/>
                      <a:pt x="332747" y="1047875"/>
                      <a:pt x="336731" y="1093695"/>
                    </a:cubicBezTo>
                    <a:cubicBezTo>
                      <a:pt x="340715" y="1139515"/>
                      <a:pt x="294896" y="1198283"/>
                      <a:pt x="306849" y="1201271"/>
                    </a:cubicBezTo>
                    <a:cubicBezTo>
                      <a:pt x="318802" y="1204259"/>
                      <a:pt x="385539" y="1154455"/>
                      <a:pt x="408449" y="1111624"/>
                    </a:cubicBezTo>
                    <a:cubicBezTo>
                      <a:pt x="431359" y="1068793"/>
                      <a:pt x="426379" y="993091"/>
                      <a:pt x="444308" y="944283"/>
                    </a:cubicBezTo>
                    <a:cubicBezTo>
                      <a:pt x="462237" y="895475"/>
                      <a:pt x="479170" y="850651"/>
                      <a:pt x="516025" y="818777"/>
                    </a:cubicBezTo>
                    <a:cubicBezTo>
                      <a:pt x="552880" y="786903"/>
                      <a:pt x="609158" y="769969"/>
                      <a:pt x="665437" y="753036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任意多边形 74"/>
              <p:cNvSpPr/>
              <p:nvPr/>
            </p:nvSpPr>
            <p:spPr>
              <a:xfrm>
                <a:off x="2693191" y="4801426"/>
                <a:ext cx="48215" cy="91839"/>
              </a:xfrm>
              <a:custGeom>
                <a:avLst/>
                <a:gdLst>
                  <a:gd name="connsiteX0" fmla="*/ 125506 w 125506"/>
                  <a:gd name="connsiteY0" fmla="*/ 0 h 239059"/>
                  <a:gd name="connsiteX1" fmla="*/ 59765 w 125506"/>
                  <a:gd name="connsiteY1" fmla="*/ 23906 h 239059"/>
                  <a:gd name="connsiteX2" fmla="*/ 0 w 125506"/>
                  <a:gd name="connsiteY2" fmla="*/ 143435 h 239059"/>
                  <a:gd name="connsiteX3" fmla="*/ 59765 w 125506"/>
                  <a:gd name="connsiteY3" fmla="*/ 239059 h 239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506" h="239059">
                    <a:moveTo>
                      <a:pt x="125506" y="0"/>
                    </a:moveTo>
                    <a:cubicBezTo>
                      <a:pt x="103094" y="0"/>
                      <a:pt x="80683" y="0"/>
                      <a:pt x="59765" y="23906"/>
                    </a:cubicBezTo>
                    <a:cubicBezTo>
                      <a:pt x="38847" y="47812"/>
                      <a:pt x="0" y="107576"/>
                      <a:pt x="0" y="143435"/>
                    </a:cubicBezTo>
                    <a:cubicBezTo>
                      <a:pt x="0" y="179294"/>
                      <a:pt x="29882" y="209176"/>
                      <a:pt x="59765" y="239059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4" name="任意多边形 53"/>
            <p:cNvSpPr/>
            <p:nvPr/>
          </p:nvSpPr>
          <p:spPr>
            <a:xfrm rot="20279529">
              <a:off x="2598988" y="4623569"/>
              <a:ext cx="174702" cy="83215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rot="20279529">
              <a:off x="2479596" y="4480372"/>
              <a:ext cx="223342" cy="1187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 rot="20279529">
              <a:off x="2127434" y="4559064"/>
              <a:ext cx="113703" cy="55204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 rot="20279529">
              <a:off x="2594342" y="4571927"/>
              <a:ext cx="163589" cy="96477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 rot="20279529">
              <a:off x="2135496" y="4638952"/>
              <a:ext cx="269481" cy="1483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 rot="20279529">
              <a:off x="2551872" y="4532481"/>
              <a:ext cx="202631" cy="103393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 rot="20279529">
              <a:off x="2524326" y="4506288"/>
              <a:ext cx="197416" cy="96522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 60"/>
            <p:cNvSpPr/>
            <p:nvPr/>
          </p:nvSpPr>
          <p:spPr>
            <a:xfrm rot="20279529">
              <a:off x="2501282" y="4464098"/>
              <a:ext cx="153497" cy="79925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 rot="20279529">
              <a:off x="2328701" y="4625707"/>
              <a:ext cx="74052" cy="2824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20279529">
              <a:off x="2130538" y="4603506"/>
              <a:ext cx="189693" cy="97507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 rot="20279529">
              <a:off x="2599025" y="4660637"/>
              <a:ext cx="191800" cy="92351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 rot="20279529">
              <a:off x="2611278" y="4795372"/>
              <a:ext cx="62292" cy="380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20279529">
              <a:off x="2492800" y="4489548"/>
              <a:ext cx="71293" cy="50292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 rot="20279529">
              <a:off x="2118580" y="4584223"/>
              <a:ext cx="149665" cy="78198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 rot="20279529">
              <a:off x="2127493" y="4608630"/>
              <a:ext cx="255388" cy="139141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20279529">
              <a:off x="2284592" y="4709098"/>
              <a:ext cx="38604" cy="23656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 rot="20279529">
              <a:off x="2302799" y="4734812"/>
              <a:ext cx="38604" cy="23656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8" name="椭圆 77"/>
          <p:cNvSpPr/>
          <p:nvPr/>
        </p:nvSpPr>
        <p:spPr>
          <a:xfrm>
            <a:off x="-894918" y="3954141"/>
            <a:ext cx="765646" cy="76564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-894918" y="3195132"/>
            <a:ext cx="765646" cy="765646"/>
          </a:xfrm>
          <a:prstGeom prst="ellipse">
            <a:avLst/>
          </a:prstGeom>
          <a:solidFill>
            <a:srgbClr val="76AA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-894918" y="2432805"/>
            <a:ext cx="765646" cy="765646"/>
          </a:xfrm>
          <a:prstGeom prst="ellipse">
            <a:avLst/>
          </a:prstGeom>
          <a:solidFill>
            <a:srgbClr val="FF3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-874228" y="1670696"/>
            <a:ext cx="765646" cy="765646"/>
          </a:xfrm>
          <a:prstGeom prst="ellipse">
            <a:avLst/>
          </a:prstGeom>
          <a:solidFill>
            <a:srgbClr val="F7B6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4" name="组合 83"/>
          <p:cNvGrpSpPr/>
          <p:nvPr/>
        </p:nvGrpSpPr>
        <p:grpSpPr>
          <a:xfrm>
            <a:off x="1165225" y="889635"/>
            <a:ext cx="784225" cy="1007745"/>
            <a:chOff x="6208713" y="1243013"/>
            <a:chExt cx="706438" cy="620713"/>
          </a:xfrm>
          <a:solidFill>
            <a:srgbClr val="FF3E3E"/>
          </a:solidFill>
        </p:grpSpPr>
        <p:sp>
          <p:nvSpPr>
            <p:cNvPr id="85" name="Freeform 804"/>
            <p:cNvSpPr/>
            <p:nvPr/>
          </p:nvSpPr>
          <p:spPr bwMode="auto">
            <a:xfrm>
              <a:off x="6270626" y="1622425"/>
              <a:ext cx="26988" cy="68263"/>
            </a:xfrm>
            <a:custGeom>
              <a:avLst/>
              <a:gdLst/>
              <a:ahLst/>
              <a:cxnLst>
                <a:cxn ang="0">
                  <a:pos x="51" y="5"/>
                </a:cxn>
                <a:cxn ang="0">
                  <a:pos x="51" y="5"/>
                </a:cxn>
                <a:cxn ang="0">
                  <a:pos x="50" y="3"/>
                </a:cxn>
                <a:cxn ang="0">
                  <a:pos x="49" y="1"/>
                </a:cxn>
                <a:cxn ang="0">
                  <a:pos x="48" y="1"/>
                </a:cxn>
                <a:cxn ang="0">
                  <a:pos x="46" y="0"/>
                </a:cxn>
                <a:cxn ang="0">
                  <a:pos x="44" y="1"/>
                </a:cxn>
                <a:cxn ang="0">
                  <a:pos x="43" y="1"/>
                </a:cxn>
                <a:cxn ang="0">
                  <a:pos x="42" y="3"/>
                </a:cxn>
                <a:cxn ang="0">
                  <a:pos x="41" y="5"/>
                </a:cxn>
                <a:cxn ang="0">
                  <a:pos x="41" y="5"/>
                </a:cxn>
                <a:cxn ang="0">
                  <a:pos x="40" y="14"/>
                </a:cxn>
                <a:cxn ang="0">
                  <a:pos x="37" y="25"/>
                </a:cxn>
                <a:cxn ang="0">
                  <a:pos x="34" y="35"/>
                </a:cxn>
                <a:cxn ang="0">
                  <a:pos x="30" y="44"/>
                </a:cxn>
                <a:cxn ang="0">
                  <a:pos x="21" y="64"/>
                </a:cxn>
                <a:cxn ang="0">
                  <a:pos x="13" y="82"/>
                </a:cxn>
                <a:cxn ang="0">
                  <a:pos x="13" y="82"/>
                </a:cxn>
                <a:cxn ang="0">
                  <a:pos x="9" y="92"/>
                </a:cxn>
                <a:cxn ang="0">
                  <a:pos x="3" y="105"/>
                </a:cxn>
                <a:cxn ang="0">
                  <a:pos x="1" y="112"/>
                </a:cxn>
                <a:cxn ang="0">
                  <a:pos x="0" y="119"/>
                </a:cxn>
                <a:cxn ang="0">
                  <a:pos x="1" y="124"/>
                </a:cxn>
                <a:cxn ang="0">
                  <a:pos x="2" y="126"/>
                </a:cxn>
                <a:cxn ang="0">
                  <a:pos x="4" y="128"/>
                </a:cxn>
                <a:cxn ang="0">
                  <a:pos x="4" y="128"/>
                </a:cxn>
                <a:cxn ang="0">
                  <a:pos x="6" y="129"/>
                </a:cxn>
                <a:cxn ang="0">
                  <a:pos x="9" y="129"/>
                </a:cxn>
                <a:cxn ang="0">
                  <a:pos x="12" y="128"/>
                </a:cxn>
                <a:cxn ang="0">
                  <a:pos x="13" y="126"/>
                </a:cxn>
                <a:cxn ang="0">
                  <a:pos x="13" y="125"/>
                </a:cxn>
                <a:cxn ang="0">
                  <a:pos x="13" y="123"/>
                </a:cxn>
                <a:cxn ang="0">
                  <a:pos x="11" y="122"/>
                </a:cxn>
                <a:cxn ang="0">
                  <a:pos x="11" y="122"/>
                </a:cxn>
                <a:cxn ang="0">
                  <a:pos x="11" y="120"/>
                </a:cxn>
                <a:cxn ang="0">
                  <a:pos x="10" y="117"/>
                </a:cxn>
                <a:cxn ang="0">
                  <a:pos x="11" y="109"/>
                </a:cxn>
                <a:cxn ang="0">
                  <a:pos x="14" y="100"/>
                </a:cxn>
                <a:cxn ang="0">
                  <a:pos x="19" y="90"/>
                </a:cxn>
                <a:cxn ang="0">
                  <a:pos x="27" y="69"/>
                </a:cxn>
                <a:cxn ang="0">
                  <a:pos x="33" y="58"/>
                </a:cxn>
                <a:cxn ang="0">
                  <a:pos x="33" y="58"/>
                </a:cxn>
                <a:cxn ang="0">
                  <a:pos x="43" y="36"/>
                </a:cxn>
                <a:cxn ang="0">
                  <a:pos x="46" y="26"/>
                </a:cxn>
                <a:cxn ang="0">
                  <a:pos x="49" y="14"/>
                </a:cxn>
                <a:cxn ang="0">
                  <a:pos x="49" y="14"/>
                </a:cxn>
                <a:cxn ang="0">
                  <a:pos x="50" y="13"/>
                </a:cxn>
                <a:cxn ang="0">
                  <a:pos x="51" y="11"/>
                </a:cxn>
                <a:cxn ang="0">
                  <a:pos x="51" y="5"/>
                </a:cxn>
              </a:cxnLst>
              <a:rect l="0" t="0" r="r" b="b"/>
              <a:pathLst>
                <a:path w="51" h="129">
                  <a:moveTo>
                    <a:pt x="51" y="5"/>
                  </a:moveTo>
                  <a:lnTo>
                    <a:pt x="51" y="5"/>
                  </a:lnTo>
                  <a:lnTo>
                    <a:pt x="50" y="3"/>
                  </a:lnTo>
                  <a:lnTo>
                    <a:pt x="49" y="1"/>
                  </a:lnTo>
                  <a:lnTo>
                    <a:pt x="48" y="1"/>
                  </a:lnTo>
                  <a:lnTo>
                    <a:pt x="46" y="0"/>
                  </a:lnTo>
                  <a:lnTo>
                    <a:pt x="44" y="1"/>
                  </a:lnTo>
                  <a:lnTo>
                    <a:pt x="43" y="1"/>
                  </a:lnTo>
                  <a:lnTo>
                    <a:pt x="42" y="3"/>
                  </a:lnTo>
                  <a:lnTo>
                    <a:pt x="41" y="5"/>
                  </a:lnTo>
                  <a:lnTo>
                    <a:pt x="41" y="5"/>
                  </a:lnTo>
                  <a:lnTo>
                    <a:pt x="40" y="14"/>
                  </a:lnTo>
                  <a:lnTo>
                    <a:pt x="37" y="25"/>
                  </a:lnTo>
                  <a:lnTo>
                    <a:pt x="34" y="35"/>
                  </a:lnTo>
                  <a:lnTo>
                    <a:pt x="30" y="44"/>
                  </a:lnTo>
                  <a:lnTo>
                    <a:pt x="21" y="64"/>
                  </a:lnTo>
                  <a:lnTo>
                    <a:pt x="13" y="82"/>
                  </a:lnTo>
                  <a:lnTo>
                    <a:pt x="13" y="82"/>
                  </a:lnTo>
                  <a:lnTo>
                    <a:pt x="9" y="92"/>
                  </a:lnTo>
                  <a:lnTo>
                    <a:pt x="3" y="105"/>
                  </a:lnTo>
                  <a:lnTo>
                    <a:pt x="1" y="112"/>
                  </a:lnTo>
                  <a:lnTo>
                    <a:pt x="0" y="119"/>
                  </a:lnTo>
                  <a:lnTo>
                    <a:pt x="1" y="124"/>
                  </a:lnTo>
                  <a:lnTo>
                    <a:pt x="2" y="126"/>
                  </a:lnTo>
                  <a:lnTo>
                    <a:pt x="4" y="128"/>
                  </a:lnTo>
                  <a:lnTo>
                    <a:pt x="4" y="128"/>
                  </a:lnTo>
                  <a:lnTo>
                    <a:pt x="6" y="129"/>
                  </a:lnTo>
                  <a:lnTo>
                    <a:pt x="9" y="129"/>
                  </a:lnTo>
                  <a:lnTo>
                    <a:pt x="12" y="128"/>
                  </a:lnTo>
                  <a:lnTo>
                    <a:pt x="13" y="126"/>
                  </a:lnTo>
                  <a:lnTo>
                    <a:pt x="13" y="125"/>
                  </a:lnTo>
                  <a:lnTo>
                    <a:pt x="13" y="123"/>
                  </a:lnTo>
                  <a:lnTo>
                    <a:pt x="11" y="122"/>
                  </a:lnTo>
                  <a:lnTo>
                    <a:pt x="11" y="122"/>
                  </a:lnTo>
                  <a:lnTo>
                    <a:pt x="11" y="120"/>
                  </a:lnTo>
                  <a:lnTo>
                    <a:pt x="10" y="117"/>
                  </a:lnTo>
                  <a:lnTo>
                    <a:pt x="11" y="109"/>
                  </a:lnTo>
                  <a:lnTo>
                    <a:pt x="14" y="100"/>
                  </a:lnTo>
                  <a:lnTo>
                    <a:pt x="19" y="90"/>
                  </a:lnTo>
                  <a:lnTo>
                    <a:pt x="27" y="69"/>
                  </a:lnTo>
                  <a:lnTo>
                    <a:pt x="33" y="58"/>
                  </a:lnTo>
                  <a:lnTo>
                    <a:pt x="33" y="58"/>
                  </a:lnTo>
                  <a:lnTo>
                    <a:pt x="43" y="36"/>
                  </a:lnTo>
                  <a:lnTo>
                    <a:pt x="46" y="26"/>
                  </a:lnTo>
                  <a:lnTo>
                    <a:pt x="49" y="14"/>
                  </a:lnTo>
                  <a:lnTo>
                    <a:pt x="49" y="14"/>
                  </a:lnTo>
                  <a:lnTo>
                    <a:pt x="50" y="13"/>
                  </a:lnTo>
                  <a:lnTo>
                    <a:pt x="51" y="11"/>
                  </a:lnTo>
                  <a:lnTo>
                    <a:pt x="51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88" name="Freeform 805"/>
            <p:cNvSpPr/>
            <p:nvPr/>
          </p:nvSpPr>
          <p:spPr bwMode="auto">
            <a:xfrm>
              <a:off x="6315076" y="1671638"/>
              <a:ext cx="15875" cy="41275"/>
            </a:xfrm>
            <a:custGeom>
              <a:avLst/>
              <a:gdLst/>
              <a:ahLst/>
              <a:cxnLst>
                <a:cxn ang="0">
                  <a:pos x="20" y="3"/>
                </a:cxn>
                <a:cxn ang="0">
                  <a:pos x="20" y="3"/>
                </a:cxn>
                <a:cxn ang="0">
                  <a:pos x="7" y="38"/>
                </a:cxn>
                <a:cxn ang="0">
                  <a:pos x="2" y="56"/>
                </a:cxn>
                <a:cxn ang="0">
                  <a:pos x="1" y="65"/>
                </a:cxn>
                <a:cxn ang="0">
                  <a:pos x="0" y="74"/>
                </a:cxn>
                <a:cxn ang="0">
                  <a:pos x="0" y="74"/>
                </a:cxn>
                <a:cxn ang="0">
                  <a:pos x="1" y="76"/>
                </a:cxn>
                <a:cxn ang="0">
                  <a:pos x="2" y="77"/>
                </a:cxn>
                <a:cxn ang="0">
                  <a:pos x="3" y="78"/>
                </a:cxn>
                <a:cxn ang="0">
                  <a:pos x="5" y="78"/>
                </a:cxn>
                <a:cxn ang="0">
                  <a:pos x="6" y="78"/>
                </a:cxn>
                <a:cxn ang="0">
                  <a:pos x="8" y="77"/>
                </a:cxn>
                <a:cxn ang="0">
                  <a:pos x="9" y="76"/>
                </a:cxn>
                <a:cxn ang="0">
                  <a:pos x="9" y="74"/>
                </a:cxn>
                <a:cxn ang="0">
                  <a:pos x="9" y="74"/>
                </a:cxn>
                <a:cxn ang="0">
                  <a:pos x="10" y="65"/>
                </a:cxn>
                <a:cxn ang="0">
                  <a:pos x="11" y="57"/>
                </a:cxn>
                <a:cxn ang="0">
                  <a:pos x="16" y="39"/>
                </a:cxn>
                <a:cxn ang="0">
                  <a:pos x="29" y="6"/>
                </a:cxn>
                <a:cxn ang="0">
                  <a:pos x="29" y="6"/>
                </a:cxn>
                <a:cxn ang="0">
                  <a:pos x="29" y="4"/>
                </a:cxn>
                <a:cxn ang="0">
                  <a:pos x="28" y="2"/>
                </a:cxn>
                <a:cxn ang="0">
                  <a:pos x="27" y="1"/>
                </a:cxn>
                <a:cxn ang="0">
                  <a:pos x="26" y="0"/>
                </a:cxn>
                <a:cxn ang="0">
                  <a:pos x="24" y="0"/>
                </a:cxn>
                <a:cxn ang="0">
                  <a:pos x="22" y="1"/>
                </a:cxn>
                <a:cxn ang="0">
                  <a:pos x="21" y="2"/>
                </a:cxn>
                <a:cxn ang="0">
                  <a:pos x="20" y="3"/>
                </a:cxn>
                <a:cxn ang="0">
                  <a:pos x="20" y="3"/>
                </a:cxn>
              </a:cxnLst>
              <a:rect l="0" t="0" r="r" b="b"/>
              <a:pathLst>
                <a:path w="29" h="78">
                  <a:moveTo>
                    <a:pt x="20" y="3"/>
                  </a:moveTo>
                  <a:lnTo>
                    <a:pt x="20" y="3"/>
                  </a:lnTo>
                  <a:lnTo>
                    <a:pt x="7" y="38"/>
                  </a:lnTo>
                  <a:lnTo>
                    <a:pt x="2" y="56"/>
                  </a:lnTo>
                  <a:lnTo>
                    <a:pt x="1" y="65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1" y="76"/>
                  </a:lnTo>
                  <a:lnTo>
                    <a:pt x="2" y="77"/>
                  </a:lnTo>
                  <a:lnTo>
                    <a:pt x="3" y="78"/>
                  </a:lnTo>
                  <a:lnTo>
                    <a:pt x="5" y="78"/>
                  </a:lnTo>
                  <a:lnTo>
                    <a:pt x="6" y="78"/>
                  </a:lnTo>
                  <a:lnTo>
                    <a:pt x="8" y="77"/>
                  </a:lnTo>
                  <a:lnTo>
                    <a:pt x="9" y="76"/>
                  </a:lnTo>
                  <a:lnTo>
                    <a:pt x="9" y="74"/>
                  </a:lnTo>
                  <a:lnTo>
                    <a:pt x="9" y="74"/>
                  </a:lnTo>
                  <a:lnTo>
                    <a:pt x="10" y="65"/>
                  </a:lnTo>
                  <a:lnTo>
                    <a:pt x="11" y="57"/>
                  </a:lnTo>
                  <a:lnTo>
                    <a:pt x="16" y="39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9" y="4"/>
                  </a:lnTo>
                  <a:lnTo>
                    <a:pt x="28" y="2"/>
                  </a:lnTo>
                  <a:lnTo>
                    <a:pt x="27" y="1"/>
                  </a:lnTo>
                  <a:lnTo>
                    <a:pt x="26" y="0"/>
                  </a:lnTo>
                  <a:lnTo>
                    <a:pt x="24" y="0"/>
                  </a:lnTo>
                  <a:lnTo>
                    <a:pt x="22" y="1"/>
                  </a:lnTo>
                  <a:lnTo>
                    <a:pt x="21" y="2"/>
                  </a:lnTo>
                  <a:lnTo>
                    <a:pt x="20" y="3"/>
                  </a:lnTo>
                  <a:lnTo>
                    <a:pt x="20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89" name="Freeform 806"/>
            <p:cNvSpPr/>
            <p:nvPr/>
          </p:nvSpPr>
          <p:spPr bwMode="auto">
            <a:xfrm>
              <a:off x="6359526" y="1677988"/>
              <a:ext cx="20638" cy="69850"/>
            </a:xfrm>
            <a:custGeom>
              <a:avLst/>
              <a:gdLst/>
              <a:ahLst/>
              <a:cxnLst>
                <a:cxn ang="0">
                  <a:pos x="32" y="4"/>
                </a:cxn>
                <a:cxn ang="0">
                  <a:pos x="32" y="4"/>
                </a:cxn>
                <a:cxn ang="0">
                  <a:pos x="20" y="33"/>
                </a:cxn>
                <a:cxn ang="0">
                  <a:pos x="11" y="63"/>
                </a:cxn>
                <a:cxn ang="0">
                  <a:pos x="6" y="79"/>
                </a:cxn>
                <a:cxn ang="0">
                  <a:pos x="3" y="94"/>
                </a:cxn>
                <a:cxn ang="0">
                  <a:pos x="1" y="110"/>
                </a:cxn>
                <a:cxn ang="0">
                  <a:pos x="0" y="125"/>
                </a:cxn>
                <a:cxn ang="0">
                  <a:pos x="0" y="125"/>
                </a:cxn>
                <a:cxn ang="0">
                  <a:pos x="0" y="127"/>
                </a:cxn>
                <a:cxn ang="0">
                  <a:pos x="1" y="128"/>
                </a:cxn>
                <a:cxn ang="0">
                  <a:pos x="3" y="129"/>
                </a:cxn>
                <a:cxn ang="0">
                  <a:pos x="4" y="130"/>
                </a:cxn>
                <a:cxn ang="0">
                  <a:pos x="6" y="129"/>
                </a:cxn>
                <a:cxn ang="0">
                  <a:pos x="7" y="128"/>
                </a:cxn>
                <a:cxn ang="0">
                  <a:pos x="9" y="127"/>
                </a:cxn>
                <a:cxn ang="0">
                  <a:pos x="9" y="125"/>
                </a:cxn>
                <a:cxn ang="0">
                  <a:pos x="9" y="125"/>
                </a:cxn>
                <a:cxn ang="0">
                  <a:pos x="10" y="110"/>
                </a:cxn>
                <a:cxn ang="0">
                  <a:pos x="12" y="94"/>
                </a:cxn>
                <a:cxn ang="0">
                  <a:pos x="16" y="80"/>
                </a:cxn>
                <a:cxn ang="0">
                  <a:pos x="20" y="64"/>
                </a:cxn>
                <a:cxn ang="0">
                  <a:pos x="30" y="35"/>
                </a:cxn>
                <a:cxn ang="0">
                  <a:pos x="40" y="6"/>
                </a:cxn>
                <a:cxn ang="0">
                  <a:pos x="40" y="6"/>
                </a:cxn>
                <a:cxn ang="0">
                  <a:pos x="41" y="4"/>
                </a:cxn>
                <a:cxn ang="0">
                  <a:pos x="40" y="2"/>
                </a:cxn>
                <a:cxn ang="0">
                  <a:pos x="39" y="1"/>
                </a:cxn>
                <a:cxn ang="0">
                  <a:pos x="37" y="1"/>
                </a:cxn>
                <a:cxn ang="0">
                  <a:pos x="36" y="0"/>
                </a:cxn>
                <a:cxn ang="0">
                  <a:pos x="34" y="1"/>
                </a:cxn>
                <a:cxn ang="0">
                  <a:pos x="33" y="2"/>
                </a:cxn>
                <a:cxn ang="0">
                  <a:pos x="32" y="4"/>
                </a:cxn>
                <a:cxn ang="0">
                  <a:pos x="32" y="4"/>
                </a:cxn>
              </a:cxnLst>
              <a:rect l="0" t="0" r="r" b="b"/>
              <a:pathLst>
                <a:path w="41" h="130">
                  <a:moveTo>
                    <a:pt x="32" y="4"/>
                  </a:moveTo>
                  <a:lnTo>
                    <a:pt x="32" y="4"/>
                  </a:lnTo>
                  <a:lnTo>
                    <a:pt x="20" y="33"/>
                  </a:lnTo>
                  <a:lnTo>
                    <a:pt x="11" y="63"/>
                  </a:lnTo>
                  <a:lnTo>
                    <a:pt x="6" y="79"/>
                  </a:lnTo>
                  <a:lnTo>
                    <a:pt x="3" y="94"/>
                  </a:lnTo>
                  <a:lnTo>
                    <a:pt x="1" y="110"/>
                  </a:lnTo>
                  <a:lnTo>
                    <a:pt x="0" y="125"/>
                  </a:lnTo>
                  <a:lnTo>
                    <a:pt x="0" y="125"/>
                  </a:lnTo>
                  <a:lnTo>
                    <a:pt x="0" y="127"/>
                  </a:lnTo>
                  <a:lnTo>
                    <a:pt x="1" y="128"/>
                  </a:lnTo>
                  <a:lnTo>
                    <a:pt x="3" y="129"/>
                  </a:lnTo>
                  <a:lnTo>
                    <a:pt x="4" y="130"/>
                  </a:lnTo>
                  <a:lnTo>
                    <a:pt x="6" y="129"/>
                  </a:lnTo>
                  <a:lnTo>
                    <a:pt x="7" y="128"/>
                  </a:lnTo>
                  <a:lnTo>
                    <a:pt x="9" y="127"/>
                  </a:lnTo>
                  <a:lnTo>
                    <a:pt x="9" y="125"/>
                  </a:lnTo>
                  <a:lnTo>
                    <a:pt x="9" y="125"/>
                  </a:lnTo>
                  <a:lnTo>
                    <a:pt x="10" y="110"/>
                  </a:lnTo>
                  <a:lnTo>
                    <a:pt x="12" y="94"/>
                  </a:lnTo>
                  <a:lnTo>
                    <a:pt x="16" y="80"/>
                  </a:lnTo>
                  <a:lnTo>
                    <a:pt x="20" y="64"/>
                  </a:lnTo>
                  <a:lnTo>
                    <a:pt x="30" y="35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41" y="4"/>
                  </a:lnTo>
                  <a:lnTo>
                    <a:pt x="40" y="2"/>
                  </a:lnTo>
                  <a:lnTo>
                    <a:pt x="39" y="1"/>
                  </a:lnTo>
                  <a:lnTo>
                    <a:pt x="37" y="1"/>
                  </a:lnTo>
                  <a:lnTo>
                    <a:pt x="36" y="0"/>
                  </a:lnTo>
                  <a:lnTo>
                    <a:pt x="34" y="1"/>
                  </a:lnTo>
                  <a:lnTo>
                    <a:pt x="33" y="2"/>
                  </a:lnTo>
                  <a:lnTo>
                    <a:pt x="32" y="4"/>
                  </a:lnTo>
                  <a:lnTo>
                    <a:pt x="32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90" name="Freeform 807"/>
            <p:cNvSpPr/>
            <p:nvPr/>
          </p:nvSpPr>
          <p:spPr bwMode="auto">
            <a:xfrm>
              <a:off x="6392863" y="1708150"/>
              <a:ext cx="20638" cy="55563"/>
            </a:xfrm>
            <a:custGeom>
              <a:avLst/>
              <a:gdLst/>
              <a:ahLst/>
              <a:cxnLst>
                <a:cxn ang="0">
                  <a:pos x="32" y="4"/>
                </a:cxn>
                <a:cxn ang="0">
                  <a:pos x="32" y="4"/>
                </a:cxn>
                <a:cxn ang="0">
                  <a:pos x="27" y="17"/>
                </a:cxn>
                <a:cxn ang="0">
                  <a:pos x="23" y="28"/>
                </a:cxn>
                <a:cxn ang="0">
                  <a:pos x="13" y="51"/>
                </a:cxn>
                <a:cxn ang="0">
                  <a:pos x="8" y="63"/>
                </a:cxn>
                <a:cxn ang="0">
                  <a:pos x="4" y="74"/>
                </a:cxn>
                <a:cxn ang="0">
                  <a:pos x="1" y="87"/>
                </a:cxn>
                <a:cxn ang="0">
                  <a:pos x="0" y="100"/>
                </a:cxn>
                <a:cxn ang="0">
                  <a:pos x="0" y="100"/>
                </a:cxn>
                <a:cxn ang="0">
                  <a:pos x="0" y="102"/>
                </a:cxn>
                <a:cxn ang="0">
                  <a:pos x="1" y="103"/>
                </a:cxn>
                <a:cxn ang="0">
                  <a:pos x="3" y="104"/>
                </a:cxn>
                <a:cxn ang="0">
                  <a:pos x="4" y="104"/>
                </a:cxn>
                <a:cxn ang="0">
                  <a:pos x="6" y="104"/>
                </a:cxn>
                <a:cxn ang="0">
                  <a:pos x="8" y="103"/>
                </a:cxn>
                <a:cxn ang="0">
                  <a:pos x="9" y="102"/>
                </a:cxn>
                <a:cxn ang="0">
                  <a:pos x="9" y="100"/>
                </a:cxn>
                <a:cxn ang="0">
                  <a:pos x="9" y="100"/>
                </a:cxn>
                <a:cxn ang="0">
                  <a:pos x="10" y="87"/>
                </a:cxn>
                <a:cxn ang="0">
                  <a:pos x="13" y="75"/>
                </a:cxn>
                <a:cxn ang="0">
                  <a:pos x="17" y="64"/>
                </a:cxn>
                <a:cxn ang="0">
                  <a:pos x="22" y="53"/>
                </a:cxn>
                <a:cxn ang="0">
                  <a:pos x="33" y="30"/>
                </a:cxn>
                <a:cxn ang="0">
                  <a:pos x="37" y="19"/>
                </a:cxn>
                <a:cxn ang="0">
                  <a:pos x="41" y="6"/>
                </a:cxn>
                <a:cxn ang="0">
                  <a:pos x="41" y="6"/>
                </a:cxn>
                <a:cxn ang="0">
                  <a:pos x="41" y="4"/>
                </a:cxn>
                <a:cxn ang="0">
                  <a:pos x="40" y="2"/>
                </a:cxn>
                <a:cxn ang="0">
                  <a:pos x="39" y="1"/>
                </a:cxn>
                <a:cxn ang="0">
                  <a:pos x="37" y="1"/>
                </a:cxn>
                <a:cxn ang="0">
                  <a:pos x="35" y="0"/>
                </a:cxn>
                <a:cxn ang="0">
                  <a:pos x="34" y="1"/>
                </a:cxn>
                <a:cxn ang="0">
                  <a:pos x="33" y="2"/>
                </a:cxn>
                <a:cxn ang="0">
                  <a:pos x="32" y="4"/>
                </a:cxn>
                <a:cxn ang="0">
                  <a:pos x="32" y="4"/>
                </a:cxn>
              </a:cxnLst>
              <a:rect l="0" t="0" r="r" b="b"/>
              <a:pathLst>
                <a:path w="41" h="104">
                  <a:moveTo>
                    <a:pt x="32" y="4"/>
                  </a:moveTo>
                  <a:lnTo>
                    <a:pt x="32" y="4"/>
                  </a:lnTo>
                  <a:lnTo>
                    <a:pt x="27" y="17"/>
                  </a:lnTo>
                  <a:lnTo>
                    <a:pt x="23" y="28"/>
                  </a:lnTo>
                  <a:lnTo>
                    <a:pt x="13" y="51"/>
                  </a:lnTo>
                  <a:lnTo>
                    <a:pt x="8" y="63"/>
                  </a:lnTo>
                  <a:lnTo>
                    <a:pt x="4" y="74"/>
                  </a:lnTo>
                  <a:lnTo>
                    <a:pt x="1" y="87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0" y="102"/>
                  </a:lnTo>
                  <a:lnTo>
                    <a:pt x="1" y="103"/>
                  </a:lnTo>
                  <a:lnTo>
                    <a:pt x="3" y="104"/>
                  </a:lnTo>
                  <a:lnTo>
                    <a:pt x="4" y="104"/>
                  </a:lnTo>
                  <a:lnTo>
                    <a:pt x="6" y="104"/>
                  </a:lnTo>
                  <a:lnTo>
                    <a:pt x="8" y="103"/>
                  </a:lnTo>
                  <a:lnTo>
                    <a:pt x="9" y="102"/>
                  </a:lnTo>
                  <a:lnTo>
                    <a:pt x="9" y="100"/>
                  </a:lnTo>
                  <a:lnTo>
                    <a:pt x="9" y="100"/>
                  </a:lnTo>
                  <a:lnTo>
                    <a:pt x="10" y="87"/>
                  </a:lnTo>
                  <a:lnTo>
                    <a:pt x="13" y="75"/>
                  </a:lnTo>
                  <a:lnTo>
                    <a:pt x="17" y="64"/>
                  </a:lnTo>
                  <a:lnTo>
                    <a:pt x="22" y="53"/>
                  </a:lnTo>
                  <a:lnTo>
                    <a:pt x="33" y="30"/>
                  </a:lnTo>
                  <a:lnTo>
                    <a:pt x="37" y="19"/>
                  </a:lnTo>
                  <a:lnTo>
                    <a:pt x="41" y="6"/>
                  </a:lnTo>
                  <a:lnTo>
                    <a:pt x="41" y="6"/>
                  </a:lnTo>
                  <a:lnTo>
                    <a:pt x="41" y="4"/>
                  </a:lnTo>
                  <a:lnTo>
                    <a:pt x="40" y="2"/>
                  </a:lnTo>
                  <a:lnTo>
                    <a:pt x="39" y="1"/>
                  </a:lnTo>
                  <a:lnTo>
                    <a:pt x="37" y="1"/>
                  </a:lnTo>
                  <a:lnTo>
                    <a:pt x="35" y="0"/>
                  </a:lnTo>
                  <a:lnTo>
                    <a:pt x="34" y="1"/>
                  </a:lnTo>
                  <a:lnTo>
                    <a:pt x="33" y="2"/>
                  </a:lnTo>
                  <a:lnTo>
                    <a:pt x="32" y="4"/>
                  </a:lnTo>
                  <a:lnTo>
                    <a:pt x="32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91" name="Freeform 809"/>
            <p:cNvSpPr/>
            <p:nvPr/>
          </p:nvSpPr>
          <p:spPr bwMode="auto">
            <a:xfrm>
              <a:off x="6438900" y="1719263"/>
              <a:ext cx="31750" cy="65088"/>
            </a:xfrm>
            <a:custGeom>
              <a:avLst/>
              <a:gdLst/>
              <a:ahLst/>
              <a:cxnLst>
                <a:cxn ang="0">
                  <a:pos x="51" y="2"/>
                </a:cxn>
                <a:cxn ang="0">
                  <a:pos x="51" y="2"/>
                </a:cxn>
                <a:cxn ang="0">
                  <a:pos x="37" y="25"/>
                </a:cxn>
                <a:cxn ang="0">
                  <a:pos x="25" y="44"/>
                </a:cxn>
                <a:cxn ang="0">
                  <a:pos x="14" y="64"/>
                </a:cxn>
                <a:cxn ang="0">
                  <a:pos x="6" y="83"/>
                </a:cxn>
                <a:cxn ang="0">
                  <a:pos x="2" y="93"/>
                </a:cxn>
                <a:cxn ang="0">
                  <a:pos x="0" y="101"/>
                </a:cxn>
                <a:cxn ang="0">
                  <a:pos x="0" y="108"/>
                </a:cxn>
                <a:cxn ang="0">
                  <a:pos x="1" y="114"/>
                </a:cxn>
                <a:cxn ang="0">
                  <a:pos x="2" y="116"/>
                </a:cxn>
                <a:cxn ang="0">
                  <a:pos x="5" y="119"/>
                </a:cxn>
                <a:cxn ang="0">
                  <a:pos x="7" y="120"/>
                </a:cxn>
                <a:cxn ang="0">
                  <a:pos x="10" y="123"/>
                </a:cxn>
                <a:cxn ang="0">
                  <a:pos x="10" y="123"/>
                </a:cxn>
                <a:cxn ang="0">
                  <a:pos x="12" y="123"/>
                </a:cxn>
                <a:cxn ang="0">
                  <a:pos x="14" y="123"/>
                </a:cxn>
                <a:cxn ang="0">
                  <a:pos x="15" y="120"/>
                </a:cxn>
                <a:cxn ang="0">
                  <a:pos x="16" y="119"/>
                </a:cxn>
                <a:cxn ang="0">
                  <a:pos x="15" y="115"/>
                </a:cxn>
                <a:cxn ang="0">
                  <a:pos x="14" y="114"/>
                </a:cxn>
                <a:cxn ang="0">
                  <a:pos x="13" y="113"/>
                </a:cxn>
                <a:cxn ang="0">
                  <a:pos x="13" y="113"/>
                </a:cxn>
                <a:cxn ang="0">
                  <a:pos x="11" y="112"/>
                </a:cxn>
                <a:cxn ang="0">
                  <a:pos x="10" y="111"/>
                </a:cxn>
                <a:cxn ang="0">
                  <a:pos x="10" y="107"/>
                </a:cxn>
                <a:cxn ang="0">
                  <a:pos x="10" y="102"/>
                </a:cxn>
                <a:cxn ang="0">
                  <a:pos x="12" y="96"/>
                </a:cxn>
                <a:cxn ang="0">
                  <a:pos x="18" y="80"/>
                </a:cxn>
                <a:cxn ang="0">
                  <a:pos x="27" y="62"/>
                </a:cxn>
                <a:cxn ang="0">
                  <a:pos x="47" y="27"/>
                </a:cxn>
                <a:cxn ang="0">
                  <a:pos x="59" y="7"/>
                </a:cxn>
                <a:cxn ang="0">
                  <a:pos x="59" y="7"/>
                </a:cxn>
                <a:cxn ang="0">
                  <a:pos x="60" y="5"/>
                </a:cxn>
                <a:cxn ang="0">
                  <a:pos x="59" y="3"/>
                </a:cxn>
                <a:cxn ang="0">
                  <a:pos x="59" y="1"/>
                </a:cxn>
                <a:cxn ang="0">
                  <a:pos x="57" y="0"/>
                </a:cxn>
                <a:cxn ang="0">
                  <a:pos x="56" y="0"/>
                </a:cxn>
                <a:cxn ang="0">
                  <a:pos x="54" y="0"/>
                </a:cxn>
                <a:cxn ang="0">
                  <a:pos x="52" y="0"/>
                </a:cxn>
                <a:cxn ang="0">
                  <a:pos x="51" y="2"/>
                </a:cxn>
                <a:cxn ang="0">
                  <a:pos x="51" y="2"/>
                </a:cxn>
              </a:cxnLst>
              <a:rect l="0" t="0" r="r" b="b"/>
              <a:pathLst>
                <a:path w="60" h="123">
                  <a:moveTo>
                    <a:pt x="51" y="2"/>
                  </a:moveTo>
                  <a:lnTo>
                    <a:pt x="51" y="2"/>
                  </a:lnTo>
                  <a:lnTo>
                    <a:pt x="37" y="25"/>
                  </a:lnTo>
                  <a:lnTo>
                    <a:pt x="25" y="44"/>
                  </a:lnTo>
                  <a:lnTo>
                    <a:pt x="14" y="64"/>
                  </a:lnTo>
                  <a:lnTo>
                    <a:pt x="6" y="83"/>
                  </a:lnTo>
                  <a:lnTo>
                    <a:pt x="2" y="93"/>
                  </a:lnTo>
                  <a:lnTo>
                    <a:pt x="0" y="101"/>
                  </a:lnTo>
                  <a:lnTo>
                    <a:pt x="0" y="108"/>
                  </a:lnTo>
                  <a:lnTo>
                    <a:pt x="1" y="114"/>
                  </a:lnTo>
                  <a:lnTo>
                    <a:pt x="2" y="116"/>
                  </a:lnTo>
                  <a:lnTo>
                    <a:pt x="5" y="119"/>
                  </a:lnTo>
                  <a:lnTo>
                    <a:pt x="7" y="120"/>
                  </a:lnTo>
                  <a:lnTo>
                    <a:pt x="10" y="123"/>
                  </a:lnTo>
                  <a:lnTo>
                    <a:pt x="10" y="123"/>
                  </a:lnTo>
                  <a:lnTo>
                    <a:pt x="12" y="123"/>
                  </a:lnTo>
                  <a:lnTo>
                    <a:pt x="14" y="123"/>
                  </a:lnTo>
                  <a:lnTo>
                    <a:pt x="15" y="120"/>
                  </a:lnTo>
                  <a:lnTo>
                    <a:pt x="16" y="119"/>
                  </a:lnTo>
                  <a:lnTo>
                    <a:pt x="15" y="115"/>
                  </a:lnTo>
                  <a:lnTo>
                    <a:pt x="14" y="114"/>
                  </a:lnTo>
                  <a:lnTo>
                    <a:pt x="13" y="113"/>
                  </a:lnTo>
                  <a:lnTo>
                    <a:pt x="13" y="113"/>
                  </a:lnTo>
                  <a:lnTo>
                    <a:pt x="11" y="112"/>
                  </a:lnTo>
                  <a:lnTo>
                    <a:pt x="10" y="111"/>
                  </a:lnTo>
                  <a:lnTo>
                    <a:pt x="10" y="107"/>
                  </a:lnTo>
                  <a:lnTo>
                    <a:pt x="10" y="102"/>
                  </a:lnTo>
                  <a:lnTo>
                    <a:pt x="12" y="96"/>
                  </a:lnTo>
                  <a:lnTo>
                    <a:pt x="18" y="80"/>
                  </a:lnTo>
                  <a:lnTo>
                    <a:pt x="27" y="62"/>
                  </a:lnTo>
                  <a:lnTo>
                    <a:pt x="47" y="27"/>
                  </a:lnTo>
                  <a:lnTo>
                    <a:pt x="59" y="7"/>
                  </a:lnTo>
                  <a:lnTo>
                    <a:pt x="59" y="7"/>
                  </a:lnTo>
                  <a:lnTo>
                    <a:pt x="60" y="5"/>
                  </a:lnTo>
                  <a:lnTo>
                    <a:pt x="59" y="3"/>
                  </a:lnTo>
                  <a:lnTo>
                    <a:pt x="59" y="1"/>
                  </a:lnTo>
                  <a:lnTo>
                    <a:pt x="57" y="0"/>
                  </a:lnTo>
                  <a:lnTo>
                    <a:pt x="56" y="0"/>
                  </a:lnTo>
                  <a:lnTo>
                    <a:pt x="54" y="0"/>
                  </a:lnTo>
                  <a:lnTo>
                    <a:pt x="52" y="0"/>
                  </a:lnTo>
                  <a:lnTo>
                    <a:pt x="51" y="2"/>
                  </a:lnTo>
                  <a:lnTo>
                    <a:pt x="51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92" name="Freeform 810"/>
            <p:cNvSpPr/>
            <p:nvPr/>
          </p:nvSpPr>
          <p:spPr bwMode="auto">
            <a:xfrm>
              <a:off x="6478588" y="1731963"/>
              <a:ext cx="28575" cy="65088"/>
            </a:xfrm>
            <a:custGeom>
              <a:avLst/>
              <a:gdLst/>
              <a:ahLst/>
              <a:cxnLst>
                <a:cxn ang="0">
                  <a:pos x="45" y="1"/>
                </a:cxn>
                <a:cxn ang="0">
                  <a:pos x="45" y="1"/>
                </a:cxn>
                <a:cxn ang="0">
                  <a:pos x="40" y="8"/>
                </a:cxn>
                <a:cxn ang="0">
                  <a:pos x="34" y="14"/>
                </a:cxn>
                <a:cxn ang="0">
                  <a:pos x="25" y="26"/>
                </a:cxn>
                <a:cxn ang="0">
                  <a:pos x="16" y="41"/>
                </a:cxn>
                <a:cxn ang="0">
                  <a:pos x="10" y="55"/>
                </a:cxn>
                <a:cxn ang="0">
                  <a:pos x="6" y="71"/>
                </a:cxn>
                <a:cxn ang="0">
                  <a:pos x="3" y="87"/>
                </a:cxn>
                <a:cxn ang="0">
                  <a:pos x="1" y="103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21"/>
                </a:cxn>
                <a:cxn ang="0">
                  <a:pos x="1" y="122"/>
                </a:cxn>
                <a:cxn ang="0">
                  <a:pos x="3" y="123"/>
                </a:cxn>
                <a:cxn ang="0">
                  <a:pos x="5" y="123"/>
                </a:cxn>
                <a:cxn ang="0">
                  <a:pos x="6" y="123"/>
                </a:cxn>
                <a:cxn ang="0">
                  <a:pos x="8" y="122"/>
                </a:cxn>
                <a:cxn ang="0">
                  <a:pos x="9" y="121"/>
                </a:cxn>
                <a:cxn ang="0">
                  <a:pos x="9" y="119"/>
                </a:cxn>
                <a:cxn ang="0">
                  <a:pos x="9" y="119"/>
                </a:cxn>
                <a:cxn ang="0">
                  <a:pos x="10" y="104"/>
                </a:cxn>
                <a:cxn ang="0">
                  <a:pos x="12" y="88"/>
                </a:cxn>
                <a:cxn ang="0">
                  <a:pos x="15" y="74"/>
                </a:cxn>
                <a:cxn ang="0">
                  <a:pos x="19" y="59"/>
                </a:cxn>
                <a:cxn ang="0">
                  <a:pos x="25" y="45"/>
                </a:cxn>
                <a:cxn ang="0">
                  <a:pos x="33" y="31"/>
                </a:cxn>
                <a:cxn ang="0">
                  <a:pos x="41" y="19"/>
                </a:cxn>
                <a:cxn ang="0">
                  <a:pos x="53" y="9"/>
                </a:cxn>
                <a:cxn ang="0">
                  <a:pos x="53" y="9"/>
                </a:cxn>
                <a:cxn ang="0">
                  <a:pos x="54" y="7"/>
                </a:cxn>
                <a:cxn ang="0">
                  <a:pos x="54" y="6"/>
                </a:cxn>
                <a:cxn ang="0">
                  <a:pos x="54" y="3"/>
                </a:cxn>
                <a:cxn ang="0">
                  <a:pos x="53" y="2"/>
                </a:cxn>
                <a:cxn ang="0">
                  <a:pos x="50" y="1"/>
                </a:cxn>
                <a:cxn ang="0">
                  <a:pos x="49" y="0"/>
                </a:cxn>
                <a:cxn ang="0">
                  <a:pos x="47" y="0"/>
                </a:cxn>
                <a:cxn ang="0">
                  <a:pos x="45" y="1"/>
                </a:cxn>
                <a:cxn ang="0">
                  <a:pos x="45" y="1"/>
                </a:cxn>
              </a:cxnLst>
              <a:rect l="0" t="0" r="r" b="b"/>
              <a:pathLst>
                <a:path w="54" h="123">
                  <a:moveTo>
                    <a:pt x="45" y="1"/>
                  </a:moveTo>
                  <a:lnTo>
                    <a:pt x="45" y="1"/>
                  </a:lnTo>
                  <a:lnTo>
                    <a:pt x="40" y="8"/>
                  </a:lnTo>
                  <a:lnTo>
                    <a:pt x="34" y="14"/>
                  </a:lnTo>
                  <a:lnTo>
                    <a:pt x="25" y="26"/>
                  </a:lnTo>
                  <a:lnTo>
                    <a:pt x="16" y="41"/>
                  </a:lnTo>
                  <a:lnTo>
                    <a:pt x="10" y="55"/>
                  </a:lnTo>
                  <a:lnTo>
                    <a:pt x="6" y="71"/>
                  </a:lnTo>
                  <a:lnTo>
                    <a:pt x="3" y="87"/>
                  </a:lnTo>
                  <a:lnTo>
                    <a:pt x="1" y="103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21"/>
                  </a:lnTo>
                  <a:lnTo>
                    <a:pt x="1" y="122"/>
                  </a:lnTo>
                  <a:lnTo>
                    <a:pt x="3" y="123"/>
                  </a:lnTo>
                  <a:lnTo>
                    <a:pt x="5" y="123"/>
                  </a:lnTo>
                  <a:lnTo>
                    <a:pt x="6" y="123"/>
                  </a:lnTo>
                  <a:lnTo>
                    <a:pt x="8" y="122"/>
                  </a:lnTo>
                  <a:lnTo>
                    <a:pt x="9" y="121"/>
                  </a:lnTo>
                  <a:lnTo>
                    <a:pt x="9" y="119"/>
                  </a:lnTo>
                  <a:lnTo>
                    <a:pt x="9" y="119"/>
                  </a:lnTo>
                  <a:lnTo>
                    <a:pt x="10" y="104"/>
                  </a:lnTo>
                  <a:lnTo>
                    <a:pt x="12" y="88"/>
                  </a:lnTo>
                  <a:lnTo>
                    <a:pt x="15" y="74"/>
                  </a:lnTo>
                  <a:lnTo>
                    <a:pt x="19" y="59"/>
                  </a:lnTo>
                  <a:lnTo>
                    <a:pt x="25" y="45"/>
                  </a:lnTo>
                  <a:lnTo>
                    <a:pt x="33" y="31"/>
                  </a:lnTo>
                  <a:lnTo>
                    <a:pt x="41" y="19"/>
                  </a:lnTo>
                  <a:lnTo>
                    <a:pt x="53" y="9"/>
                  </a:lnTo>
                  <a:lnTo>
                    <a:pt x="53" y="9"/>
                  </a:lnTo>
                  <a:lnTo>
                    <a:pt x="54" y="7"/>
                  </a:lnTo>
                  <a:lnTo>
                    <a:pt x="54" y="6"/>
                  </a:lnTo>
                  <a:lnTo>
                    <a:pt x="54" y="3"/>
                  </a:lnTo>
                  <a:lnTo>
                    <a:pt x="53" y="2"/>
                  </a:lnTo>
                  <a:lnTo>
                    <a:pt x="50" y="1"/>
                  </a:lnTo>
                  <a:lnTo>
                    <a:pt x="49" y="0"/>
                  </a:lnTo>
                  <a:lnTo>
                    <a:pt x="47" y="0"/>
                  </a:lnTo>
                  <a:lnTo>
                    <a:pt x="45" y="1"/>
                  </a:lnTo>
                  <a:lnTo>
                    <a:pt x="45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93" name="Freeform 811"/>
            <p:cNvSpPr/>
            <p:nvPr/>
          </p:nvSpPr>
          <p:spPr bwMode="auto">
            <a:xfrm>
              <a:off x="6523038" y="1739900"/>
              <a:ext cx="25400" cy="61913"/>
            </a:xfrm>
            <a:custGeom>
              <a:avLst/>
              <a:gdLst/>
              <a:ahLst/>
              <a:cxnLst>
                <a:cxn ang="0">
                  <a:pos x="39" y="3"/>
                </a:cxn>
                <a:cxn ang="0">
                  <a:pos x="39" y="3"/>
                </a:cxn>
                <a:cxn ang="0">
                  <a:pos x="27" y="29"/>
                </a:cxn>
                <a:cxn ang="0">
                  <a:pos x="17" y="56"/>
                </a:cxn>
                <a:cxn ang="0">
                  <a:pos x="8" y="82"/>
                </a:cxn>
                <a:cxn ang="0">
                  <a:pos x="4" y="96"/>
                </a:cxn>
                <a:cxn ang="0">
                  <a:pos x="0" y="110"/>
                </a:cxn>
                <a:cxn ang="0">
                  <a:pos x="0" y="110"/>
                </a:cxn>
                <a:cxn ang="0">
                  <a:pos x="0" y="112"/>
                </a:cxn>
                <a:cxn ang="0">
                  <a:pos x="1" y="113"/>
                </a:cxn>
                <a:cxn ang="0">
                  <a:pos x="4" y="116"/>
                </a:cxn>
                <a:cxn ang="0">
                  <a:pos x="6" y="117"/>
                </a:cxn>
                <a:cxn ang="0">
                  <a:pos x="8" y="116"/>
                </a:cxn>
                <a:cxn ang="0">
                  <a:pos x="9" y="114"/>
                </a:cxn>
                <a:cxn ang="0">
                  <a:pos x="10" y="112"/>
                </a:cxn>
                <a:cxn ang="0">
                  <a:pos x="10" y="112"/>
                </a:cxn>
                <a:cxn ang="0">
                  <a:pos x="13" y="99"/>
                </a:cxn>
                <a:cxn ang="0">
                  <a:pos x="16" y="85"/>
                </a:cxn>
                <a:cxn ang="0">
                  <a:pos x="25" y="58"/>
                </a:cxn>
                <a:cxn ang="0">
                  <a:pos x="37" y="32"/>
                </a:cxn>
                <a:cxn ang="0">
                  <a:pos x="47" y="5"/>
                </a:cxn>
                <a:cxn ang="0">
                  <a:pos x="47" y="5"/>
                </a:cxn>
                <a:cxn ang="0">
                  <a:pos x="48" y="3"/>
                </a:cxn>
                <a:cxn ang="0">
                  <a:pos x="47" y="2"/>
                </a:cxn>
                <a:cxn ang="0">
                  <a:pos x="46" y="1"/>
                </a:cxn>
                <a:cxn ang="0">
                  <a:pos x="45" y="0"/>
                </a:cxn>
                <a:cxn ang="0">
                  <a:pos x="41" y="0"/>
                </a:cxn>
                <a:cxn ang="0">
                  <a:pos x="40" y="1"/>
                </a:cxn>
                <a:cxn ang="0">
                  <a:pos x="39" y="3"/>
                </a:cxn>
                <a:cxn ang="0">
                  <a:pos x="39" y="3"/>
                </a:cxn>
              </a:cxnLst>
              <a:rect l="0" t="0" r="r" b="b"/>
              <a:pathLst>
                <a:path w="48" h="117">
                  <a:moveTo>
                    <a:pt x="39" y="3"/>
                  </a:moveTo>
                  <a:lnTo>
                    <a:pt x="39" y="3"/>
                  </a:lnTo>
                  <a:lnTo>
                    <a:pt x="27" y="29"/>
                  </a:lnTo>
                  <a:lnTo>
                    <a:pt x="17" y="56"/>
                  </a:lnTo>
                  <a:lnTo>
                    <a:pt x="8" y="82"/>
                  </a:lnTo>
                  <a:lnTo>
                    <a:pt x="4" y="96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12"/>
                  </a:lnTo>
                  <a:lnTo>
                    <a:pt x="1" y="113"/>
                  </a:lnTo>
                  <a:lnTo>
                    <a:pt x="4" y="116"/>
                  </a:lnTo>
                  <a:lnTo>
                    <a:pt x="6" y="117"/>
                  </a:lnTo>
                  <a:lnTo>
                    <a:pt x="8" y="116"/>
                  </a:lnTo>
                  <a:lnTo>
                    <a:pt x="9" y="114"/>
                  </a:lnTo>
                  <a:lnTo>
                    <a:pt x="10" y="112"/>
                  </a:lnTo>
                  <a:lnTo>
                    <a:pt x="10" y="112"/>
                  </a:lnTo>
                  <a:lnTo>
                    <a:pt x="13" y="99"/>
                  </a:lnTo>
                  <a:lnTo>
                    <a:pt x="16" y="85"/>
                  </a:lnTo>
                  <a:lnTo>
                    <a:pt x="25" y="58"/>
                  </a:lnTo>
                  <a:lnTo>
                    <a:pt x="37" y="32"/>
                  </a:lnTo>
                  <a:lnTo>
                    <a:pt x="47" y="5"/>
                  </a:lnTo>
                  <a:lnTo>
                    <a:pt x="47" y="5"/>
                  </a:lnTo>
                  <a:lnTo>
                    <a:pt x="48" y="3"/>
                  </a:lnTo>
                  <a:lnTo>
                    <a:pt x="47" y="2"/>
                  </a:lnTo>
                  <a:lnTo>
                    <a:pt x="46" y="1"/>
                  </a:lnTo>
                  <a:lnTo>
                    <a:pt x="45" y="0"/>
                  </a:lnTo>
                  <a:lnTo>
                    <a:pt x="41" y="0"/>
                  </a:lnTo>
                  <a:lnTo>
                    <a:pt x="40" y="1"/>
                  </a:lnTo>
                  <a:lnTo>
                    <a:pt x="39" y="3"/>
                  </a:lnTo>
                  <a:lnTo>
                    <a:pt x="39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94" name="Freeform 812"/>
            <p:cNvSpPr/>
            <p:nvPr/>
          </p:nvSpPr>
          <p:spPr bwMode="auto">
            <a:xfrm>
              <a:off x="6572250" y="1743075"/>
              <a:ext cx="28575" cy="61913"/>
            </a:xfrm>
            <a:custGeom>
              <a:avLst/>
              <a:gdLst/>
              <a:ahLst/>
              <a:cxnLst>
                <a:cxn ang="0">
                  <a:pos x="45" y="2"/>
                </a:cxn>
                <a:cxn ang="0">
                  <a:pos x="45" y="2"/>
                </a:cxn>
                <a:cxn ang="0">
                  <a:pos x="37" y="14"/>
                </a:cxn>
                <a:cxn ang="0">
                  <a:pos x="28" y="27"/>
                </a:cxn>
                <a:cxn ang="0">
                  <a:pos x="22" y="40"/>
                </a:cxn>
                <a:cxn ang="0">
                  <a:pos x="16" y="54"/>
                </a:cxn>
                <a:cxn ang="0">
                  <a:pos x="11" y="67"/>
                </a:cxn>
                <a:cxn ang="0">
                  <a:pos x="7" y="82"/>
                </a:cxn>
                <a:cxn ang="0">
                  <a:pos x="3" y="96"/>
                </a:cxn>
                <a:cxn ang="0">
                  <a:pos x="0" y="111"/>
                </a:cxn>
                <a:cxn ang="0">
                  <a:pos x="0" y="111"/>
                </a:cxn>
                <a:cxn ang="0">
                  <a:pos x="0" y="114"/>
                </a:cxn>
                <a:cxn ang="0">
                  <a:pos x="3" y="116"/>
                </a:cxn>
                <a:cxn ang="0">
                  <a:pos x="6" y="117"/>
                </a:cxn>
                <a:cxn ang="0">
                  <a:pos x="8" y="115"/>
                </a:cxn>
                <a:cxn ang="0">
                  <a:pos x="14" y="108"/>
                </a:cxn>
                <a:cxn ang="0">
                  <a:pos x="14" y="108"/>
                </a:cxn>
                <a:cxn ang="0">
                  <a:pos x="16" y="106"/>
                </a:cxn>
                <a:cxn ang="0">
                  <a:pos x="15" y="104"/>
                </a:cxn>
                <a:cxn ang="0">
                  <a:pos x="14" y="102"/>
                </a:cxn>
                <a:cxn ang="0">
                  <a:pos x="12" y="101"/>
                </a:cxn>
                <a:cxn ang="0">
                  <a:pos x="12" y="101"/>
                </a:cxn>
                <a:cxn ang="0">
                  <a:pos x="18" y="75"/>
                </a:cxn>
                <a:cxn ang="0">
                  <a:pos x="22" y="63"/>
                </a:cxn>
                <a:cxn ang="0">
                  <a:pos x="27" y="52"/>
                </a:cxn>
                <a:cxn ang="0">
                  <a:pos x="33" y="39"/>
                </a:cxn>
                <a:cxn ang="0">
                  <a:pos x="39" y="28"/>
                </a:cxn>
                <a:cxn ang="0">
                  <a:pos x="45" y="18"/>
                </a:cxn>
                <a:cxn ang="0">
                  <a:pos x="53" y="6"/>
                </a:cxn>
                <a:cxn ang="0">
                  <a:pos x="53" y="6"/>
                </a:cxn>
                <a:cxn ang="0">
                  <a:pos x="54" y="5"/>
                </a:cxn>
                <a:cxn ang="0">
                  <a:pos x="54" y="3"/>
                </a:cxn>
                <a:cxn ang="0">
                  <a:pos x="53" y="2"/>
                </a:cxn>
                <a:cxn ang="0">
                  <a:pos x="52" y="1"/>
                </a:cxn>
                <a:cxn ang="0">
                  <a:pos x="48" y="0"/>
                </a:cxn>
                <a:cxn ang="0">
                  <a:pos x="46" y="0"/>
                </a:cxn>
                <a:cxn ang="0">
                  <a:pos x="45" y="2"/>
                </a:cxn>
                <a:cxn ang="0">
                  <a:pos x="45" y="2"/>
                </a:cxn>
              </a:cxnLst>
              <a:rect l="0" t="0" r="r" b="b"/>
              <a:pathLst>
                <a:path w="54" h="117">
                  <a:moveTo>
                    <a:pt x="45" y="2"/>
                  </a:moveTo>
                  <a:lnTo>
                    <a:pt x="45" y="2"/>
                  </a:lnTo>
                  <a:lnTo>
                    <a:pt x="37" y="14"/>
                  </a:lnTo>
                  <a:lnTo>
                    <a:pt x="28" y="27"/>
                  </a:lnTo>
                  <a:lnTo>
                    <a:pt x="22" y="40"/>
                  </a:lnTo>
                  <a:lnTo>
                    <a:pt x="16" y="54"/>
                  </a:lnTo>
                  <a:lnTo>
                    <a:pt x="11" y="67"/>
                  </a:lnTo>
                  <a:lnTo>
                    <a:pt x="7" y="82"/>
                  </a:lnTo>
                  <a:lnTo>
                    <a:pt x="3" y="96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14"/>
                  </a:lnTo>
                  <a:lnTo>
                    <a:pt x="3" y="116"/>
                  </a:lnTo>
                  <a:lnTo>
                    <a:pt x="6" y="117"/>
                  </a:lnTo>
                  <a:lnTo>
                    <a:pt x="8" y="115"/>
                  </a:lnTo>
                  <a:lnTo>
                    <a:pt x="14" y="108"/>
                  </a:lnTo>
                  <a:lnTo>
                    <a:pt x="14" y="108"/>
                  </a:lnTo>
                  <a:lnTo>
                    <a:pt x="16" y="106"/>
                  </a:lnTo>
                  <a:lnTo>
                    <a:pt x="15" y="104"/>
                  </a:lnTo>
                  <a:lnTo>
                    <a:pt x="14" y="102"/>
                  </a:lnTo>
                  <a:lnTo>
                    <a:pt x="12" y="101"/>
                  </a:lnTo>
                  <a:lnTo>
                    <a:pt x="12" y="101"/>
                  </a:lnTo>
                  <a:lnTo>
                    <a:pt x="18" y="75"/>
                  </a:lnTo>
                  <a:lnTo>
                    <a:pt x="22" y="63"/>
                  </a:lnTo>
                  <a:lnTo>
                    <a:pt x="27" y="52"/>
                  </a:lnTo>
                  <a:lnTo>
                    <a:pt x="33" y="39"/>
                  </a:lnTo>
                  <a:lnTo>
                    <a:pt x="39" y="28"/>
                  </a:lnTo>
                  <a:lnTo>
                    <a:pt x="45" y="18"/>
                  </a:lnTo>
                  <a:lnTo>
                    <a:pt x="53" y="6"/>
                  </a:lnTo>
                  <a:lnTo>
                    <a:pt x="53" y="6"/>
                  </a:lnTo>
                  <a:lnTo>
                    <a:pt x="54" y="5"/>
                  </a:lnTo>
                  <a:lnTo>
                    <a:pt x="54" y="3"/>
                  </a:lnTo>
                  <a:lnTo>
                    <a:pt x="53" y="2"/>
                  </a:lnTo>
                  <a:lnTo>
                    <a:pt x="52" y="1"/>
                  </a:lnTo>
                  <a:lnTo>
                    <a:pt x="48" y="0"/>
                  </a:lnTo>
                  <a:lnTo>
                    <a:pt x="46" y="0"/>
                  </a:lnTo>
                  <a:lnTo>
                    <a:pt x="45" y="2"/>
                  </a:lnTo>
                  <a:lnTo>
                    <a:pt x="45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95" name="Freeform 813"/>
            <p:cNvSpPr/>
            <p:nvPr/>
          </p:nvSpPr>
          <p:spPr bwMode="auto">
            <a:xfrm>
              <a:off x="6629400" y="1741488"/>
              <a:ext cx="28575" cy="55563"/>
            </a:xfrm>
            <a:custGeom>
              <a:avLst/>
              <a:gdLst/>
              <a:ahLst/>
              <a:cxnLst>
                <a:cxn ang="0">
                  <a:pos x="44" y="3"/>
                </a:cxn>
                <a:cxn ang="0">
                  <a:pos x="44" y="3"/>
                </a:cxn>
                <a:cxn ang="0">
                  <a:pos x="39" y="14"/>
                </a:cxn>
                <a:cxn ang="0">
                  <a:pos x="35" y="26"/>
                </a:cxn>
                <a:cxn ang="0">
                  <a:pos x="35" y="26"/>
                </a:cxn>
                <a:cxn ang="0">
                  <a:pos x="34" y="32"/>
                </a:cxn>
                <a:cxn ang="0">
                  <a:pos x="33" y="38"/>
                </a:cxn>
                <a:cxn ang="0">
                  <a:pos x="32" y="44"/>
                </a:cxn>
                <a:cxn ang="0">
                  <a:pos x="31" y="48"/>
                </a:cxn>
                <a:cxn ang="0">
                  <a:pos x="30" y="50"/>
                </a:cxn>
                <a:cxn ang="0">
                  <a:pos x="30" y="50"/>
                </a:cxn>
                <a:cxn ang="0">
                  <a:pos x="25" y="55"/>
                </a:cxn>
                <a:cxn ang="0">
                  <a:pos x="22" y="61"/>
                </a:cxn>
                <a:cxn ang="0">
                  <a:pos x="15" y="73"/>
                </a:cxn>
                <a:cxn ang="0">
                  <a:pos x="9" y="86"/>
                </a:cxn>
                <a:cxn ang="0">
                  <a:pos x="5" y="91"/>
                </a:cxn>
                <a:cxn ang="0">
                  <a:pos x="1" y="97"/>
                </a:cxn>
                <a:cxn ang="0">
                  <a:pos x="1" y="97"/>
                </a:cxn>
                <a:cxn ang="0">
                  <a:pos x="0" y="98"/>
                </a:cxn>
                <a:cxn ang="0">
                  <a:pos x="0" y="100"/>
                </a:cxn>
                <a:cxn ang="0">
                  <a:pos x="0" y="102"/>
                </a:cxn>
                <a:cxn ang="0">
                  <a:pos x="1" y="103"/>
                </a:cxn>
                <a:cxn ang="0">
                  <a:pos x="3" y="104"/>
                </a:cxn>
                <a:cxn ang="0">
                  <a:pos x="4" y="105"/>
                </a:cxn>
                <a:cxn ang="0">
                  <a:pos x="6" y="104"/>
                </a:cxn>
                <a:cxn ang="0">
                  <a:pos x="7" y="103"/>
                </a:cxn>
                <a:cxn ang="0">
                  <a:pos x="7" y="103"/>
                </a:cxn>
                <a:cxn ang="0">
                  <a:pos x="14" y="94"/>
                </a:cxn>
                <a:cxn ang="0">
                  <a:pos x="21" y="84"/>
                </a:cxn>
                <a:cxn ang="0">
                  <a:pos x="31" y="63"/>
                </a:cxn>
                <a:cxn ang="0">
                  <a:pos x="31" y="63"/>
                </a:cxn>
                <a:cxn ang="0">
                  <a:pos x="34" y="60"/>
                </a:cxn>
                <a:cxn ang="0">
                  <a:pos x="37" y="57"/>
                </a:cxn>
                <a:cxn ang="0">
                  <a:pos x="39" y="54"/>
                </a:cxn>
                <a:cxn ang="0">
                  <a:pos x="40" y="50"/>
                </a:cxn>
                <a:cxn ang="0">
                  <a:pos x="40" y="50"/>
                </a:cxn>
                <a:cxn ang="0">
                  <a:pos x="42" y="38"/>
                </a:cxn>
                <a:cxn ang="0">
                  <a:pos x="44" y="28"/>
                </a:cxn>
                <a:cxn ang="0">
                  <a:pos x="48" y="18"/>
                </a:cxn>
                <a:cxn ang="0">
                  <a:pos x="53" y="7"/>
                </a:cxn>
                <a:cxn ang="0">
                  <a:pos x="53" y="7"/>
                </a:cxn>
                <a:cxn ang="0">
                  <a:pos x="53" y="5"/>
                </a:cxn>
                <a:cxn ang="0">
                  <a:pos x="53" y="4"/>
                </a:cxn>
                <a:cxn ang="0">
                  <a:pos x="51" y="1"/>
                </a:cxn>
                <a:cxn ang="0">
                  <a:pos x="48" y="0"/>
                </a:cxn>
                <a:cxn ang="0">
                  <a:pos x="47" y="0"/>
                </a:cxn>
                <a:cxn ang="0">
                  <a:pos x="45" y="1"/>
                </a:cxn>
                <a:cxn ang="0">
                  <a:pos x="44" y="3"/>
                </a:cxn>
                <a:cxn ang="0">
                  <a:pos x="44" y="3"/>
                </a:cxn>
              </a:cxnLst>
              <a:rect l="0" t="0" r="r" b="b"/>
              <a:pathLst>
                <a:path w="53" h="105">
                  <a:moveTo>
                    <a:pt x="44" y="3"/>
                  </a:moveTo>
                  <a:lnTo>
                    <a:pt x="44" y="3"/>
                  </a:lnTo>
                  <a:lnTo>
                    <a:pt x="39" y="14"/>
                  </a:lnTo>
                  <a:lnTo>
                    <a:pt x="35" y="26"/>
                  </a:lnTo>
                  <a:lnTo>
                    <a:pt x="35" y="26"/>
                  </a:lnTo>
                  <a:lnTo>
                    <a:pt x="34" y="32"/>
                  </a:lnTo>
                  <a:lnTo>
                    <a:pt x="33" y="38"/>
                  </a:lnTo>
                  <a:lnTo>
                    <a:pt x="32" y="44"/>
                  </a:lnTo>
                  <a:lnTo>
                    <a:pt x="31" y="48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25" y="55"/>
                  </a:lnTo>
                  <a:lnTo>
                    <a:pt x="22" y="61"/>
                  </a:lnTo>
                  <a:lnTo>
                    <a:pt x="15" y="73"/>
                  </a:lnTo>
                  <a:lnTo>
                    <a:pt x="9" y="86"/>
                  </a:lnTo>
                  <a:lnTo>
                    <a:pt x="5" y="91"/>
                  </a:lnTo>
                  <a:lnTo>
                    <a:pt x="1" y="97"/>
                  </a:lnTo>
                  <a:lnTo>
                    <a:pt x="1" y="97"/>
                  </a:lnTo>
                  <a:lnTo>
                    <a:pt x="0" y="98"/>
                  </a:lnTo>
                  <a:lnTo>
                    <a:pt x="0" y="100"/>
                  </a:lnTo>
                  <a:lnTo>
                    <a:pt x="0" y="102"/>
                  </a:lnTo>
                  <a:lnTo>
                    <a:pt x="1" y="103"/>
                  </a:lnTo>
                  <a:lnTo>
                    <a:pt x="3" y="104"/>
                  </a:lnTo>
                  <a:lnTo>
                    <a:pt x="4" y="105"/>
                  </a:lnTo>
                  <a:lnTo>
                    <a:pt x="6" y="104"/>
                  </a:lnTo>
                  <a:lnTo>
                    <a:pt x="7" y="103"/>
                  </a:lnTo>
                  <a:lnTo>
                    <a:pt x="7" y="103"/>
                  </a:lnTo>
                  <a:lnTo>
                    <a:pt x="14" y="94"/>
                  </a:lnTo>
                  <a:lnTo>
                    <a:pt x="21" y="84"/>
                  </a:lnTo>
                  <a:lnTo>
                    <a:pt x="31" y="63"/>
                  </a:lnTo>
                  <a:lnTo>
                    <a:pt x="31" y="63"/>
                  </a:lnTo>
                  <a:lnTo>
                    <a:pt x="34" y="60"/>
                  </a:lnTo>
                  <a:lnTo>
                    <a:pt x="37" y="57"/>
                  </a:lnTo>
                  <a:lnTo>
                    <a:pt x="39" y="54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42" y="38"/>
                  </a:lnTo>
                  <a:lnTo>
                    <a:pt x="44" y="28"/>
                  </a:lnTo>
                  <a:lnTo>
                    <a:pt x="48" y="18"/>
                  </a:lnTo>
                  <a:lnTo>
                    <a:pt x="53" y="7"/>
                  </a:lnTo>
                  <a:lnTo>
                    <a:pt x="53" y="7"/>
                  </a:lnTo>
                  <a:lnTo>
                    <a:pt x="53" y="5"/>
                  </a:lnTo>
                  <a:lnTo>
                    <a:pt x="53" y="4"/>
                  </a:lnTo>
                  <a:lnTo>
                    <a:pt x="51" y="1"/>
                  </a:lnTo>
                  <a:lnTo>
                    <a:pt x="48" y="0"/>
                  </a:lnTo>
                  <a:lnTo>
                    <a:pt x="47" y="0"/>
                  </a:lnTo>
                  <a:lnTo>
                    <a:pt x="45" y="1"/>
                  </a:lnTo>
                  <a:lnTo>
                    <a:pt x="44" y="3"/>
                  </a:lnTo>
                  <a:lnTo>
                    <a:pt x="44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96" name="Freeform 814"/>
            <p:cNvSpPr/>
            <p:nvPr/>
          </p:nvSpPr>
          <p:spPr bwMode="auto">
            <a:xfrm>
              <a:off x="6673850" y="1739900"/>
              <a:ext cx="20638" cy="53975"/>
            </a:xfrm>
            <a:custGeom>
              <a:avLst/>
              <a:gdLst/>
              <a:ahLst/>
              <a:cxnLst>
                <a:cxn ang="0">
                  <a:pos x="32" y="4"/>
                </a:cxn>
                <a:cxn ang="0">
                  <a:pos x="32" y="4"/>
                </a:cxn>
                <a:cxn ang="0">
                  <a:pos x="29" y="16"/>
                </a:cxn>
                <a:cxn ang="0">
                  <a:pos x="26" y="28"/>
                </a:cxn>
                <a:cxn ang="0">
                  <a:pos x="22" y="40"/>
                </a:cxn>
                <a:cxn ang="0">
                  <a:pos x="18" y="51"/>
                </a:cxn>
                <a:cxn ang="0">
                  <a:pos x="8" y="74"/>
                </a:cxn>
                <a:cxn ang="0">
                  <a:pos x="4" y="86"/>
                </a:cxn>
                <a:cxn ang="0">
                  <a:pos x="0" y="98"/>
                </a:cxn>
                <a:cxn ang="0">
                  <a:pos x="0" y="98"/>
                </a:cxn>
                <a:cxn ang="0">
                  <a:pos x="0" y="100"/>
                </a:cxn>
                <a:cxn ang="0">
                  <a:pos x="1" y="101"/>
                </a:cxn>
                <a:cxn ang="0">
                  <a:pos x="2" y="102"/>
                </a:cxn>
                <a:cxn ang="0">
                  <a:pos x="4" y="103"/>
                </a:cxn>
                <a:cxn ang="0">
                  <a:pos x="5" y="103"/>
                </a:cxn>
                <a:cxn ang="0">
                  <a:pos x="7" y="103"/>
                </a:cxn>
                <a:cxn ang="0">
                  <a:pos x="8" y="102"/>
                </a:cxn>
                <a:cxn ang="0">
                  <a:pos x="9" y="100"/>
                </a:cxn>
                <a:cxn ang="0">
                  <a:pos x="9" y="100"/>
                </a:cxn>
                <a:cxn ang="0">
                  <a:pos x="12" y="88"/>
                </a:cxn>
                <a:cxn ang="0">
                  <a:pos x="17" y="76"/>
                </a:cxn>
                <a:cxn ang="0">
                  <a:pos x="27" y="53"/>
                </a:cxn>
                <a:cxn ang="0">
                  <a:pos x="32" y="41"/>
                </a:cxn>
                <a:cxn ang="0">
                  <a:pos x="36" y="29"/>
                </a:cxn>
                <a:cxn ang="0">
                  <a:pos x="39" y="16"/>
                </a:cxn>
                <a:cxn ang="0">
                  <a:pos x="41" y="4"/>
                </a:cxn>
                <a:cxn ang="0">
                  <a:pos x="41" y="4"/>
                </a:cxn>
                <a:cxn ang="0">
                  <a:pos x="41" y="2"/>
                </a:cxn>
                <a:cxn ang="0">
                  <a:pos x="40" y="1"/>
                </a:cxn>
                <a:cxn ang="0">
                  <a:pos x="38" y="0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33" y="1"/>
                </a:cxn>
                <a:cxn ang="0">
                  <a:pos x="32" y="2"/>
                </a:cxn>
                <a:cxn ang="0">
                  <a:pos x="32" y="4"/>
                </a:cxn>
                <a:cxn ang="0">
                  <a:pos x="32" y="4"/>
                </a:cxn>
              </a:cxnLst>
              <a:rect l="0" t="0" r="r" b="b"/>
              <a:pathLst>
                <a:path w="41" h="103">
                  <a:moveTo>
                    <a:pt x="32" y="4"/>
                  </a:moveTo>
                  <a:lnTo>
                    <a:pt x="32" y="4"/>
                  </a:lnTo>
                  <a:lnTo>
                    <a:pt x="29" y="16"/>
                  </a:lnTo>
                  <a:lnTo>
                    <a:pt x="26" y="28"/>
                  </a:lnTo>
                  <a:lnTo>
                    <a:pt x="22" y="40"/>
                  </a:lnTo>
                  <a:lnTo>
                    <a:pt x="18" y="51"/>
                  </a:lnTo>
                  <a:lnTo>
                    <a:pt x="8" y="74"/>
                  </a:lnTo>
                  <a:lnTo>
                    <a:pt x="4" y="86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100"/>
                  </a:lnTo>
                  <a:lnTo>
                    <a:pt x="1" y="101"/>
                  </a:lnTo>
                  <a:lnTo>
                    <a:pt x="2" y="102"/>
                  </a:lnTo>
                  <a:lnTo>
                    <a:pt x="4" y="103"/>
                  </a:lnTo>
                  <a:lnTo>
                    <a:pt x="5" y="103"/>
                  </a:lnTo>
                  <a:lnTo>
                    <a:pt x="7" y="103"/>
                  </a:lnTo>
                  <a:lnTo>
                    <a:pt x="8" y="102"/>
                  </a:lnTo>
                  <a:lnTo>
                    <a:pt x="9" y="100"/>
                  </a:lnTo>
                  <a:lnTo>
                    <a:pt x="9" y="100"/>
                  </a:lnTo>
                  <a:lnTo>
                    <a:pt x="12" y="88"/>
                  </a:lnTo>
                  <a:lnTo>
                    <a:pt x="17" y="76"/>
                  </a:lnTo>
                  <a:lnTo>
                    <a:pt x="27" y="53"/>
                  </a:lnTo>
                  <a:lnTo>
                    <a:pt x="32" y="41"/>
                  </a:lnTo>
                  <a:lnTo>
                    <a:pt x="36" y="29"/>
                  </a:lnTo>
                  <a:lnTo>
                    <a:pt x="39" y="16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1" y="2"/>
                  </a:lnTo>
                  <a:lnTo>
                    <a:pt x="40" y="1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5" y="0"/>
                  </a:lnTo>
                  <a:lnTo>
                    <a:pt x="33" y="1"/>
                  </a:lnTo>
                  <a:lnTo>
                    <a:pt x="32" y="2"/>
                  </a:lnTo>
                  <a:lnTo>
                    <a:pt x="32" y="4"/>
                  </a:lnTo>
                  <a:lnTo>
                    <a:pt x="32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97" name="Freeform 815"/>
            <p:cNvSpPr/>
            <p:nvPr/>
          </p:nvSpPr>
          <p:spPr bwMode="auto">
            <a:xfrm>
              <a:off x="6811963" y="1671638"/>
              <a:ext cx="9525" cy="38100"/>
            </a:xfrm>
            <a:custGeom>
              <a:avLst/>
              <a:gdLst/>
              <a:ahLst/>
              <a:cxnLst>
                <a:cxn ang="0">
                  <a:pos x="11" y="58"/>
                </a:cxn>
                <a:cxn ang="0">
                  <a:pos x="11" y="58"/>
                </a:cxn>
                <a:cxn ang="0">
                  <a:pos x="10" y="51"/>
                </a:cxn>
                <a:cxn ang="0">
                  <a:pos x="9" y="44"/>
                </a:cxn>
                <a:cxn ang="0">
                  <a:pos x="10" y="33"/>
                </a:cxn>
                <a:cxn ang="0">
                  <a:pos x="10" y="33"/>
                </a:cxn>
                <a:cxn ang="0">
                  <a:pos x="11" y="5"/>
                </a:cxn>
                <a:cxn ang="0">
                  <a:pos x="11" y="5"/>
                </a:cxn>
                <a:cxn ang="0">
                  <a:pos x="11" y="3"/>
                </a:cxn>
                <a:cxn ang="0">
                  <a:pos x="10" y="1"/>
                </a:cxn>
                <a:cxn ang="0">
                  <a:pos x="8" y="0"/>
                </a:cxn>
                <a:cxn ang="0">
                  <a:pos x="7" y="0"/>
                </a:cxn>
                <a:cxn ang="0">
                  <a:pos x="5" y="0"/>
                </a:cxn>
                <a:cxn ang="0">
                  <a:pos x="4" y="1"/>
                </a:cxn>
                <a:cxn ang="0">
                  <a:pos x="3" y="3"/>
                </a:cxn>
                <a:cxn ang="0">
                  <a:pos x="2" y="5"/>
                </a:cxn>
                <a:cxn ang="0">
                  <a:pos x="2" y="5"/>
                </a:cxn>
                <a:cxn ang="0">
                  <a:pos x="1" y="20"/>
                </a:cxn>
                <a:cxn ang="0">
                  <a:pos x="0" y="40"/>
                </a:cxn>
                <a:cxn ang="0">
                  <a:pos x="0" y="50"/>
                </a:cxn>
                <a:cxn ang="0">
                  <a:pos x="2" y="59"/>
                </a:cxn>
                <a:cxn ang="0">
                  <a:pos x="3" y="63"/>
                </a:cxn>
                <a:cxn ang="0">
                  <a:pos x="5" y="66"/>
                </a:cxn>
                <a:cxn ang="0">
                  <a:pos x="7" y="69"/>
                </a:cxn>
                <a:cxn ang="0">
                  <a:pos x="11" y="72"/>
                </a:cxn>
                <a:cxn ang="0">
                  <a:pos x="11" y="72"/>
                </a:cxn>
                <a:cxn ang="0">
                  <a:pos x="13" y="72"/>
                </a:cxn>
                <a:cxn ang="0">
                  <a:pos x="15" y="72"/>
                </a:cxn>
                <a:cxn ang="0">
                  <a:pos x="17" y="70"/>
                </a:cxn>
                <a:cxn ang="0">
                  <a:pos x="17" y="68"/>
                </a:cxn>
                <a:cxn ang="0">
                  <a:pos x="17" y="62"/>
                </a:cxn>
                <a:cxn ang="0">
                  <a:pos x="17" y="62"/>
                </a:cxn>
                <a:cxn ang="0">
                  <a:pos x="17" y="59"/>
                </a:cxn>
                <a:cxn ang="0">
                  <a:pos x="15" y="58"/>
                </a:cxn>
                <a:cxn ang="0">
                  <a:pos x="13" y="57"/>
                </a:cxn>
                <a:cxn ang="0">
                  <a:pos x="11" y="58"/>
                </a:cxn>
                <a:cxn ang="0">
                  <a:pos x="11" y="58"/>
                </a:cxn>
              </a:cxnLst>
              <a:rect l="0" t="0" r="r" b="b"/>
              <a:pathLst>
                <a:path w="17" h="72">
                  <a:moveTo>
                    <a:pt x="11" y="58"/>
                  </a:moveTo>
                  <a:lnTo>
                    <a:pt x="11" y="58"/>
                  </a:lnTo>
                  <a:lnTo>
                    <a:pt x="10" y="51"/>
                  </a:lnTo>
                  <a:lnTo>
                    <a:pt x="9" y="44"/>
                  </a:lnTo>
                  <a:lnTo>
                    <a:pt x="10" y="33"/>
                  </a:lnTo>
                  <a:lnTo>
                    <a:pt x="10" y="33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3"/>
                  </a:lnTo>
                  <a:lnTo>
                    <a:pt x="10" y="1"/>
                  </a:lnTo>
                  <a:lnTo>
                    <a:pt x="8" y="0"/>
                  </a:lnTo>
                  <a:lnTo>
                    <a:pt x="7" y="0"/>
                  </a:lnTo>
                  <a:lnTo>
                    <a:pt x="5" y="0"/>
                  </a:lnTo>
                  <a:lnTo>
                    <a:pt x="4" y="1"/>
                  </a:lnTo>
                  <a:lnTo>
                    <a:pt x="3" y="3"/>
                  </a:lnTo>
                  <a:lnTo>
                    <a:pt x="2" y="5"/>
                  </a:lnTo>
                  <a:lnTo>
                    <a:pt x="2" y="5"/>
                  </a:lnTo>
                  <a:lnTo>
                    <a:pt x="1" y="20"/>
                  </a:lnTo>
                  <a:lnTo>
                    <a:pt x="0" y="40"/>
                  </a:lnTo>
                  <a:lnTo>
                    <a:pt x="0" y="50"/>
                  </a:lnTo>
                  <a:lnTo>
                    <a:pt x="2" y="59"/>
                  </a:lnTo>
                  <a:lnTo>
                    <a:pt x="3" y="63"/>
                  </a:lnTo>
                  <a:lnTo>
                    <a:pt x="5" y="66"/>
                  </a:lnTo>
                  <a:lnTo>
                    <a:pt x="7" y="69"/>
                  </a:lnTo>
                  <a:lnTo>
                    <a:pt x="11" y="72"/>
                  </a:lnTo>
                  <a:lnTo>
                    <a:pt x="11" y="72"/>
                  </a:lnTo>
                  <a:lnTo>
                    <a:pt x="13" y="72"/>
                  </a:lnTo>
                  <a:lnTo>
                    <a:pt x="15" y="72"/>
                  </a:lnTo>
                  <a:lnTo>
                    <a:pt x="17" y="70"/>
                  </a:lnTo>
                  <a:lnTo>
                    <a:pt x="17" y="68"/>
                  </a:lnTo>
                  <a:lnTo>
                    <a:pt x="17" y="62"/>
                  </a:lnTo>
                  <a:lnTo>
                    <a:pt x="17" y="62"/>
                  </a:lnTo>
                  <a:lnTo>
                    <a:pt x="17" y="59"/>
                  </a:lnTo>
                  <a:lnTo>
                    <a:pt x="15" y="58"/>
                  </a:lnTo>
                  <a:lnTo>
                    <a:pt x="13" y="57"/>
                  </a:lnTo>
                  <a:lnTo>
                    <a:pt x="11" y="58"/>
                  </a:lnTo>
                  <a:lnTo>
                    <a:pt x="11" y="5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98" name="Freeform 816"/>
            <p:cNvSpPr/>
            <p:nvPr/>
          </p:nvSpPr>
          <p:spPr bwMode="auto">
            <a:xfrm>
              <a:off x="6843713" y="1644650"/>
              <a:ext cx="22225" cy="55563"/>
            </a:xfrm>
            <a:custGeom>
              <a:avLst/>
              <a:gdLst/>
              <a:ahLst/>
              <a:cxnLst>
                <a:cxn ang="0">
                  <a:pos x="33" y="1"/>
                </a:cxn>
                <a:cxn ang="0">
                  <a:pos x="33" y="1"/>
                </a:cxn>
                <a:cxn ang="0">
                  <a:pos x="29" y="6"/>
                </a:cxn>
                <a:cxn ang="0">
                  <a:pos x="26" y="12"/>
                </a:cxn>
                <a:cxn ang="0">
                  <a:pos x="20" y="23"/>
                </a:cxn>
                <a:cxn ang="0">
                  <a:pos x="16" y="35"/>
                </a:cxn>
                <a:cxn ang="0">
                  <a:pos x="13" y="48"/>
                </a:cxn>
                <a:cxn ang="0">
                  <a:pos x="8" y="73"/>
                </a:cxn>
                <a:cxn ang="0">
                  <a:pos x="5" y="86"/>
                </a:cxn>
                <a:cxn ang="0">
                  <a:pos x="1" y="97"/>
                </a:cxn>
                <a:cxn ang="0">
                  <a:pos x="1" y="97"/>
                </a:cxn>
                <a:cxn ang="0">
                  <a:pos x="0" y="99"/>
                </a:cxn>
                <a:cxn ang="0">
                  <a:pos x="1" y="101"/>
                </a:cxn>
                <a:cxn ang="0">
                  <a:pos x="3" y="103"/>
                </a:cxn>
                <a:cxn ang="0">
                  <a:pos x="5" y="104"/>
                </a:cxn>
                <a:cxn ang="0">
                  <a:pos x="6" y="104"/>
                </a:cxn>
                <a:cxn ang="0">
                  <a:pos x="8" y="103"/>
                </a:cxn>
                <a:cxn ang="0">
                  <a:pos x="9" y="102"/>
                </a:cxn>
                <a:cxn ang="0">
                  <a:pos x="9" y="102"/>
                </a:cxn>
                <a:cxn ang="0">
                  <a:pos x="13" y="91"/>
                </a:cxn>
                <a:cxn ang="0">
                  <a:pos x="17" y="81"/>
                </a:cxn>
                <a:cxn ang="0">
                  <a:pos x="23" y="58"/>
                </a:cxn>
                <a:cxn ang="0">
                  <a:pos x="23" y="58"/>
                </a:cxn>
                <a:cxn ang="0">
                  <a:pos x="25" y="45"/>
                </a:cxn>
                <a:cxn ang="0">
                  <a:pos x="28" y="32"/>
                </a:cxn>
                <a:cxn ang="0">
                  <a:pos x="30" y="26"/>
                </a:cxn>
                <a:cxn ang="0">
                  <a:pos x="33" y="20"/>
                </a:cxn>
                <a:cxn ang="0">
                  <a:pos x="36" y="14"/>
                </a:cxn>
                <a:cxn ang="0">
                  <a:pos x="40" y="8"/>
                </a:cxn>
                <a:cxn ang="0">
                  <a:pos x="40" y="8"/>
                </a:cxn>
                <a:cxn ang="0">
                  <a:pos x="41" y="6"/>
                </a:cxn>
                <a:cxn ang="0">
                  <a:pos x="41" y="4"/>
                </a:cxn>
                <a:cxn ang="0">
                  <a:pos x="40" y="3"/>
                </a:cxn>
                <a:cxn ang="0">
                  <a:pos x="39" y="1"/>
                </a:cxn>
                <a:cxn ang="0">
                  <a:pos x="38" y="0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33" y="1"/>
                </a:cxn>
                <a:cxn ang="0">
                  <a:pos x="33" y="1"/>
                </a:cxn>
              </a:cxnLst>
              <a:rect l="0" t="0" r="r" b="b"/>
              <a:pathLst>
                <a:path w="41" h="104">
                  <a:moveTo>
                    <a:pt x="33" y="1"/>
                  </a:moveTo>
                  <a:lnTo>
                    <a:pt x="33" y="1"/>
                  </a:lnTo>
                  <a:lnTo>
                    <a:pt x="29" y="6"/>
                  </a:lnTo>
                  <a:lnTo>
                    <a:pt x="26" y="12"/>
                  </a:lnTo>
                  <a:lnTo>
                    <a:pt x="20" y="23"/>
                  </a:lnTo>
                  <a:lnTo>
                    <a:pt x="16" y="35"/>
                  </a:lnTo>
                  <a:lnTo>
                    <a:pt x="13" y="48"/>
                  </a:lnTo>
                  <a:lnTo>
                    <a:pt x="8" y="73"/>
                  </a:lnTo>
                  <a:lnTo>
                    <a:pt x="5" y="86"/>
                  </a:lnTo>
                  <a:lnTo>
                    <a:pt x="1" y="97"/>
                  </a:lnTo>
                  <a:lnTo>
                    <a:pt x="1" y="97"/>
                  </a:lnTo>
                  <a:lnTo>
                    <a:pt x="0" y="99"/>
                  </a:lnTo>
                  <a:lnTo>
                    <a:pt x="1" y="101"/>
                  </a:lnTo>
                  <a:lnTo>
                    <a:pt x="3" y="103"/>
                  </a:lnTo>
                  <a:lnTo>
                    <a:pt x="5" y="104"/>
                  </a:lnTo>
                  <a:lnTo>
                    <a:pt x="6" y="104"/>
                  </a:lnTo>
                  <a:lnTo>
                    <a:pt x="8" y="103"/>
                  </a:lnTo>
                  <a:lnTo>
                    <a:pt x="9" y="102"/>
                  </a:lnTo>
                  <a:lnTo>
                    <a:pt x="9" y="102"/>
                  </a:lnTo>
                  <a:lnTo>
                    <a:pt x="13" y="91"/>
                  </a:lnTo>
                  <a:lnTo>
                    <a:pt x="17" y="81"/>
                  </a:lnTo>
                  <a:lnTo>
                    <a:pt x="23" y="58"/>
                  </a:lnTo>
                  <a:lnTo>
                    <a:pt x="23" y="58"/>
                  </a:lnTo>
                  <a:lnTo>
                    <a:pt x="25" y="45"/>
                  </a:lnTo>
                  <a:lnTo>
                    <a:pt x="28" y="32"/>
                  </a:lnTo>
                  <a:lnTo>
                    <a:pt x="30" y="26"/>
                  </a:lnTo>
                  <a:lnTo>
                    <a:pt x="33" y="20"/>
                  </a:lnTo>
                  <a:lnTo>
                    <a:pt x="36" y="14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41" y="6"/>
                  </a:lnTo>
                  <a:lnTo>
                    <a:pt x="41" y="4"/>
                  </a:lnTo>
                  <a:lnTo>
                    <a:pt x="40" y="3"/>
                  </a:lnTo>
                  <a:lnTo>
                    <a:pt x="39" y="1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5" y="0"/>
                  </a:lnTo>
                  <a:lnTo>
                    <a:pt x="33" y="1"/>
                  </a:lnTo>
                  <a:lnTo>
                    <a:pt x="33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99" name="Freeform 817"/>
            <p:cNvSpPr/>
            <p:nvPr/>
          </p:nvSpPr>
          <p:spPr bwMode="auto">
            <a:xfrm>
              <a:off x="6719888" y="1743075"/>
              <a:ext cx="9525" cy="47625"/>
            </a:xfrm>
            <a:custGeom>
              <a:avLst/>
              <a:gdLst/>
              <a:ahLst/>
              <a:cxnLst>
                <a:cxn ang="0">
                  <a:pos x="16" y="4"/>
                </a:cxn>
                <a:cxn ang="0">
                  <a:pos x="16" y="4"/>
                </a:cxn>
                <a:cxn ang="0">
                  <a:pos x="16" y="2"/>
                </a:cxn>
                <a:cxn ang="0">
                  <a:pos x="15" y="1"/>
                </a:cxn>
                <a:cxn ang="0">
                  <a:pos x="13" y="0"/>
                </a:cxn>
                <a:cxn ang="0">
                  <a:pos x="11" y="0"/>
                </a:cxn>
                <a:cxn ang="0">
                  <a:pos x="10" y="0"/>
                </a:cxn>
                <a:cxn ang="0">
                  <a:pos x="8" y="1"/>
                </a:cxn>
                <a:cxn ang="0">
                  <a:pos x="7" y="2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8" y="25"/>
                </a:cxn>
                <a:cxn ang="0">
                  <a:pos x="8" y="44"/>
                </a:cxn>
                <a:cxn ang="0">
                  <a:pos x="8" y="55"/>
                </a:cxn>
                <a:cxn ang="0">
                  <a:pos x="7" y="65"/>
                </a:cxn>
                <a:cxn ang="0">
                  <a:pos x="4" y="74"/>
                </a:cxn>
                <a:cxn ang="0">
                  <a:pos x="0" y="84"/>
                </a:cxn>
                <a:cxn ang="0">
                  <a:pos x="0" y="84"/>
                </a:cxn>
                <a:cxn ang="0">
                  <a:pos x="0" y="86"/>
                </a:cxn>
                <a:cxn ang="0">
                  <a:pos x="0" y="88"/>
                </a:cxn>
                <a:cxn ang="0">
                  <a:pos x="3" y="91"/>
                </a:cxn>
                <a:cxn ang="0">
                  <a:pos x="4" y="91"/>
                </a:cxn>
                <a:cxn ang="0">
                  <a:pos x="7" y="91"/>
                </a:cxn>
                <a:cxn ang="0">
                  <a:pos x="8" y="91"/>
                </a:cxn>
                <a:cxn ang="0">
                  <a:pos x="9" y="89"/>
                </a:cxn>
                <a:cxn ang="0">
                  <a:pos x="9" y="89"/>
                </a:cxn>
                <a:cxn ang="0">
                  <a:pos x="13" y="79"/>
                </a:cxn>
                <a:cxn ang="0">
                  <a:pos x="15" y="68"/>
                </a:cxn>
                <a:cxn ang="0">
                  <a:pos x="17" y="58"/>
                </a:cxn>
                <a:cxn ang="0">
                  <a:pos x="17" y="48"/>
                </a:cxn>
                <a:cxn ang="0">
                  <a:pos x="17" y="26"/>
                </a:cxn>
                <a:cxn ang="0">
                  <a:pos x="16" y="4"/>
                </a:cxn>
                <a:cxn ang="0">
                  <a:pos x="16" y="4"/>
                </a:cxn>
              </a:cxnLst>
              <a:rect l="0" t="0" r="r" b="b"/>
              <a:pathLst>
                <a:path w="17" h="91">
                  <a:moveTo>
                    <a:pt x="16" y="4"/>
                  </a:moveTo>
                  <a:lnTo>
                    <a:pt x="16" y="4"/>
                  </a:lnTo>
                  <a:lnTo>
                    <a:pt x="16" y="2"/>
                  </a:lnTo>
                  <a:lnTo>
                    <a:pt x="15" y="1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10" y="0"/>
                  </a:lnTo>
                  <a:lnTo>
                    <a:pt x="8" y="1"/>
                  </a:lnTo>
                  <a:lnTo>
                    <a:pt x="7" y="2"/>
                  </a:lnTo>
                  <a:lnTo>
                    <a:pt x="7" y="4"/>
                  </a:lnTo>
                  <a:lnTo>
                    <a:pt x="7" y="4"/>
                  </a:lnTo>
                  <a:lnTo>
                    <a:pt x="8" y="25"/>
                  </a:lnTo>
                  <a:lnTo>
                    <a:pt x="8" y="44"/>
                  </a:lnTo>
                  <a:lnTo>
                    <a:pt x="8" y="55"/>
                  </a:lnTo>
                  <a:lnTo>
                    <a:pt x="7" y="65"/>
                  </a:lnTo>
                  <a:lnTo>
                    <a:pt x="4" y="74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0" y="86"/>
                  </a:lnTo>
                  <a:lnTo>
                    <a:pt x="0" y="88"/>
                  </a:lnTo>
                  <a:lnTo>
                    <a:pt x="3" y="91"/>
                  </a:lnTo>
                  <a:lnTo>
                    <a:pt x="4" y="91"/>
                  </a:lnTo>
                  <a:lnTo>
                    <a:pt x="7" y="91"/>
                  </a:lnTo>
                  <a:lnTo>
                    <a:pt x="8" y="91"/>
                  </a:lnTo>
                  <a:lnTo>
                    <a:pt x="9" y="89"/>
                  </a:lnTo>
                  <a:lnTo>
                    <a:pt x="9" y="89"/>
                  </a:lnTo>
                  <a:lnTo>
                    <a:pt x="13" y="79"/>
                  </a:lnTo>
                  <a:lnTo>
                    <a:pt x="15" y="68"/>
                  </a:lnTo>
                  <a:lnTo>
                    <a:pt x="17" y="58"/>
                  </a:lnTo>
                  <a:lnTo>
                    <a:pt x="17" y="48"/>
                  </a:lnTo>
                  <a:lnTo>
                    <a:pt x="17" y="26"/>
                  </a:lnTo>
                  <a:lnTo>
                    <a:pt x="16" y="4"/>
                  </a:lnTo>
                  <a:lnTo>
                    <a:pt x="16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00" name="Freeform 818"/>
            <p:cNvSpPr/>
            <p:nvPr/>
          </p:nvSpPr>
          <p:spPr bwMode="auto">
            <a:xfrm>
              <a:off x="6754813" y="1758950"/>
              <a:ext cx="12700" cy="49213"/>
            </a:xfrm>
            <a:custGeom>
              <a:avLst/>
              <a:gdLst/>
              <a:ahLst/>
              <a:cxnLst>
                <a:cxn ang="0">
                  <a:pos x="24" y="5"/>
                </a:cxn>
                <a:cxn ang="0">
                  <a:pos x="24" y="5"/>
                </a:cxn>
                <a:cxn ang="0">
                  <a:pos x="24" y="3"/>
                </a:cxn>
                <a:cxn ang="0">
                  <a:pos x="23" y="1"/>
                </a:cxn>
                <a:cxn ang="0">
                  <a:pos x="22" y="0"/>
                </a:cxn>
                <a:cxn ang="0">
                  <a:pos x="20" y="0"/>
                </a:cxn>
                <a:cxn ang="0">
                  <a:pos x="18" y="0"/>
                </a:cxn>
                <a:cxn ang="0">
                  <a:pos x="17" y="1"/>
                </a:cxn>
                <a:cxn ang="0">
                  <a:pos x="16" y="3"/>
                </a:cxn>
                <a:cxn ang="0">
                  <a:pos x="15" y="5"/>
                </a:cxn>
                <a:cxn ang="0">
                  <a:pos x="15" y="5"/>
                </a:cxn>
                <a:cxn ang="0">
                  <a:pos x="15" y="18"/>
                </a:cxn>
                <a:cxn ang="0">
                  <a:pos x="13" y="30"/>
                </a:cxn>
                <a:cxn ang="0">
                  <a:pos x="11" y="42"/>
                </a:cxn>
                <a:cxn ang="0">
                  <a:pos x="8" y="55"/>
                </a:cxn>
                <a:cxn ang="0">
                  <a:pos x="8" y="55"/>
                </a:cxn>
                <a:cxn ang="0">
                  <a:pos x="5" y="63"/>
                </a:cxn>
                <a:cxn ang="0">
                  <a:pos x="2" y="72"/>
                </a:cxn>
                <a:cxn ang="0">
                  <a:pos x="0" y="76"/>
                </a:cxn>
                <a:cxn ang="0">
                  <a:pos x="0" y="82"/>
                </a:cxn>
                <a:cxn ang="0">
                  <a:pos x="2" y="86"/>
                </a:cxn>
                <a:cxn ang="0">
                  <a:pos x="4" y="90"/>
                </a:cxn>
                <a:cxn ang="0">
                  <a:pos x="4" y="90"/>
                </a:cxn>
                <a:cxn ang="0">
                  <a:pos x="5" y="91"/>
                </a:cxn>
                <a:cxn ang="0">
                  <a:pos x="7" y="92"/>
                </a:cxn>
                <a:cxn ang="0">
                  <a:pos x="8" y="92"/>
                </a:cxn>
                <a:cxn ang="0">
                  <a:pos x="10" y="91"/>
                </a:cxn>
                <a:cxn ang="0">
                  <a:pos x="11" y="90"/>
                </a:cxn>
                <a:cxn ang="0">
                  <a:pos x="12" y="88"/>
                </a:cxn>
                <a:cxn ang="0">
                  <a:pos x="12" y="87"/>
                </a:cxn>
                <a:cxn ang="0">
                  <a:pos x="12" y="85"/>
                </a:cxn>
                <a:cxn ang="0">
                  <a:pos x="12" y="85"/>
                </a:cxn>
                <a:cxn ang="0">
                  <a:pos x="10" y="82"/>
                </a:cxn>
                <a:cxn ang="0">
                  <a:pos x="10" y="77"/>
                </a:cxn>
                <a:cxn ang="0">
                  <a:pos x="11" y="72"/>
                </a:cxn>
                <a:cxn ang="0">
                  <a:pos x="13" y="68"/>
                </a:cxn>
                <a:cxn ang="0">
                  <a:pos x="16" y="59"/>
                </a:cxn>
                <a:cxn ang="0">
                  <a:pos x="18" y="51"/>
                </a:cxn>
                <a:cxn ang="0">
                  <a:pos x="18" y="51"/>
                </a:cxn>
                <a:cxn ang="0">
                  <a:pos x="20" y="39"/>
                </a:cxn>
                <a:cxn ang="0">
                  <a:pos x="22" y="28"/>
                </a:cxn>
                <a:cxn ang="0">
                  <a:pos x="24" y="17"/>
                </a:cxn>
                <a:cxn ang="0">
                  <a:pos x="24" y="5"/>
                </a:cxn>
                <a:cxn ang="0">
                  <a:pos x="24" y="5"/>
                </a:cxn>
              </a:cxnLst>
              <a:rect l="0" t="0" r="r" b="b"/>
              <a:pathLst>
                <a:path w="24" h="92">
                  <a:moveTo>
                    <a:pt x="24" y="5"/>
                  </a:moveTo>
                  <a:lnTo>
                    <a:pt x="24" y="5"/>
                  </a:lnTo>
                  <a:lnTo>
                    <a:pt x="24" y="3"/>
                  </a:lnTo>
                  <a:lnTo>
                    <a:pt x="23" y="1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7" y="1"/>
                  </a:lnTo>
                  <a:lnTo>
                    <a:pt x="16" y="3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18"/>
                  </a:lnTo>
                  <a:lnTo>
                    <a:pt x="13" y="30"/>
                  </a:lnTo>
                  <a:lnTo>
                    <a:pt x="11" y="42"/>
                  </a:lnTo>
                  <a:lnTo>
                    <a:pt x="8" y="55"/>
                  </a:lnTo>
                  <a:lnTo>
                    <a:pt x="8" y="55"/>
                  </a:lnTo>
                  <a:lnTo>
                    <a:pt x="5" y="63"/>
                  </a:lnTo>
                  <a:lnTo>
                    <a:pt x="2" y="72"/>
                  </a:lnTo>
                  <a:lnTo>
                    <a:pt x="0" y="76"/>
                  </a:lnTo>
                  <a:lnTo>
                    <a:pt x="0" y="82"/>
                  </a:lnTo>
                  <a:lnTo>
                    <a:pt x="2" y="86"/>
                  </a:lnTo>
                  <a:lnTo>
                    <a:pt x="4" y="90"/>
                  </a:lnTo>
                  <a:lnTo>
                    <a:pt x="4" y="90"/>
                  </a:lnTo>
                  <a:lnTo>
                    <a:pt x="5" y="91"/>
                  </a:lnTo>
                  <a:lnTo>
                    <a:pt x="7" y="92"/>
                  </a:lnTo>
                  <a:lnTo>
                    <a:pt x="8" y="92"/>
                  </a:lnTo>
                  <a:lnTo>
                    <a:pt x="10" y="91"/>
                  </a:lnTo>
                  <a:lnTo>
                    <a:pt x="11" y="90"/>
                  </a:lnTo>
                  <a:lnTo>
                    <a:pt x="12" y="88"/>
                  </a:lnTo>
                  <a:lnTo>
                    <a:pt x="12" y="87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0" y="82"/>
                  </a:lnTo>
                  <a:lnTo>
                    <a:pt x="10" y="77"/>
                  </a:lnTo>
                  <a:lnTo>
                    <a:pt x="11" y="72"/>
                  </a:lnTo>
                  <a:lnTo>
                    <a:pt x="13" y="68"/>
                  </a:lnTo>
                  <a:lnTo>
                    <a:pt x="16" y="59"/>
                  </a:lnTo>
                  <a:lnTo>
                    <a:pt x="18" y="51"/>
                  </a:lnTo>
                  <a:lnTo>
                    <a:pt x="18" y="51"/>
                  </a:lnTo>
                  <a:lnTo>
                    <a:pt x="20" y="39"/>
                  </a:lnTo>
                  <a:lnTo>
                    <a:pt x="22" y="28"/>
                  </a:lnTo>
                  <a:lnTo>
                    <a:pt x="24" y="17"/>
                  </a:lnTo>
                  <a:lnTo>
                    <a:pt x="24" y="5"/>
                  </a:lnTo>
                  <a:lnTo>
                    <a:pt x="24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01" name="Freeform 821"/>
            <p:cNvSpPr/>
            <p:nvPr/>
          </p:nvSpPr>
          <p:spPr bwMode="auto">
            <a:xfrm>
              <a:off x="6418263" y="1346200"/>
              <a:ext cx="39688" cy="65088"/>
            </a:xfrm>
            <a:custGeom>
              <a:avLst/>
              <a:gdLst/>
              <a:ahLst/>
              <a:cxnLst>
                <a:cxn ang="0">
                  <a:pos x="63" y="3"/>
                </a:cxn>
                <a:cxn ang="0">
                  <a:pos x="63" y="3"/>
                </a:cxn>
                <a:cxn ang="0">
                  <a:pos x="61" y="12"/>
                </a:cxn>
                <a:cxn ang="0">
                  <a:pos x="59" y="19"/>
                </a:cxn>
                <a:cxn ang="0">
                  <a:pos x="52" y="33"/>
                </a:cxn>
                <a:cxn ang="0">
                  <a:pos x="43" y="48"/>
                </a:cxn>
                <a:cxn ang="0">
                  <a:pos x="33" y="61"/>
                </a:cxn>
                <a:cxn ang="0">
                  <a:pos x="24" y="75"/>
                </a:cxn>
                <a:cxn ang="0">
                  <a:pos x="15" y="88"/>
                </a:cxn>
                <a:cxn ang="0">
                  <a:pos x="6" y="102"/>
                </a:cxn>
                <a:cxn ang="0">
                  <a:pos x="3" y="110"/>
                </a:cxn>
                <a:cxn ang="0">
                  <a:pos x="0" y="117"/>
                </a:cxn>
                <a:cxn ang="0">
                  <a:pos x="0" y="117"/>
                </a:cxn>
                <a:cxn ang="0">
                  <a:pos x="0" y="119"/>
                </a:cxn>
                <a:cxn ang="0">
                  <a:pos x="0" y="121"/>
                </a:cxn>
                <a:cxn ang="0">
                  <a:pos x="2" y="122"/>
                </a:cxn>
                <a:cxn ang="0">
                  <a:pos x="3" y="123"/>
                </a:cxn>
                <a:cxn ang="0">
                  <a:pos x="5" y="123"/>
                </a:cxn>
                <a:cxn ang="0">
                  <a:pos x="6" y="123"/>
                </a:cxn>
                <a:cxn ang="0">
                  <a:pos x="8" y="121"/>
                </a:cxn>
                <a:cxn ang="0">
                  <a:pos x="10" y="120"/>
                </a:cxn>
                <a:cxn ang="0">
                  <a:pos x="10" y="120"/>
                </a:cxn>
                <a:cxn ang="0">
                  <a:pos x="13" y="112"/>
                </a:cxn>
                <a:cxn ang="0">
                  <a:pos x="16" y="105"/>
                </a:cxn>
                <a:cxn ang="0">
                  <a:pos x="24" y="90"/>
                </a:cxn>
                <a:cxn ang="0">
                  <a:pos x="33" y="77"/>
                </a:cxn>
                <a:cxn ang="0">
                  <a:pos x="43" y="63"/>
                </a:cxn>
                <a:cxn ang="0">
                  <a:pos x="52" y="50"/>
                </a:cxn>
                <a:cxn ang="0">
                  <a:pos x="61" y="36"/>
                </a:cxn>
                <a:cxn ang="0">
                  <a:pos x="67" y="22"/>
                </a:cxn>
                <a:cxn ang="0">
                  <a:pos x="70" y="14"/>
                </a:cxn>
                <a:cxn ang="0">
                  <a:pos x="73" y="6"/>
                </a:cxn>
                <a:cxn ang="0">
                  <a:pos x="73" y="6"/>
                </a:cxn>
                <a:cxn ang="0">
                  <a:pos x="73" y="4"/>
                </a:cxn>
                <a:cxn ang="0">
                  <a:pos x="71" y="2"/>
                </a:cxn>
                <a:cxn ang="0">
                  <a:pos x="70" y="1"/>
                </a:cxn>
                <a:cxn ang="0">
                  <a:pos x="69" y="0"/>
                </a:cxn>
                <a:cxn ang="0">
                  <a:pos x="67" y="0"/>
                </a:cxn>
                <a:cxn ang="0">
                  <a:pos x="65" y="0"/>
                </a:cxn>
                <a:cxn ang="0">
                  <a:pos x="64" y="1"/>
                </a:cxn>
                <a:cxn ang="0">
                  <a:pos x="63" y="3"/>
                </a:cxn>
                <a:cxn ang="0">
                  <a:pos x="63" y="3"/>
                </a:cxn>
              </a:cxnLst>
              <a:rect l="0" t="0" r="r" b="b"/>
              <a:pathLst>
                <a:path w="73" h="123">
                  <a:moveTo>
                    <a:pt x="63" y="3"/>
                  </a:moveTo>
                  <a:lnTo>
                    <a:pt x="63" y="3"/>
                  </a:lnTo>
                  <a:lnTo>
                    <a:pt x="61" y="12"/>
                  </a:lnTo>
                  <a:lnTo>
                    <a:pt x="59" y="19"/>
                  </a:lnTo>
                  <a:lnTo>
                    <a:pt x="52" y="33"/>
                  </a:lnTo>
                  <a:lnTo>
                    <a:pt x="43" y="48"/>
                  </a:lnTo>
                  <a:lnTo>
                    <a:pt x="33" y="61"/>
                  </a:lnTo>
                  <a:lnTo>
                    <a:pt x="24" y="75"/>
                  </a:lnTo>
                  <a:lnTo>
                    <a:pt x="15" y="88"/>
                  </a:lnTo>
                  <a:lnTo>
                    <a:pt x="6" y="102"/>
                  </a:lnTo>
                  <a:lnTo>
                    <a:pt x="3" y="110"/>
                  </a:lnTo>
                  <a:lnTo>
                    <a:pt x="0" y="117"/>
                  </a:lnTo>
                  <a:lnTo>
                    <a:pt x="0" y="117"/>
                  </a:lnTo>
                  <a:lnTo>
                    <a:pt x="0" y="119"/>
                  </a:lnTo>
                  <a:lnTo>
                    <a:pt x="0" y="121"/>
                  </a:lnTo>
                  <a:lnTo>
                    <a:pt x="2" y="122"/>
                  </a:lnTo>
                  <a:lnTo>
                    <a:pt x="3" y="123"/>
                  </a:lnTo>
                  <a:lnTo>
                    <a:pt x="5" y="123"/>
                  </a:lnTo>
                  <a:lnTo>
                    <a:pt x="6" y="123"/>
                  </a:lnTo>
                  <a:lnTo>
                    <a:pt x="8" y="121"/>
                  </a:lnTo>
                  <a:lnTo>
                    <a:pt x="10" y="120"/>
                  </a:lnTo>
                  <a:lnTo>
                    <a:pt x="10" y="120"/>
                  </a:lnTo>
                  <a:lnTo>
                    <a:pt x="13" y="112"/>
                  </a:lnTo>
                  <a:lnTo>
                    <a:pt x="16" y="105"/>
                  </a:lnTo>
                  <a:lnTo>
                    <a:pt x="24" y="90"/>
                  </a:lnTo>
                  <a:lnTo>
                    <a:pt x="33" y="77"/>
                  </a:lnTo>
                  <a:lnTo>
                    <a:pt x="43" y="63"/>
                  </a:lnTo>
                  <a:lnTo>
                    <a:pt x="52" y="50"/>
                  </a:lnTo>
                  <a:lnTo>
                    <a:pt x="61" y="36"/>
                  </a:lnTo>
                  <a:lnTo>
                    <a:pt x="67" y="22"/>
                  </a:lnTo>
                  <a:lnTo>
                    <a:pt x="70" y="14"/>
                  </a:lnTo>
                  <a:lnTo>
                    <a:pt x="73" y="6"/>
                  </a:lnTo>
                  <a:lnTo>
                    <a:pt x="73" y="6"/>
                  </a:lnTo>
                  <a:lnTo>
                    <a:pt x="73" y="4"/>
                  </a:lnTo>
                  <a:lnTo>
                    <a:pt x="71" y="2"/>
                  </a:lnTo>
                  <a:lnTo>
                    <a:pt x="70" y="1"/>
                  </a:lnTo>
                  <a:lnTo>
                    <a:pt x="69" y="0"/>
                  </a:lnTo>
                  <a:lnTo>
                    <a:pt x="67" y="0"/>
                  </a:lnTo>
                  <a:lnTo>
                    <a:pt x="65" y="0"/>
                  </a:lnTo>
                  <a:lnTo>
                    <a:pt x="64" y="1"/>
                  </a:lnTo>
                  <a:lnTo>
                    <a:pt x="63" y="3"/>
                  </a:lnTo>
                  <a:lnTo>
                    <a:pt x="63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02" name="Freeform 822"/>
            <p:cNvSpPr/>
            <p:nvPr/>
          </p:nvSpPr>
          <p:spPr bwMode="auto">
            <a:xfrm>
              <a:off x="6462713" y="1366838"/>
              <a:ext cx="34925" cy="50800"/>
            </a:xfrm>
            <a:custGeom>
              <a:avLst/>
              <a:gdLst/>
              <a:ahLst/>
              <a:cxnLst>
                <a:cxn ang="0">
                  <a:pos x="58" y="2"/>
                </a:cxn>
                <a:cxn ang="0">
                  <a:pos x="58" y="2"/>
                </a:cxn>
                <a:cxn ang="0">
                  <a:pos x="42" y="24"/>
                </a:cxn>
                <a:cxn ang="0">
                  <a:pos x="29" y="46"/>
                </a:cxn>
                <a:cxn ang="0">
                  <a:pos x="1" y="90"/>
                </a:cxn>
                <a:cxn ang="0">
                  <a:pos x="1" y="90"/>
                </a:cxn>
                <a:cxn ang="0">
                  <a:pos x="0" y="92"/>
                </a:cxn>
                <a:cxn ang="0">
                  <a:pos x="1" y="94"/>
                </a:cxn>
                <a:cxn ang="0">
                  <a:pos x="1" y="95"/>
                </a:cxn>
                <a:cxn ang="0">
                  <a:pos x="3" y="97"/>
                </a:cxn>
                <a:cxn ang="0">
                  <a:pos x="4" y="97"/>
                </a:cxn>
                <a:cxn ang="0">
                  <a:pos x="6" y="97"/>
                </a:cxn>
                <a:cxn ang="0">
                  <a:pos x="8" y="97"/>
                </a:cxn>
                <a:cxn ang="0">
                  <a:pos x="9" y="95"/>
                </a:cxn>
                <a:cxn ang="0">
                  <a:pos x="9" y="95"/>
                </a:cxn>
                <a:cxn ang="0">
                  <a:pos x="37" y="51"/>
                </a:cxn>
                <a:cxn ang="0">
                  <a:pos x="50" y="28"/>
                </a:cxn>
                <a:cxn ang="0">
                  <a:pos x="66" y="7"/>
                </a:cxn>
                <a:cxn ang="0">
                  <a:pos x="66" y="7"/>
                </a:cxn>
                <a:cxn ang="0">
                  <a:pos x="67" y="6"/>
                </a:cxn>
                <a:cxn ang="0">
                  <a:pos x="67" y="3"/>
                </a:cxn>
                <a:cxn ang="0">
                  <a:pos x="66" y="2"/>
                </a:cxn>
                <a:cxn ang="0">
                  <a:pos x="65" y="1"/>
                </a:cxn>
                <a:cxn ang="0">
                  <a:pos x="61" y="0"/>
                </a:cxn>
                <a:cxn ang="0">
                  <a:pos x="60" y="0"/>
                </a:cxn>
                <a:cxn ang="0">
                  <a:pos x="58" y="2"/>
                </a:cxn>
                <a:cxn ang="0">
                  <a:pos x="58" y="2"/>
                </a:cxn>
              </a:cxnLst>
              <a:rect l="0" t="0" r="r" b="b"/>
              <a:pathLst>
                <a:path w="67" h="97">
                  <a:moveTo>
                    <a:pt x="58" y="2"/>
                  </a:moveTo>
                  <a:lnTo>
                    <a:pt x="58" y="2"/>
                  </a:lnTo>
                  <a:lnTo>
                    <a:pt x="42" y="24"/>
                  </a:lnTo>
                  <a:lnTo>
                    <a:pt x="29" y="46"/>
                  </a:lnTo>
                  <a:lnTo>
                    <a:pt x="1" y="90"/>
                  </a:lnTo>
                  <a:lnTo>
                    <a:pt x="1" y="90"/>
                  </a:lnTo>
                  <a:lnTo>
                    <a:pt x="0" y="92"/>
                  </a:lnTo>
                  <a:lnTo>
                    <a:pt x="1" y="94"/>
                  </a:lnTo>
                  <a:lnTo>
                    <a:pt x="1" y="95"/>
                  </a:lnTo>
                  <a:lnTo>
                    <a:pt x="3" y="97"/>
                  </a:lnTo>
                  <a:lnTo>
                    <a:pt x="4" y="97"/>
                  </a:lnTo>
                  <a:lnTo>
                    <a:pt x="6" y="97"/>
                  </a:lnTo>
                  <a:lnTo>
                    <a:pt x="8" y="97"/>
                  </a:lnTo>
                  <a:lnTo>
                    <a:pt x="9" y="95"/>
                  </a:lnTo>
                  <a:lnTo>
                    <a:pt x="9" y="95"/>
                  </a:lnTo>
                  <a:lnTo>
                    <a:pt x="37" y="51"/>
                  </a:lnTo>
                  <a:lnTo>
                    <a:pt x="50" y="28"/>
                  </a:lnTo>
                  <a:lnTo>
                    <a:pt x="66" y="7"/>
                  </a:lnTo>
                  <a:lnTo>
                    <a:pt x="66" y="7"/>
                  </a:lnTo>
                  <a:lnTo>
                    <a:pt x="67" y="6"/>
                  </a:lnTo>
                  <a:lnTo>
                    <a:pt x="67" y="3"/>
                  </a:lnTo>
                  <a:lnTo>
                    <a:pt x="66" y="2"/>
                  </a:lnTo>
                  <a:lnTo>
                    <a:pt x="65" y="1"/>
                  </a:lnTo>
                  <a:lnTo>
                    <a:pt x="61" y="0"/>
                  </a:lnTo>
                  <a:lnTo>
                    <a:pt x="60" y="0"/>
                  </a:lnTo>
                  <a:lnTo>
                    <a:pt x="58" y="2"/>
                  </a:lnTo>
                  <a:lnTo>
                    <a:pt x="5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03" name="Freeform 823"/>
            <p:cNvSpPr/>
            <p:nvPr/>
          </p:nvSpPr>
          <p:spPr bwMode="auto">
            <a:xfrm>
              <a:off x="6569075" y="1604963"/>
              <a:ext cx="28575" cy="68263"/>
            </a:xfrm>
            <a:custGeom>
              <a:avLst/>
              <a:gdLst/>
              <a:ahLst/>
              <a:cxnLst>
                <a:cxn ang="0">
                  <a:pos x="45" y="3"/>
                </a:cxn>
                <a:cxn ang="0">
                  <a:pos x="45" y="3"/>
                </a:cxn>
                <a:cxn ang="0">
                  <a:pos x="43" y="10"/>
                </a:cxn>
                <a:cxn ang="0">
                  <a:pos x="40" y="16"/>
                </a:cxn>
                <a:cxn ang="0">
                  <a:pos x="32" y="29"/>
                </a:cxn>
                <a:cxn ang="0">
                  <a:pos x="25" y="41"/>
                </a:cxn>
                <a:cxn ang="0">
                  <a:pos x="22" y="47"/>
                </a:cxn>
                <a:cxn ang="0">
                  <a:pos x="20" y="53"/>
                </a:cxn>
                <a:cxn ang="0">
                  <a:pos x="20" y="53"/>
                </a:cxn>
                <a:cxn ang="0">
                  <a:pos x="14" y="71"/>
                </a:cxn>
                <a:cxn ang="0">
                  <a:pos x="9" y="89"/>
                </a:cxn>
                <a:cxn ang="0">
                  <a:pos x="3" y="106"/>
                </a:cxn>
                <a:cxn ang="0">
                  <a:pos x="1" y="115"/>
                </a:cxn>
                <a:cxn ang="0">
                  <a:pos x="0" y="125"/>
                </a:cxn>
                <a:cxn ang="0">
                  <a:pos x="0" y="125"/>
                </a:cxn>
                <a:cxn ang="0">
                  <a:pos x="1" y="127"/>
                </a:cxn>
                <a:cxn ang="0">
                  <a:pos x="2" y="128"/>
                </a:cxn>
                <a:cxn ang="0">
                  <a:pos x="3" y="129"/>
                </a:cxn>
                <a:cxn ang="0">
                  <a:pos x="5" y="129"/>
                </a:cxn>
                <a:cxn ang="0">
                  <a:pos x="6" y="129"/>
                </a:cxn>
                <a:cxn ang="0">
                  <a:pos x="9" y="128"/>
                </a:cxn>
                <a:cxn ang="0">
                  <a:pos x="10" y="127"/>
                </a:cxn>
                <a:cxn ang="0">
                  <a:pos x="10" y="125"/>
                </a:cxn>
                <a:cxn ang="0">
                  <a:pos x="10" y="125"/>
                </a:cxn>
                <a:cxn ang="0">
                  <a:pos x="12" y="108"/>
                </a:cxn>
                <a:cxn ang="0">
                  <a:pos x="16" y="93"/>
                </a:cxn>
                <a:cxn ang="0">
                  <a:pos x="21" y="78"/>
                </a:cxn>
                <a:cxn ang="0">
                  <a:pos x="28" y="64"/>
                </a:cxn>
                <a:cxn ang="0">
                  <a:pos x="42" y="35"/>
                </a:cxn>
                <a:cxn ang="0">
                  <a:pos x="49" y="20"/>
                </a:cxn>
                <a:cxn ang="0">
                  <a:pos x="54" y="6"/>
                </a:cxn>
                <a:cxn ang="0">
                  <a:pos x="54" y="6"/>
                </a:cxn>
                <a:cxn ang="0">
                  <a:pos x="54" y="4"/>
                </a:cxn>
                <a:cxn ang="0">
                  <a:pos x="54" y="2"/>
                </a:cxn>
                <a:cxn ang="0">
                  <a:pos x="53" y="1"/>
                </a:cxn>
                <a:cxn ang="0">
                  <a:pos x="51" y="0"/>
                </a:cxn>
                <a:cxn ang="0">
                  <a:pos x="49" y="0"/>
                </a:cxn>
                <a:cxn ang="0">
                  <a:pos x="48" y="1"/>
                </a:cxn>
                <a:cxn ang="0">
                  <a:pos x="46" y="2"/>
                </a:cxn>
                <a:cxn ang="0">
                  <a:pos x="45" y="3"/>
                </a:cxn>
                <a:cxn ang="0">
                  <a:pos x="45" y="3"/>
                </a:cxn>
              </a:cxnLst>
              <a:rect l="0" t="0" r="r" b="b"/>
              <a:pathLst>
                <a:path w="54" h="129">
                  <a:moveTo>
                    <a:pt x="45" y="3"/>
                  </a:moveTo>
                  <a:lnTo>
                    <a:pt x="45" y="3"/>
                  </a:lnTo>
                  <a:lnTo>
                    <a:pt x="43" y="10"/>
                  </a:lnTo>
                  <a:lnTo>
                    <a:pt x="40" y="16"/>
                  </a:lnTo>
                  <a:lnTo>
                    <a:pt x="32" y="29"/>
                  </a:lnTo>
                  <a:lnTo>
                    <a:pt x="25" y="41"/>
                  </a:lnTo>
                  <a:lnTo>
                    <a:pt x="22" y="47"/>
                  </a:lnTo>
                  <a:lnTo>
                    <a:pt x="20" y="53"/>
                  </a:lnTo>
                  <a:lnTo>
                    <a:pt x="20" y="53"/>
                  </a:lnTo>
                  <a:lnTo>
                    <a:pt x="14" y="71"/>
                  </a:lnTo>
                  <a:lnTo>
                    <a:pt x="9" y="89"/>
                  </a:lnTo>
                  <a:lnTo>
                    <a:pt x="3" y="106"/>
                  </a:lnTo>
                  <a:lnTo>
                    <a:pt x="1" y="115"/>
                  </a:lnTo>
                  <a:lnTo>
                    <a:pt x="0" y="125"/>
                  </a:lnTo>
                  <a:lnTo>
                    <a:pt x="0" y="125"/>
                  </a:lnTo>
                  <a:lnTo>
                    <a:pt x="1" y="127"/>
                  </a:lnTo>
                  <a:lnTo>
                    <a:pt x="2" y="128"/>
                  </a:lnTo>
                  <a:lnTo>
                    <a:pt x="3" y="129"/>
                  </a:lnTo>
                  <a:lnTo>
                    <a:pt x="5" y="129"/>
                  </a:lnTo>
                  <a:lnTo>
                    <a:pt x="6" y="129"/>
                  </a:lnTo>
                  <a:lnTo>
                    <a:pt x="9" y="128"/>
                  </a:lnTo>
                  <a:lnTo>
                    <a:pt x="10" y="127"/>
                  </a:lnTo>
                  <a:lnTo>
                    <a:pt x="10" y="125"/>
                  </a:lnTo>
                  <a:lnTo>
                    <a:pt x="10" y="125"/>
                  </a:lnTo>
                  <a:lnTo>
                    <a:pt x="12" y="108"/>
                  </a:lnTo>
                  <a:lnTo>
                    <a:pt x="16" y="93"/>
                  </a:lnTo>
                  <a:lnTo>
                    <a:pt x="21" y="78"/>
                  </a:lnTo>
                  <a:lnTo>
                    <a:pt x="28" y="64"/>
                  </a:lnTo>
                  <a:lnTo>
                    <a:pt x="42" y="35"/>
                  </a:lnTo>
                  <a:lnTo>
                    <a:pt x="49" y="20"/>
                  </a:lnTo>
                  <a:lnTo>
                    <a:pt x="54" y="6"/>
                  </a:lnTo>
                  <a:lnTo>
                    <a:pt x="54" y="6"/>
                  </a:lnTo>
                  <a:lnTo>
                    <a:pt x="54" y="4"/>
                  </a:lnTo>
                  <a:lnTo>
                    <a:pt x="54" y="2"/>
                  </a:lnTo>
                  <a:lnTo>
                    <a:pt x="53" y="1"/>
                  </a:lnTo>
                  <a:lnTo>
                    <a:pt x="51" y="0"/>
                  </a:lnTo>
                  <a:lnTo>
                    <a:pt x="49" y="0"/>
                  </a:lnTo>
                  <a:lnTo>
                    <a:pt x="48" y="1"/>
                  </a:lnTo>
                  <a:lnTo>
                    <a:pt x="46" y="2"/>
                  </a:lnTo>
                  <a:lnTo>
                    <a:pt x="45" y="3"/>
                  </a:lnTo>
                  <a:lnTo>
                    <a:pt x="45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04" name="Freeform 824"/>
            <p:cNvSpPr/>
            <p:nvPr/>
          </p:nvSpPr>
          <p:spPr bwMode="auto">
            <a:xfrm>
              <a:off x="6619875" y="1614488"/>
              <a:ext cx="25400" cy="44450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40" y="2"/>
                </a:cxn>
                <a:cxn ang="0">
                  <a:pos x="32" y="11"/>
                </a:cxn>
                <a:cxn ang="0">
                  <a:pos x="25" y="19"/>
                </a:cxn>
                <a:cxn ang="0">
                  <a:pos x="19" y="28"/>
                </a:cxn>
                <a:cxn ang="0">
                  <a:pos x="13" y="39"/>
                </a:cxn>
                <a:cxn ang="0">
                  <a:pos x="8" y="49"/>
                </a:cxn>
                <a:cxn ang="0">
                  <a:pos x="4" y="59"/>
                </a:cxn>
                <a:cxn ang="0">
                  <a:pos x="1" y="71"/>
                </a:cxn>
                <a:cxn ang="0">
                  <a:pos x="0" y="81"/>
                </a:cxn>
                <a:cxn ang="0">
                  <a:pos x="0" y="81"/>
                </a:cxn>
                <a:cxn ang="0">
                  <a:pos x="0" y="83"/>
                </a:cxn>
                <a:cxn ang="0">
                  <a:pos x="1" y="85"/>
                </a:cxn>
                <a:cxn ang="0">
                  <a:pos x="3" y="86"/>
                </a:cxn>
                <a:cxn ang="0">
                  <a:pos x="5" y="86"/>
                </a:cxn>
                <a:cxn ang="0">
                  <a:pos x="6" y="86"/>
                </a:cxn>
                <a:cxn ang="0">
                  <a:pos x="9" y="85"/>
                </a:cxn>
                <a:cxn ang="0">
                  <a:pos x="10" y="83"/>
                </a:cxn>
                <a:cxn ang="0">
                  <a:pos x="10" y="81"/>
                </a:cxn>
                <a:cxn ang="0">
                  <a:pos x="10" y="81"/>
                </a:cxn>
                <a:cxn ang="0">
                  <a:pos x="11" y="71"/>
                </a:cxn>
                <a:cxn ang="0">
                  <a:pos x="14" y="61"/>
                </a:cxn>
                <a:cxn ang="0">
                  <a:pos x="17" y="51"/>
                </a:cxn>
                <a:cxn ang="0">
                  <a:pos x="22" y="42"/>
                </a:cxn>
                <a:cxn ang="0">
                  <a:pos x="27" y="33"/>
                </a:cxn>
                <a:cxn ang="0">
                  <a:pos x="33" y="24"/>
                </a:cxn>
                <a:cxn ang="0">
                  <a:pos x="40" y="16"/>
                </a:cxn>
                <a:cxn ang="0">
                  <a:pos x="47" y="9"/>
                </a:cxn>
                <a:cxn ang="0">
                  <a:pos x="47" y="9"/>
                </a:cxn>
                <a:cxn ang="0">
                  <a:pos x="48" y="8"/>
                </a:cxn>
                <a:cxn ang="0">
                  <a:pos x="48" y="5"/>
                </a:cxn>
                <a:cxn ang="0">
                  <a:pos x="47" y="3"/>
                </a:cxn>
                <a:cxn ang="0">
                  <a:pos x="46" y="2"/>
                </a:cxn>
                <a:cxn ang="0">
                  <a:pos x="45" y="1"/>
                </a:cxn>
                <a:cxn ang="0">
                  <a:pos x="43" y="0"/>
                </a:cxn>
                <a:cxn ang="0">
                  <a:pos x="42" y="1"/>
                </a:cxn>
                <a:cxn ang="0">
                  <a:pos x="40" y="2"/>
                </a:cxn>
                <a:cxn ang="0">
                  <a:pos x="40" y="2"/>
                </a:cxn>
              </a:cxnLst>
              <a:rect l="0" t="0" r="r" b="b"/>
              <a:pathLst>
                <a:path w="48" h="86">
                  <a:moveTo>
                    <a:pt x="40" y="2"/>
                  </a:moveTo>
                  <a:lnTo>
                    <a:pt x="40" y="2"/>
                  </a:lnTo>
                  <a:lnTo>
                    <a:pt x="32" y="11"/>
                  </a:lnTo>
                  <a:lnTo>
                    <a:pt x="25" y="19"/>
                  </a:lnTo>
                  <a:lnTo>
                    <a:pt x="19" y="28"/>
                  </a:lnTo>
                  <a:lnTo>
                    <a:pt x="13" y="39"/>
                  </a:lnTo>
                  <a:lnTo>
                    <a:pt x="8" y="49"/>
                  </a:lnTo>
                  <a:lnTo>
                    <a:pt x="4" y="59"/>
                  </a:lnTo>
                  <a:lnTo>
                    <a:pt x="1" y="71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3"/>
                  </a:lnTo>
                  <a:lnTo>
                    <a:pt x="1" y="85"/>
                  </a:lnTo>
                  <a:lnTo>
                    <a:pt x="3" y="86"/>
                  </a:lnTo>
                  <a:lnTo>
                    <a:pt x="5" y="86"/>
                  </a:lnTo>
                  <a:lnTo>
                    <a:pt x="6" y="86"/>
                  </a:lnTo>
                  <a:lnTo>
                    <a:pt x="9" y="85"/>
                  </a:lnTo>
                  <a:lnTo>
                    <a:pt x="10" y="83"/>
                  </a:lnTo>
                  <a:lnTo>
                    <a:pt x="10" y="81"/>
                  </a:lnTo>
                  <a:lnTo>
                    <a:pt x="10" y="81"/>
                  </a:lnTo>
                  <a:lnTo>
                    <a:pt x="11" y="71"/>
                  </a:lnTo>
                  <a:lnTo>
                    <a:pt x="14" y="61"/>
                  </a:lnTo>
                  <a:lnTo>
                    <a:pt x="17" y="51"/>
                  </a:lnTo>
                  <a:lnTo>
                    <a:pt x="22" y="42"/>
                  </a:lnTo>
                  <a:lnTo>
                    <a:pt x="27" y="33"/>
                  </a:lnTo>
                  <a:lnTo>
                    <a:pt x="33" y="24"/>
                  </a:lnTo>
                  <a:lnTo>
                    <a:pt x="40" y="16"/>
                  </a:lnTo>
                  <a:lnTo>
                    <a:pt x="47" y="9"/>
                  </a:lnTo>
                  <a:lnTo>
                    <a:pt x="47" y="9"/>
                  </a:lnTo>
                  <a:lnTo>
                    <a:pt x="48" y="8"/>
                  </a:lnTo>
                  <a:lnTo>
                    <a:pt x="48" y="5"/>
                  </a:lnTo>
                  <a:lnTo>
                    <a:pt x="47" y="3"/>
                  </a:lnTo>
                  <a:lnTo>
                    <a:pt x="46" y="2"/>
                  </a:lnTo>
                  <a:lnTo>
                    <a:pt x="45" y="1"/>
                  </a:lnTo>
                  <a:lnTo>
                    <a:pt x="43" y="0"/>
                  </a:lnTo>
                  <a:lnTo>
                    <a:pt x="42" y="1"/>
                  </a:lnTo>
                  <a:lnTo>
                    <a:pt x="40" y="2"/>
                  </a:lnTo>
                  <a:lnTo>
                    <a:pt x="40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05" name="Freeform 825"/>
            <p:cNvSpPr/>
            <p:nvPr/>
          </p:nvSpPr>
          <p:spPr bwMode="auto">
            <a:xfrm>
              <a:off x="6659563" y="1624013"/>
              <a:ext cx="28575" cy="46038"/>
            </a:xfrm>
            <a:custGeom>
              <a:avLst/>
              <a:gdLst/>
              <a:ahLst/>
              <a:cxnLst>
                <a:cxn ang="0">
                  <a:pos x="44" y="2"/>
                </a:cxn>
                <a:cxn ang="0">
                  <a:pos x="44" y="2"/>
                </a:cxn>
                <a:cxn ang="0">
                  <a:pos x="38" y="10"/>
                </a:cxn>
                <a:cxn ang="0">
                  <a:pos x="32" y="17"/>
                </a:cxn>
                <a:cxn ang="0">
                  <a:pos x="25" y="26"/>
                </a:cxn>
                <a:cxn ang="0">
                  <a:pos x="19" y="34"/>
                </a:cxn>
                <a:cxn ang="0">
                  <a:pos x="19" y="34"/>
                </a:cxn>
                <a:cxn ang="0">
                  <a:pos x="13" y="44"/>
                </a:cxn>
                <a:cxn ang="0">
                  <a:pos x="9" y="56"/>
                </a:cxn>
                <a:cxn ang="0">
                  <a:pos x="5" y="67"/>
                </a:cxn>
                <a:cxn ang="0">
                  <a:pos x="0" y="77"/>
                </a:cxn>
                <a:cxn ang="0">
                  <a:pos x="0" y="77"/>
                </a:cxn>
                <a:cxn ang="0">
                  <a:pos x="0" y="79"/>
                </a:cxn>
                <a:cxn ang="0">
                  <a:pos x="0" y="82"/>
                </a:cxn>
                <a:cxn ang="0">
                  <a:pos x="2" y="85"/>
                </a:cxn>
                <a:cxn ang="0">
                  <a:pos x="4" y="85"/>
                </a:cxn>
                <a:cxn ang="0">
                  <a:pos x="5" y="85"/>
                </a:cxn>
                <a:cxn ang="0">
                  <a:pos x="7" y="85"/>
                </a:cxn>
                <a:cxn ang="0">
                  <a:pos x="8" y="83"/>
                </a:cxn>
                <a:cxn ang="0">
                  <a:pos x="8" y="83"/>
                </a:cxn>
                <a:cxn ang="0">
                  <a:pos x="16" y="63"/>
                </a:cxn>
                <a:cxn ang="0">
                  <a:pos x="26" y="42"/>
                </a:cxn>
                <a:cxn ang="0">
                  <a:pos x="26" y="42"/>
                </a:cxn>
                <a:cxn ang="0">
                  <a:pos x="28" y="37"/>
                </a:cxn>
                <a:cxn ang="0">
                  <a:pos x="31" y="33"/>
                </a:cxn>
                <a:cxn ang="0">
                  <a:pos x="38" y="25"/>
                </a:cxn>
                <a:cxn ang="0">
                  <a:pos x="46" y="15"/>
                </a:cxn>
                <a:cxn ang="0">
                  <a:pos x="52" y="7"/>
                </a:cxn>
                <a:cxn ang="0">
                  <a:pos x="52" y="7"/>
                </a:cxn>
                <a:cxn ang="0">
                  <a:pos x="53" y="5"/>
                </a:cxn>
                <a:cxn ang="0">
                  <a:pos x="52" y="3"/>
                </a:cxn>
                <a:cxn ang="0">
                  <a:pos x="52" y="2"/>
                </a:cxn>
                <a:cxn ang="0">
                  <a:pos x="50" y="0"/>
                </a:cxn>
                <a:cxn ang="0">
                  <a:pos x="49" y="0"/>
                </a:cxn>
                <a:cxn ang="0">
                  <a:pos x="47" y="0"/>
                </a:cxn>
                <a:cxn ang="0">
                  <a:pos x="45" y="1"/>
                </a:cxn>
                <a:cxn ang="0">
                  <a:pos x="44" y="2"/>
                </a:cxn>
                <a:cxn ang="0">
                  <a:pos x="44" y="2"/>
                </a:cxn>
              </a:cxnLst>
              <a:rect l="0" t="0" r="r" b="b"/>
              <a:pathLst>
                <a:path w="53" h="85">
                  <a:moveTo>
                    <a:pt x="44" y="2"/>
                  </a:moveTo>
                  <a:lnTo>
                    <a:pt x="44" y="2"/>
                  </a:lnTo>
                  <a:lnTo>
                    <a:pt x="38" y="10"/>
                  </a:lnTo>
                  <a:lnTo>
                    <a:pt x="32" y="17"/>
                  </a:lnTo>
                  <a:lnTo>
                    <a:pt x="25" y="26"/>
                  </a:lnTo>
                  <a:lnTo>
                    <a:pt x="19" y="34"/>
                  </a:lnTo>
                  <a:lnTo>
                    <a:pt x="19" y="34"/>
                  </a:lnTo>
                  <a:lnTo>
                    <a:pt x="13" y="44"/>
                  </a:lnTo>
                  <a:lnTo>
                    <a:pt x="9" y="56"/>
                  </a:lnTo>
                  <a:lnTo>
                    <a:pt x="5" y="67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0" y="79"/>
                  </a:lnTo>
                  <a:lnTo>
                    <a:pt x="0" y="82"/>
                  </a:lnTo>
                  <a:lnTo>
                    <a:pt x="2" y="85"/>
                  </a:lnTo>
                  <a:lnTo>
                    <a:pt x="4" y="85"/>
                  </a:lnTo>
                  <a:lnTo>
                    <a:pt x="5" y="85"/>
                  </a:lnTo>
                  <a:lnTo>
                    <a:pt x="7" y="85"/>
                  </a:lnTo>
                  <a:lnTo>
                    <a:pt x="8" y="83"/>
                  </a:lnTo>
                  <a:lnTo>
                    <a:pt x="8" y="83"/>
                  </a:lnTo>
                  <a:lnTo>
                    <a:pt x="16" y="63"/>
                  </a:lnTo>
                  <a:lnTo>
                    <a:pt x="26" y="42"/>
                  </a:lnTo>
                  <a:lnTo>
                    <a:pt x="26" y="42"/>
                  </a:lnTo>
                  <a:lnTo>
                    <a:pt x="28" y="37"/>
                  </a:lnTo>
                  <a:lnTo>
                    <a:pt x="31" y="33"/>
                  </a:lnTo>
                  <a:lnTo>
                    <a:pt x="38" y="25"/>
                  </a:lnTo>
                  <a:lnTo>
                    <a:pt x="46" y="15"/>
                  </a:lnTo>
                  <a:lnTo>
                    <a:pt x="52" y="7"/>
                  </a:lnTo>
                  <a:lnTo>
                    <a:pt x="52" y="7"/>
                  </a:lnTo>
                  <a:lnTo>
                    <a:pt x="53" y="5"/>
                  </a:lnTo>
                  <a:lnTo>
                    <a:pt x="52" y="3"/>
                  </a:lnTo>
                  <a:lnTo>
                    <a:pt x="52" y="2"/>
                  </a:lnTo>
                  <a:lnTo>
                    <a:pt x="50" y="0"/>
                  </a:lnTo>
                  <a:lnTo>
                    <a:pt x="49" y="0"/>
                  </a:lnTo>
                  <a:lnTo>
                    <a:pt x="47" y="0"/>
                  </a:lnTo>
                  <a:lnTo>
                    <a:pt x="45" y="1"/>
                  </a:lnTo>
                  <a:lnTo>
                    <a:pt x="44" y="2"/>
                  </a:lnTo>
                  <a:lnTo>
                    <a:pt x="44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06" name="Freeform 826"/>
            <p:cNvSpPr/>
            <p:nvPr/>
          </p:nvSpPr>
          <p:spPr bwMode="auto">
            <a:xfrm>
              <a:off x="6746875" y="1463675"/>
              <a:ext cx="23813" cy="41275"/>
            </a:xfrm>
            <a:custGeom>
              <a:avLst/>
              <a:gdLst/>
              <a:ahLst/>
              <a:cxnLst>
                <a:cxn ang="0">
                  <a:pos x="39" y="1"/>
                </a:cxn>
                <a:cxn ang="0">
                  <a:pos x="39" y="1"/>
                </a:cxn>
                <a:cxn ang="0">
                  <a:pos x="32" y="10"/>
                </a:cxn>
                <a:cxn ang="0">
                  <a:pos x="27" y="18"/>
                </a:cxn>
                <a:cxn ang="0">
                  <a:pos x="22" y="27"/>
                </a:cxn>
                <a:cxn ang="0">
                  <a:pos x="18" y="35"/>
                </a:cxn>
                <a:cxn ang="0">
                  <a:pos x="9" y="54"/>
                </a:cxn>
                <a:cxn ang="0">
                  <a:pos x="5" y="63"/>
                </a:cxn>
                <a:cxn ang="0">
                  <a:pos x="0" y="73"/>
                </a:cxn>
                <a:cxn ang="0">
                  <a:pos x="0" y="73"/>
                </a:cxn>
                <a:cxn ang="0">
                  <a:pos x="0" y="74"/>
                </a:cxn>
                <a:cxn ang="0">
                  <a:pos x="0" y="76"/>
                </a:cxn>
                <a:cxn ang="0">
                  <a:pos x="1" y="78"/>
                </a:cxn>
                <a:cxn ang="0">
                  <a:pos x="2" y="79"/>
                </a:cxn>
                <a:cxn ang="0">
                  <a:pos x="3" y="79"/>
                </a:cxn>
                <a:cxn ang="0">
                  <a:pos x="5" y="79"/>
                </a:cxn>
                <a:cxn ang="0">
                  <a:pos x="7" y="79"/>
                </a:cxn>
                <a:cxn ang="0">
                  <a:pos x="8" y="77"/>
                </a:cxn>
                <a:cxn ang="0">
                  <a:pos x="8" y="77"/>
                </a:cxn>
                <a:cxn ang="0">
                  <a:pos x="13" y="68"/>
                </a:cxn>
                <a:cxn ang="0">
                  <a:pos x="18" y="59"/>
                </a:cxn>
                <a:cxn ang="0">
                  <a:pos x="26" y="42"/>
                </a:cxn>
                <a:cxn ang="0">
                  <a:pos x="30" y="32"/>
                </a:cxn>
                <a:cxn ang="0">
                  <a:pos x="34" y="24"/>
                </a:cxn>
                <a:cxn ang="0">
                  <a:pos x="39" y="16"/>
                </a:cxn>
                <a:cxn ang="0">
                  <a:pos x="45" y="8"/>
                </a:cxn>
                <a:cxn ang="0">
                  <a:pos x="45" y="8"/>
                </a:cxn>
                <a:cxn ang="0">
                  <a:pos x="46" y="6"/>
                </a:cxn>
                <a:cxn ang="0">
                  <a:pos x="46" y="4"/>
                </a:cxn>
                <a:cxn ang="0">
                  <a:pos x="46" y="3"/>
                </a:cxn>
                <a:cxn ang="0">
                  <a:pos x="45" y="1"/>
                </a:cxn>
                <a:cxn ang="0">
                  <a:pos x="44" y="0"/>
                </a:cxn>
                <a:cxn ang="0">
                  <a:pos x="42" y="0"/>
                </a:cxn>
                <a:cxn ang="0">
                  <a:pos x="40" y="0"/>
                </a:cxn>
                <a:cxn ang="0">
                  <a:pos x="39" y="1"/>
                </a:cxn>
                <a:cxn ang="0">
                  <a:pos x="39" y="1"/>
                </a:cxn>
              </a:cxnLst>
              <a:rect l="0" t="0" r="r" b="b"/>
              <a:pathLst>
                <a:path w="46" h="79">
                  <a:moveTo>
                    <a:pt x="39" y="1"/>
                  </a:moveTo>
                  <a:lnTo>
                    <a:pt x="39" y="1"/>
                  </a:lnTo>
                  <a:lnTo>
                    <a:pt x="32" y="10"/>
                  </a:lnTo>
                  <a:lnTo>
                    <a:pt x="27" y="18"/>
                  </a:lnTo>
                  <a:lnTo>
                    <a:pt x="22" y="27"/>
                  </a:lnTo>
                  <a:lnTo>
                    <a:pt x="18" y="35"/>
                  </a:lnTo>
                  <a:lnTo>
                    <a:pt x="9" y="54"/>
                  </a:lnTo>
                  <a:lnTo>
                    <a:pt x="5" y="63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0" y="74"/>
                  </a:lnTo>
                  <a:lnTo>
                    <a:pt x="0" y="76"/>
                  </a:lnTo>
                  <a:lnTo>
                    <a:pt x="1" y="78"/>
                  </a:lnTo>
                  <a:lnTo>
                    <a:pt x="2" y="79"/>
                  </a:lnTo>
                  <a:lnTo>
                    <a:pt x="3" y="79"/>
                  </a:lnTo>
                  <a:lnTo>
                    <a:pt x="5" y="79"/>
                  </a:lnTo>
                  <a:lnTo>
                    <a:pt x="7" y="79"/>
                  </a:lnTo>
                  <a:lnTo>
                    <a:pt x="8" y="77"/>
                  </a:lnTo>
                  <a:lnTo>
                    <a:pt x="8" y="77"/>
                  </a:lnTo>
                  <a:lnTo>
                    <a:pt x="13" y="68"/>
                  </a:lnTo>
                  <a:lnTo>
                    <a:pt x="18" y="59"/>
                  </a:lnTo>
                  <a:lnTo>
                    <a:pt x="26" y="42"/>
                  </a:lnTo>
                  <a:lnTo>
                    <a:pt x="30" y="32"/>
                  </a:lnTo>
                  <a:lnTo>
                    <a:pt x="34" y="24"/>
                  </a:lnTo>
                  <a:lnTo>
                    <a:pt x="39" y="16"/>
                  </a:lnTo>
                  <a:lnTo>
                    <a:pt x="45" y="8"/>
                  </a:lnTo>
                  <a:lnTo>
                    <a:pt x="45" y="8"/>
                  </a:lnTo>
                  <a:lnTo>
                    <a:pt x="46" y="6"/>
                  </a:lnTo>
                  <a:lnTo>
                    <a:pt x="46" y="4"/>
                  </a:lnTo>
                  <a:lnTo>
                    <a:pt x="46" y="3"/>
                  </a:lnTo>
                  <a:lnTo>
                    <a:pt x="45" y="1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39" y="1"/>
                  </a:lnTo>
                  <a:lnTo>
                    <a:pt x="39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07" name="Freeform 827"/>
            <p:cNvSpPr/>
            <p:nvPr/>
          </p:nvSpPr>
          <p:spPr bwMode="auto">
            <a:xfrm>
              <a:off x="6792913" y="1493838"/>
              <a:ext cx="9525" cy="7938"/>
            </a:xfrm>
            <a:custGeom>
              <a:avLst/>
              <a:gdLst/>
              <a:ahLst/>
              <a:cxnLst>
                <a:cxn ang="0">
                  <a:pos x="8" y="1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1" y="9"/>
                </a:cxn>
                <a:cxn ang="0">
                  <a:pos x="0" y="11"/>
                </a:cxn>
                <a:cxn ang="0">
                  <a:pos x="1" y="13"/>
                </a:cxn>
                <a:cxn ang="0">
                  <a:pos x="2" y="14"/>
                </a:cxn>
                <a:cxn ang="0">
                  <a:pos x="3" y="16"/>
                </a:cxn>
                <a:cxn ang="0">
                  <a:pos x="5" y="16"/>
                </a:cxn>
                <a:cxn ang="0">
                  <a:pos x="7" y="16"/>
                </a:cxn>
                <a:cxn ang="0">
                  <a:pos x="8" y="14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5" y="6"/>
                </a:cxn>
                <a:cxn ang="0">
                  <a:pos x="16" y="5"/>
                </a:cxn>
                <a:cxn ang="0">
                  <a:pos x="15" y="3"/>
                </a:cxn>
                <a:cxn ang="0">
                  <a:pos x="14" y="1"/>
                </a:cxn>
                <a:cxn ang="0">
                  <a:pos x="13" y="0"/>
                </a:cxn>
                <a:cxn ang="0">
                  <a:pos x="11" y="0"/>
                </a:cxn>
                <a:cxn ang="0">
                  <a:pos x="9" y="0"/>
                </a:cxn>
                <a:cxn ang="0">
                  <a:pos x="8" y="1"/>
                </a:cxn>
                <a:cxn ang="0">
                  <a:pos x="8" y="1"/>
                </a:cxn>
              </a:cxnLst>
              <a:rect l="0" t="0" r="r" b="b"/>
              <a:pathLst>
                <a:path w="16" h="16">
                  <a:moveTo>
                    <a:pt x="8" y="1"/>
                  </a:moveTo>
                  <a:lnTo>
                    <a:pt x="2" y="8"/>
                  </a:lnTo>
                  <a:lnTo>
                    <a:pt x="2" y="8"/>
                  </a:lnTo>
                  <a:lnTo>
                    <a:pt x="1" y="9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2" y="14"/>
                  </a:lnTo>
                  <a:lnTo>
                    <a:pt x="3" y="16"/>
                  </a:lnTo>
                  <a:lnTo>
                    <a:pt x="5" y="16"/>
                  </a:lnTo>
                  <a:lnTo>
                    <a:pt x="7" y="16"/>
                  </a:lnTo>
                  <a:lnTo>
                    <a:pt x="8" y="14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5" y="6"/>
                  </a:lnTo>
                  <a:lnTo>
                    <a:pt x="16" y="5"/>
                  </a:lnTo>
                  <a:lnTo>
                    <a:pt x="15" y="3"/>
                  </a:lnTo>
                  <a:lnTo>
                    <a:pt x="14" y="1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9" y="0"/>
                  </a:lnTo>
                  <a:lnTo>
                    <a:pt x="8" y="1"/>
                  </a:lnTo>
                  <a:lnTo>
                    <a:pt x="8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08" name="Freeform 828"/>
            <p:cNvSpPr>
              <a:spLocks noEditPoints="1"/>
            </p:cNvSpPr>
            <p:nvPr/>
          </p:nvSpPr>
          <p:spPr bwMode="auto">
            <a:xfrm>
              <a:off x="6208713" y="1243013"/>
              <a:ext cx="706438" cy="620713"/>
            </a:xfrm>
            <a:custGeom>
              <a:avLst/>
              <a:gdLst/>
              <a:ahLst/>
              <a:cxnLst>
                <a:cxn ang="0">
                  <a:pos x="1208" y="1175"/>
                </a:cxn>
                <a:cxn ang="0">
                  <a:pos x="1095" y="1131"/>
                </a:cxn>
                <a:cxn ang="0">
                  <a:pos x="938" y="1062"/>
                </a:cxn>
                <a:cxn ang="0">
                  <a:pos x="899" y="1051"/>
                </a:cxn>
                <a:cxn ang="0">
                  <a:pos x="728" y="1088"/>
                </a:cxn>
                <a:cxn ang="0">
                  <a:pos x="531" y="1080"/>
                </a:cxn>
                <a:cxn ang="0">
                  <a:pos x="322" y="1026"/>
                </a:cxn>
                <a:cxn ang="0">
                  <a:pos x="161" y="920"/>
                </a:cxn>
                <a:cxn ang="0">
                  <a:pos x="51" y="762"/>
                </a:cxn>
                <a:cxn ang="0">
                  <a:pos x="8" y="609"/>
                </a:cxn>
                <a:cxn ang="0">
                  <a:pos x="4" y="424"/>
                </a:cxn>
                <a:cxn ang="0">
                  <a:pos x="39" y="285"/>
                </a:cxn>
                <a:cxn ang="0">
                  <a:pos x="97" y="185"/>
                </a:cxn>
                <a:cxn ang="0">
                  <a:pos x="167" y="114"/>
                </a:cxn>
                <a:cxn ang="0">
                  <a:pos x="255" y="62"/>
                </a:cxn>
                <a:cxn ang="0">
                  <a:pos x="439" y="14"/>
                </a:cxn>
                <a:cxn ang="0">
                  <a:pos x="700" y="5"/>
                </a:cxn>
                <a:cxn ang="0">
                  <a:pos x="714" y="7"/>
                </a:cxn>
                <a:cxn ang="0">
                  <a:pos x="803" y="0"/>
                </a:cxn>
                <a:cxn ang="0">
                  <a:pos x="994" y="43"/>
                </a:cxn>
                <a:cxn ang="0">
                  <a:pos x="1175" y="156"/>
                </a:cxn>
                <a:cxn ang="0">
                  <a:pos x="1247" y="243"/>
                </a:cxn>
                <a:cxn ang="0">
                  <a:pos x="1289" y="328"/>
                </a:cxn>
                <a:cxn ang="0">
                  <a:pos x="1324" y="456"/>
                </a:cxn>
                <a:cxn ang="0">
                  <a:pos x="1336" y="593"/>
                </a:cxn>
                <a:cxn ang="0">
                  <a:pos x="1319" y="726"/>
                </a:cxn>
                <a:cxn ang="0">
                  <a:pos x="1266" y="842"/>
                </a:cxn>
                <a:cxn ang="0">
                  <a:pos x="1204" y="907"/>
                </a:cxn>
                <a:cxn ang="0">
                  <a:pos x="1205" y="990"/>
                </a:cxn>
                <a:cxn ang="0">
                  <a:pos x="1239" y="1150"/>
                </a:cxn>
                <a:cxn ang="0">
                  <a:pos x="1234" y="1167"/>
                </a:cxn>
                <a:cxn ang="0">
                  <a:pos x="912" y="999"/>
                </a:cxn>
                <a:cxn ang="0">
                  <a:pos x="967" y="1032"/>
                </a:cxn>
                <a:cxn ang="0">
                  <a:pos x="1119" y="1098"/>
                </a:cxn>
                <a:cxn ang="0">
                  <a:pos x="1181" y="1067"/>
                </a:cxn>
                <a:cxn ang="0">
                  <a:pos x="1156" y="912"/>
                </a:cxn>
                <a:cxn ang="0">
                  <a:pos x="1170" y="893"/>
                </a:cxn>
                <a:cxn ang="0">
                  <a:pos x="1193" y="864"/>
                </a:cxn>
                <a:cxn ang="0">
                  <a:pos x="1262" y="762"/>
                </a:cxn>
                <a:cxn ang="0">
                  <a:pos x="1294" y="636"/>
                </a:cxn>
                <a:cxn ang="0">
                  <a:pos x="1293" y="502"/>
                </a:cxn>
                <a:cxn ang="0">
                  <a:pos x="1265" y="373"/>
                </a:cxn>
                <a:cxn ang="0">
                  <a:pos x="1214" y="265"/>
                </a:cxn>
                <a:cxn ang="0">
                  <a:pos x="1124" y="168"/>
                </a:cxn>
                <a:cxn ang="0">
                  <a:pos x="962" y="75"/>
                </a:cxn>
                <a:cxn ang="0">
                  <a:pos x="786" y="39"/>
                </a:cxn>
                <a:cxn ang="0">
                  <a:pos x="705" y="49"/>
                </a:cxn>
                <a:cxn ang="0">
                  <a:pos x="686" y="45"/>
                </a:cxn>
                <a:cxn ang="0">
                  <a:pos x="459" y="52"/>
                </a:cxn>
                <a:cxn ang="0">
                  <a:pos x="295" y="89"/>
                </a:cxn>
                <a:cxn ang="0">
                  <a:pos x="184" y="153"/>
                </a:cxn>
                <a:cxn ang="0">
                  <a:pos x="109" y="238"/>
                </a:cxn>
                <a:cxn ang="0">
                  <a:pos x="62" y="340"/>
                </a:cxn>
                <a:cxn ang="0">
                  <a:pos x="40" y="448"/>
                </a:cxn>
                <a:cxn ang="0">
                  <a:pos x="55" y="647"/>
                </a:cxn>
                <a:cxn ang="0">
                  <a:pos x="121" y="805"/>
                </a:cxn>
                <a:cxn ang="0">
                  <a:pos x="251" y="941"/>
                </a:cxn>
                <a:cxn ang="0">
                  <a:pos x="434" y="1017"/>
                </a:cxn>
                <a:cxn ang="0">
                  <a:pos x="592" y="1043"/>
                </a:cxn>
                <a:cxn ang="0">
                  <a:pos x="736" y="1045"/>
                </a:cxn>
                <a:cxn ang="0">
                  <a:pos x="890" y="1012"/>
                </a:cxn>
                <a:cxn ang="0">
                  <a:pos x="900" y="1005"/>
                </a:cxn>
              </a:cxnLst>
              <a:rect l="0" t="0" r="r" b="b"/>
              <a:pathLst>
                <a:path w="1336" h="1175">
                  <a:moveTo>
                    <a:pt x="1214" y="1175"/>
                  </a:moveTo>
                  <a:lnTo>
                    <a:pt x="1214" y="1175"/>
                  </a:lnTo>
                  <a:lnTo>
                    <a:pt x="1210" y="1175"/>
                  </a:lnTo>
                  <a:lnTo>
                    <a:pt x="1209" y="1175"/>
                  </a:lnTo>
                  <a:lnTo>
                    <a:pt x="1208" y="1175"/>
                  </a:lnTo>
                  <a:lnTo>
                    <a:pt x="1208" y="1175"/>
                  </a:lnTo>
                  <a:lnTo>
                    <a:pt x="1202" y="1174"/>
                  </a:lnTo>
                  <a:lnTo>
                    <a:pt x="1198" y="1173"/>
                  </a:lnTo>
                  <a:lnTo>
                    <a:pt x="1198" y="1173"/>
                  </a:lnTo>
                  <a:lnTo>
                    <a:pt x="1172" y="1162"/>
                  </a:lnTo>
                  <a:lnTo>
                    <a:pt x="1147" y="1152"/>
                  </a:lnTo>
                  <a:lnTo>
                    <a:pt x="1095" y="1131"/>
                  </a:lnTo>
                  <a:lnTo>
                    <a:pt x="1095" y="1131"/>
                  </a:lnTo>
                  <a:lnTo>
                    <a:pt x="1050" y="1113"/>
                  </a:lnTo>
                  <a:lnTo>
                    <a:pt x="1005" y="1095"/>
                  </a:lnTo>
                  <a:lnTo>
                    <a:pt x="982" y="1084"/>
                  </a:lnTo>
                  <a:lnTo>
                    <a:pt x="960" y="1073"/>
                  </a:lnTo>
                  <a:lnTo>
                    <a:pt x="938" y="1062"/>
                  </a:lnTo>
                  <a:lnTo>
                    <a:pt x="918" y="1048"/>
                  </a:lnTo>
                  <a:lnTo>
                    <a:pt x="911" y="1044"/>
                  </a:lnTo>
                  <a:lnTo>
                    <a:pt x="904" y="1048"/>
                  </a:lnTo>
                  <a:lnTo>
                    <a:pt x="904" y="1048"/>
                  </a:lnTo>
                  <a:lnTo>
                    <a:pt x="899" y="1051"/>
                  </a:lnTo>
                  <a:lnTo>
                    <a:pt x="899" y="1051"/>
                  </a:lnTo>
                  <a:lnTo>
                    <a:pt x="873" y="1061"/>
                  </a:lnTo>
                  <a:lnTo>
                    <a:pt x="847" y="1068"/>
                  </a:lnTo>
                  <a:lnTo>
                    <a:pt x="819" y="1075"/>
                  </a:lnTo>
                  <a:lnTo>
                    <a:pt x="789" y="1080"/>
                  </a:lnTo>
                  <a:lnTo>
                    <a:pt x="759" y="1084"/>
                  </a:lnTo>
                  <a:lnTo>
                    <a:pt x="728" y="1088"/>
                  </a:lnTo>
                  <a:lnTo>
                    <a:pt x="696" y="1090"/>
                  </a:lnTo>
                  <a:lnTo>
                    <a:pt x="664" y="1090"/>
                  </a:lnTo>
                  <a:lnTo>
                    <a:pt x="664" y="1090"/>
                  </a:lnTo>
                  <a:lnTo>
                    <a:pt x="620" y="1089"/>
                  </a:lnTo>
                  <a:lnTo>
                    <a:pt x="576" y="1086"/>
                  </a:lnTo>
                  <a:lnTo>
                    <a:pt x="531" y="1080"/>
                  </a:lnTo>
                  <a:lnTo>
                    <a:pt x="488" y="1073"/>
                  </a:lnTo>
                  <a:lnTo>
                    <a:pt x="445" y="1064"/>
                  </a:lnTo>
                  <a:lnTo>
                    <a:pt x="402" y="1052"/>
                  </a:lnTo>
                  <a:lnTo>
                    <a:pt x="361" y="1040"/>
                  </a:lnTo>
                  <a:lnTo>
                    <a:pt x="322" y="1026"/>
                  </a:lnTo>
                  <a:lnTo>
                    <a:pt x="322" y="1026"/>
                  </a:lnTo>
                  <a:lnTo>
                    <a:pt x="292" y="1012"/>
                  </a:lnTo>
                  <a:lnTo>
                    <a:pt x="263" y="997"/>
                  </a:lnTo>
                  <a:lnTo>
                    <a:pt x="235" y="980"/>
                  </a:lnTo>
                  <a:lnTo>
                    <a:pt x="209" y="962"/>
                  </a:lnTo>
                  <a:lnTo>
                    <a:pt x="184" y="942"/>
                  </a:lnTo>
                  <a:lnTo>
                    <a:pt x="161" y="920"/>
                  </a:lnTo>
                  <a:lnTo>
                    <a:pt x="138" y="898"/>
                  </a:lnTo>
                  <a:lnTo>
                    <a:pt x="117" y="873"/>
                  </a:lnTo>
                  <a:lnTo>
                    <a:pt x="99" y="847"/>
                  </a:lnTo>
                  <a:lnTo>
                    <a:pt x="81" y="820"/>
                  </a:lnTo>
                  <a:lnTo>
                    <a:pt x="66" y="792"/>
                  </a:lnTo>
                  <a:lnTo>
                    <a:pt x="51" y="762"/>
                  </a:lnTo>
                  <a:lnTo>
                    <a:pt x="39" y="732"/>
                  </a:lnTo>
                  <a:lnTo>
                    <a:pt x="28" y="700"/>
                  </a:lnTo>
                  <a:lnTo>
                    <a:pt x="19" y="668"/>
                  </a:lnTo>
                  <a:lnTo>
                    <a:pt x="12" y="634"/>
                  </a:lnTo>
                  <a:lnTo>
                    <a:pt x="12" y="634"/>
                  </a:lnTo>
                  <a:lnTo>
                    <a:pt x="8" y="609"/>
                  </a:lnTo>
                  <a:lnTo>
                    <a:pt x="5" y="582"/>
                  </a:lnTo>
                  <a:lnTo>
                    <a:pt x="2" y="554"/>
                  </a:lnTo>
                  <a:lnTo>
                    <a:pt x="1" y="524"/>
                  </a:lnTo>
                  <a:lnTo>
                    <a:pt x="0" y="492"/>
                  </a:lnTo>
                  <a:lnTo>
                    <a:pt x="1" y="459"/>
                  </a:lnTo>
                  <a:lnTo>
                    <a:pt x="4" y="424"/>
                  </a:lnTo>
                  <a:lnTo>
                    <a:pt x="9" y="389"/>
                  </a:lnTo>
                  <a:lnTo>
                    <a:pt x="16" y="354"/>
                  </a:lnTo>
                  <a:lnTo>
                    <a:pt x="21" y="337"/>
                  </a:lnTo>
                  <a:lnTo>
                    <a:pt x="26" y="320"/>
                  </a:lnTo>
                  <a:lnTo>
                    <a:pt x="33" y="303"/>
                  </a:lnTo>
                  <a:lnTo>
                    <a:pt x="39" y="285"/>
                  </a:lnTo>
                  <a:lnTo>
                    <a:pt x="46" y="267"/>
                  </a:lnTo>
                  <a:lnTo>
                    <a:pt x="54" y="251"/>
                  </a:lnTo>
                  <a:lnTo>
                    <a:pt x="64" y="234"/>
                  </a:lnTo>
                  <a:lnTo>
                    <a:pt x="74" y="218"/>
                  </a:lnTo>
                  <a:lnTo>
                    <a:pt x="84" y="201"/>
                  </a:lnTo>
                  <a:lnTo>
                    <a:pt x="97" y="185"/>
                  </a:lnTo>
                  <a:lnTo>
                    <a:pt x="109" y="169"/>
                  </a:lnTo>
                  <a:lnTo>
                    <a:pt x="123" y="154"/>
                  </a:lnTo>
                  <a:lnTo>
                    <a:pt x="138" y="139"/>
                  </a:lnTo>
                  <a:lnTo>
                    <a:pt x="153" y="125"/>
                  </a:lnTo>
                  <a:lnTo>
                    <a:pt x="153" y="125"/>
                  </a:lnTo>
                  <a:lnTo>
                    <a:pt x="167" y="114"/>
                  </a:lnTo>
                  <a:lnTo>
                    <a:pt x="180" y="103"/>
                  </a:lnTo>
                  <a:lnTo>
                    <a:pt x="195" y="94"/>
                  </a:lnTo>
                  <a:lnTo>
                    <a:pt x="209" y="86"/>
                  </a:lnTo>
                  <a:lnTo>
                    <a:pt x="224" y="76"/>
                  </a:lnTo>
                  <a:lnTo>
                    <a:pt x="239" y="69"/>
                  </a:lnTo>
                  <a:lnTo>
                    <a:pt x="255" y="62"/>
                  </a:lnTo>
                  <a:lnTo>
                    <a:pt x="270" y="56"/>
                  </a:lnTo>
                  <a:lnTo>
                    <a:pt x="303" y="43"/>
                  </a:lnTo>
                  <a:lnTo>
                    <a:pt x="336" y="34"/>
                  </a:lnTo>
                  <a:lnTo>
                    <a:pt x="369" y="26"/>
                  </a:lnTo>
                  <a:lnTo>
                    <a:pt x="403" y="20"/>
                  </a:lnTo>
                  <a:lnTo>
                    <a:pt x="439" y="14"/>
                  </a:lnTo>
                  <a:lnTo>
                    <a:pt x="473" y="11"/>
                  </a:lnTo>
                  <a:lnTo>
                    <a:pt x="507" y="8"/>
                  </a:lnTo>
                  <a:lnTo>
                    <a:pt x="541" y="6"/>
                  </a:lnTo>
                  <a:lnTo>
                    <a:pt x="607" y="5"/>
                  </a:lnTo>
                  <a:lnTo>
                    <a:pt x="669" y="5"/>
                  </a:lnTo>
                  <a:lnTo>
                    <a:pt x="700" y="5"/>
                  </a:lnTo>
                  <a:lnTo>
                    <a:pt x="700" y="5"/>
                  </a:lnTo>
                  <a:lnTo>
                    <a:pt x="704" y="5"/>
                  </a:lnTo>
                  <a:lnTo>
                    <a:pt x="708" y="6"/>
                  </a:lnTo>
                  <a:lnTo>
                    <a:pt x="711" y="7"/>
                  </a:lnTo>
                  <a:lnTo>
                    <a:pt x="714" y="7"/>
                  </a:lnTo>
                  <a:lnTo>
                    <a:pt x="714" y="7"/>
                  </a:lnTo>
                  <a:lnTo>
                    <a:pt x="732" y="4"/>
                  </a:lnTo>
                  <a:lnTo>
                    <a:pt x="749" y="2"/>
                  </a:lnTo>
                  <a:lnTo>
                    <a:pt x="768" y="1"/>
                  </a:lnTo>
                  <a:lnTo>
                    <a:pt x="787" y="0"/>
                  </a:lnTo>
                  <a:lnTo>
                    <a:pt x="787" y="0"/>
                  </a:lnTo>
                  <a:lnTo>
                    <a:pt x="803" y="0"/>
                  </a:lnTo>
                  <a:lnTo>
                    <a:pt x="821" y="1"/>
                  </a:lnTo>
                  <a:lnTo>
                    <a:pt x="856" y="5"/>
                  </a:lnTo>
                  <a:lnTo>
                    <a:pt x="891" y="11"/>
                  </a:lnTo>
                  <a:lnTo>
                    <a:pt x="926" y="21"/>
                  </a:lnTo>
                  <a:lnTo>
                    <a:pt x="960" y="31"/>
                  </a:lnTo>
                  <a:lnTo>
                    <a:pt x="994" y="43"/>
                  </a:lnTo>
                  <a:lnTo>
                    <a:pt x="1028" y="59"/>
                  </a:lnTo>
                  <a:lnTo>
                    <a:pt x="1060" y="75"/>
                  </a:lnTo>
                  <a:lnTo>
                    <a:pt x="1091" y="93"/>
                  </a:lnTo>
                  <a:lnTo>
                    <a:pt x="1121" y="112"/>
                  </a:lnTo>
                  <a:lnTo>
                    <a:pt x="1149" y="134"/>
                  </a:lnTo>
                  <a:lnTo>
                    <a:pt x="1175" y="156"/>
                  </a:lnTo>
                  <a:lnTo>
                    <a:pt x="1199" y="180"/>
                  </a:lnTo>
                  <a:lnTo>
                    <a:pt x="1210" y="192"/>
                  </a:lnTo>
                  <a:lnTo>
                    <a:pt x="1220" y="204"/>
                  </a:lnTo>
                  <a:lnTo>
                    <a:pt x="1230" y="217"/>
                  </a:lnTo>
                  <a:lnTo>
                    <a:pt x="1239" y="229"/>
                  </a:lnTo>
                  <a:lnTo>
                    <a:pt x="1247" y="243"/>
                  </a:lnTo>
                  <a:lnTo>
                    <a:pt x="1256" y="255"/>
                  </a:lnTo>
                  <a:lnTo>
                    <a:pt x="1256" y="255"/>
                  </a:lnTo>
                  <a:lnTo>
                    <a:pt x="1264" y="273"/>
                  </a:lnTo>
                  <a:lnTo>
                    <a:pt x="1272" y="290"/>
                  </a:lnTo>
                  <a:lnTo>
                    <a:pt x="1280" y="310"/>
                  </a:lnTo>
                  <a:lnTo>
                    <a:pt x="1289" y="328"/>
                  </a:lnTo>
                  <a:lnTo>
                    <a:pt x="1296" y="349"/>
                  </a:lnTo>
                  <a:lnTo>
                    <a:pt x="1302" y="370"/>
                  </a:lnTo>
                  <a:lnTo>
                    <a:pt x="1308" y="390"/>
                  </a:lnTo>
                  <a:lnTo>
                    <a:pt x="1314" y="412"/>
                  </a:lnTo>
                  <a:lnTo>
                    <a:pt x="1320" y="434"/>
                  </a:lnTo>
                  <a:lnTo>
                    <a:pt x="1324" y="456"/>
                  </a:lnTo>
                  <a:lnTo>
                    <a:pt x="1328" y="478"/>
                  </a:lnTo>
                  <a:lnTo>
                    <a:pt x="1331" y="501"/>
                  </a:lnTo>
                  <a:lnTo>
                    <a:pt x="1333" y="524"/>
                  </a:lnTo>
                  <a:lnTo>
                    <a:pt x="1335" y="547"/>
                  </a:lnTo>
                  <a:lnTo>
                    <a:pt x="1336" y="570"/>
                  </a:lnTo>
                  <a:lnTo>
                    <a:pt x="1336" y="593"/>
                  </a:lnTo>
                  <a:lnTo>
                    <a:pt x="1335" y="616"/>
                  </a:lnTo>
                  <a:lnTo>
                    <a:pt x="1334" y="638"/>
                  </a:lnTo>
                  <a:lnTo>
                    <a:pt x="1332" y="660"/>
                  </a:lnTo>
                  <a:lnTo>
                    <a:pt x="1328" y="683"/>
                  </a:lnTo>
                  <a:lnTo>
                    <a:pt x="1324" y="704"/>
                  </a:lnTo>
                  <a:lnTo>
                    <a:pt x="1319" y="726"/>
                  </a:lnTo>
                  <a:lnTo>
                    <a:pt x="1312" y="747"/>
                  </a:lnTo>
                  <a:lnTo>
                    <a:pt x="1305" y="767"/>
                  </a:lnTo>
                  <a:lnTo>
                    <a:pt x="1297" y="787"/>
                  </a:lnTo>
                  <a:lnTo>
                    <a:pt x="1288" y="806"/>
                  </a:lnTo>
                  <a:lnTo>
                    <a:pt x="1277" y="824"/>
                  </a:lnTo>
                  <a:lnTo>
                    <a:pt x="1266" y="842"/>
                  </a:lnTo>
                  <a:lnTo>
                    <a:pt x="1253" y="859"/>
                  </a:lnTo>
                  <a:lnTo>
                    <a:pt x="1239" y="875"/>
                  </a:lnTo>
                  <a:lnTo>
                    <a:pt x="1225" y="890"/>
                  </a:lnTo>
                  <a:lnTo>
                    <a:pt x="1208" y="904"/>
                  </a:lnTo>
                  <a:lnTo>
                    <a:pt x="1208" y="904"/>
                  </a:lnTo>
                  <a:lnTo>
                    <a:pt x="1204" y="907"/>
                  </a:lnTo>
                  <a:lnTo>
                    <a:pt x="1197" y="911"/>
                  </a:lnTo>
                  <a:lnTo>
                    <a:pt x="1197" y="918"/>
                  </a:lnTo>
                  <a:lnTo>
                    <a:pt x="1197" y="918"/>
                  </a:lnTo>
                  <a:lnTo>
                    <a:pt x="1198" y="937"/>
                  </a:lnTo>
                  <a:lnTo>
                    <a:pt x="1200" y="954"/>
                  </a:lnTo>
                  <a:lnTo>
                    <a:pt x="1205" y="990"/>
                  </a:lnTo>
                  <a:lnTo>
                    <a:pt x="1212" y="1026"/>
                  </a:lnTo>
                  <a:lnTo>
                    <a:pt x="1220" y="1061"/>
                  </a:lnTo>
                  <a:lnTo>
                    <a:pt x="1220" y="1061"/>
                  </a:lnTo>
                  <a:lnTo>
                    <a:pt x="1231" y="1104"/>
                  </a:lnTo>
                  <a:lnTo>
                    <a:pt x="1235" y="1127"/>
                  </a:lnTo>
                  <a:lnTo>
                    <a:pt x="1239" y="1150"/>
                  </a:lnTo>
                  <a:lnTo>
                    <a:pt x="1239" y="1150"/>
                  </a:lnTo>
                  <a:lnTo>
                    <a:pt x="1239" y="1154"/>
                  </a:lnTo>
                  <a:lnTo>
                    <a:pt x="1238" y="1159"/>
                  </a:lnTo>
                  <a:lnTo>
                    <a:pt x="1236" y="1163"/>
                  </a:lnTo>
                  <a:lnTo>
                    <a:pt x="1234" y="1167"/>
                  </a:lnTo>
                  <a:lnTo>
                    <a:pt x="1234" y="1167"/>
                  </a:lnTo>
                  <a:lnTo>
                    <a:pt x="1230" y="1170"/>
                  </a:lnTo>
                  <a:lnTo>
                    <a:pt x="1225" y="1173"/>
                  </a:lnTo>
                  <a:lnTo>
                    <a:pt x="1219" y="1175"/>
                  </a:lnTo>
                  <a:lnTo>
                    <a:pt x="1214" y="1175"/>
                  </a:lnTo>
                  <a:lnTo>
                    <a:pt x="1214" y="1175"/>
                  </a:lnTo>
                  <a:close/>
                  <a:moveTo>
                    <a:pt x="912" y="999"/>
                  </a:moveTo>
                  <a:lnTo>
                    <a:pt x="912" y="999"/>
                  </a:lnTo>
                  <a:lnTo>
                    <a:pt x="916" y="1000"/>
                  </a:lnTo>
                  <a:lnTo>
                    <a:pt x="920" y="1003"/>
                  </a:lnTo>
                  <a:lnTo>
                    <a:pt x="920" y="1003"/>
                  </a:lnTo>
                  <a:lnTo>
                    <a:pt x="944" y="1018"/>
                  </a:lnTo>
                  <a:lnTo>
                    <a:pt x="967" y="1032"/>
                  </a:lnTo>
                  <a:lnTo>
                    <a:pt x="992" y="1045"/>
                  </a:lnTo>
                  <a:lnTo>
                    <a:pt x="1017" y="1057"/>
                  </a:lnTo>
                  <a:lnTo>
                    <a:pt x="1043" y="1068"/>
                  </a:lnTo>
                  <a:lnTo>
                    <a:pt x="1069" y="1078"/>
                  </a:lnTo>
                  <a:lnTo>
                    <a:pt x="1119" y="1098"/>
                  </a:lnTo>
                  <a:lnTo>
                    <a:pt x="1119" y="1098"/>
                  </a:lnTo>
                  <a:lnTo>
                    <a:pt x="1173" y="1120"/>
                  </a:lnTo>
                  <a:lnTo>
                    <a:pt x="1195" y="1128"/>
                  </a:lnTo>
                  <a:lnTo>
                    <a:pt x="1189" y="1105"/>
                  </a:lnTo>
                  <a:lnTo>
                    <a:pt x="1189" y="1105"/>
                  </a:lnTo>
                  <a:lnTo>
                    <a:pt x="1181" y="1067"/>
                  </a:lnTo>
                  <a:lnTo>
                    <a:pt x="1181" y="1067"/>
                  </a:lnTo>
                  <a:lnTo>
                    <a:pt x="1172" y="1029"/>
                  </a:lnTo>
                  <a:lnTo>
                    <a:pt x="1165" y="990"/>
                  </a:lnTo>
                  <a:lnTo>
                    <a:pt x="1162" y="971"/>
                  </a:lnTo>
                  <a:lnTo>
                    <a:pt x="1158" y="951"/>
                  </a:lnTo>
                  <a:lnTo>
                    <a:pt x="1157" y="932"/>
                  </a:lnTo>
                  <a:lnTo>
                    <a:pt x="1156" y="912"/>
                  </a:lnTo>
                  <a:lnTo>
                    <a:pt x="1156" y="912"/>
                  </a:lnTo>
                  <a:lnTo>
                    <a:pt x="1156" y="907"/>
                  </a:lnTo>
                  <a:lnTo>
                    <a:pt x="1158" y="903"/>
                  </a:lnTo>
                  <a:lnTo>
                    <a:pt x="1161" y="899"/>
                  </a:lnTo>
                  <a:lnTo>
                    <a:pt x="1165" y="896"/>
                  </a:lnTo>
                  <a:lnTo>
                    <a:pt x="1170" y="893"/>
                  </a:lnTo>
                  <a:lnTo>
                    <a:pt x="1171" y="887"/>
                  </a:lnTo>
                  <a:lnTo>
                    <a:pt x="1171" y="887"/>
                  </a:lnTo>
                  <a:lnTo>
                    <a:pt x="1173" y="882"/>
                  </a:lnTo>
                  <a:lnTo>
                    <a:pt x="1177" y="878"/>
                  </a:lnTo>
                  <a:lnTo>
                    <a:pt x="1177" y="878"/>
                  </a:lnTo>
                  <a:lnTo>
                    <a:pt x="1193" y="864"/>
                  </a:lnTo>
                  <a:lnTo>
                    <a:pt x="1207" y="849"/>
                  </a:lnTo>
                  <a:lnTo>
                    <a:pt x="1220" y="833"/>
                  </a:lnTo>
                  <a:lnTo>
                    <a:pt x="1233" y="817"/>
                  </a:lnTo>
                  <a:lnTo>
                    <a:pt x="1243" y="799"/>
                  </a:lnTo>
                  <a:lnTo>
                    <a:pt x="1253" y="782"/>
                  </a:lnTo>
                  <a:lnTo>
                    <a:pt x="1262" y="762"/>
                  </a:lnTo>
                  <a:lnTo>
                    <a:pt x="1270" y="743"/>
                  </a:lnTo>
                  <a:lnTo>
                    <a:pt x="1276" y="723"/>
                  </a:lnTo>
                  <a:lnTo>
                    <a:pt x="1282" y="701"/>
                  </a:lnTo>
                  <a:lnTo>
                    <a:pt x="1287" y="681"/>
                  </a:lnTo>
                  <a:lnTo>
                    <a:pt x="1291" y="659"/>
                  </a:lnTo>
                  <a:lnTo>
                    <a:pt x="1294" y="636"/>
                  </a:lnTo>
                  <a:lnTo>
                    <a:pt x="1296" y="614"/>
                  </a:lnTo>
                  <a:lnTo>
                    <a:pt x="1297" y="592"/>
                  </a:lnTo>
                  <a:lnTo>
                    <a:pt x="1297" y="569"/>
                  </a:lnTo>
                  <a:lnTo>
                    <a:pt x="1296" y="546"/>
                  </a:lnTo>
                  <a:lnTo>
                    <a:pt x="1295" y="525"/>
                  </a:lnTo>
                  <a:lnTo>
                    <a:pt x="1293" y="502"/>
                  </a:lnTo>
                  <a:lnTo>
                    <a:pt x="1290" y="479"/>
                  </a:lnTo>
                  <a:lnTo>
                    <a:pt x="1286" y="457"/>
                  </a:lnTo>
                  <a:lnTo>
                    <a:pt x="1281" y="436"/>
                  </a:lnTo>
                  <a:lnTo>
                    <a:pt x="1276" y="414"/>
                  </a:lnTo>
                  <a:lnTo>
                    <a:pt x="1271" y="393"/>
                  </a:lnTo>
                  <a:lnTo>
                    <a:pt x="1265" y="373"/>
                  </a:lnTo>
                  <a:lnTo>
                    <a:pt x="1258" y="353"/>
                  </a:lnTo>
                  <a:lnTo>
                    <a:pt x="1250" y="334"/>
                  </a:lnTo>
                  <a:lnTo>
                    <a:pt x="1242" y="316"/>
                  </a:lnTo>
                  <a:lnTo>
                    <a:pt x="1233" y="298"/>
                  </a:lnTo>
                  <a:lnTo>
                    <a:pt x="1225" y="281"/>
                  </a:lnTo>
                  <a:lnTo>
                    <a:pt x="1214" y="265"/>
                  </a:lnTo>
                  <a:lnTo>
                    <a:pt x="1205" y="251"/>
                  </a:lnTo>
                  <a:lnTo>
                    <a:pt x="1205" y="251"/>
                  </a:lnTo>
                  <a:lnTo>
                    <a:pt x="1187" y="229"/>
                  </a:lnTo>
                  <a:lnTo>
                    <a:pt x="1169" y="208"/>
                  </a:lnTo>
                  <a:lnTo>
                    <a:pt x="1147" y="187"/>
                  </a:lnTo>
                  <a:lnTo>
                    <a:pt x="1124" y="168"/>
                  </a:lnTo>
                  <a:lnTo>
                    <a:pt x="1101" y="150"/>
                  </a:lnTo>
                  <a:lnTo>
                    <a:pt x="1075" y="132"/>
                  </a:lnTo>
                  <a:lnTo>
                    <a:pt x="1048" y="116"/>
                  </a:lnTo>
                  <a:lnTo>
                    <a:pt x="1020" y="101"/>
                  </a:lnTo>
                  <a:lnTo>
                    <a:pt x="991" y="88"/>
                  </a:lnTo>
                  <a:lnTo>
                    <a:pt x="962" y="75"/>
                  </a:lnTo>
                  <a:lnTo>
                    <a:pt x="932" y="65"/>
                  </a:lnTo>
                  <a:lnTo>
                    <a:pt x="902" y="56"/>
                  </a:lnTo>
                  <a:lnTo>
                    <a:pt x="872" y="49"/>
                  </a:lnTo>
                  <a:lnTo>
                    <a:pt x="843" y="44"/>
                  </a:lnTo>
                  <a:lnTo>
                    <a:pt x="815" y="41"/>
                  </a:lnTo>
                  <a:lnTo>
                    <a:pt x="786" y="39"/>
                  </a:lnTo>
                  <a:lnTo>
                    <a:pt x="786" y="39"/>
                  </a:lnTo>
                  <a:lnTo>
                    <a:pt x="765" y="40"/>
                  </a:lnTo>
                  <a:lnTo>
                    <a:pt x="744" y="42"/>
                  </a:lnTo>
                  <a:lnTo>
                    <a:pt x="725" y="45"/>
                  </a:lnTo>
                  <a:lnTo>
                    <a:pt x="705" y="49"/>
                  </a:lnTo>
                  <a:lnTo>
                    <a:pt x="705" y="49"/>
                  </a:lnTo>
                  <a:lnTo>
                    <a:pt x="700" y="50"/>
                  </a:lnTo>
                  <a:lnTo>
                    <a:pt x="700" y="50"/>
                  </a:lnTo>
                  <a:lnTo>
                    <a:pt x="695" y="49"/>
                  </a:lnTo>
                  <a:lnTo>
                    <a:pt x="690" y="47"/>
                  </a:lnTo>
                  <a:lnTo>
                    <a:pt x="686" y="45"/>
                  </a:lnTo>
                  <a:lnTo>
                    <a:pt x="686" y="45"/>
                  </a:lnTo>
                  <a:lnTo>
                    <a:pt x="633" y="44"/>
                  </a:lnTo>
                  <a:lnTo>
                    <a:pt x="633" y="44"/>
                  </a:lnTo>
                  <a:lnTo>
                    <a:pt x="575" y="45"/>
                  </a:lnTo>
                  <a:lnTo>
                    <a:pt x="516" y="47"/>
                  </a:lnTo>
                  <a:lnTo>
                    <a:pt x="488" y="49"/>
                  </a:lnTo>
                  <a:lnTo>
                    <a:pt x="459" y="52"/>
                  </a:lnTo>
                  <a:lnTo>
                    <a:pt x="430" y="56"/>
                  </a:lnTo>
                  <a:lnTo>
                    <a:pt x="402" y="60"/>
                  </a:lnTo>
                  <a:lnTo>
                    <a:pt x="374" y="65"/>
                  </a:lnTo>
                  <a:lnTo>
                    <a:pt x="348" y="71"/>
                  </a:lnTo>
                  <a:lnTo>
                    <a:pt x="321" y="79"/>
                  </a:lnTo>
                  <a:lnTo>
                    <a:pt x="295" y="89"/>
                  </a:lnTo>
                  <a:lnTo>
                    <a:pt x="270" y="99"/>
                  </a:lnTo>
                  <a:lnTo>
                    <a:pt x="245" y="111"/>
                  </a:lnTo>
                  <a:lnTo>
                    <a:pt x="223" y="125"/>
                  </a:lnTo>
                  <a:lnTo>
                    <a:pt x="200" y="140"/>
                  </a:lnTo>
                  <a:lnTo>
                    <a:pt x="200" y="140"/>
                  </a:lnTo>
                  <a:lnTo>
                    <a:pt x="184" y="153"/>
                  </a:lnTo>
                  <a:lnTo>
                    <a:pt x="169" y="165"/>
                  </a:lnTo>
                  <a:lnTo>
                    <a:pt x="156" y="179"/>
                  </a:lnTo>
                  <a:lnTo>
                    <a:pt x="142" y="193"/>
                  </a:lnTo>
                  <a:lnTo>
                    <a:pt x="131" y="208"/>
                  </a:lnTo>
                  <a:lnTo>
                    <a:pt x="119" y="223"/>
                  </a:lnTo>
                  <a:lnTo>
                    <a:pt x="109" y="238"/>
                  </a:lnTo>
                  <a:lnTo>
                    <a:pt x="99" y="254"/>
                  </a:lnTo>
                  <a:lnTo>
                    <a:pt x="90" y="271"/>
                  </a:lnTo>
                  <a:lnTo>
                    <a:pt x="82" y="287"/>
                  </a:lnTo>
                  <a:lnTo>
                    <a:pt x="74" y="305"/>
                  </a:lnTo>
                  <a:lnTo>
                    <a:pt x="68" y="321"/>
                  </a:lnTo>
                  <a:lnTo>
                    <a:pt x="62" y="340"/>
                  </a:lnTo>
                  <a:lnTo>
                    <a:pt x="56" y="357"/>
                  </a:lnTo>
                  <a:lnTo>
                    <a:pt x="52" y="375"/>
                  </a:lnTo>
                  <a:lnTo>
                    <a:pt x="48" y="393"/>
                  </a:lnTo>
                  <a:lnTo>
                    <a:pt x="45" y="412"/>
                  </a:lnTo>
                  <a:lnTo>
                    <a:pt x="42" y="431"/>
                  </a:lnTo>
                  <a:lnTo>
                    <a:pt x="40" y="448"/>
                  </a:lnTo>
                  <a:lnTo>
                    <a:pt x="39" y="467"/>
                  </a:lnTo>
                  <a:lnTo>
                    <a:pt x="38" y="504"/>
                  </a:lnTo>
                  <a:lnTo>
                    <a:pt x="39" y="541"/>
                  </a:lnTo>
                  <a:lnTo>
                    <a:pt x="43" y="577"/>
                  </a:lnTo>
                  <a:lnTo>
                    <a:pt x="48" y="612"/>
                  </a:lnTo>
                  <a:lnTo>
                    <a:pt x="55" y="647"/>
                  </a:lnTo>
                  <a:lnTo>
                    <a:pt x="65" y="679"/>
                  </a:lnTo>
                  <a:lnTo>
                    <a:pt x="65" y="679"/>
                  </a:lnTo>
                  <a:lnTo>
                    <a:pt x="77" y="713"/>
                  </a:lnTo>
                  <a:lnTo>
                    <a:pt x="90" y="745"/>
                  </a:lnTo>
                  <a:lnTo>
                    <a:pt x="105" y="776"/>
                  </a:lnTo>
                  <a:lnTo>
                    <a:pt x="121" y="805"/>
                  </a:lnTo>
                  <a:lnTo>
                    <a:pt x="139" y="831"/>
                  </a:lnTo>
                  <a:lnTo>
                    <a:pt x="159" y="856"/>
                  </a:lnTo>
                  <a:lnTo>
                    <a:pt x="179" y="880"/>
                  </a:lnTo>
                  <a:lnTo>
                    <a:pt x="201" y="902"/>
                  </a:lnTo>
                  <a:lnTo>
                    <a:pt x="225" y="922"/>
                  </a:lnTo>
                  <a:lnTo>
                    <a:pt x="251" y="941"/>
                  </a:lnTo>
                  <a:lnTo>
                    <a:pt x="277" y="957"/>
                  </a:lnTo>
                  <a:lnTo>
                    <a:pt x="305" y="973"/>
                  </a:lnTo>
                  <a:lnTo>
                    <a:pt x="335" y="986"/>
                  </a:lnTo>
                  <a:lnTo>
                    <a:pt x="367" y="998"/>
                  </a:lnTo>
                  <a:lnTo>
                    <a:pt x="400" y="1008"/>
                  </a:lnTo>
                  <a:lnTo>
                    <a:pt x="434" y="1017"/>
                  </a:lnTo>
                  <a:lnTo>
                    <a:pt x="434" y="1017"/>
                  </a:lnTo>
                  <a:lnTo>
                    <a:pt x="468" y="1025"/>
                  </a:lnTo>
                  <a:lnTo>
                    <a:pt x="500" y="1031"/>
                  </a:lnTo>
                  <a:lnTo>
                    <a:pt x="533" y="1036"/>
                  </a:lnTo>
                  <a:lnTo>
                    <a:pt x="562" y="1040"/>
                  </a:lnTo>
                  <a:lnTo>
                    <a:pt x="592" y="1043"/>
                  </a:lnTo>
                  <a:lnTo>
                    <a:pt x="622" y="1045"/>
                  </a:lnTo>
                  <a:lnTo>
                    <a:pt x="650" y="1046"/>
                  </a:lnTo>
                  <a:lnTo>
                    <a:pt x="678" y="1047"/>
                  </a:lnTo>
                  <a:lnTo>
                    <a:pt x="678" y="1047"/>
                  </a:lnTo>
                  <a:lnTo>
                    <a:pt x="707" y="1046"/>
                  </a:lnTo>
                  <a:lnTo>
                    <a:pt x="736" y="1045"/>
                  </a:lnTo>
                  <a:lnTo>
                    <a:pt x="764" y="1042"/>
                  </a:lnTo>
                  <a:lnTo>
                    <a:pt x="791" y="1038"/>
                  </a:lnTo>
                  <a:lnTo>
                    <a:pt x="817" y="1033"/>
                  </a:lnTo>
                  <a:lnTo>
                    <a:pt x="842" y="1028"/>
                  </a:lnTo>
                  <a:lnTo>
                    <a:pt x="866" y="1020"/>
                  </a:lnTo>
                  <a:lnTo>
                    <a:pt x="890" y="1012"/>
                  </a:lnTo>
                  <a:lnTo>
                    <a:pt x="890" y="1012"/>
                  </a:lnTo>
                  <a:lnTo>
                    <a:pt x="892" y="1011"/>
                  </a:lnTo>
                  <a:lnTo>
                    <a:pt x="895" y="1010"/>
                  </a:lnTo>
                  <a:lnTo>
                    <a:pt x="897" y="1007"/>
                  </a:lnTo>
                  <a:lnTo>
                    <a:pt x="897" y="1007"/>
                  </a:lnTo>
                  <a:lnTo>
                    <a:pt x="900" y="1005"/>
                  </a:lnTo>
                  <a:lnTo>
                    <a:pt x="903" y="1002"/>
                  </a:lnTo>
                  <a:lnTo>
                    <a:pt x="912" y="999"/>
                  </a:lnTo>
                  <a:lnTo>
                    <a:pt x="912" y="99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09" name="Freeform 829"/>
            <p:cNvSpPr/>
            <p:nvPr/>
          </p:nvSpPr>
          <p:spPr bwMode="auto">
            <a:xfrm>
              <a:off x="6411913" y="1501775"/>
              <a:ext cx="71438" cy="65088"/>
            </a:xfrm>
            <a:custGeom>
              <a:avLst/>
              <a:gdLst/>
              <a:ahLst/>
              <a:cxnLst>
                <a:cxn ang="0">
                  <a:pos x="76" y="123"/>
                </a:cxn>
                <a:cxn ang="0">
                  <a:pos x="76" y="123"/>
                </a:cxn>
                <a:cxn ang="0">
                  <a:pos x="71" y="123"/>
                </a:cxn>
                <a:cxn ang="0">
                  <a:pos x="66" y="122"/>
                </a:cxn>
                <a:cxn ang="0">
                  <a:pos x="64" y="121"/>
                </a:cxn>
                <a:cxn ang="0">
                  <a:pos x="64" y="121"/>
                </a:cxn>
                <a:cxn ang="0">
                  <a:pos x="57" y="121"/>
                </a:cxn>
                <a:cxn ang="0">
                  <a:pos x="57" y="121"/>
                </a:cxn>
                <a:cxn ang="0">
                  <a:pos x="55" y="121"/>
                </a:cxn>
                <a:cxn ang="0">
                  <a:pos x="55" y="121"/>
                </a:cxn>
                <a:cxn ang="0">
                  <a:pos x="45" y="119"/>
                </a:cxn>
                <a:cxn ang="0">
                  <a:pos x="36" y="115"/>
                </a:cxn>
                <a:cxn ang="0">
                  <a:pos x="27" y="110"/>
                </a:cxn>
                <a:cxn ang="0">
                  <a:pos x="19" y="104"/>
                </a:cxn>
                <a:cxn ang="0">
                  <a:pos x="13" y="98"/>
                </a:cxn>
                <a:cxn ang="0">
                  <a:pos x="8" y="89"/>
                </a:cxn>
                <a:cxn ang="0">
                  <a:pos x="4" y="81"/>
                </a:cxn>
                <a:cxn ang="0">
                  <a:pos x="1" y="73"/>
                </a:cxn>
                <a:cxn ang="0">
                  <a:pos x="1" y="73"/>
                </a:cxn>
                <a:cxn ang="0">
                  <a:pos x="0" y="63"/>
                </a:cxn>
                <a:cxn ang="0">
                  <a:pos x="1" y="53"/>
                </a:cxn>
                <a:cxn ang="0">
                  <a:pos x="2" y="44"/>
                </a:cxn>
                <a:cxn ang="0">
                  <a:pos x="5" y="36"/>
                </a:cxn>
                <a:cxn ang="0">
                  <a:pos x="9" y="27"/>
                </a:cxn>
                <a:cxn ang="0">
                  <a:pos x="13" y="20"/>
                </a:cxn>
                <a:cxn ang="0">
                  <a:pos x="19" y="14"/>
                </a:cxn>
                <a:cxn ang="0">
                  <a:pos x="27" y="8"/>
                </a:cxn>
                <a:cxn ang="0">
                  <a:pos x="27" y="8"/>
                </a:cxn>
                <a:cxn ang="0">
                  <a:pos x="33" y="5"/>
                </a:cxn>
                <a:cxn ang="0">
                  <a:pos x="40" y="2"/>
                </a:cxn>
                <a:cxn ang="0">
                  <a:pos x="47" y="1"/>
                </a:cxn>
                <a:cxn ang="0">
                  <a:pos x="56" y="0"/>
                </a:cxn>
                <a:cxn ang="0">
                  <a:pos x="56" y="0"/>
                </a:cxn>
                <a:cxn ang="0">
                  <a:pos x="64" y="1"/>
                </a:cxn>
                <a:cxn ang="0">
                  <a:pos x="72" y="3"/>
                </a:cxn>
                <a:cxn ang="0">
                  <a:pos x="80" y="6"/>
                </a:cxn>
                <a:cxn ang="0">
                  <a:pos x="89" y="9"/>
                </a:cxn>
                <a:cxn ang="0">
                  <a:pos x="89" y="9"/>
                </a:cxn>
                <a:cxn ang="0">
                  <a:pos x="99" y="15"/>
                </a:cxn>
                <a:cxn ang="0">
                  <a:pos x="108" y="22"/>
                </a:cxn>
                <a:cxn ang="0">
                  <a:pos x="118" y="31"/>
                </a:cxn>
                <a:cxn ang="0">
                  <a:pos x="125" y="40"/>
                </a:cxn>
                <a:cxn ang="0">
                  <a:pos x="130" y="49"/>
                </a:cxn>
                <a:cxn ang="0">
                  <a:pos x="132" y="54"/>
                </a:cxn>
                <a:cxn ang="0">
                  <a:pos x="134" y="59"/>
                </a:cxn>
                <a:cxn ang="0">
                  <a:pos x="134" y="65"/>
                </a:cxn>
                <a:cxn ang="0">
                  <a:pos x="134" y="70"/>
                </a:cxn>
                <a:cxn ang="0">
                  <a:pos x="134" y="75"/>
                </a:cxn>
                <a:cxn ang="0">
                  <a:pos x="132" y="80"/>
                </a:cxn>
                <a:cxn ang="0">
                  <a:pos x="132" y="80"/>
                </a:cxn>
                <a:cxn ang="0">
                  <a:pos x="128" y="88"/>
                </a:cxn>
                <a:cxn ang="0">
                  <a:pos x="123" y="96"/>
                </a:cxn>
                <a:cxn ang="0">
                  <a:pos x="116" y="103"/>
                </a:cxn>
                <a:cxn ang="0">
                  <a:pos x="109" y="110"/>
                </a:cxn>
                <a:cxn ang="0">
                  <a:pos x="101" y="115"/>
                </a:cxn>
                <a:cxn ang="0">
                  <a:pos x="93" y="120"/>
                </a:cxn>
                <a:cxn ang="0">
                  <a:pos x="84" y="122"/>
                </a:cxn>
                <a:cxn ang="0">
                  <a:pos x="76" y="123"/>
                </a:cxn>
                <a:cxn ang="0">
                  <a:pos x="76" y="123"/>
                </a:cxn>
              </a:cxnLst>
              <a:rect l="0" t="0" r="r" b="b"/>
              <a:pathLst>
                <a:path w="134" h="123">
                  <a:moveTo>
                    <a:pt x="76" y="123"/>
                  </a:moveTo>
                  <a:lnTo>
                    <a:pt x="76" y="123"/>
                  </a:lnTo>
                  <a:lnTo>
                    <a:pt x="71" y="123"/>
                  </a:lnTo>
                  <a:lnTo>
                    <a:pt x="66" y="122"/>
                  </a:lnTo>
                  <a:lnTo>
                    <a:pt x="64" y="121"/>
                  </a:lnTo>
                  <a:lnTo>
                    <a:pt x="64" y="121"/>
                  </a:lnTo>
                  <a:lnTo>
                    <a:pt x="57" y="121"/>
                  </a:lnTo>
                  <a:lnTo>
                    <a:pt x="57" y="121"/>
                  </a:lnTo>
                  <a:lnTo>
                    <a:pt x="55" y="121"/>
                  </a:lnTo>
                  <a:lnTo>
                    <a:pt x="55" y="121"/>
                  </a:lnTo>
                  <a:lnTo>
                    <a:pt x="45" y="119"/>
                  </a:lnTo>
                  <a:lnTo>
                    <a:pt x="36" y="115"/>
                  </a:lnTo>
                  <a:lnTo>
                    <a:pt x="27" y="110"/>
                  </a:lnTo>
                  <a:lnTo>
                    <a:pt x="19" y="104"/>
                  </a:lnTo>
                  <a:lnTo>
                    <a:pt x="13" y="98"/>
                  </a:lnTo>
                  <a:lnTo>
                    <a:pt x="8" y="89"/>
                  </a:lnTo>
                  <a:lnTo>
                    <a:pt x="4" y="81"/>
                  </a:lnTo>
                  <a:lnTo>
                    <a:pt x="1" y="73"/>
                  </a:lnTo>
                  <a:lnTo>
                    <a:pt x="1" y="73"/>
                  </a:lnTo>
                  <a:lnTo>
                    <a:pt x="0" y="63"/>
                  </a:lnTo>
                  <a:lnTo>
                    <a:pt x="1" y="53"/>
                  </a:lnTo>
                  <a:lnTo>
                    <a:pt x="2" y="44"/>
                  </a:lnTo>
                  <a:lnTo>
                    <a:pt x="5" y="36"/>
                  </a:lnTo>
                  <a:lnTo>
                    <a:pt x="9" y="27"/>
                  </a:lnTo>
                  <a:lnTo>
                    <a:pt x="13" y="20"/>
                  </a:lnTo>
                  <a:lnTo>
                    <a:pt x="19" y="14"/>
                  </a:lnTo>
                  <a:lnTo>
                    <a:pt x="27" y="8"/>
                  </a:lnTo>
                  <a:lnTo>
                    <a:pt x="27" y="8"/>
                  </a:lnTo>
                  <a:lnTo>
                    <a:pt x="33" y="5"/>
                  </a:lnTo>
                  <a:lnTo>
                    <a:pt x="40" y="2"/>
                  </a:lnTo>
                  <a:lnTo>
                    <a:pt x="47" y="1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64" y="1"/>
                  </a:lnTo>
                  <a:lnTo>
                    <a:pt x="72" y="3"/>
                  </a:lnTo>
                  <a:lnTo>
                    <a:pt x="80" y="6"/>
                  </a:lnTo>
                  <a:lnTo>
                    <a:pt x="89" y="9"/>
                  </a:lnTo>
                  <a:lnTo>
                    <a:pt x="89" y="9"/>
                  </a:lnTo>
                  <a:lnTo>
                    <a:pt x="99" y="15"/>
                  </a:lnTo>
                  <a:lnTo>
                    <a:pt x="108" y="22"/>
                  </a:lnTo>
                  <a:lnTo>
                    <a:pt x="118" y="31"/>
                  </a:lnTo>
                  <a:lnTo>
                    <a:pt x="125" y="40"/>
                  </a:lnTo>
                  <a:lnTo>
                    <a:pt x="130" y="49"/>
                  </a:lnTo>
                  <a:lnTo>
                    <a:pt x="132" y="54"/>
                  </a:lnTo>
                  <a:lnTo>
                    <a:pt x="134" y="59"/>
                  </a:lnTo>
                  <a:lnTo>
                    <a:pt x="134" y="65"/>
                  </a:lnTo>
                  <a:lnTo>
                    <a:pt x="134" y="70"/>
                  </a:lnTo>
                  <a:lnTo>
                    <a:pt x="134" y="75"/>
                  </a:lnTo>
                  <a:lnTo>
                    <a:pt x="132" y="80"/>
                  </a:lnTo>
                  <a:lnTo>
                    <a:pt x="132" y="80"/>
                  </a:lnTo>
                  <a:lnTo>
                    <a:pt x="128" y="88"/>
                  </a:lnTo>
                  <a:lnTo>
                    <a:pt x="123" y="96"/>
                  </a:lnTo>
                  <a:lnTo>
                    <a:pt x="116" y="103"/>
                  </a:lnTo>
                  <a:lnTo>
                    <a:pt x="109" y="110"/>
                  </a:lnTo>
                  <a:lnTo>
                    <a:pt x="101" y="115"/>
                  </a:lnTo>
                  <a:lnTo>
                    <a:pt x="93" y="120"/>
                  </a:lnTo>
                  <a:lnTo>
                    <a:pt x="84" y="122"/>
                  </a:lnTo>
                  <a:lnTo>
                    <a:pt x="76" y="123"/>
                  </a:lnTo>
                  <a:lnTo>
                    <a:pt x="76" y="12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10" name="Freeform 830"/>
            <p:cNvSpPr/>
            <p:nvPr/>
          </p:nvSpPr>
          <p:spPr bwMode="auto">
            <a:xfrm>
              <a:off x="6535738" y="1511300"/>
              <a:ext cx="63500" cy="57150"/>
            </a:xfrm>
            <a:custGeom>
              <a:avLst/>
              <a:gdLst/>
              <a:ahLst/>
              <a:cxnLst>
                <a:cxn ang="0">
                  <a:pos x="66" y="110"/>
                </a:cxn>
                <a:cxn ang="0">
                  <a:pos x="46" y="106"/>
                </a:cxn>
                <a:cxn ang="0">
                  <a:pos x="44" y="106"/>
                </a:cxn>
                <a:cxn ang="0">
                  <a:pos x="42" y="106"/>
                </a:cxn>
                <a:cxn ang="0">
                  <a:pos x="38" y="106"/>
                </a:cxn>
                <a:cxn ang="0">
                  <a:pos x="33" y="104"/>
                </a:cxn>
                <a:cxn ang="0">
                  <a:pos x="29" y="100"/>
                </a:cxn>
                <a:cxn ang="0">
                  <a:pos x="28" y="99"/>
                </a:cxn>
                <a:cxn ang="0">
                  <a:pos x="11" y="83"/>
                </a:cxn>
                <a:cxn ang="0">
                  <a:pos x="1" y="62"/>
                </a:cxn>
                <a:cxn ang="0">
                  <a:pos x="0" y="52"/>
                </a:cxn>
                <a:cxn ang="0">
                  <a:pos x="3" y="33"/>
                </a:cxn>
                <a:cxn ang="0">
                  <a:pos x="7" y="26"/>
                </a:cxn>
                <a:cxn ang="0">
                  <a:pos x="15" y="18"/>
                </a:cxn>
                <a:cxn ang="0">
                  <a:pos x="35" y="5"/>
                </a:cxn>
                <a:cxn ang="0">
                  <a:pos x="49" y="1"/>
                </a:cxn>
                <a:cxn ang="0">
                  <a:pos x="58" y="0"/>
                </a:cxn>
                <a:cxn ang="0">
                  <a:pos x="61" y="0"/>
                </a:cxn>
                <a:cxn ang="0">
                  <a:pos x="63" y="0"/>
                </a:cxn>
                <a:cxn ang="0">
                  <a:pos x="80" y="1"/>
                </a:cxn>
                <a:cxn ang="0">
                  <a:pos x="89" y="4"/>
                </a:cxn>
                <a:cxn ang="0">
                  <a:pos x="102" y="11"/>
                </a:cxn>
                <a:cxn ang="0">
                  <a:pos x="112" y="21"/>
                </a:cxn>
                <a:cxn ang="0">
                  <a:pos x="119" y="35"/>
                </a:cxn>
                <a:cxn ang="0">
                  <a:pos x="120" y="43"/>
                </a:cxn>
                <a:cxn ang="0">
                  <a:pos x="120" y="60"/>
                </a:cxn>
                <a:cxn ang="0">
                  <a:pos x="116" y="76"/>
                </a:cxn>
                <a:cxn ang="0">
                  <a:pos x="109" y="91"/>
                </a:cxn>
                <a:cxn ang="0">
                  <a:pos x="99" y="100"/>
                </a:cxn>
                <a:cxn ang="0">
                  <a:pos x="99" y="103"/>
                </a:cxn>
                <a:cxn ang="0">
                  <a:pos x="93" y="105"/>
                </a:cxn>
                <a:cxn ang="0">
                  <a:pos x="85" y="109"/>
                </a:cxn>
                <a:cxn ang="0">
                  <a:pos x="76" y="109"/>
                </a:cxn>
                <a:cxn ang="0">
                  <a:pos x="66" y="110"/>
                </a:cxn>
              </a:cxnLst>
              <a:rect l="0" t="0" r="r" b="b"/>
              <a:pathLst>
                <a:path w="121" h="110">
                  <a:moveTo>
                    <a:pt x="66" y="110"/>
                  </a:moveTo>
                  <a:lnTo>
                    <a:pt x="66" y="110"/>
                  </a:lnTo>
                  <a:lnTo>
                    <a:pt x="56" y="109"/>
                  </a:lnTo>
                  <a:lnTo>
                    <a:pt x="46" y="106"/>
                  </a:lnTo>
                  <a:lnTo>
                    <a:pt x="46" y="106"/>
                  </a:lnTo>
                  <a:lnTo>
                    <a:pt x="44" y="106"/>
                  </a:lnTo>
                  <a:lnTo>
                    <a:pt x="42" y="106"/>
                  </a:lnTo>
                  <a:lnTo>
                    <a:pt x="42" y="106"/>
                  </a:lnTo>
                  <a:lnTo>
                    <a:pt x="38" y="106"/>
                  </a:lnTo>
                  <a:lnTo>
                    <a:pt x="38" y="106"/>
                  </a:lnTo>
                  <a:lnTo>
                    <a:pt x="36" y="105"/>
                  </a:lnTo>
                  <a:lnTo>
                    <a:pt x="33" y="104"/>
                  </a:lnTo>
                  <a:lnTo>
                    <a:pt x="29" y="100"/>
                  </a:lnTo>
                  <a:lnTo>
                    <a:pt x="29" y="100"/>
                  </a:lnTo>
                  <a:lnTo>
                    <a:pt x="28" y="99"/>
                  </a:lnTo>
                  <a:lnTo>
                    <a:pt x="28" y="99"/>
                  </a:lnTo>
                  <a:lnTo>
                    <a:pt x="18" y="92"/>
                  </a:lnTo>
                  <a:lnTo>
                    <a:pt x="11" y="83"/>
                  </a:lnTo>
                  <a:lnTo>
                    <a:pt x="4" y="73"/>
                  </a:lnTo>
                  <a:lnTo>
                    <a:pt x="1" y="62"/>
                  </a:lnTo>
                  <a:lnTo>
                    <a:pt x="1" y="62"/>
                  </a:lnTo>
                  <a:lnTo>
                    <a:pt x="0" y="52"/>
                  </a:lnTo>
                  <a:lnTo>
                    <a:pt x="0" y="42"/>
                  </a:lnTo>
                  <a:lnTo>
                    <a:pt x="3" y="33"/>
                  </a:lnTo>
                  <a:lnTo>
                    <a:pt x="7" y="26"/>
                  </a:lnTo>
                  <a:lnTo>
                    <a:pt x="7" y="26"/>
                  </a:lnTo>
                  <a:lnTo>
                    <a:pt x="11" y="21"/>
                  </a:lnTo>
                  <a:lnTo>
                    <a:pt x="15" y="18"/>
                  </a:lnTo>
                  <a:lnTo>
                    <a:pt x="24" y="10"/>
                  </a:lnTo>
                  <a:lnTo>
                    <a:pt x="35" y="5"/>
                  </a:lnTo>
                  <a:lnTo>
                    <a:pt x="49" y="1"/>
                  </a:lnTo>
                  <a:lnTo>
                    <a:pt x="49" y="1"/>
                  </a:lnTo>
                  <a:lnTo>
                    <a:pt x="54" y="0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61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71" y="0"/>
                  </a:lnTo>
                  <a:lnTo>
                    <a:pt x="80" y="1"/>
                  </a:lnTo>
                  <a:lnTo>
                    <a:pt x="80" y="1"/>
                  </a:lnTo>
                  <a:lnTo>
                    <a:pt x="89" y="4"/>
                  </a:lnTo>
                  <a:lnTo>
                    <a:pt x="96" y="7"/>
                  </a:lnTo>
                  <a:lnTo>
                    <a:pt x="102" y="11"/>
                  </a:lnTo>
                  <a:lnTo>
                    <a:pt x="108" y="16"/>
                  </a:lnTo>
                  <a:lnTo>
                    <a:pt x="112" y="21"/>
                  </a:lnTo>
                  <a:lnTo>
                    <a:pt x="115" y="25"/>
                  </a:lnTo>
                  <a:lnTo>
                    <a:pt x="119" y="35"/>
                  </a:lnTo>
                  <a:lnTo>
                    <a:pt x="119" y="35"/>
                  </a:lnTo>
                  <a:lnTo>
                    <a:pt x="120" y="43"/>
                  </a:lnTo>
                  <a:lnTo>
                    <a:pt x="121" y="52"/>
                  </a:lnTo>
                  <a:lnTo>
                    <a:pt x="120" y="60"/>
                  </a:lnTo>
                  <a:lnTo>
                    <a:pt x="119" y="68"/>
                  </a:lnTo>
                  <a:lnTo>
                    <a:pt x="116" y="76"/>
                  </a:lnTo>
                  <a:lnTo>
                    <a:pt x="113" y="84"/>
                  </a:lnTo>
                  <a:lnTo>
                    <a:pt x="109" y="91"/>
                  </a:lnTo>
                  <a:lnTo>
                    <a:pt x="104" y="97"/>
                  </a:lnTo>
                  <a:lnTo>
                    <a:pt x="99" y="100"/>
                  </a:lnTo>
                  <a:lnTo>
                    <a:pt x="99" y="103"/>
                  </a:lnTo>
                  <a:lnTo>
                    <a:pt x="99" y="103"/>
                  </a:lnTo>
                  <a:lnTo>
                    <a:pt x="97" y="103"/>
                  </a:lnTo>
                  <a:lnTo>
                    <a:pt x="93" y="105"/>
                  </a:lnTo>
                  <a:lnTo>
                    <a:pt x="93" y="105"/>
                  </a:lnTo>
                  <a:lnTo>
                    <a:pt x="85" y="109"/>
                  </a:lnTo>
                  <a:lnTo>
                    <a:pt x="77" y="109"/>
                  </a:lnTo>
                  <a:lnTo>
                    <a:pt x="76" y="109"/>
                  </a:lnTo>
                  <a:lnTo>
                    <a:pt x="76" y="109"/>
                  </a:lnTo>
                  <a:lnTo>
                    <a:pt x="66" y="110"/>
                  </a:lnTo>
                  <a:lnTo>
                    <a:pt x="66" y="11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11" name="Freeform 831"/>
            <p:cNvSpPr/>
            <p:nvPr/>
          </p:nvSpPr>
          <p:spPr bwMode="auto">
            <a:xfrm>
              <a:off x="6656388" y="1506538"/>
              <a:ext cx="73025" cy="68263"/>
            </a:xfrm>
            <a:custGeom>
              <a:avLst/>
              <a:gdLst/>
              <a:ahLst/>
              <a:cxnLst>
                <a:cxn ang="0">
                  <a:pos x="62" y="128"/>
                </a:cxn>
                <a:cxn ang="0">
                  <a:pos x="46" y="124"/>
                </a:cxn>
                <a:cxn ang="0">
                  <a:pos x="42" y="122"/>
                </a:cxn>
                <a:cxn ang="0">
                  <a:pos x="30" y="109"/>
                </a:cxn>
                <a:cxn ang="0">
                  <a:pos x="18" y="85"/>
                </a:cxn>
                <a:cxn ang="0">
                  <a:pos x="15" y="79"/>
                </a:cxn>
                <a:cxn ang="0">
                  <a:pos x="11" y="75"/>
                </a:cxn>
                <a:cxn ang="0">
                  <a:pos x="4" y="64"/>
                </a:cxn>
                <a:cxn ang="0">
                  <a:pos x="0" y="51"/>
                </a:cxn>
                <a:cxn ang="0">
                  <a:pos x="3" y="39"/>
                </a:cxn>
                <a:cxn ang="0">
                  <a:pos x="6" y="34"/>
                </a:cxn>
                <a:cxn ang="0">
                  <a:pos x="18" y="20"/>
                </a:cxn>
                <a:cxn ang="0">
                  <a:pos x="35" y="10"/>
                </a:cxn>
                <a:cxn ang="0">
                  <a:pos x="53" y="3"/>
                </a:cxn>
                <a:cxn ang="0">
                  <a:pos x="72" y="0"/>
                </a:cxn>
                <a:cxn ang="0">
                  <a:pos x="80" y="1"/>
                </a:cxn>
                <a:cxn ang="0">
                  <a:pos x="94" y="6"/>
                </a:cxn>
                <a:cxn ang="0">
                  <a:pos x="102" y="13"/>
                </a:cxn>
                <a:cxn ang="0">
                  <a:pos x="105" y="14"/>
                </a:cxn>
                <a:cxn ang="0">
                  <a:pos x="114" y="18"/>
                </a:cxn>
                <a:cxn ang="0">
                  <a:pos x="122" y="26"/>
                </a:cxn>
                <a:cxn ang="0">
                  <a:pos x="135" y="45"/>
                </a:cxn>
                <a:cxn ang="0">
                  <a:pos x="138" y="56"/>
                </a:cxn>
                <a:cxn ang="0">
                  <a:pos x="139" y="70"/>
                </a:cxn>
                <a:cxn ang="0">
                  <a:pos x="136" y="81"/>
                </a:cxn>
                <a:cxn ang="0">
                  <a:pos x="134" y="86"/>
                </a:cxn>
                <a:cxn ang="0">
                  <a:pos x="120" y="98"/>
                </a:cxn>
                <a:cxn ang="0">
                  <a:pos x="104" y="104"/>
                </a:cxn>
                <a:cxn ang="0">
                  <a:pos x="96" y="109"/>
                </a:cxn>
                <a:cxn ang="0">
                  <a:pos x="90" y="116"/>
                </a:cxn>
                <a:cxn ang="0">
                  <a:pos x="84" y="121"/>
                </a:cxn>
                <a:cxn ang="0">
                  <a:pos x="70" y="128"/>
                </a:cxn>
                <a:cxn ang="0">
                  <a:pos x="62" y="128"/>
                </a:cxn>
              </a:cxnLst>
              <a:rect l="0" t="0" r="r" b="b"/>
              <a:pathLst>
                <a:path w="139" h="128">
                  <a:moveTo>
                    <a:pt x="62" y="128"/>
                  </a:moveTo>
                  <a:lnTo>
                    <a:pt x="62" y="128"/>
                  </a:lnTo>
                  <a:lnTo>
                    <a:pt x="54" y="127"/>
                  </a:lnTo>
                  <a:lnTo>
                    <a:pt x="46" y="124"/>
                  </a:lnTo>
                  <a:lnTo>
                    <a:pt x="46" y="124"/>
                  </a:lnTo>
                  <a:lnTo>
                    <a:pt x="42" y="122"/>
                  </a:lnTo>
                  <a:lnTo>
                    <a:pt x="38" y="118"/>
                  </a:lnTo>
                  <a:lnTo>
                    <a:pt x="30" y="109"/>
                  </a:lnTo>
                  <a:lnTo>
                    <a:pt x="24" y="98"/>
                  </a:lnTo>
                  <a:lnTo>
                    <a:pt x="18" y="85"/>
                  </a:lnTo>
                  <a:lnTo>
                    <a:pt x="17" y="81"/>
                  </a:lnTo>
                  <a:lnTo>
                    <a:pt x="15" y="79"/>
                  </a:lnTo>
                  <a:lnTo>
                    <a:pt x="15" y="79"/>
                  </a:lnTo>
                  <a:lnTo>
                    <a:pt x="11" y="75"/>
                  </a:lnTo>
                  <a:lnTo>
                    <a:pt x="7" y="70"/>
                  </a:lnTo>
                  <a:lnTo>
                    <a:pt x="4" y="64"/>
                  </a:lnTo>
                  <a:lnTo>
                    <a:pt x="2" y="58"/>
                  </a:lnTo>
                  <a:lnTo>
                    <a:pt x="0" y="51"/>
                  </a:lnTo>
                  <a:lnTo>
                    <a:pt x="0" y="45"/>
                  </a:lnTo>
                  <a:lnTo>
                    <a:pt x="3" y="39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11" y="27"/>
                  </a:lnTo>
                  <a:lnTo>
                    <a:pt x="18" y="20"/>
                  </a:lnTo>
                  <a:lnTo>
                    <a:pt x="26" y="15"/>
                  </a:lnTo>
                  <a:lnTo>
                    <a:pt x="35" y="10"/>
                  </a:lnTo>
                  <a:lnTo>
                    <a:pt x="44" y="6"/>
                  </a:lnTo>
                  <a:lnTo>
                    <a:pt x="53" y="3"/>
                  </a:lnTo>
                  <a:lnTo>
                    <a:pt x="62" y="1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80" y="1"/>
                  </a:lnTo>
                  <a:lnTo>
                    <a:pt x="87" y="3"/>
                  </a:lnTo>
                  <a:lnTo>
                    <a:pt x="94" y="6"/>
                  </a:lnTo>
                  <a:lnTo>
                    <a:pt x="100" y="11"/>
                  </a:lnTo>
                  <a:lnTo>
                    <a:pt x="102" y="13"/>
                  </a:lnTo>
                  <a:lnTo>
                    <a:pt x="105" y="14"/>
                  </a:lnTo>
                  <a:lnTo>
                    <a:pt x="105" y="14"/>
                  </a:lnTo>
                  <a:lnTo>
                    <a:pt x="114" y="18"/>
                  </a:lnTo>
                  <a:lnTo>
                    <a:pt x="114" y="18"/>
                  </a:lnTo>
                  <a:lnTo>
                    <a:pt x="118" y="22"/>
                  </a:lnTo>
                  <a:lnTo>
                    <a:pt x="122" y="26"/>
                  </a:lnTo>
                  <a:lnTo>
                    <a:pt x="130" y="35"/>
                  </a:lnTo>
                  <a:lnTo>
                    <a:pt x="135" y="45"/>
                  </a:lnTo>
                  <a:lnTo>
                    <a:pt x="138" y="56"/>
                  </a:lnTo>
                  <a:lnTo>
                    <a:pt x="138" y="56"/>
                  </a:lnTo>
                  <a:lnTo>
                    <a:pt x="139" y="63"/>
                  </a:lnTo>
                  <a:lnTo>
                    <a:pt x="139" y="70"/>
                  </a:lnTo>
                  <a:lnTo>
                    <a:pt x="137" y="78"/>
                  </a:lnTo>
                  <a:lnTo>
                    <a:pt x="136" y="81"/>
                  </a:lnTo>
                  <a:lnTo>
                    <a:pt x="134" y="86"/>
                  </a:lnTo>
                  <a:lnTo>
                    <a:pt x="134" y="86"/>
                  </a:lnTo>
                  <a:lnTo>
                    <a:pt x="128" y="92"/>
                  </a:lnTo>
                  <a:lnTo>
                    <a:pt x="120" y="98"/>
                  </a:lnTo>
                  <a:lnTo>
                    <a:pt x="113" y="101"/>
                  </a:lnTo>
                  <a:lnTo>
                    <a:pt x="104" y="104"/>
                  </a:lnTo>
                  <a:lnTo>
                    <a:pt x="99" y="105"/>
                  </a:lnTo>
                  <a:lnTo>
                    <a:pt x="96" y="109"/>
                  </a:lnTo>
                  <a:lnTo>
                    <a:pt x="96" y="109"/>
                  </a:lnTo>
                  <a:lnTo>
                    <a:pt x="90" y="116"/>
                  </a:lnTo>
                  <a:lnTo>
                    <a:pt x="90" y="116"/>
                  </a:lnTo>
                  <a:lnTo>
                    <a:pt x="84" y="121"/>
                  </a:lnTo>
                  <a:lnTo>
                    <a:pt x="78" y="125"/>
                  </a:lnTo>
                  <a:lnTo>
                    <a:pt x="70" y="128"/>
                  </a:lnTo>
                  <a:lnTo>
                    <a:pt x="62" y="128"/>
                  </a:lnTo>
                  <a:lnTo>
                    <a:pt x="62" y="12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1157605" y="3859530"/>
            <a:ext cx="784225" cy="1007745"/>
            <a:chOff x="6208713" y="1243013"/>
            <a:chExt cx="706438" cy="620713"/>
          </a:xfrm>
          <a:solidFill>
            <a:srgbClr val="76AADB"/>
          </a:solidFill>
        </p:grpSpPr>
        <p:sp>
          <p:nvSpPr>
            <p:cNvPr id="113" name="Freeform 804"/>
            <p:cNvSpPr/>
            <p:nvPr/>
          </p:nvSpPr>
          <p:spPr bwMode="auto">
            <a:xfrm>
              <a:off x="6270626" y="1622425"/>
              <a:ext cx="26988" cy="68263"/>
            </a:xfrm>
            <a:custGeom>
              <a:avLst/>
              <a:gdLst/>
              <a:ahLst/>
              <a:cxnLst>
                <a:cxn ang="0">
                  <a:pos x="51" y="5"/>
                </a:cxn>
                <a:cxn ang="0">
                  <a:pos x="51" y="5"/>
                </a:cxn>
                <a:cxn ang="0">
                  <a:pos x="50" y="3"/>
                </a:cxn>
                <a:cxn ang="0">
                  <a:pos x="49" y="1"/>
                </a:cxn>
                <a:cxn ang="0">
                  <a:pos x="48" y="1"/>
                </a:cxn>
                <a:cxn ang="0">
                  <a:pos x="46" y="0"/>
                </a:cxn>
                <a:cxn ang="0">
                  <a:pos x="44" y="1"/>
                </a:cxn>
                <a:cxn ang="0">
                  <a:pos x="43" y="1"/>
                </a:cxn>
                <a:cxn ang="0">
                  <a:pos x="42" y="3"/>
                </a:cxn>
                <a:cxn ang="0">
                  <a:pos x="41" y="5"/>
                </a:cxn>
                <a:cxn ang="0">
                  <a:pos x="41" y="5"/>
                </a:cxn>
                <a:cxn ang="0">
                  <a:pos x="40" y="14"/>
                </a:cxn>
                <a:cxn ang="0">
                  <a:pos x="37" y="25"/>
                </a:cxn>
                <a:cxn ang="0">
                  <a:pos x="34" y="35"/>
                </a:cxn>
                <a:cxn ang="0">
                  <a:pos x="30" y="44"/>
                </a:cxn>
                <a:cxn ang="0">
                  <a:pos x="21" y="64"/>
                </a:cxn>
                <a:cxn ang="0">
                  <a:pos x="13" y="82"/>
                </a:cxn>
                <a:cxn ang="0">
                  <a:pos x="13" y="82"/>
                </a:cxn>
                <a:cxn ang="0">
                  <a:pos x="9" y="92"/>
                </a:cxn>
                <a:cxn ang="0">
                  <a:pos x="3" y="105"/>
                </a:cxn>
                <a:cxn ang="0">
                  <a:pos x="1" y="112"/>
                </a:cxn>
                <a:cxn ang="0">
                  <a:pos x="0" y="119"/>
                </a:cxn>
                <a:cxn ang="0">
                  <a:pos x="1" y="124"/>
                </a:cxn>
                <a:cxn ang="0">
                  <a:pos x="2" y="126"/>
                </a:cxn>
                <a:cxn ang="0">
                  <a:pos x="4" y="128"/>
                </a:cxn>
                <a:cxn ang="0">
                  <a:pos x="4" y="128"/>
                </a:cxn>
                <a:cxn ang="0">
                  <a:pos x="6" y="129"/>
                </a:cxn>
                <a:cxn ang="0">
                  <a:pos x="9" y="129"/>
                </a:cxn>
                <a:cxn ang="0">
                  <a:pos x="12" y="128"/>
                </a:cxn>
                <a:cxn ang="0">
                  <a:pos x="13" y="126"/>
                </a:cxn>
                <a:cxn ang="0">
                  <a:pos x="13" y="125"/>
                </a:cxn>
                <a:cxn ang="0">
                  <a:pos x="13" y="123"/>
                </a:cxn>
                <a:cxn ang="0">
                  <a:pos x="11" y="122"/>
                </a:cxn>
                <a:cxn ang="0">
                  <a:pos x="11" y="122"/>
                </a:cxn>
                <a:cxn ang="0">
                  <a:pos x="11" y="120"/>
                </a:cxn>
                <a:cxn ang="0">
                  <a:pos x="10" y="117"/>
                </a:cxn>
                <a:cxn ang="0">
                  <a:pos x="11" y="109"/>
                </a:cxn>
                <a:cxn ang="0">
                  <a:pos x="14" y="100"/>
                </a:cxn>
                <a:cxn ang="0">
                  <a:pos x="19" y="90"/>
                </a:cxn>
                <a:cxn ang="0">
                  <a:pos x="27" y="69"/>
                </a:cxn>
                <a:cxn ang="0">
                  <a:pos x="33" y="58"/>
                </a:cxn>
                <a:cxn ang="0">
                  <a:pos x="33" y="58"/>
                </a:cxn>
                <a:cxn ang="0">
                  <a:pos x="43" y="36"/>
                </a:cxn>
                <a:cxn ang="0">
                  <a:pos x="46" y="26"/>
                </a:cxn>
                <a:cxn ang="0">
                  <a:pos x="49" y="14"/>
                </a:cxn>
                <a:cxn ang="0">
                  <a:pos x="49" y="14"/>
                </a:cxn>
                <a:cxn ang="0">
                  <a:pos x="50" y="13"/>
                </a:cxn>
                <a:cxn ang="0">
                  <a:pos x="51" y="11"/>
                </a:cxn>
                <a:cxn ang="0">
                  <a:pos x="51" y="5"/>
                </a:cxn>
              </a:cxnLst>
              <a:rect l="0" t="0" r="r" b="b"/>
              <a:pathLst>
                <a:path w="51" h="129">
                  <a:moveTo>
                    <a:pt x="51" y="5"/>
                  </a:moveTo>
                  <a:lnTo>
                    <a:pt x="51" y="5"/>
                  </a:lnTo>
                  <a:lnTo>
                    <a:pt x="50" y="3"/>
                  </a:lnTo>
                  <a:lnTo>
                    <a:pt x="49" y="1"/>
                  </a:lnTo>
                  <a:lnTo>
                    <a:pt x="48" y="1"/>
                  </a:lnTo>
                  <a:lnTo>
                    <a:pt x="46" y="0"/>
                  </a:lnTo>
                  <a:lnTo>
                    <a:pt x="44" y="1"/>
                  </a:lnTo>
                  <a:lnTo>
                    <a:pt x="43" y="1"/>
                  </a:lnTo>
                  <a:lnTo>
                    <a:pt x="42" y="3"/>
                  </a:lnTo>
                  <a:lnTo>
                    <a:pt x="41" y="5"/>
                  </a:lnTo>
                  <a:lnTo>
                    <a:pt x="41" y="5"/>
                  </a:lnTo>
                  <a:lnTo>
                    <a:pt x="40" y="14"/>
                  </a:lnTo>
                  <a:lnTo>
                    <a:pt x="37" y="25"/>
                  </a:lnTo>
                  <a:lnTo>
                    <a:pt x="34" y="35"/>
                  </a:lnTo>
                  <a:lnTo>
                    <a:pt x="30" y="44"/>
                  </a:lnTo>
                  <a:lnTo>
                    <a:pt x="21" y="64"/>
                  </a:lnTo>
                  <a:lnTo>
                    <a:pt x="13" y="82"/>
                  </a:lnTo>
                  <a:lnTo>
                    <a:pt x="13" y="82"/>
                  </a:lnTo>
                  <a:lnTo>
                    <a:pt x="9" y="92"/>
                  </a:lnTo>
                  <a:lnTo>
                    <a:pt x="3" y="105"/>
                  </a:lnTo>
                  <a:lnTo>
                    <a:pt x="1" y="112"/>
                  </a:lnTo>
                  <a:lnTo>
                    <a:pt x="0" y="119"/>
                  </a:lnTo>
                  <a:lnTo>
                    <a:pt x="1" y="124"/>
                  </a:lnTo>
                  <a:lnTo>
                    <a:pt x="2" y="126"/>
                  </a:lnTo>
                  <a:lnTo>
                    <a:pt x="4" y="128"/>
                  </a:lnTo>
                  <a:lnTo>
                    <a:pt x="4" y="128"/>
                  </a:lnTo>
                  <a:lnTo>
                    <a:pt x="6" y="129"/>
                  </a:lnTo>
                  <a:lnTo>
                    <a:pt x="9" y="129"/>
                  </a:lnTo>
                  <a:lnTo>
                    <a:pt x="12" y="128"/>
                  </a:lnTo>
                  <a:lnTo>
                    <a:pt x="13" y="126"/>
                  </a:lnTo>
                  <a:lnTo>
                    <a:pt x="13" y="125"/>
                  </a:lnTo>
                  <a:lnTo>
                    <a:pt x="13" y="123"/>
                  </a:lnTo>
                  <a:lnTo>
                    <a:pt x="11" y="122"/>
                  </a:lnTo>
                  <a:lnTo>
                    <a:pt x="11" y="122"/>
                  </a:lnTo>
                  <a:lnTo>
                    <a:pt x="11" y="120"/>
                  </a:lnTo>
                  <a:lnTo>
                    <a:pt x="10" y="117"/>
                  </a:lnTo>
                  <a:lnTo>
                    <a:pt x="11" y="109"/>
                  </a:lnTo>
                  <a:lnTo>
                    <a:pt x="14" y="100"/>
                  </a:lnTo>
                  <a:lnTo>
                    <a:pt x="19" y="90"/>
                  </a:lnTo>
                  <a:lnTo>
                    <a:pt x="27" y="69"/>
                  </a:lnTo>
                  <a:lnTo>
                    <a:pt x="33" y="58"/>
                  </a:lnTo>
                  <a:lnTo>
                    <a:pt x="33" y="58"/>
                  </a:lnTo>
                  <a:lnTo>
                    <a:pt x="43" y="36"/>
                  </a:lnTo>
                  <a:lnTo>
                    <a:pt x="46" y="26"/>
                  </a:lnTo>
                  <a:lnTo>
                    <a:pt x="49" y="14"/>
                  </a:lnTo>
                  <a:lnTo>
                    <a:pt x="49" y="14"/>
                  </a:lnTo>
                  <a:lnTo>
                    <a:pt x="50" y="13"/>
                  </a:lnTo>
                  <a:lnTo>
                    <a:pt x="51" y="11"/>
                  </a:lnTo>
                  <a:lnTo>
                    <a:pt x="51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14" name="Freeform 805"/>
            <p:cNvSpPr/>
            <p:nvPr/>
          </p:nvSpPr>
          <p:spPr bwMode="auto">
            <a:xfrm>
              <a:off x="6315076" y="1671638"/>
              <a:ext cx="15875" cy="41275"/>
            </a:xfrm>
            <a:custGeom>
              <a:avLst/>
              <a:gdLst/>
              <a:ahLst/>
              <a:cxnLst>
                <a:cxn ang="0">
                  <a:pos x="20" y="3"/>
                </a:cxn>
                <a:cxn ang="0">
                  <a:pos x="20" y="3"/>
                </a:cxn>
                <a:cxn ang="0">
                  <a:pos x="7" y="38"/>
                </a:cxn>
                <a:cxn ang="0">
                  <a:pos x="2" y="56"/>
                </a:cxn>
                <a:cxn ang="0">
                  <a:pos x="1" y="65"/>
                </a:cxn>
                <a:cxn ang="0">
                  <a:pos x="0" y="74"/>
                </a:cxn>
                <a:cxn ang="0">
                  <a:pos x="0" y="74"/>
                </a:cxn>
                <a:cxn ang="0">
                  <a:pos x="1" y="76"/>
                </a:cxn>
                <a:cxn ang="0">
                  <a:pos x="2" y="77"/>
                </a:cxn>
                <a:cxn ang="0">
                  <a:pos x="3" y="78"/>
                </a:cxn>
                <a:cxn ang="0">
                  <a:pos x="5" y="78"/>
                </a:cxn>
                <a:cxn ang="0">
                  <a:pos x="6" y="78"/>
                </a:cxn>
                <a:cxn ang="0">
                  <a:pos x="8" y="77"/>
                </a:cxn>
                <a:cxn ang="0">
                  <a:pos x="9" y="76"/>
                </a:cxn>
                <a:cxn ang="0">
                  <a:pos x="9" y="74"/>
                </a:cxn>
                <a:cxn ang="0">
                  <a:pos x="9" y="74"/>
                </a:cxn>
                <a:cxn ang="0">
                  <a:pos x="10" y="65"/>
                </a:cxn>
                <a:cxn ang="0">
                  <a:pos x="11" y="57"/>
                </a:cxn>
                <a:cxn ang="0">
                  <a:pos x="16" y="39"/>
                </a:cxn>
                <a:cxn ang="0">
                  <a:pos x="29" y="6"/>
                </a:cxn>
                <a:cxn ang="0">
                  <a:pos x="29" y="6"/>
                </a:cxn>
                <a:cxn ang="0">
                  <a:pos x="29" y="4"/>
                </a:cxn>
                <a:cxn ang="0">
                  <a:pos x="28" y="2"/>
                </a:cxn>
                <a:cxn ang="0">
                  <a:pos x="27" y="1"/>
                </a:cxn>
                <a:cxn ang="0">
                  <a:pos x="26" y="0"/>
                </a:cxn>
                <a:cxn ang="0">
                  <a:pos x="24" y="0"/>
                </a:cxn>
                <a:cxn ang="0">
                  <a:pos x="22" y="1"/>
                </a:cxn>
                <a:cxn ang="0">
                  <a:pos x="21" y="2"/>
                </a:cxn>
                <a:cxn ang="0">
                  <a:pos x="20" y="3"/>
                </a:cxn>
                <a:cxn ang="0">
                  <a:pos x="20" y="3"/>
                </a:cxn>
              </a:cxnLst>
              <a:rect l="0" t="0" r="r" b="b"/>
              <a:pathLst>
                <a:path w="29" h="78">
                  <a:moveTo>
                    <a:pt x="20" y="3"/>
                  </a:moveTo>
                  <a:lnTo>
                    <a:pt x="20" y="3"/>
                  </a:lnTo>
                  <a:lnTo>
                    <a:pt x="7" y="38"/>
                  </a:lnTo>
                  <a:lnTo>
                    <a:pt x="2" y="56"/>
                  </a:lnTo>
                  <a:lnTo>
                    <a:pt x="1" y="65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1" y="76"/>
                  </a:lnTo>
                  <a:lnTo>
                    <a:pt x="2" y="77"/>
                  </a:lnTo>
                  <a:lnTo>
                    <a:pt x="3" y="78"/>
                  </a:lnTo>
                  <a:lnTo>
                    <a:pt x="5" y="78"/>
                  </a:lnTo>
                  <a:lnTo>
                    <a:pt x="6" y="78"/>
                  </a:lnTo>
                  <a:lnTo>
                    <a:pt x="8" y="77"/>
                  </a:lnTo>
                  <a:lnTo>
                    <a:pt x="9" y="76"/>
                  </a:lnTo>
                  <a:lnTo>
                    <a:pt x="9" y="74"/>
                  </a:lnTo>
                  <a:lnTo>
                    <a:pt x="9" y="74"/>
                  </a:lnTo>
                  <a:lnTo>
                    <a:pt x="10" y="65"/>
                  </a:lnTo>
                  <a:lnTo>
                    <a:pt x="11" y="57"/>
                  </a:lnTo>
                  <a:lnTo>
                    <a:pt x="16" y="39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9" y="4"/>
                  </a:lnTo>
                  <a:lnTo>
                    <a:pt x="28" y="2"/>
                  </a:lnTo>
                  <a:lnTo>
                    <a:pt x="27" y="1"/>
                  </a:lnTo>
                  <a:lnTo>
                    <a:pt x="26" y="0"/>
                  </a:lnTo>
                  <a:lnTo>
                    <a:pt x="24" y="0"/>
                  </a:lnTo>
                  <a:lnTo>
                    <a:pt x="22" y="1"/>
                  </a:lnTo>
                  <a:lnTo>
                    <a:pt x="21" y="2"/>
                  </a:lnTo>
                  <a:lnTo>
                    <a:pt x="20" y="3"/>
                  </a:lnTo>
                  <a:lnTo>
                    <a:pt x="20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15" name="Freeform 806"/>
            <p:cNvSpPr/>
            <p:nvPr/>
          </p:nvSpPr>
          <p:spPr bwMode="auto">
            <a:xfrm>
              <a:off x="6359526" y="1677988"/>
              <a:ext cx="20638" cy="69850"/>
            </a:xfrm>
            <a:custGeom>
              <a:avLst/>
              <a:gdLst/>
              <a:ahLst/>
              <a:cxnLst>
                <a:cxn ang="0">
                  <a:pos x="32" y="4"/>
                </a:cxn>
                <a:cxn ang="0">
                  <a:pos x="32" y="4"/>
                </a:cxn>
                <a:cxn ang="0">
                  <a:pos x="20" y="33"/>
                </a:cxn>
                <a:cxn ang="0">
                  <a:pos x="11" y="63"/>
                </a:cxn>
                <a:cxn ang="0">
                  <a:pos x="6" y="79"/>
                </a:cxn>
                <a:cxn ang="0">
                  <a:pos x="3" y="94"/>
                </a:cxn>
                <a:cxn ang="0">
                  <a:pos x="1" y="110"/>
                </a:cxn>
                <a:cxn ang="0">
                  <a:pos x="0" y="125"/>
                </a:cxn>
                <a:cxn ang="0">
                  <a:pos x="0" y="125"/>
                </a:cxn>
                <a:cxn ang="0">
                  <a:pos x="0" y="127"/>
                </a:cxn>
                <a:cxn ang="0">
                  <a:pos x="1" y="128"/>
                </a:cxn>
                <a:cxn ang="0">
                  <a:pos x="3" y="129"/>
                </a:cxn>
                <a:cxn ang="0">
                  <a:pos x="4" y="130"/>
                </a:cxn>
                <a:cxn ang="0">
                  <a:pos x="6" y="129"/>
                </a:cxn>
                <a:cxn ang="0">
                  <a:pos x="7" y="128"/>
                </a:cxn>
                <a:cxn ang="0">
                  <a:pos x="9" y="127"/>
                </a:cxn>
                <a:cxn ang="0">
                  <a:pos x="9" y="125"/>
                </a:cxn>
                <a:cxn ang="0">
                  <a:pos x="9" y="125"/>
                </a:cxn>
                <a:cxn ang="0">
                  <a:pos x="10" y="110"/>
                </a:cxn>
                <a:cxn ang="0">
                  <a:pos x="12" y="94"/>
                </a:cxn>
                <a:cxn ang="0">
                  <a:pos x="16" y="80"/>
                </a:cxn>
                <a:cxn ang="0">
                  <a:pos x="20" y="64"/>
                </a:cxn>
                <a:cxn ang="0">
                  <a:pos x="30" y="35"/>
                </a:cxn>
                <a:cxn ang="0">
                  <a:pos x="40" y="6"/>
                </a:cxn>
                <a:cxn ang="0">
                  <a:pos x="40" y="6"/>
                </a:cxn>
                <a:cxn ang="0">
                  <a:pos x="41" y="4"/>
                </a:cxn>
                <a:cxn ang="0">
                  <a:pos x="40" y="2"/>
                </a:cxn>
                <a:cxn ang="0">
                  <a:pos x="39" y="1"/>
                </a:cxn>
                <a:cxn ang="0">
                  <a:pos x="37" y="1"/>
                </a:cxn>
                <a:cxn ang="0">
                  <a:pos x="36" y="0"/>
                </a:cxn>
                <a:cxn ang="0">
                  <a:pos x="34" y="1"/>
                </a:cxn>
                <a:cxn ang="0">
                  <a:pos x="33" y="2"/>
                </a:cxn>
                <a:cxn ang="0">
                  <a:pos x="32" y="4"/>
                </a:cxn>
                <a:cxn ang="0">
                  <a:pos x="32" y="4"/>
                </a:cxn>
              </a:cxnLst>
              <a:rect l="0" t="0" r="r" b="b"/>
              <a:pathLst>
                <a:path w="41" h="130">
                  <a:moveTo>
                    <a:pt x="32" y="4"/>
                  </a:moveTo>
                  <a:lnTo>
                    <a:pt x="32" y="4"/>
                  </a:lnTo>
                  <a:lnTo>
                    <a:pt x="20" y="33"/>
                  </a:lnTo>
                  <a:lnTo>
                    <a:pt x="11" y="63"/>
                  </a:lnTo>
                  <a:lnTo>
                    <a:pt x="6" y="79"/>
                  </a:lnTo>
                  <a:lnTo>
                    <a:pt x="3" y="94"/>
                  </a:lnTo>
                  <a:lnTo>
                    <a:pt x="1" y="110"/>
                  </a:lnTo>
                  <a:lnTo>
                    <a:pt x="0" y="125"/>
                  </a:lnTo>
                  <a:lnTo>
                    <a:pt x="0" y="125"/>
                  </a:lnTo>
                  <a:lnTo>
                    <a:pt x="0" y="127"/>
                  </a:lnTo>
                  <a:lnTo>
                    <a:pt x="1" y="128"/>
                  </a:lnTo>
                  <a:lnTo>
                    <a:pt x="3" y="129"/>
                  </a:lnTo>
                  <a:lnTo>
                    <a:pt x="4" y="130"/>
                  </a:lnTo>
                  <a:lnTo>
                    <a:pt x="6" y="129"/>
                  </a:lnTo>
                  <a:lnTo>
                    <a:pt x="7" y="128"/>
                  </a:lnTo>
                  <a:lnTo>
                    <a:pt x="9" y="127"/>
                  </a:lnTo>
                  <a:lnTo>
                    <a:pt x="9" y="125"/>
                  </a:lnTo>
                  <a:lnTo>
                    <a:pt x="9" y="125"/>
                  </a:lnTo>
                  <a:lnTo>
                    <a:pt x="10" y="110"/>
                  </a:lnTo>
                  <a:lnTo>
                    <a:pt x="12" y="94"/>
                  </a:lnTo>
                  <a:lnTo>
                    <a:pt x="16" y="80"/>
                  </a:lnTo>
                  <a:lnTo>
                    <a:pt x="20" y="64"/>
                  </a:lnTo>
                  <a:lnTo>
                    <a:pt x="30" y="35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41" y="4"/>
                  </a:lnTo>
                  <a:lnTo>
                    <a:pt x="40" y="2"/>
                  </a:lnTo>
                  <a:lnTo>
                    <a:pt x="39" y="1"/>
                  </a:lnTo>
                  <a:lnTo>
                    <a:pt x="37" y="1"/>
                  </a:lnTo>
                  <a:lnTo>
                    <a:pt x="36" y="0"/>
                  </a:lnTo>
                  <a:lnTo>
                    <a:pt x="34" y="1"/>
                  </a:lnTo>
                  <a:lnTo>
                    <a:pt x="33" y="2"/>
                  </a:lnTo>
                  <a:lnTo>
                    <a:pt x="32" y="4"/>
                  </a:lnTo>
                  <a:lnTo>
                    <a:pt x="32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16" name="Freeform 807"/>
            <p:cNvSpPr/>
            <p:nvPr/>
          </p:nvSpPr>
          <p:spPr bwMode="auto">
            <a:xfrm>
              <a:off x="6392863" y="1708150"/>
              <a:ext cx="20638" cy="55563"/>
            </a:xfrm>
            <a:custGeom>
              <a:avLst/>
              <a:gdLst/>
              <a:ahLst/>
              <a:cxnLst>
                <a:cxn ang="0">
                  <a:pos x="32" y="4"/>
                </a:cxn>
                <a:cxn ang="0">
                  <a:pos x="32" y="4"/>
                </a:cxn>
                <a:cxn ang="0">
                  <a:pos x="27" y="17"/>
                </a:cxn>
                <a:cxn ang="0">
                  <a:pos x="23" y="28"/>
                </a:cxn>
                <a:cxn ang="0">
                  <a:pos x="13" y="51"/>
                </a:cxn>
                <a:cxn ang="0">
                  <a:pos x="8" y="63"/>
                </a:cxn>
                <a:cxn ang="0">
                  <a:pos x="4" y="74"/>
                </a:cxn>
                <a:cxn ang="0">
                  <a:pos x="1" y="87"/>
                </a:cxn>
                <a:cxn ang="0">
                  <a:pos x="0" y="100"/>
                </a:cxn>
                <a:cxn ang="0">
                  <a:pos x="0" y="100"/>
                </a:cxn>
                <a:cxn ang="0">
                  <a:pos x="0" y="102"/>
                </a:cxn>
                <a:cxn ang="0">
                  <a:pos x="1" y="103"/>
                </a:cxn>
                <a:cxn ang="0">
                  <a:pos x="3" y="104"/>
                </a:cxn>
                <a:cxn ang="0">
                  <a:pos x="4" y="104"/>
                </a:cxn>
                <a:cxn ang="0">
                  <a:pos x="6" y="104"/>
                </a:cxn>
                <a:cxn ang="0">
                  <a:pos x="8" y="103"/>
                </a:cxn>
                <a:cxn ang="0">
                  <a:pos x="9" y="102"/>
                </a:cxn>
                <a:cxn ang="0">
                  <a:pos x="9" y="100"/>
                </a:cxn>
                <a:cxn ang="0">
                  <a:pos x="9" y="100"/>
                </a:cxn>
                <a:cxn ang="0">
                  <a:pos x="10" y="87"/>
                </a:cxn>
                <a:cxn ang="0">
                  <a:pos x="13" y="75"/>
                </a:cxn>
                <a:cxn ang="0">
                  <a:pos x="17" y="64"/>
                </a:cxn>
                <a:cxn ang="0">
                  <a:pos x="22" y="53"/>
                </a:cxn>
                <a:cxn ang="0">
                  <a:pos x="33" y="30"/>
                </a:cxn>
                <a:cxn ang="0">
                  <a:pos x="37" y="19"/>
                </a:cxn>
                <a:cxn ang="0">
                  <a:pos x="41" y="6"/>
                </a:cxn>
                <a:cxn ang="0">
                  <a:pos x="41" y="6"/>
                </a:cxn>
                <a:cxn ang="0">
                  <a:pos x="41" y="4"/>
                </a:cxn>
                <a:cxn ang="0">
                  <a:pos x="40" y="2"/>
                </a:cxn>
                <a:cxn ang="0">
                  <a:pos x="39" y="1"/>
                </a:cxn>
                <a:cxn ang="0">
                  <a:pos x="37" y="1"/>
                </a:cxn>
                <a:cxn ang="0">
                  <a:pos x="35" y="0"/>
                </a:cxn>
                <a:cxn ang="0">
                  <a:pos x="34" y="1"/>
                </a:cxn>
                <a:cxn ang="0">
                  <a:pos x="33" y="2"/>
                </a:cxn>
                <a:cxn ang="0">
                  <a:pos x="32" y="4"/>
                </a:cxn>
                <a:cxn ang="0">
                  <a:pos x="32" y="4"/>
                </a:cxn>
              </a:cxnLst>
              <a:rect l="0" t="0" r="r" b="b"/>
              <a:pathLst>
                <a:path w="41" h="104">
                  <a:moveTo>
                    <a:pt x="32" y="4"/>
                  </a:moveTo>
                  <a:lnTo>
                    <a:pt x="32" y="4"/>
                  </a:lnTo>
                  <a:lnTo>
                    <a:pt x="27" y="17"/>
                  </a:lnTo>
                  <a:lnTo>
                    <a:pt x="23" y="28"/>
                  </a:lnTo>
                  <a:lnTo>
                    <a:pt x="13" y="51"/>
                  </a:lnTo>
                  <a:lnTo>
                    <a:pt x="8" y="63"/>
                  </a:lnTo>
                  <a:lnTo>
                    <a:pt x="4" y="74"/>
                  </a:lnTo>
                  <a:lnTo>
                    <a:pt x="1" y="87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0" y="102"/>
                  </a:lnTo>
                  <a:lnTo>
                    <a:pt x="1" y="103"/>
                  </a:lnTo>
                  <a:lnTo>
                    <a:pt x="3" y="104"/>
                  </a:lnTo>
                  <a:lnTo>
                    <a:pt x="4" y="104"/>
                  </a:lnTo>
                  <a:lnTo>
                    <a:pt x="6" y="104"/>
                  </a:lnTo>
                  <a:lnTo>
                    <a:pt x="8" y="103"/>
                  </a:lnTo>
                  <a:lnTo>
                    <a:pt x="9" y="102"/>
                  </a:lnTo>
                  <a:lnTo>
                    <a:pt x="9" y="100"/>
                  </a:lnTo>
                  <a:lnTo>
                    <a:pt x="9" y="100"/>
                  </a:lnTo>
                  <a:lnTo>
                    <a:pt x="10" y="87"/>
                  </a:lnTo>
                  <a:lnTo>
                    <a:pt x="13" y="75"/>
                  </a:lnTo>
                  <a:lnTo>
                    <a:pt x="17" y="64"/>
                  </a:lnTo>
                  <a:lnTo>
                    <a:pt x="22" y="53"/>
                  </a:lnTo>
                  <a:lnTo>
                    <a:pt x="33" y="30"/>
                  </a:lnTo>
                  <a:lnTo>
                    <a:pt x="37" y="19"/>
                  </a:lnTo>
                  <a:lnTo>
                    <a:pt x="41" y="6"/>
                  </a:lnTo>
                  <a:lnTo>
                    <a:pt x="41" y="6"/>
                  </a:lnTo>
                  <a:lnTo>
                    <a:pt x="41" y="4"/>
                  </a:lnTo>
                  <a:lnTo>
                    <a:pt x="40" y="2"/>
                  </a:lnTo>
                  <a:lnTo>
                    <a:pt x="39" y="1"/>
                  </a:lnTo>
                  <a:lnTo>
                    <a:pt x="37" y="1"/>
                  </a:lnTo>
                  <a:lnTo>
                    <a:pt x="35" y="0"/>
                  </a:lnTo>
                  <a:lnTo>
                    <a:pt x="34" y="1"/>
                  </a:lnTo>
                  <a:lnTo>
                    <a:pt x="33" y="2"/>
                  </a:lnTo>
                  <a:lnTo>
                    <a:pt x="32" y="4"/>
                  </a:lnTo>
                  <a:lnTo>
                    <a:pt x="32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17" name="Freeform 809"/>
            <p:cNvSpPr/>
            <p:nvPr/>
          </p:nvSpPr>
          <p:spPr bwMode="auto">
            <a:xfrm>
              <a:off x="6438900" y="1719263"/>
              <a:ext cx="31750" cy="65088"/>
            </a:xfrm>
            <a:custGeom>
              <a:avLst/>
              <a:gdLst/>
              <a:ahLst/>
              <a:cxnLst>
                <a:cxn ang="0">
                  <a:pos x="51" y="2"/>
                </a:cxn>
                <a:cxn ang="0">
                  <a:pos x="51" y="2"/>
                </a:cxn>
                <a:cxn ang="0">
                  <a:pos x="37" y="25"/>
                </a:cxn>
                <a:cxn ang="0">
                  <a:pos x="25" y="44"/>
                </a:cxn>
                <a:cxn ang="0">
                  <a:pos x="14" y="64"/>
                </a:cxn>
                <a:cxn ang="0">
                  <a:pos x="6" y="83"/>
                </a:cxn>
                <a:cxn ang="0">
                  <a:pos x="2" y="93"/>
                </a:cxn>
                <a:cxn ang="0">
                  <a:pos x="0" y="101"/>
                </a:cxn>
                <a:cxn ang="0">
                  <a:pos x="0" y="108"/>
                </a:cxn>
                <a:cxn ang="0">
                  <a:pos x="1" y="114"/>
                </a:cxn>
                <a:cxn ang="0">
                  <a:pos x="2" y="116"/>
                </a:cxn>
                <a:cxn ang="0">
                  <a:pos x="5" y="119"/>
                </a:cxn>
                <a:cxn ang="0">
                  <a:pos x="7" y="120"/>
                </a:cxn>
                <a:cxn ang="0">
                  <a:pos x="10" y="123"/>
                </a:cxn>
                <a:cxn ang="0">
                  <a:pos x="10" y="123"/>
                </a:cxn>
                <a:cxn ang="0">
                  <a:pos x="12" y="123"/>
                </a:cxn>
                <a:cxn ang="0">
                  <a:pos x="14" y="123"/>
                </a:cxn>
                <a:cxn ang="0">
                  <a:pos x="15" y="120"/>
                </a:cxn>
                <a:cxn ang="0">
                  <a:pos x="16" y="119"/>
                </a:cxn>
                <a:cxn ang="0">
                  <a:pos x="15" y="115"/>
                </a:cxn>
                <a:cxn ang="0">
                  <a:pos x="14" y="114"/>
                </a:cxn>
                <a:cxn ang="0">
                  <a:pos x="13" y="113"/>
                </a:cxn>
                <a:cxn ang="0">
                  <a:pos x="13" y="113"/>
                </a:cxn>
                <a:cxn ang="0">
                  <a:pos x="11" y="112"/>
                </a:cxn>
                <a:cxn ang="0">
                  <a:pos x="10" y="111"/>
                </a:cxn>
                <a:cxn ang="0">
                  <a:pos x="10" y="107"/>
                </a:cxn>
                <a:cxn ang="0">
                  <a:pos x="10" y="102"/>
                </a:cxn>
                <a:cxn ang="0">
                  <a:pos x="12" y="96"/>
                </a:cxn>
                <a:cxn ang="0">
                  <a:pos x="18" y="80"/>
                </a:cxn>
                <a:cxn ang="0">
                  <a:pos x="27" y="62"/>
                </a:cxn>
                <a:cxn ang="0">
                  <a:pos x="47" y="27"/>
                </a:cxn>
                <a:cxn ang="0">
                  <a:pos x="59" y="7"/>
                </a:cxn>
                <a:cxn ang="0">
                  <a:pos x="59" y="7"/>
                </a:cxn>
                <a:cxn ang="0">
                  <a:pos x="60" y="5"/>
                </a:cxn>
                <a:cxn ang="0">
                  <a:pos x="59" y="3"/>
                </a:cxn>
                <a:cxn ang="0">
                  <a:pos x="59" y="1"/>
                </a:cxn>
                <a:cxn ang="0">
                  <a:pos x="57" y="0"/>
                </a:cxn>
                <a:cxn ang="0">
                  <a:pos x="56" y="0"/>
                </a:cxn>
                <a:cxn ang="0">
                  <a:pos x="54" y="0"/>
                </a:cxn>
                <a:cxn ang="0">
                  <a:pos x="52" y="0"/>
                </a:cxn>
                <a:cxn ang="0">
                  <a:pos x="51" y="2"/>
                </a:cxn>
                <a:cxn ang="0">
                  <a:pos x="51" y="2"/>
                </a:cxn>
              </a:cxnLst>
              <a:rect l="0" t="0" r="r" b="b"/>
              <a:pathLst>
                <a:path w="60" h="123">
                  <a:moveTo>
                    <a:pt x="51" y="2"/>
                  </a:moveTo>
                  <a:lnTo>
                    <a:pt x="51" y="2"/>
                  </a:lnTo>
                  <a:lnTo>
                    <a:pt x="37" y="25"/>
                  </a:lnTo>
                  <a:lnTo>
                    <a:pt x="25" y="44"/>
                  </a:lnTo>
                  <a:lnTo>
                    <a:pt x="14" y="64"/>
                  </a:lnTo>
                  <a:lnTo>
                    <a:pt x="6" y="83"/>
                  </a:lnTo>
                  <a:lnTo>
                    <a:pt x="2" y="93"/>
                  </a:lnTo>
                  <a:lnTo>
                    <a:pt x="0" y="101"/>
                  </a:lnTo>
                  <a:lnTo>
                    <a:pt x="0" y="108"/>
                  </a:lnTo>
                  <a:lnTo>
                    <a:pt x="1" y="114"/>
                  </a:lnTo>
                  <a:lnTo>
                    <a:pt x="2" y="116"/>
                  </a:lnTo>
                  <a:lnTo>
                    <a:pt x="5" y="119"/>
                  </a:lnTo>
                  <a:lnTo>
                    <a:pt x="7" y="120"/>
                  </a:lnTo>
                  <a:lnTo>
                    <a:pt x="10" y="123"/>
                  </a:lnTo>
                  <a:lnTo>
                    <a:pt x="10" y="123"/>
                  </a:lnTo>
                  <a:lnTo>
                    <a:pt x="12" y="123"/>
                  </a:lnTo>
                  <a:lnTo>
                    <a:pt x="14" y="123"/>
                  </a:lnTo>
                  <a:lnTo>
                    <a:pt x="15" y="120"/>
                  </a:lnTo>
                  <a:lnTo>
                    <a:pt x="16" y="119"/>
                  </a:lnTo>
                  <a:lnTo>
                    <a:pt x="15" y="115"/>
                  </a:lnTo>
                  <a:lnTo>
                    <a:pt x="14" y="114"/>
                  </a:lnTo>
                  <a:lnTo>
                    <a:pt x="13" y="113"/>
                  </a:lnTo>
                  <a:lnTo>
                    <a:pt x="13" y="113"/>
                  </a:lnTo>
                  <a:lnTo>
                    <a:pt x="11" y="112"/>
                  </a:lnTo>
                  <a:lnTo>
                    <a:pt x="10" y="111"/>
                  </a:lnTo>
                  <a:lnTo>
                    <a:pt x="10" y="107"/>
                  </a:lnTo>
                  <a:lnTo>
                    <a:pt x="10" y="102"/>
                  </a:lnTo>
                  <a:lnTo>
                    <a:pt x="12" y="96"/>
                  </a:lnTo>
                  <a:lnTo>
                    <a:pt x="18" y="80"/>
                  </a:lnTo>
                  <a:lnTo>
                    <a:pt x="27" y="62"/>
                  </a:lnTo>
                  <a:lnTo>
                    <a:pt x="47" y="27"/>
                  </a:lnTo>
                  <a:lnTo>
                    <a:pt x="59" y="7"/>
                  </a:lnTo>
                  <a:lnTo>
                    <a:pt x="59" y="7"/>
                  </a:lnTo>
                  <a:lnTo>
                    <a:pt x="60" y="5"/>
                  </a:lnTo>
                  <a:lnTo>
                    <a:pt x="59" y="3"/>
                  </a:lnTo>
                  <a:lnTo>
                    <a:pt x="59" y="1"/>
                  </a:lnTo>
                  <a:lnTo>
                    <a:pt x="57" y="0"/>
                  </a:lnTo>
                  <a:lnTo>
                    <a:pt x="56" y="0"/>
                  </a:lnTo>
                  <a:lnTo>
                    <a:pt x="54" y="0"/>
                  </a:lnTo>
                  <a:lnTo>
                    <a:pt x="52" y="0"/>
                  </a:lnTo>
                  <a:lnTo>
                    <a:pt x="51" y="2"/>
                  </a:lnTo>
                  <a:lnTo>
                    <a:pt x="51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18" name="Freeform 810"/>
            <p:cNvSpPr/>
            <p:nvPr/>
          </p:nvSpPr>
          <p:spPr bwMode="auto">
            <a:xfrm>
              <a:off x="6478588" y="1731963"/>
              <a:ext cx="28575" cy="65088"/>
            </a:xfrm>
            <a:custGeom>
              <a:avLst/>
              <a:gdLst/>
              <a:ahLst/>
              <a:cxnLst>
                <a:cxn ang="0">
                  <a:pos x="45" y="1"/>
                </a:cxn>
                <a:cxn ang="0">
                  <a:pos x="45" y="1"/>
                </a:cxn>
                <a:cxn ang="0">
                  <a:pos x="40" y="8"/>
                </a:cxn>
                <a:cxn ang="0">
                  <a:pos x="34" y="14"/>
                </a:cxn>
                <a:cxn ang="0">
                  <a:pos x="25" y="26"/>
                </a:cxn>
                <a:cxn ang="0">
                  <a:pos x="16" y="41"/>
                </a:cxn>
                <a:cxn ang="0">
                  <a:pos x="10" y="55"/>
                </a:cxn>
                <a:cxn ang="0">
                  <a:pos x="6" y="71"/>
                </a:cxn>
                <a:cxn ang="0">
                  <a:pos x="3" y="87"/>
                </a:cxn>
                <a:cxn ang="0">
                  <a:pos x="1" y="103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21"/>
                </a:cxn>
                <a:cxn ang="0">
                  <a:pos x="1" y="122"/>
                </a:cxn>
                <a:cxn ang="0">
                  <a:pos x="3" y="123"/>
                </a:cxn>
                <a:cxn ang="0">
                  <a:pos x="5" y="123"/>
                </a:cxn>
                <a:cxn ang="0">
                  <a:pos x="6" y="123"/>
                </a:cxn>
                <a:cxn ang="0">
                  <a:pos x="8" y="122"/>
                </a:cxn>
                <a:cxn ang="0">
                  <a:pos x="9" y="121"/>
                </a:cxn>
                <a:cxn ang="0">
                  <a:pos x="9" y="119"/>
                </a:cxn>
                <a:cxn ang="0">
                  <a:pos x="9" y="119"/>
                </a:cxn>
                <a:cxn ang="0">
                  <a:pos x="10" y="104"/>
                </a:cxn>
                <a:cxn ang="0">
                  <a:pos x="12" y="88"/>
                </a:cxn>
                <a:cxn ang="0">
                  <a:pos x="15" y="74"/>
                </a:cxn>
                <a:cxn ang="0">
                  <a:pos x="19" y="59"/>
                </a:cxn>
                <a:cxn ang="0">
                  <a:pos x="25" y="45"/>
                </a:cxn>
                <a:cxn ang="0">
                  <a:pos x="33" y="31"/>
                </a:cxn>
                <a:cxn ang="0">
                  <a:pos x="41" y="19"/>
                </a:cxn>
                <a:cxn ang="0">
                  <a:pos x="53" y="9"/>
                </a:cxn>
                <a:cxn ang="0">
                  <a:pos x="53" y="9"/>
                </a:cxn>
                <a:cxn ang="0">
                  <a:pos x="54" y="7"/>
                </a:cxn>
                <a:cxn ang="0">
                  <a:pos x="54" y="6"/>
                </a:cxn>
                <a:cxn ang="0">
                  <a:pos x="54" y="3"/>
                </a:cxn>
                <a:cxn ang="0">
                  <a:pos x="53" y="2"/>
                </a:cxn>
                <a:cxn ang="0">
                  <a:pos x="50" y="1"/>
                </a:cxn>
                <a:cxn ang="0">
                  <a:pos x="49" y="0"/>
                </a:cxn>
                <a:cxn ang="0">
                  <a:pos x="47" y="0"/>
                </a:cxn>
                <a:cxn ang="0">
                  <a:pos x="45" y="1"/>
                </a:cxn>
                <a:cxn ang="0">
                  <a:pos x="45" y="1"/>
                </a:cxn>
              </a:cxnLst>
              <a:rect l="0" t="0" r="r" b="b"/>
              <a:pathLst>
                <a:path w="54" h="123">
                  <a:moveTo>
                    <a:pt x="45" y="1"/>
                  </a:moveTo>
                  <a:lnTo>
                    <a:pt x="45" y="1"/>
                  </a:lnTo>
                  <a:lnTo>
                    <a:pt x="40" y="8"/>
                  </a:lnTo>
                  <a:lnTo>
                    <a:pt x="34" y="14"/>
                  </a:lnTo>
                  <a:lnTo>
                    <a:pt x="25" y="26"/>
                  </a:lnTo>
                  <a:lnTo>
                    <a:pt x="16" y="41"/>
                  </a:lnTo>
                  <a:lnTo>
                    <a:pt x="10" y="55"/>
                  </a:lnTo>
                  <a:lnTo>
                    <a:pt x="6" y="71"/>
                  </a:lnTo>
                  <a:lnTo>
                    <a:pt x="3" y="87"/>
                  </a:lnTo>
                  <a:lnTo>
                    <a:pt x="1" y="103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21"/>
                  </a:lnTo>
                  <a:lnTo>
                    <a:pt x="1" y="122"/>
                  </a:lnTo>
                  <a:lnTo>
                    <a:pt x="3" y="123"/>
                  </a:lnTo>
                  <a:lnTo>
                    <a:pt x="5" y="123"/>
                  </a:lnTo>
                  <a:lnTo>
                    <a:pt x="6" y="123"/>
                  </a:lnTo>
                  <a:lnTo>
                    <a:pt x="8" y="122"/>
                  </a:lnTo>
                  <a:lnTo>
                    <a:pt x="9" y="121"/>
                  </a:lnTo>
                  <a:lnTo>
                    <a:pt x="9" y="119"/>
                  </a:lnTo>
                  <a:lnTo>
                    <a:pt x="9" y="119"/>
                  </a:lnTo>
                  <a:lnTo>
                    <a:pt x="10" y="104"/>
                  </a:lnTo>
                  <a:lnTo>
                    <a:pt x="12" y="88"/>
                  </a:lnTo>
                  <a:lnTo>
                    <a:pt x="15" y="74"/>
                  </a:lnTo>
                  <a:lnTo>
                    <a:pt x="19" y="59"/>
                  </a:lnTo>
                  <a:lnTo>
                    <a:pt x="25" y="45"/>
                  </a:lnTo>
                  <a:lnTo>
                    <a:pt x="33" y="31"/>
                  </a:lnTo>
                  <a:lnTo>
                    <a:pt x="41" y="19"/>
                  </a:lnTo>
                  <a:lnTo>
                    <a:pt x="53" y="9"/>
                  </a:lnTo>
                  <a:lnTo>
                    <a:pt x="53" y="9"/>
                  </a:lnTo>
                  <a:lnTo>
                    <a:pt x="54" y="7"/>
                  </a:lnTo>
                  <a:lnTo>
                    <a:pt x="54" y="6"/>
                  </a:lnTo>
                  <a:lnTo>
                    <a:pt x="54" y="3"/>
                  </a:lnTo>
                  <a:lnTo>
                    <a:pt x="53" y="2"/>
                  </a:lnTo>
                  <a:lnTo>
                    <a:pt x="50" y="1"/>
                  </a:lnTo>
                  <a:lnTo>
                    <a:pt x="49" y="0"/>
                  </a:lnTo>
                  <a:lnTo>
                    <a:pt x="47" y="0"/>
                  </a:lnTo>
                  <a:lnTo>
                    <a:pt x="45" y="1"/>
                  </a:lnTo>
                  <a:lnTo>
                    <a:pt x="45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19" name="Freeform 811"/>
            <p:cNvSpPr/>
            <p:nvPr/>
          </p:nvSpPr>
          <p:spPr bwMode="auto">
            <a:xfrm>
              <a:off x="6523038" y="1739900"/>
              <a:ext cx="25400" cy="61913"/>
            </a:xfrm>
            <a:custGeom>
              <a:avLst/>
              <a:gdLst/>
              <a:ahLst/>
              <a:cxnLst>
                <a:cxn ang="0">
                  <a:pos x="39" y="3"/>
                </a:cxn>
                <a:cxn ang="0">
                  <a:pos x="39" y="3"/>
                </a:cxn>
                <a:cxn ang="0">
                  <a:pos x="27" y="29"/>
                </a:cxn>
                <a:cxn ang="0">
                  <a:pos x="17" y="56"/>
                </a:cxn>
                <a:cxn ang="0">
                  <a:pos x="8" y="82"/>
                </a:cxn>
                <a:cxn ang="0">
                  <a:pos x="4" y="96"/>
                </a:cxn>
                <a:cxn ang="0">
                  <a:pos x="0" y="110"/>
                </a:cxn>
                <a:cxn ang="0">
                  <a:pos x="0" y="110"/>
                </a:cxn>
                <a:cxn ang="0">
                  <a:pos x="0" y="112"/>
                </a:cxn>
                <a:cxn ang="0">
                  <a:pos x="1" y="113"/>
                </a:cxn>
                <a:cxn ang="0">
                  <a:pos x="4" y="116"/>
                </a:cxn>
                <a:cxn ang="0">
                  <a:pos x="6" y="117"/>
                </a:cxn>
                <a:cxn ang="0">
                  <a:pos x="8" y="116"/>
                </a:cxn>
                <a:cxn ang="0">
                  <a:pos x="9" y="114"/>
                </a:cxn>
                <a:cxn ang="0">
                  <a:pos x="10" y="112"/>
                </a:cxn>
                <a:cxn ang="0">
                  <a:pos x="10" y="112"/>
                </a:cxn>
                <a:cxn ang="0">
                  <a:pos x="13" y="99"/>
                </a:cxn>
                <a:cxn ang="0">
                  <a:pos x="16" y="85"/>
                </a:cxn>
                <a:cxn ang="0">
                  <a:pos x="25" y="58"/>
                </a:cxn>
                <a:cxn ang="0">
                  <a:pos x="37" y="32"/>
                </a:cxn>
                <a:cxn ang="0">
                  <a:pos x="47" y="5"/>
                </a:cxn>
                <a:cxn ang="0">
                  <a:pos x="47" y="5"/>
                </a:cxn>
                <a:cxn ang="0">
                  <a:pos x="48" y="3"/>
                </a:cxn>
                <a:cxn ang="0">
                  <a:pos x="47" y="2"/>
                </a:cxn>
                <a:cxn ang="0">
                  <a:pos x="46" y="1"/>
                </a:cxn>
                <a:cxn ang="0">
                  <a:pos x="45" y="0"/>
                </a:cxn>
                <a:cxn ang="0">
                  <a:pos x="41" y="0"/>
                </a:cxn>
                <a:cxn ang="0">
                  <a:pos x="40" y="1"/>
                </a:cxn>
                <a:cxn ang="0">
                  <a:pos x="39" y="3"/>
                </a:cxn>
                <a:cxn ang="0">
                  <a:pos x="39" y="3"/>
                </a:cxn>
              </a:cxnLst>
              <a:rect l="0" t="0" r="r" b="b"/>
              <a:pathLst>
                <a:path w="48" h="117">
                  <a:moveTo>
                    <a:pt x="39" y="3"/>
                  </a:moveTo>
                  <a:lnTo>
                    <a:pt x="39" y="3"/>
                  </a:lnTo>
                  <a:lnTo>
                    <a:pt x="27" y="29"/>
                  </a:lnTo>
                  <a:lnTo>
                    <a:pt x="17" y="56"/>
                  </a:lnTo>
                  <a:lnTo>
                    <a:pt x="8" y="82"/>
                  </a:lnTo>
                  <a:lnTo>
                    <a:pt x="4" y="96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12"/>
                  </a:lnTo>
                  <a:lnTo>
                    <a:pt x="1" y="113"/>
                  </a:lnTo>
                  <a:lnTo>
                    <a:pt x="4" y="116"/>
                  </a:lnTo>
                  <a:lnTo>
                    <a:pt x="6" y="117"/>
                  </a:lnTo>
                  <a:lnTo>
                    <a:pt x="8" y="116"/>
                  </a:lnTo>
                  <a:lnTo>
                    <a:pt x="9" y="114"/>
                  </a:lnTo>
                  <a:lnTo>
                    <a:pt x="10" y="112"/>
                  </a:lnTo>
                  <a:lnTo>
                    <a:pt x="10" y="112"/>
                  </a:lnTo>
                  <a:lnTo>
                    <a:pt x="13" y="99"/>
                  </a:lnTo>
                  <a:lnTo>
                    <a:pt x="16" y="85"/>
                  </a:lnTo>
                  <a:lnTo>
                    <a:pt x="25" y="58"/>
                  </a:lnTo>
                  <a:lnTo>
                    <a:pt x="37" y="32"/>
                  </a:lnTo>
                  <a:lnTo>
                    <a:pt x="47" y="5"/>
                  </a:lnTo>
                  <a:lnTo>
                    <a:pt x="47" y="5"/>
                  </a:lnTo>
                  <a:lnTo>
                    <a:pt x="48" y="3"/>
                  </a:lnTo>
                  <a:lnTo>
                    <a:pt x="47" y="2"/>
                  </a:lnTo>
                  <a:lnTo>
                    <a:pt x="46" y="1"/>
                  </a:lnTo>
                  <a:lnTo>
                    <a:pt x="45" y="0"/>
                  </a:lnTo>
                  <a:lnTo>
                    <a:pt x="41" y="0"/>
                  </a:lnTo>
                  <a:lnTo>
                    <a:pt x="40" y="1"/>
                  </a:lnTo>
                  <a:lnTo>
                    <a:pt x="39" y="3"/>
                  </a:lnTo>
                  <a:lnTo>
                    <a:pt x="39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20" name="Freeform 812"/>
            <p:cNvSpPr/>
            <p:nvPr/>
          </p:nvSpPr>
          <p:spPr bwMode="auto">
            <a:xfrm>
              <a:off x="6572250" y="1743075"/>
              <a:ext cx="28575" cy="61913"/>
            </a:xfrm>
            <a:custGeom>
              <a:avLst/>
              <a:gdLst/>
              <a:ahLst/>
              <a:cxnLst>
                <a:cxn ang="0">
                  <a:pos x="45" y="2"/>
                </a:cxn>
                <a:cxn ang="0">
                  <a:pos x="45" y="2"/>
                </a:cxn>
                <a:cxn ang="0">
                  <a:pos x="37" y="14"/>
                </a:cxn>
                <a:cxn ang="0">
                  <a:pos x="28" y="27"/>
                </a:cxn>
                <a:cxn ang="0">
                  <a:pos x="22" y="40"/>
                </a:cxn>
                <a:cxn ang="0">
                  <a:pos x="16" y="54"/>
                </a:cxn>
                <a:cxn ang="0">
                  <a:pos x="11" y="67"/>
                </a:cxn>
                <a:cxn ang="0">
                  <a:pos x="7" y="82"/>
                </a:cxn>
                <a:cxn ang="0">
                  <a:pos x="3" y="96"/>
                </a:cxn>
                <a:cxn ang="0">
                  <a:pos x="0" y="111"/>
                </a:cxn>
                <a:cxn ang="0">
                  <a:pos x="0" y="111"/>
                </a:cxn>
                <a:cxn ang="0">
                  <a:pos x="0" y="114"/>
                </a:cxn>
                <a:cxn ang="0">
                  <a:pos x="3" y="116"/>
                </a:cxn>
                <a:cxn ang="0">
                  <a:pos x="6" y="117"/>
                </a:cxn>
                <a:cxn ang="0">
                  <a:pos x="8" y="115"/>
                </a:cxn>
                <a:cxn ang="0">
                  <a:pos x="14" y="108"/>
                </a:cxn>
                <a:cxn ang="0">
                  <a:pos x="14" y="108"/>
                </a:cxn>
                <a:cxn ang="0">
                  <a:pos x="16" y="106"/>
                </a:cxn>
                <a:cxn ang="0">
                  <a:pos x="15" y="104"/>
                </a:cxn>
                <a:cxn ang="0">
                  <a:pos x="14" y="102"/>
                </a:cxn>
                <a:cxn ang="0">
                  <a:pos x="12" y="101"/>
                </a:cxn>
                <a:cxn ang="0">
                  <a:pos x="12" y="101"/>
                </a:cxn>
                <a:cxn ang="0">
                  <a:pos x="18" y="75"/>
                </a:cxn>
                <a:cxn ang="0">
                  <a:pos x="22" y="63"/>
                </a:cxn>
                <a:cxn ang="0">
                  <a:pos x="27" y="52"/>
                </a:cxn>
                <a:cxn ang="0">
                  <a:pos x="33" y="39"/>
                </a:cxn>
                <a:cxn ang="0">
                  <a:pos x="39" y="28"/>
                </a:cxn>
                <a:cxn ang="0">
                  <a:pos x="45" y="18"/>
                </a:cxn>
                <a:cxn ang="0">
                  <a:pos x="53" y="6"/>
                </a:cxn>
                <a:cxn ang="0">
                  <a:pos x="53" y="6"/>
                </a:cxn>
                <a:cxn ang="0">
                  <a:pos x="54" y="5"/>
                </a:cxn>
                <a:cxn ang="0">
                  <a:pos x="54" y="3"/>
                </a:cxn>
                <a:cxn ang="0">
                  <a:pos x="53" y="2"/>
                </a:cxn>
                <a:cxn ang="0">
                  <a:pos x="52" y="1"/>
                </a:cxn>
                <a:cxn ang="0">
                  <a:pos x="48" y="0"/>
                </a:cxn>
                <a:cxn ang="0">
                  <a:pos x="46" y="0"/>
                </a:cxn>
                <a:cxn ang="0">
                  <a:pos x="45" y="2"/>
                </a:cxn>
                <a:cxn ang="0">
                  <a:pos x="45" y="2"/>
                </a:cxn>
              </a:cxnLst>
              <a:rect l="0" t="0" r="r" b="b"/>
              <a:pathLst>
                <a:path w="54" h="117">
                  <a:moveTo>
                    <a:pt x="45" y="2"/>
                  </a:moveTo>
                  <a:lnTo>
                    <a:pt x="45" y="2"/>
                  </a:lnTo>
                  <a:lnTo>
                    <a:pt x="37" y="14"/>
                  </a:lnTo>
                  <a:lnTo>
                    <a:pt x="28" y="27"/>
                  </a:lnTo>
                  <a:lnTo>
                    <a:pt x="22" y="40"/>
                  </a:lnTo>
                  <a:lnTo>
                    <a:pt x="16" y="54"/>
                  </a:lnTo>
                  <a:lnTo>
                    <a:pt x="11" y="67"/>
                  </a:lnTo>
                  <a:lnTo>
                    <a:pt x="7" y="82"/>
                  </a:lnTo>
                  <a:lnTo>
                    <a:pt x="3" y="96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14"/>
                  </a:lnTo>
                  <a:lnTo>
                    <a:pt x="3" y="116"/>
                  </a:lnTo>
                  <a:lnTo>
                    <a:pt x="6" y="117"/>
                  </a:lnTo>
                  <a:lnTo>
                    <a:pt x="8" y="115"/>
                  </a:lnTo>
                  <a:lnTo>
                    <a:pt x="14" y="108"/>
                  </a:lnTo>
                  <a:lnTo>
                    <a:pt x="14" y="108"/>
                  </a:lnTo>
                  <a:lnTo>
                    <a:pt x="16" y="106"/>
                  </a:lnTo>
                  <a:lnTo>
                    <a:pt x="15" y="104"/>
                  </a:lnTo>
                  <a:lnTo>
                    <a:pt x="14" y="102"/>
                  </a:lnTo>
                  <a:lnTo>
                    <a:pt x="12" y="101"/>
                  </a:lnTo>
                  <a:lnTo>
                    <a:pt x="12" y="101"/>
                  </a:lnTo>
                  <a:lnTo>
                    <a:pt x="18" y="75"/>
                  </a:lnTo>
                  <a:lnTo>
                    <a:pt x="22" y="63"/>
                  </a:lnTo>
                  <a:lnTo>
                    <a:pt x="27" y="52"/>
                  </a:lnTo>
                  <a:lnTo>
                    <a:pt x="33" y="39"/>
                  </a:lnTo>
                  <a:lnTo>
                    <a:pt x="39" y="28"/>
                  </a:lnTo>
                  <a:lnTo>
                    <a:pt x="45" y="18"/>
                  </a:lnTo>
                  <a:lnTo>
                    <a:pt x="53" y="6"/>
                  </a:lnTo>
                  <a:lnTo>
                    <a:pt x="53" y="6"/>
                  </a:lnTo>
                  <a:lnTo>
                    <a:pt x="54" y="5"/>
                  </a:lnTo>
                  <a:lnTo>
                    <a:pt x="54" y="3"/>
                  </a:lnTo>
                  <a:lnTo>
                    <a:pt x="53" y="2"/>
                  </a:lnTo>
                  <a:lnTo>
                    <a:pt x="52" y="1"/>
                  </a:lnTo>
                  <a:lnTo>
                    <a:pt x="48" y="0"/>
                  </a:lnTo>
                  <a:lnTo>
                    <a:pt x="46" y="0"/>
                  </a:lnTo>
                  <a:lnTo>
                    <a:pt x="45" y="2"/>
                  </a:lnTo>
                  <a:lnTo>
                    <a:pt x="45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21" name="Freeform 813"/>
            <p:cNvSpPr/>
            <p:nvPr/>
          </p:nvSpPr>
          <p:spPr bwMode="auto">
            <a:xfrm>
              <a:off x="6629400" y="1741488"/>
              <a:ext cx="28575" cy="55563"/>
            </a:xfrm>
            <a:custGeom>
              <a:avLst/>
              <a:gdLst/>
              <a:ahLst/>
              <a:cxnLst>
                <a:cxn ang="0">
                  <a:pos x="44" y="3"/>
                </a:cxn>
                <a:cxn ang="0">
                  <a:pos x="44" y="3"/>
                </a:cxn>
                <a:cxn ang="0">
                  <a:pos x="39" y="14"/>
                </a:cxn>
                <a:cxn ang="0">
                  <a:pos x="35" y="26"/>
                </a:cxn>
                <a:cxn ang="0">
                  <a:pos x="35" y="26"/>
                </a:cxn>
                <a:cxn ang="0">
                  <a:pos x="34" y="32"/>
                </a:cxn>
                <a:cxn ang="0">
                  <a:pos x="33" y="38"/>
                </a:cxn>
                <a:cxn ang="0">
                  <a:pos x="32" y="44"/>
                </a:cxn>
                <a:cxn ang="0">
                  <a:pos x="31" y="48"/>
                </a:cxn>
                <a:cxn ang="0">
                  <a:pos x="30" y="50"/>
                </a:cxn>
                <a:cxn ang="0">
                  <a:pos x="30" y="50"/>
                </a:cxn>
                <a:cxn ang="0">
                  <a:pos x="25" y="55"/>
                </a:cxn>
                <a:cxn ang="0">
                  <a:pos x="22" y="61"/>
                </a:cxn>
                <a:cxn ang="0">
                  <a:pos x="15" y="73"/>
                </a:cxn>
                <a:cxn ang="0">
                  <a:pos x="9" y="86"/>
                </a:cxn>
                <a:cxn ang="0">
                  <a:pos x="5" y="91"/>
                </a:cxn>
                <a:cxn ang="0">
                  <a:pos x="1" y="97"/>
                </a:cxn>
                <a:cxn ang="0">
                  <a:pos x="1" y="97"/>
                </a:cxn>
                <a:cxn ang="0">
                  <a:pos x="0" y="98"/>
                </a:cxn>
                <a:cxn ang="0">
                  <a:pos x="0" y="100"/>
                </a:cxn>
                <a:cxn ang="0">
                  <a:pos x="0" y="102"/>
                </a:cxn>
                <a:cxn ang="0">
                  <a:pos x="1" y="103"/>
                </a:cxn>
                <a:cxn ang="0">
                  <a:pos x="3" y="104"/>
                </a:cxn>
                <a:cxn ang="0">
                  <a:pos x="4" y="105"/>
                </a:cxn>
                <a:cxn ang="0">
                  <a:pos x="6" y="104"/>
                </a:cxn>
                <a:cxn ang="0">
                  <a:pos x="7" y="103"/>
                </a:cxn>
                <a:cxn ang="0">
                  <a:pos x="7" y="103"/>
                </a:cxn>
                <a:cxn ang="0">
                  <a:pos x="14" y="94"/>
                </a:cxn>
                <a:cxn ang="0">
                  <a:pos x="21" y="84"/>
                </a:cxn>
                <a:cxn ang="0">
                  <a:pos x="31" y="63"/>
                </a:cxn>
                <a:cxn ang="0">
                  <a:pos x="31" y="63"/>
                </a:cxn>
                <a:cxn ang="0">
                  <a:pos x="34" y="60"/>
                </a:cxn>
                <a:cxn ang="0">
                  <a:pos x="37" y="57"/>
                </a:cxn>
                <a:cxn ang="0">
                  <a:pos x="39" y="54"/>
                </a:cxn>
                <a:cxn ang="0">
                  <a:pos x="40" y="50"/>
                </a:cxn>
                <a:cxn ang="0">
                  <a:pos x="40" y="50"/>
                </a:cxn>
                <a:cxn ang="0">
                  <a:pos x="42" y="38"/>
                </a:cxn>
                <a:cxn ang="0">
                  <a:pos x="44" y="28"/>
                </a:cxn>
                <a:cxn ang="0">
                  <a:pos x="48" y="18"/>
                </a:cxn>
                <a:cxn ang="0">
                  <a:pos x="53" y="7"/>
                </a:cxn>
                <a:cxn ang="0">
                  <a:pos x="53" y="7"/>
                </a:cxn>
                <a:cxn ang="0">
                  <a:pos x="53" y="5"/>
                </a:cxn>
                <a:cxn ang="0">
                  <a:pos x="53" y="4"/>
                </a:cxn>
                <a:cxn ang="0">
                  <a:pos x="51" y="1"/>
                </a:cxn>
                <a:cxn ang="0">
                  <a:pos x="48" y="0"/>
                </a:cxn>
                <a:cxn ang="0">
                  <a:pos x="47" y="0"/>
                </a:cxn>
                <a:cxn ang="0">
                  <a:pos x="45" y="1"/>
                </a:cxn>
                <a:cxn ang="0">
                  <a:pos x="44" y="3"/>
                </a:cxn>
                <a:cxn ang="0">
                  <a:pos x="44" y="3"/>
                </a:cxn>
              </a:cxnLst>
              <a:rect l="0" t="0" r="r" b="b"/>
              <a:pathLst>
                <a:path w="53" h="105">
                  <a:moveTo>
                    <a:pt x="44" y="3"/>
                  </a:moveTo>
                  <a:lnTo>
                    <a:pt x="44" y="3"/>
                  </a:lnTo>
                  <a:lnTo>
                    <a:pt x="39" y="14"/>
                  </a:lnTo>
                  <a:lnTo>
                    <a:pt x="35" y="26"/>
                  </a:lnTo>
                  <a:lnTo>
                    <a:pt x="35" y="26"/>
                  </a:lnTo>
                  <a:lnTo>
                    <a:pt x="34" y="32"/>
                  </a:lnTo>
                  <a:lnTo>
                    <a:pt x="33" y="38"/>
                  </a:lnTo>
                  <a:lnTo>
                    <a:pt x="32" y="44"/>
                  </a:lnTo>
                  <a:lnTo>
                    <a:pt x="31" y="48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25" y="55"/>
                  </a:lnTo>
                  <a:lnTo>
                    <a:pt x="22" y="61"/>
                  </a:lnTo>
                  <a:lnTo>
                    <a:pt x="15" y="73"/>
                  </a:lnTo>
                  <a:lnTo>
                    <a:pt x="9" y="86"/>
                  </a:lnTo>
                  <a:lnTo>
                    <a:pt x="5" y="91"/>
                  </a:lnTo>
                  <a:lnTo>
                    <a:pt x="1" y="97"/>
                  </a:lnTo>
                  <a:lnTo>
                    <a:pt x="1" y="97"/>
                  </a:lnTo>
                  <a:lnTo>
                    <a:pt x="0" y="98"/>
                  </a:lnTo>
                  <a:lnTo>
                    <a:pt x="0" y="100"/>
                  </a:lnTo>
                  <a:lnTo>
                    <a:pt x="0" y="102"/>
                  </a:lnTo>
                  <a:lnTo>
                    <a:pt x="1" y="103"/>
                  </a:lnTo>
                  <a:lnTo>
                    <a:pt x="3" y="104"/>
                  </a:lnTo>
                  <a:lnTo>
                    <a:pt x="4" y="105"/>
                  </a:lnTo>
                  <a:lnTo>
                    <a:pt x="6" y="104"/>
                  </a:lnTo>
                  <a:lnTo>
                    <a:pt x="7" y="103"/>
                  </a:lnTo>
                  <a:lnTo>
                    <a:pt x="7" y="103"/>
                  </a:lnTo>
                  <a:lnTo>
                    <a:pt x="14" y="94"/>
                  </a:lnTo>
                  <a:lnTo>
                    <a:pt x="21" y="84"/>
                  </a:lnTo>
                  <a:lnTo>
                    <a:pt x="31" y="63"/>
                  </a:lnTo>
                  <a:lnTo>
                    <a:pt x="31" y="63"/>
                  </a:lnTo>
                  <a:lnTo>
                    <a:pt x="34" y="60"/>
                  </a:lnTo>
                  <a:lnTo>
                    <a:pt x="37" y="57"/>
                  </a:lnTo>
                  <a:lnTo>
                    <a:pt x="39" y="54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42" y="38"/>
                  </a:lnTo>
                  <a:lnTo>
                    <a:pt x="44" y="28"/>
                  </a:lnTo>
                  <a:lnTo>
                    <a:pt x="48" y="18"/>
                  </a:lnTo>
                  <a:lnTo>
                    <a:pt x="53" y="7"/>
                  </a:lnTo>
                  <a:lnTo>
                    <a:pt x="53" y="7"/>
                  </a:lnTo>
                  <a:lnTo>
                    <a:pt x="53" y="5"/>
                  </a:lnTo>
                  <a:lnTo>
                    <a:pt x="53" y="4"/>
                  </a:lnTo>
                  <a:lnTo>
                    <a:pt x="51" y="1"/>
                  </a:lnTo>
                  <a:lnTo>
                    <a:pt x="48" y="0"/>
                  </a:lnTo>
                  <a:lnTo>
                    <a:pt x="47" y="0"/>
                  </a:lnTo>
                  <a:lnTo>
                    <a:pt x="45" y="1"/>
                  </a:lnTo>
                  <a:lnTo>
                    <a:pt x="44" y="3"/>
                  </a:lnTo>
                  <a:lnTo>
                    <a:pt x="44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22" name="Freeform 814"/>
            <p:cNvSpPr/>
            <p:nvPr/>
          </p:nvSpPr>
          <p:spPr bwMode="auto">
            <a:xfrm>
              <a:off x="6673850" y="1739900"/>
              <a:ext cx="20638" cy="53975"/>
            </a:xfrm>
            <a:custGeom>
              <a:avLst/>
              <a:gdLst/>
              <a:ahLst/>
              <a:cxnLst>
                <a:cxn ang="0">
                  <a:pos x="32" y="4"/>
                </a:cxn>
                <a:cxn ang="0">
                  <a:pos x="32" y="4"/>
                </a:cxn>
                <a:cxn ang="0">
                  <a:pos x="29" y="16"/>
                </a:cxn>
                <a:cxn ang="0">
                  <a:pos x="26" y="28"/>
                </a:cxn>
                <a:cxn ang="0">
                  <a:pos x="22" y="40"/>
                </a:cxn>
                <a:cxn ang="0">
                  <a:pos x="18" y="51"/>
                </a:cxn>
                <a:cxn ang="0">
                  <a:pos x="8" y="74"/>
                </a:cxn>
                <a:cxn ang="0">
                  <a:pos x="4" y="86"/>
                </a:cxn>
                <a:cxn ang="0">
                  <a:pos x="0" y="98"/>
                </a:cxn>
                <a:cxn ang="0">
                  <a:pos x="0" y="98"/>
                </a:cxn>
                <a:cxn ang="0">
                  <a:pos x="0" y="100"/>
                </a:cxn>
                <a:cxn ang="0">
                  <a:pos x="1" y="101"/>
                </a:cxn>
                <a:cxn ang="0">
                  <a:pos x="2" y="102"/>
                </a:cxn>
                <a:cxn ang="0">
                  <a:pos x="4" y="103"/>
                </a:cxn>
                <a:cxn ang="0">
                  <a:pos x="5" y="103"/>
                </a:cxn>
                <a:cxn ang="0">
                  <a:pos x="7" y="103"/>
                </a:cxn>
                <a:cxn ang="0">
                  <a:pos x="8" y="102"/>
                </a:cxn>
                <a:cxn ang="0">
                  <a:pos x="9" y="100"/>
                </a:cxn>
                <a:cxn ang="0">
                  <a:pos x="9" y="100"/>
                </a:cxn>
                <a:cxn ang="0">
                  <a:pos x="12" y="88"/>
                </a:cxn>
                <a:cxn ang="0">
                  <a:pos x="17" y="76"/>
                </a:cxn>
                <a:cxn ang="0">
                  <a:pos x="27" y="53"/>
                </a:cxn>
                <a:cxn ang="0">
                  <a:pos x="32" y="41"/>
                </a:cxn>
                <a:cxn ang="0">
                  <a:pos x="36" y="29"/>
                </a:cxn>
                <a:cxn ang="0">
                  <a:pos x="39" y="16"/>
                </a:cxn>
                <a:cxn ang="0">
                  <a:pos x="41" y="4"/>
                </a:cxn>
                <a:cxn ang="0">
                  <a:pos x="41" y="4"/>
                </a:cxn>
                <a:cxn ang="0">
                  <a:pos x="41" y="2"/>
                </a:cxn>
                <a:cxn ang="0">
                  <a:pos x="40" y="1"/>
                </a:cxn>
                <a:cxn ang="0">
                  <a:pos x="38" y="0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33" y="1"/>
                </a:cxn>
                <a:cxn ang="0">
                  <a:pos x="32" y="2"/>
                </a:cxn>
                <a:cxn ang="0">
                  <a:pos x="32" y="4"/>
                </a:cxn>
                <a:cxn ang="0">
                  <a:pos x="32" y="4"/>
                </a:cxn>
              </a:cxnLst>
              <a:rect l="0" t="0" r="r" b="b"/>
              <a:pathLst>
                <a:path w="41" h="103">
                  <a:moveTo>
                    <a:pt x="32" y="4"/>
                  </a:moveTo>
                  <a:lnTo>
                    <a:pt x="32" y="4"/>
                  </a:lnTo>
                  <a:lnTo>
                    <a:pt x="29" y="16"/>
                  </a:lnTo>
                  <a:lnTo>
                    <a:pt x="26" y="28"/>
                  </a:lnTo>
                  <a:lnTo>
                    <a:pt x="22" y="40"/>
                  </a:lnTo>
                  <a:lnTo>
                    <a:pt x="18" y="51"/>
                  </a:lnTo>
                  <a:lnTo>
                    <a:pt x="8" y="74"/>
                  </a:lnTo>
                  <a:lnTo>
                    <a:pt x="4" y="86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100"/>
                  </a:lnTo>
                  <a:lnTo>
                    <a:pt x="1" y="101"/>
                  </a:lnTo>
                  <a:lnTo>
                    <a:pt x="2" y="102"/>
                  </a:lnTo>
                  <a:lnTo>
                    <a:pt x="4" y="103"/>
                  </a:lnTo>
                  <a:lnTo>
                    <a:pt x="5" y="103"/>
                  </a:lnTo>
                  <a:lnTo>
                    <a:pt x="7" y="103"/>
                  </a:lnTo>
                  <a:lnTo>
                    <a:pt x="8" y="102"/>
                  </a:lnTo>
                  <a:lnTo>
                    <a:pt x="9" y="100"/>
                  </a:lnTo>
                  <a:lnTo>
                    <a:pt x="9" y="100"/>
                  </a:lnTo>
                  <a:lnTo>
                    <a:pt x="12" y="88"/>
                  </a:lnTo>
                  <a:lnTo>
                    <a:pt x="17" y="76"/>
                  </a:lnTo>
                  <a:lnTo>
                    <a:pt x="27" y="53"/>
                  </a:lnTo>
                  <a:lnTo>
                    <a:pt x="32" y="41"/>
                  </a:lnTo>
                  <a:lnTo>
                    <a:pt x="36" y="29"/>
                  </a:lnTo>
                  <a:lnTo>
                    <a:pt x="39" y="16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1" y="2"/>
                  </a:lnTo>
                  <a:lnTo>
                    <a:pt x="40" y="1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5" y="0"/>
                  </a:lnTo>
                  <a:lnTo>
                    <a:pt x="33" y="1"/>
                  </a:lnTo>
                  <a:lnTo>
                    <a:pt x="32" y="2"/>
                  </a:lnTo>
                  <a:lnTo>
                    <a:pt x="32" y="4"/>
                  </a:lnTo>
                  <a:lnTo>
                    <a:pt x="32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23" name="Freeform 815"/>
            <p:cNvSpPr/>
            <p:nvPr/>
          </p:nvSpPr>
          <p:spPr bwMode="auto">
            <a:xfrm>
              <a:off x="6811963" y="1671638"/>
              <a:ext cx="9525" cy="38100"/>
            </a:xfrm>
            <a:custGeom>
              <a:avLst/>
              <a:gdLst/>
              <a:ahLst/>
              <a:cxnLst>
                <a:cxn ang="0">
                  <a:pos x="11" y="58"/>
                </a:cxn>
                <a:cxn ang="0">
                  <a:pos x="11" y="58"/>
                </a:cxn>
                <a:cxn ang="0">
                  <a:pos x="10" y="51"/>
                </a:cxn>
                <a:cxn ang="0">
                  <a:pos x="9" y="44"/>
                </a:cxn>
                <a:cxn ang="0">
                  <a:pos x="10" y="33"/>
                </a:cxn>
                <a:cxn ang="0">
                  <a:pos x="10" y="33"/>
                </a:cxn>
                <a:cxn ang="0">
                  <a:pos x="11" y="5"/>
                </a:cxn>
                <a:cxn ang="0">
                  <a:pos x="11" y="5"/>
                </a:cxn>
                <a:cxn ang="0">
                  <a:pos x="11" y="3"/>
                </a:cxn>
                <a:cxn ang="0">
                  <a:pos x="10" y="1"/>
                </a:cxn>
                <a:cxn ang="0">
                  <a:pos x="8" y="0"/>
                </a:cxn>
                <a:cxn ang="0">
                  <a:pos x="7" y="0"/>
                </a:cxn>
                <a:cxn ang="0">
                  <a:pos x="5" y="0"/>
                </a:cxn>
                <a:cxn ang="0">
                  <a:pos x="4" y="1"/>
                </a:cxn>
                <a:cxn ang="0">
                  <a:pos x="3" y="3"/>
                </a:cxn>
                <a:cxn ang="0">
                  <a:pos x="2" y="5"/>
                </a:cxn>
                <a:cxn ang="0">
                  <a:pos x="2" y="5"/>
                </a:cxn>
                <a:cxn ang="0">
                  <a:pos x="1" y="20"/>
                </a:cxn>
                <a:cxn ang="0">
                  <a:pos x="0" y="40"/>
                </a:cxn>
                <a:cxn ang="0">
                  <a:pos x="0" y="50"/>
                </a:cxn>
                <a:cxn ang="0">
                  <a:pos x="2" y="59"/>
                </a:cxn>
                <a:cxn ang="0">
                  <a:pos x="3" y="63"/>
                </a:cxn>
                <a:cxn ang="0">
                  <a:pos x="5" y="66"/>
                </a:cxn>
                <a:cxn ang="0">
                  <a:pos x="7" y="69"/>
                </a:cxn>
                <a:cxn ang="0">
                  <a:pos x="11" y="72"/>
                </a:cxn>
                <a:cxn ang="0">
                  <a:pos x="11" y="72"/>
                </a:cxn>
                <a:cxn ang="0">
                  <a:pos x="13" y="72"/>
                </a:cxn>
                <a:cxn ang="0">
                  <a:pos x="15" y="72"/>
                </a:cxn>
                <a:cxn ang="0">
                  <a:pos x="17" y="70"/>
                </a:cxn>
                <a:cxn ang="0">
                  <a:pos x="17" y="68"/>
                </a:cxn>
                <a:cxn ang="0">
                  <a:pos x="17" y="62"/>
                </a:cxn>
                <a:cxn ang="0">
                  <a:pos x="17" y="62"/>
                </a:cxn>
                <a:cxn ang="0">
                  <a:pos x="17" y="59"/>
                </a:cxn>
                <a:cxn ang="0">
                  <a:pos x="15" y="58"/>
                </a:cxn>
                <a:cxn ang="0">
                  <a:pos x="13" y="57"/>
                </a:cxn>
                <a:cxn ang="0">
                  <a:pos x="11" y="58"/>
                </a:cxn>
                <a:cxn ang="0">
                  <a:pos x="11" y="58"/>
                </a:cxn>
              </a:cxnLst>
              <a:rect l="0" t="0" r="r" b="b"/>
              <a:pathLst>
                <a:path w="17" h="72">
                  <a:moveTo>
                    <a:pt x="11" y="58"/>
                  </a:moveTo>
                  <a:lnTo>
                    <a:pt x="11" y="58"/>
                  </a:lnTo>
                  <a:lnTo>
                    <a:pt x="10" y="51"/>
                  </a:lnTo>
                  <a:lnTo>
                    <a:pt x="9" y="44"/>
                  </a:lnTo>
                  <a:lnTo>
                    <a:pt x="10" y="33"/>
                  </a:lnTo>
                  <a:lnTo>
                    <a:pt x="10" y="33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3"/>
                  </a:lnTo>
                  <a:lnTo>
                    <a:pt x="10" y="1"/>
                  </a:lnTo>
                  <a:lnTo>
                    <a:pt x="8" y="0"/>
                  </a:lnTo>
                  <a:lnTo>
                    <a:pt x="7" y="0"/>
                  </a:lnTo>
                  <a:lnTo>
                    <a:pt x="5" y="0"/>
                  </a:lnTo>
                  <a:lnTo>
                    <a:pt x="4" y="1"/>
                  </a:lnTo>
                  <a:lnTo>
                    <a:pt x="3" y="3"/>
                  </a:lnTo>
                  <a:lnTo>
                    <a:pt x="2" y="5"/>
                  </a:lnTo>
                  <a:lnTo>
                    <a:pt x="2" y="5"/>
                  </a:lnTo>
                  <a:lnTo>
                    <a:pt x="1" y="20"/>
                  </a:lnTo>
                  <a:lnTo>
                    <a:pt x="0" y="40"/>
                  </a:lnTo>
                  <a:lnTo>
                    <a:pt x="0" y="50"/>
                  </a:lnTo>
                  <a:lnTo>
                    <a:pt x="2" y="59"/>
                  </a:lnTo>
                  <a:lnTo>
                    <a:pt x="3" y="63"/>
                  </a:lnTo>
                  <a:lnTo>
                    <a:pt x="5" y="66"/>
                  </a:lnTo>
                  <a:lnTo>
                    <a:pt x="7" y="69"/>
                  </a:lnTo>
                  <a:lnTo>
                    <a:pt x="11" y="72"/>
                  </a:lnTo>
                  <a:lnTo>
                    <a:pt x="11" y="72"/>
                  </a:lnTo>
                  <a:lnTo>
                    <a:pt x="13" y="72"/>
                  </a:lnTo>
                  <a:lnTo>
                    <a:pt x="15" y="72"/>
                  </a:lnTo>
                  <a:lnTo>
                    <a:pt x="17" y="70"/>
                  </a:lnTo>
                  <a:lnTo>
                    <a:pt x="17" y="68"/>
                  </a:lnTo>
                  <a:lnTo>
                    <a:pt x="17" y="62"/>
                  </a:lnTo>
                  <a:lnTo>
                    <a:pt x="17" y="62"/>
                  </a:lnTo>
                  <a:lnTo>
                    <a:pt x="17" y="59"/>
                  </a:lnTo>
                  <a:lnTo>
                    <a:pt x="15" y="58"/>
                  </a:lnTo>
                  <a:lnTo>
                    <a:pt x="13" y="57"/>
                  </a:lnTo>
                  <a:lnTo>
                    <a:pt x="11" y="58"/>
                  </a:lnTo>
                  <a:lnTo>
                    <a:pt x="11" y="5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24" name="Freeform 816"/>
            <p:cNvSpPr/>
            <p:nvPr/>
          </p:nvSpPr>
          <p:spPr bwMode="auto">
            <a:xfrm>
              <a:off x="6843713" y="1644650"/>
              <a:ext cx="22225" cy="55563"/>
            </a:xfrm>
            <a:custGeom>
              <a:avLst/>
              <a:gdLst/>
              <a:ahLst/>
              <a:cxnLst>
                <a:cxn ang="0">
                  <a:pos x="33" y="1"/>
                </a:cxn>
                <a:cxn ang="0">
                  <a:pos x="33" y="1"/>
                </a:cxn>
                <a:cxn ang="0">
                  <a:pos x="29" y="6"/>
                </a:cxn>
                <a:cxn ang="0">
                  <a:pos x="26" y="12"/>
                </a:cxn>
                <a:cxn ang="0">
                  <a:pos x="20" y="23"/>
                </a:cxn>
                <a:cxn ang="0">
                  <a:pos x="16" y="35"/>
                </a:cxn>
                <a:cxn ang="0">
                  <a:pos x="13" y="48"/>
                </a:cxn>
                <a:cxn ang="0">
                  <a:pos x="8" y="73"/>
                </a:cxn>
                <a:cxn ang="0">
                  <a:pos x="5" y="86"/>
                </a:cxn>
                <a:cxn ang="0">
                  <a:pos x="1" y="97"/>
                </a:cxn>
                <a:cxn ang="0">
                  <a:pos x="1" y="97"/>
                </a:cxn>
                <a:cxn ang="0">
                  <a:pos x="0" y="99"/>
                </a:cxn>
                <a:cxn ang="0">
                  <a:pos x="1" y="101"/>
                </a:cxn>
                <a:cxn ang="0">
                  <a:pos x="3" y="103"/>
                </a:cxn>
                <a:cxn ang="0">
                  <a:pos x="5" y="104"/>
                </a:cxn>
                <a:cxn ang="0">
                  <a:pos x="6" y="104"/>
                </a:cxn>
                <a:cxn ang="0">
                  <a:pos x="8" y="103"/>
                </a:cxn>
                <a:cxn ang="0">
                  <a:pos x="9" y="102"/>
                </a:cxn>
                <a:cxn ang="0">
                  <a:pos x="9" y="102"/>
                </a:cxn>
                <a:cxn ang="0">
                  <a:pos x="13" y="91"/>
                </a:cxn>
                <a:cxn ang="0">
                  <a:pos x="17" y="81"/>
                </a:cxn>
                <a:cxn ang="0">
                  <a:pos x="23" y="58"/>
                </a:cxn>
                <a:cxn ang="0">
                  <a:pos x="23" y="58"/>
                </a:cxn>
                <a:cxn ang="0">
                  <a:pos x="25" y="45"/>
                </a:cxn>
                <a:cxn ang="0">
                  <a:pos x="28" y="32"/>
                </a:cxn>
                <a:cxn ang="0">
                  <a:pos x="30" y="26"/>
                </a:cxn>
                <a:cxn ang="0">
                  <a:pos x="33" y="20"/>
                </a:cxn>
                <a:cxn ang="0">
                  <a:pos x="36" y="14"/>
                </a:cxn>
                <a:cxn ang="0">
                  <a:pos x="40" y="8"/>
                </a:cxn>
                <a:cxn ang="0">
                  <a:pos x="40" y="8"/>
                </a:cxn>
                <a:cxn ang="0">
                  <a:pos x="41" y="6"/>
                </a:cxn>
                <a:cxn ang="0">
                  <a:pos x="41" y="4"/>
                </a:cxn>
                <a:cxn ang="0">
                  <a:pos x="40" y="3"/>
                </a:cxn>
                <a:cxn ang="0">
                  <a:pos x="39" y="1"/>
                </a:cxn>
                <a:cxn ang="0">
                  <a:pos x="38" y="0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33" y="1"/>
                </a:cxn>
                <a:cxn ang="0">
                  <a:pos x="33" y="1"/>
                </a:cxn>
              </a:cxnLst>
              <a:rect l="0" t="0" r="r" b="b"/>
              <a:pathLst>
                <a:path w="41" h="104">
                  <a:moveTo>
                    <a:pt x="33" y="1"/>
                  </a:moveTo>
                  <a:lnTo>
                    <a:pt x="33" y="1"/>
                  </a:lnTo>
                  <a:lnTo>
                    <a:pt x="29" y="6"/>
                  </a:lnTo>
                  <a:lnTo>
                    <a:pt x="26" y="12"/>
                  </a:lnTo>
                  <a:lnTo>
                    <a:pt x="20" y="23"/>
                  </a:lnTo>
                  <a:lnTo>
                    <a:pt x="16" y="35"/>
                  </a:lnTo>
                  <a:lnTo>
                    <a:pt x="13" y="48"/>
                  </a:lnTo>
                  <a:lnTo>
                    <a:pt x="8" y="73"/>
                  </a:lnTo>
                  <a:lnTo>
                    <a:pt x="5" y="86"/>
                  </a:lnTo>
                  <a:lnTo>
                    <a:pt x="1" y="97"/>
                  </a:lnTo>
                  <a:lnTo>
                    <a:pt x="1" y="97"/>
                  </a:lnTo>
                  <a:lnTo>
                    <a:pt x="0" y="99"/>
                  </a:lnTo>
                  <a:lnTo>
                    <a:pt x="1" y="101"/>
                  </a:lnTo>
                  <a:lnTo>
                    <a:pt x="3" y="103"/>
                  </a:lnTo>
                  <a:lnTo>
                    <a:pt x="5" y="104"/>
                  </a:lnTo>
                  <a:lnTo>
                    <a:pt x="6" y="104"/>
                  </a:lnTo>
                  <a:lnTo>
                    <a:pt x="8" y="103"/>
                  </a:lnTo>
                  <a:lnTo>
                    <a:pt x="9" y="102"/>
                  </a:lnTo>
                  <a:lnTo>
                    <a:pt x="9" y="102"/>
                  </a:lnTo>
                  <a:lnTo>
                    <a:pt x="13" y="91"/>
                  </a:lnTo>
                  <a:lnTo>
                    <a:pt x="17" y="81"/>
                  </a:lnTo>
                  <a:lnTo>
                    <a:pt x="23" y="58"/>
                  </a:lnTo>
                  <a:lnTo>
                    <a:pt x="23" y="58"/>
                  </a:lnTo>
                  <a:lnTo>
                    <a:pt x="25" y="45"/>
                  </a:lnTo>
                  <a:lnTo>
                    <a:pt x="28" y="32"/>
                  </a:lnTo>
                  <a:lnTo>
                    <a:pt x="30" y="26"/>
                  </a:lnTo>
                  <a:lnTo>
                    <a:pt x="33" y="20"/>
                  </a:lnTo>
                  <a:lnTo>
                    <a:pt x="36" y="14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41" y="6"/>
                  </a:lnTo>
                  <a:lnTo>
                    <a:pt x="41" y="4"/>
                  </a:lnTo>
                  <a:lnTo>
                    <a:pt x="40" y="3"/>
                  </a:lnTo>
                  <a:lnTo>
                    <a:pt x="39" y="1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5" y="0"/>
                  </a:lnTo>
                  <a:lnTo>
                    <a:pt x="33" y="1"/>
                  </a:lnTo>
                  <a:lnTo>
                    <a:pt x="33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25" name="Freeform 817"/>
            <p:cNvSpPr/>
            <p:nvPr/>
          </p:nvSpPr>
          <p:spPr bwMode="auto">
            <a:xfrm>
              <a:off x="6719888" y="1743075"/>
              <a:ext cx="9525" cy="47625"/>
            </a:xfrm>
            <a:custGeom>
              <a:avLst/>
              <a:gdLst/>
              <a:ahLst/>
              <a:cxnLst>
                <a:cxn ang="0">
                  <a:pos x="16" y="4"/>
                </a:cxn>
                <a:cxn ang="0">
                  <a:pos x="16" y="4"/>
                </a:cxn>
                <a:cxn ang="0">
                  <a:pos x="16" y="2"/>
                </a:cxn>
                <a:cxn ang="0">
                  <a:pos x="15" y="1"/>
                </a:cxn>
                <a:cxn ang="0">
                  <a:pos x="13" y="0"/>
                </a:cxn>
                <a:cxn ang="0">
                  <a:pos x="11" y="0"/>
                </a:cxn>
                <a:cxn ang="0">
                  <a:pos x="10" y="0"/>
                </a:cxn>
                <a:cxn ang="0">
                  <a:pos x="8" y="1"/>
                </a:cxn>
                <a:cxn ang="0">
                  <a:pos x="7" y="2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8" y="25"/>
                </a:cxn>
                <a:cxn ang="0">
                  <a:pos x="8" y="44"/>
                </a:cxn>
                <a:cxn ang="0">
                  <a:pos x="8" y="55"/>
                </a:cxn>
                <a:cxn ang="0">
                  <a:pos x="7" y="65"/>
                </a:cxn>
                <a:cxn ang="0">
                  <a:pos x="4" y="74"/>
                </a:cxn>
                <a:cxn ang="0">
                  <a:pos x="0" y="84"/>
                </a:cxn>
                <a:cxn ang="0">
                  <a:pos x="0" y="84"/>
                </a:cxn>
                <a:cxn ang="0">
                  <a:pos x="0" y="86"/>
                </a:cxn>
                <a:cxn ang="0">
                  <a:pos x="0" y="88"/>
                </a:cxn>
                <a:cxn ang="0">
                  <a:pos x="3" y="91"/>
                </a:cxn>
                <a:cxn ang="0">
                  <a:pos x="4" y="91"/>
                </a:cxn>
                <a:cxn ang="0">
                  <a:pos x="7" y="91"/>
                </a:cxn>
                <a:cxn ang="0">
                  <a:pos x="8" y="91"/>
                </a:cxn>
                <a:cxn ang="0">
                  <a:pos x="9" y="89"/>
                </a:cxn>
                <a:cxn ang="0">
                  <a:pos x="9" y="89"/>
                </a:cxn>
                <a:cxn ang="0">
                  <a:pos x="13" y="79"/>
                </a:cxn>
                <a:cxn ang="0">
                  <a:pos x="15" y="68"/>
                </a:cxn>
                <a:cxn ang="0">
                  <a:pos x="17" y="58"/>
                </a:cxn>
                <a:cxn ang="0">
                  <a:pos x="17" y="48"/>
                </a:cxn>
                <a:cxn ang="0">
                  <a:pos x="17" y="26"/>
                </a:cxn>
                <a:cxn ang="0">
                  <a:pos x="16" y="4"/>
                </a:cxn>
                <a:cxn ang="0">
                  <a:pos x="16" y="4"/>
                </a:cxn>
              </a:cxnLst>
              <a:rect l="0" t="0" r="r" b="b"/>
              <a:pathLst>
                <a:path w="17" h="91">
                  <a:moveTo>
                    <a:pt x="16" y="4"/>
                  </a:moveTo>
                  <a:lnTo>
                    <a:pt x="16" y="4"/>
                  </a:lnTo>
                  <a:lnTo>
                    <a:pt x="16" y="2"/>
                  </a:lnTo>
                  <a:lnTo>
                    <a:pt x="15" y="1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10" y="0"/>
                  </a:lnTo>
                  <a:lnTo>
                    <a:pt x="8" y="1"/>
                  </a:lnTo>
                  <a:lnTo>
                    <a:pt x="7" y="2"/>
                  </a:lnTo>
                  <a:lnTo>
                    <a:pt x="7" y="4"/>
                  </a:lnTo>
                  <a:lnTo>
                    <a:pt x="7" y="4"/>
                  </a:lnTo>
                  <a:lnTo>
                    <a:pt x="8" y="25"/>
                  </a:lnTo>
                  <a:lnTo>
                    <a:pt x="8" y="44"/>
                  </a:lnTo>
                  <a:lnTo>
                    <a:pt x="8" y="55"/>
                  </a:lnTo>
                  <a:lnTo>
                    <a:pt x="7" y="65"/>
                  </a:lnTo>
                  <a:lnTo>
                    <a:pt x="4" y="74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0" y="86"/>
                  </a:lnTo>
                  <a:lnTo>
                    <a:pt x="0" y="88"/>
                  </a:lnTo>
                  <a:lnTo>
                    <a:pt x="3" y="91"/>
                  </a:lnTo>
                  <a:lnTo>
                    <a:pt x="4" y="91"/>
                  </a:lnTo>
                  <a:lnTo>
                    <a:pt x="7" y="91"/>
                  </a:lnTo>
                  <a:lnTo>
                    <a:pt x="8" y="91"/>
                  </a:lnTo>
                  <a:lnTo>
                    <a:pt x="9" y="89"/>
                  </a:lnTo>
                  <a:lnTo>
                    <a:pt x="9" y="89"/>
                  </a:lnTo>
                  <a:lnTo>
                    <a:pt x="13" y="79"/>
                  </a:lnTo>
                  <a:lnTo>
                    <a:pt x="15" y="68"/>
                  </a:lnTo>
                  <a:lnTo>
                    <a:pt x="17" y="58"/>
                  </a:lnTo>
                  <a:lnTo>
                    <a:pt x="17" y="48"/>
                  </a:lnTo>
                  <a:lnTo>
                    <a:pt x="17" y="26"/>
                  </a:lnTo>
                  <a:lnTo>
                    <a:pt x="16" y="4"/>
                  </a:lnTo>
                  <a:lnTo>
                    <a:pt x="16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26" name="Freeform 818"/>
            <p:cNvSpPr/>
            <p:nvPr/>
          </p:nvSpPr>
          <p:spPr bwMode="auto">
            <a:xfrm>
              <a:off x="6754813" y="1758950"/>
              <a:ext cx="12700" cy="49213"/>
            </a:xfrm>
            <a:custGeom>
              <a:avLst/>
              <a:gdLst/>
              <a:ahLst/>
              <a:cxnLst>
                <a:cxn ang="0">
                  <a:pos x="24" y="5"/>
                </a:cxn>
                <a:cxn ang="0">
                  <a:pos x="24" y="5"/>
                </a:cxn>
                <a:cxn ang="0">
                  <a:pos x="24" y="3"/>
                </a:cxn>
                <a:cxn ang="0">
                  <a:pos x="23" y="1"/>
                </a:cxn>
                <a:cxn ang="0">
                  <a:pos x="22" y="0"/>
                </a:cxn>
                <a:cxn ang="0">
                  <a:pos x="20" y="0"/>
                </a:cxn>
                <a:cxn ang="0">
                  <a:pos x="18" y="0"/>
                </a:cxn>
                <a:cxn ang="0">
                  <a:pos x="17" y="1"/>
                </a:cxn>
                <a:cxn ang="0">
                  <a:pos x="16" y="3"/>
                </a:cxn>
                <a:cxn ang="0">
                  <a:pos x="15" y="5"/>
                </a:cxn>
                <a:cxn ang="0">
                  <a:pos x="15" y="5"/>
                </a:cxn>
                <a:cxn ang="0">
                  <a:pos x="15" y="18"/>
                </a:cxn>
                <a:cxn ang="0">
                  <a:pos x="13" y="30"/>
                </a:cxn>
                <a:cxn ang="0">
                  <a:pos x="11" y="42"/>
                </a:cxn>
                <a:cxn ang="0">
                  <a:pos x="8" y="55"/>
                </a:cxn>
                <a:cxn ang="0">
                  <a:pos x="8" y="55"/>
                </a:cxn>
                <a:cxn ang="0">
                  <a:pos x="5" y="63"/>
                </a:cxn>
                <a:cxn ang="0">
                  <a:pos x="2" y="72"/>
                </a:cxn>
                <a:cxn ang="0">
                  <a:pos x="0" y="76"/>
                </a:cxn>
                <a:cxn ang="0">
                  <a:pos x="0" y="82"/>
                </a:cxn>
                <a:cxn ang="0">
                  <a:pos x="2" y="86"/>
                </a:cxn>
                <a:cxn ang="0">
                  <a:pos x="4" y="90"/>
                </a:cxn>
                <a:cxn ang="0">
                  <a:pos x="4" y="90"/>
                </a:cxn>
                <a:cxn ang="0">
                  <a:pos x="5" y="91"/>
                </a:cxn>
                <a:cxn ang="0">
                  <a:pos x="7" y="92"/>
                </a:cxn>
                <a:cxn ang="0">
                  <a:pos x="8" y="92"/>
                </a:cxn>
                <a:cxn ang="0">
                  <a:pos x="10" y="91"/>
                </a:cxn>
                <a:cxn ang="0">
                  <a:pos x="11" y="90"/>
                </a:cxn>
                <a:cxn ang="0">
                  <a:pos x="12" y="88"/>
                </a:cxn>
                <a:cxn ang="0">
                  <a:pos x="12" y="87"/>
                </a:cxn>
                <a:cxn ang="0">
                  <a:pos x="12" y="85"/>
                </a:cxn>
                <a:cxn ang="0">
                  <a:pos x="12" y="85"/>
                </a:cxn>
                <a:cxn ang="0">
                  <a:pos x="10" y="82"/>
                </a:cxn>
                <a:cxn ang="0">
                  <a:pos x="10" y="77"/>
                </a:cxn>
                <a:cxn ang="0">
                  <a:pos x="11" y="72"/>
                </a:cxn>
                <a:cxn ang="0">
                  <a:pos x="13" y="68"/>
                </a:cxn>
                <a:cxn ang="0">
                  <a:pos x="16" y="59"/>
                </a:cxn>
                <a:cxn ang="0">
                  <a:pos x="18" y="51"/>
                </a:cxn>
                <a:cxn ang="0">
                  <a:pos x="18" y="51"/>
                </a:cxn>
                <a:cxn ang="0">
                  <a:pos x="20" y="39"/>
                </a:cxn>
                <a:cxn ang="0">
                  <a:pos x="22" y="28"/>
                </a:cxn>
                <a:cxn ang="0">
                  <a:pos x="24" y="17"/>
                </a:cxn>
                <a:cxn ang="0">
                  <a:pos x="24" y="5"/>
                </a:cxn>
                <a:cxn ang="0">
                  <a:pos x="24" y="5"/>
                </a:cxn>
              </a:cxnLst>
              <a:rect l="0" t="0" r="r" b="b"/>
              <a:pathLst>
                <a:path w="24" h="92">
                  <a:moveTo>
                    <a:pt x="24" y="5"/>
                  </a:moveTo>
                  <a:lnTo>
                    <a:pt x="24" y="5"/>
                  </a:lnTo>
                  <a:lnTo>
                    <a:pt x="24" y="3"/>
                  </a:lnTo>
                  <a:lnTo>
                    <a:pt x="23" y="1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7" y="1"/>
                  </a:lnTo>
                  <a:lnTo>
                    <a:pt x="16" y="3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18"/>
                  </a:lnTo>
                  <a:lnTo>
                    <a:pt x="13" y="30"/>
                  </a:lnTo>
                  <a:lnTo>
                    <a:pt x="11" y="42"/>
                  </a:lnTo>
                  <a:lnTo>
                    <a:pt x="8" y="55"/>
                  </a:lnTo>
                  <a:lnTo>
                    <a:pt x="8" y="55"/>
                  </a:lnTo>
                  <a:lnTo>
                    <a:pt x="5" y="63"/>
                  </a:lnTo>
                  <a:lnTo>
                    <a:pt x="2" y="72"/>
                  </a:lnTo>
                  <a:lnTo>
                    <a:pt x="0" y="76"/>
                  </a:lnTo>
                  <a:lnTo>
                    <a:pt x="0" y="82"/>
                  </a:lnTo>
                  <a:lnTo>
                    <a:pt x="2" y="86"/>
                  </a:lnTo>
                  <a:lnTo>
                    <a:pt x="4" y="90"/>
                  </a:lnTo>
                  <a:lnTo>
                    <a:pt x="4" y="90"/>
                  </a:lnTo>
                  <a:lnTo>
                    <a:pt x="5" y="91"/>
                  </a:lnTo>
                  <a:lnTo>
                    <a:pt x="7" y="92"/>
                  </a:lnTo>
                  <a:lnTo>
                    <a:pt x="8" y="92"/>
                  </a:lnTo>
                  <a:lnTo>
                    <a:pt x="10" y="91"/>
                  </a:lnTo>
                  <a:lnTo>
                    <a:pt x="11" y="90"/>
                  </a:lnTo>
                  <a:lnTo>
                    <a:pt x="12" y="88"/>
                  </a:lnTo>
                  <a:lnTo>
                    <a:pt x="12" y="87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0" y="82"/>
                  </a:lnTo>
                  <a:lnTo>
                    <a:pt x="10" y="77"/>
                  </a:lnTo>
                  <a:lnTo>
                    <a:pt x="11" y="72"/>
                  </a:lnTo>
                  <a:lnTo>
                    <a:pt x="13" y="68"/>
                  </a:lnTo>
                  <a:lnTo>
                    <a:pt x="16" y="59"/>
                  </a:lnTo>
                  <a:lnTo>
                    <a:pt x="18" y="51"/>
                  </a:lnTo>
                  <a:lnTo>
                    <a:pt x="18" y="51"/>
                  </a:lnTo>
                  <a:lnTo>
                    <a:pt x="20" y="39"/>
                  </a:lnTo>
                  <a:lnTo>
                    <a:pt x="22" y="28"/>
                  </a:lnTo>
                  <a:lnTo>
                    <a:pt x="24" y="17"/>
                  </a:lnTo>
                  <a:lnTo>
                    <a:pt x="24" y="5"/>
                  </a:lnTo>
                  <a:lnTo>
                    <a:pt x="24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27" name="Freeform 821"/>
            <p:cNvSpPr/>
            <p:nvPr/>
          </p:nvSpPr>
          <p:spPr bwMode="auto">
            <a:xfrm>
              <a:off x="6418263" y="1346200"/>
              <a:ext cx="39688" cy="65088"/>
            </a:xfrm>
            <a:custGeom>
              <a:avLst/>
              <a:gdLst/>
              <a:ahLst/>
              <a:cxnLst>
                <a:cxn ang="0">
                  <a:pos x="63" y="3"/>
                </a:cxn>
                <a:cxn ang="0">
                  <a:pos x="63" y="3"/>
                </a:cxn>
                <a:cxn ang="0">
                  <a:pos x="61" y="12"/>
                </a:cxn>
                <a:cxn ang="0">
                  <a:pos x="59" y="19"/>
                </a:cxn>
                <a:cxn ang="0">
                  <a:pos x="52" y="33"/>
                </a:cxn>
                <a:cxn ang="0">
                  <a:pos x="43" y="48"/>
                </a:cxn>
                <a:cxn ang="0">
                  <a:pos x="33" y="61"/>
                </a:cxn>
                <a:cxn ang="0">
                  <a:pos x="24" y="75"/>
                </a:cxn>
                <a:cxn ang="0">
                  <a:pos x="15" y="88"/>
                </a:cxn>
                <a:cxn ang="0">
                  <a:pos x="6" y="102"/>
                </a:cxn>
                <a:cxn ang="0">
                  <a:pos x="3" y="110"/>
                </a:cxn>
                <a:cxn ang="0">
                  <a:pos x="0" y="117"/>
                </a:cxn>
                <a:cxn ang="0">
                  <a:pos x="0" y="117"/>
                </a:cxn>
                <a:cxn ang="0">
                  <a:pos x="0" y="119"/>
                </a:cxn>
                <a:cxn ang="0">
                  <a:pos x="0" y="121"/>
                </a:cxn>
                <a:cxn ang="0">
                  <a:pos x="2" y="122"/>
                </a:cxn>
                <a:cxn ang="0">
                  <a:pos x="3" y="123"/>
                </a:cxn>
                <a:cxn ang="0">
                  <a:pos x="5" y="123"/>
                </a:cxn>
                <a:cxn ang="0">
                  <a:pos x="6" y="123"/>
                </a:cxn>
                <a:cxn ang="0">
                  <a:pos x="8" y="121"/>
                </a:cxn>
                <a:cxn ang="0">
                  <a:pos x="10" y="120"/>
                </a:cxn>
                <a:cxn ang="0">
                  <a:pos x="10" y="120"/>
                </a:cxn>
                <a:cxn ang="0">
                  <a:pos x="13" y="112"/>
                </a:cxn>
                <a:cxn ang="0">
                  <a:pos x="16" y="105"/>
                </a:cxn>
                <a:cxn ang="0">
                  <a:pos x="24" y="90"/>
                </a:cxn>
                <a:cxn ang="0">
                  <a:pos x="33" y="77"/>
                </a:cxn>
                <a:cxn ang="0">
                  <a:pos x="43" y="63"/>
                </a:cxn>
                <a:cxn ang="0">
                  <a:pos x="52" y="50"/>
                </a:cxn>
                <a:cxn ang="0">
                  <a:pos x="61" y="36"/>
                </a:cxn>
                <a:cxn ang="0">
                  <a:pos x="67" y="22"/>
                </a:cxn>
                <a:cxn ang="0">
                  <a:pos x="70" y="14"/>
                </a:cxn>
                <a:cxn ang="0">
                  <a:pos x="73" y="6"/>
                </a:cxn>
                <a:cxn ang="0">
                  <a:pos x="73" y="6"/>
                </a:cxn>
                <a:cxn ang="0">
                  <a:pos x="73" y="4"/>
                </a:cxn>
                <a:cxn ang="0">
                  <a:pos x="71" y="2"/>
                </a:cxn>
                <a:cxn ang="0">
                  <a:pos x="70" y="1"/>
                </a:cxn>
                <a:cxn ang="0">
                  <a:pos x="69" y="0"/>
                </a:cxn>
                <a:cxn ang="0">
                  <a:pos x="67" y="0"/>
                </a:cxn>
                <a:cxn ang="0">
                  <a:pos x="65" y="0"/>
                </a:cxn>
                <a:cxn ang="0">
                  <a:pos x="64" y="1"/>
                </a:cxn>
                <a:cxn ang="0">
                  <a:pos x="63" y="3"/>
                </a:cxn>
                <a:cxn ang="0">
                  <a:pos x="63" y="3"/>
                </a:cxn>
              </a:cxnLst>
              <a:rect l="0" t="0" r="r" b="b"/>
              <a:pathLst>
                <a:path w="73" h="123">
                  <a:moveTo>
                    <a:pt x="63" y="3"/>
                  </a:moveTo>
                  <a:lnTo>
                    <a:pt x="63" y="3"/>
                  </a:lnTo>
                  <a:lnTo>
                    <a:pt x="61" y="12"/>
                  </a:lnTo>
                  <a:lnTo>
                    <a:pt x="59" y="19"/>
                  </a:lnTo>
                  <a:lnTo>
                    <a:pt x="52" y="33"/>
                  </a:lnTo>
                  <a:lnTo>
                    <a:pt x="43" y="48"/>
                  </a:lnTo>
                  <a:lnTo>
                    <a:pt x="33" y="61"/>
                  </a:lnTo>
                  <a:lnTo>
                    <a:pt x="24" y="75"/>
                  </a:lnTo>
                  <a:lnTo>
                    <a:pt x="15" y="88"/>
                  </a:lnTo>
                  <a:lnTo>
                    <a:pt x="6" y="102"/>
                  </a:lnTo>
                  <a:lnTo>
                    <a:pt x="3" y="110"/>
                  </a:lnTo>
                  <a:lnTo>
                    <a:pt x="0" y="117"/>
                  </a:lnTo>
                  <a:lnTo>
                    <a:pt x="0" y="117"/>
                  </a:lnTo>
                  <a:lnTo>
                    <a:pt x="0" y="119"/>
                  </a:lnTo>
                  <a:lnTo>
                    <a:pt x="0" y="121"/>
                  </a:lnTo>
                  <a:lnTo>
                    <a:pt x="2" y="122"/>
                  </a:lnTo>
                  <a:lnTo>
                    <a:pt x="3" y="123"/>
                  </a:lnTo>
                  <a:lnTo>
                    <a:pt x="5" y="123"/>
                  </a:lnTo>
                  <a:lnTo>
                    <a:pt x="6" y="123"/>
                  </a:lnTo>
                  <a:lnTo>
                    <a:pt x="8" y="121"/>
                  </a:lnTo>
                  <a:lnTo>
                    <a:pt x="10" y="120"/>
                  </a:lnTo>
                  <a:lnTo>
                    <a:pt x="10" y="120"/>
                  </a:lnTo>
                  <a:lnTo>
                    <a:pt x="13" y="112"/>
                  </a:lnTo>
                  <a:lnTo>
                    <a:pt x="16" y="105"/>
                  </a:lnTo>
                  <a:lnTo>
                    <a:pt x="24" y="90"/>
                  </a:lnTo>
                  <a:lnTo>
                    <a:pt x="33" y="77"/>
                  </a:lnTo>
                  <a:lnTo>
                    <a:pt x="43" y="63"/>
                  </a:lnTo>
                  <a:lnTo>
                    <a:pt x="52" y="50"/>
                  </a:lnTo>
                  <a:lnTo>
                    <a:pt x="61" y="36"/>
                  </a:lnTo>
                  <a:lnTo>
                    <a:pt x="67" y="22"/>
                  </a:lnTo>
                  <a:lnTo>
                    <a:pt x="70" y="14"/>
                  </a:lnTo>
                  <a:lnTo>
                    <a:pt x="73" y="6"/>
                  </a:lnTo>
                  <a:lnTo>
                    <a:pt x="73" y="6"/>
                  </a:lnTo>
                  <a:lnTo>
                    <a:pt x="73" y="4"/>
                  </a:lnTo>
                  <a:lnTo>
                    <a:pt x="71" y="2"/>
                  </a:lnTo>
                  <a:lnTo>
                    <a:pt x="70" y="1"/>
                  </a:lnTo>
                  <a:lnTo>
                    <a:pt x="69" y="0"/>
                  </a:lnTo>
                  <a:lnTo>
                    <a:pt x="67" y="0"/>
                  </a:lnTo>
                  <a:lnTo>
                    <a:pt x="65" y="0"/>
                  </a:lnTo>
                  <a:lnTo>
                    <a:pt x="64" y="1"/>
                  </a:lnTo>
                  <a:lnTo>
                    <a:pt x="63" y="3"/>
                  </a:lnTo>
                  <a:lnTo>
                    <a:pt x="63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28" name="Freeform 822"/>
            <p:cNvSpPr/>
            <p:nvPr/>
          </p:nvSpPr>
          <p:spPr bwMode="auto">
            <a:xfrm>
              <a:off x="6462713" y="1366838"/>
              <a:ext cx="34925" cy="50800"/>
            </a:xfrm>
            <a:custGeom>
              <a:avLst/>
              <a:gdLst/>
              <a:ahLst/>
              <a:cxnLst>
                <a:cxn ang="0">
                  <a:pos x="58" y="2"/>
                </a:cxn>
                <a:cxn ang="0">
                  <a:pos x="58" y="2"/>
                </a:cxn>
                <a:cxn ang="0">
                  <a:pos x="42" y="24"/>
                </a:cxn>
                <a:cxn ang="0">
                  <a:pos x="29" y="46"/>
                </a:cxn>
                <a:cxn ang="0">
                  <a:pos x="1" y="90"/>
                </a:cxn>
                <a:cxn ang="0">
                  <a:pos x="1" y="90"/>
                </a:cxn>
                <a:cxn ang="0">
                  <a:pos x="0" y="92"/>
                </a:cxn>
                <a:cxn ang="0">
                  <a:pos x="1" y="94"/>
                </a:cxn>
                <a:cxn ang="0">
                  <a:pos x="1" y="95"/>
                </a:cxn>
                <a:cxn ang="0">
                  <a:pos x="3" y="97"/>
                </a:cxn>
                <a:cxn ang="0">
                  <a:pos x="4" y="97"/>
                </a:cxn>
                <a:cxn ang="0">
                  <a:pos x="6" y="97"/>
                </a:cxn>
                <a:cxn ang="0">
                  <a:pos x="8" y="97"/>
                </a:cxn>
                <a:cxn ang="0">
                  <a:pos x="9" y="95"/>
                </a:cxn>
                <a:cxn ang="0">
                  <a:pos x="9" y="95"/>
                </a:cxn>
                <a:cxn ang="0">
                  <a:pos x="37" y="51"/>
                </a:cxn>
                <a:cxn ang="0">
                  <a:pos x="50" y="28"/>
                </a:cxn>
                <a:cxn ang="0">
                  <a:pos x="66" y="7"/>
                </a:cxn>
                <a:cxn ang="0">
                  <a:pos x="66" y="7"/>
                </a:cxn>
                <a:cxn ang="0">
                  <a:pos x="67" y="6"/>
                </a:cxn>
                <a:cxn ang="0">
                  <a:pos x="67" y="3"/>
                </a:cxn>
                <a:cxn ang="0">
                  <a:pos x="66" y="2"/>
                </a:cxn>
                <a:cxn ang="0">
                  <a:pos x="65" y="1"/>
                </a:cxn>
                <a:cxn ang="0">
                  <a:pos x="61" y="0"/>
                </a:cxn>
                <a:cxn ang="0">
                  <a:pos x="60" y="0"/>
                </a:cxn>
                <a:cxn ang="0">
                  <a:pos x="58" y="2"/>
                </a:cxn>
                <a:cxn ang="0">
                  <a:pos x="58" y="2"/>
                </a:cxn>
              </a:cxnLst>
              <a:rect l="0" t="0" r="r" b="b"/>
              <a:pathLst>
                <a:path w="67" h="97">
                  <a:moveTo>
                    <a:pt x="58" y="2"/>
                  </a:moveTo>
                  <a:lnTo>
                    <a:pt x="58" y="2"/>
                  </a:lnTo>
                  <a:lnTo>
                    <a:pt x="42" y="24"/>
                  </a:lnTo>
                  <a:lnTo>
                    <a:pt x="29" y="46"/>
                  </a:lnTo>
                  <a:lnTo>
                    <a:pt x="1" y="90"/>
                  </a:lnTo>
                  <a:lnTo>
                    <a:pt x="1" y="90"/>
                  </a:lnTo>
                  <a:lnTo>
                    <a:pt x="0" y="92"/>
                  </a:lnTo>
                  <a:lnTo>
                    <a:pt x="1" y="94"/>
                  </a:lnTo>
                  <a:lnTo>
                    <a:pt x="1" y="95"/>
                  </a:lnTo>
                  <a:lnTo>
                    <a:pt x="3" y="97"/>
                  </a:lnTo>
                  <a:lnTo>
                    <a:pt x="4" y="97"/>
                  </a:lnTo>
                  <a:lnTo>
                    <a:pt x="6" y="97"/>
                  </a:lnTo>
                  <a:lnTo>
                    <a:pt x="8" y="97"/>
                  </a:lnTo>
                  <a:lnTo>
                    <a:pt x="9" y="95"/>
                  </a:lnTo>
                  <a:lnTo>
                    <a:pt x="9" y="95"/>
                  </a:lnTo>
                  <a:lnTo>
                    <a:pt x="37" y="51"/>
                  </a:lnTo>
                  <a:lnTo>
                    <a:pt x="50" y="28"/>
                  </a:lnTo>
                  <a:lnTo>
                    <a:pt x="66" y="7"/>
                  </a:lnTo>
                  <a:lnTo>
                    <a:pt x="66" y="7"/>
                  </a:lnTo>
                  <a:lnTo>
                    <a:pt x="67" y="6"/>
                  </a:lnTo>
                  <a:lnTo>
                    <a:pt x="67" y="3"/>
                  </a:lnTo>
                  <a:lnTo>
                    <a:pt x="66" y="2"/>
                  </a:lnTo>
                  <a:lnTo>
                    <a:pt x="65" y="1"/>
                  </a:lnTo>
                  <a:lnTo>
                    <a:pt x="61" y="0"/>
                  </a:lnTo>
                  <a:lnTo>
                    <a:pt x="60" y="0"/>
                  </a:lnTo>
                  <a:lnTo>
                    <a:pt x="58" y="2"/>
                  </a:lnTo>
                  <a:lnTo>
                    <a:pt x="5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29" name="Freeform 823"/>
            <p:cNvSpPr/>
            <p:nvPr/>
          </p:nvSpPr>
          <p:spPr bwMode="auto">
            <a:xfrm>
              <a:off x="6569075" y="1604963"/>
              <a:ext cx="28575" cy="68263"/>
            </a:xfrm>
            <a:custGeom>
              <a:avLst/>
              <a:gdLst/>
              <a:ahLst/>
              <a:cxnLst>
                <a:cxn ang="0">
                  <a:pos x="45" y="3"/>
                </a:cxn>
                <a:cxn ang="0">
                  <a:pos x="45" y="3"/>
                </a:cxn>
                <a:cxn ang="0">
                  <a:pos x="43" y="10"/>
                </a:cxn>
                <a:cxn ang="0">
                  <a:pos x="40" y="16"/>
                </a:cxn>
                <a:cxn ang="0">
                  <a:pos x="32" y="29"/>
                </a:cxn>
                <a:cxn ang="0">
                  <a:pos x="25" y="41"/>
                </a:cxn>
                <a:cxn ang="0">
                  <a:pos x="22" y="47"/>
                </a:cxn>
                <a:cxn ang="0">
                  <a:pos x="20" y="53"/>
                </a:cxn>
                <a:cxn ang="0">
                  <a:pos x="20" y="53"/>
                </a:cxn>
                <a:cxn ang="0">
                  <a:pos x="14" y="71"/>
                </a:cxn>
                <a:cxn ang="0">
                  <a:pos x="9" y="89"/>
                </a:cxn>
                <a:cxn ang="0">
                  <a:pos x="3" y="106"/>
                </a:cxn>
                <a:cxn ang="0">
                  <a:pos x="1" y="115"/>
                </a:cxn>
                <a:cxn ang="0">
                  <a:pos x="0" y="125"/>
                </a:cxn>
                <a:cxn ang="0">
                  <a:pos x="0" y="125"/>
                </a:cxn>
                <a:cxn ang="0">
                  <a:pos x="1" y="127"/>
                </a:cxn>
                <a:cxn ang="0">
                  <a:pos x="2" y="128"/>
                </a:cxn>
                <a:cxn ang="0">
                  <a:pos x="3" y="129"/>
                </a:cxn>
                <a:cxn ang="0">
                  <a:pos x="5" y="129"/>
                </a:cxn>
                <a:cxn ang="0">
                  <a:pos x="6" y="129"/>
                </a:cxn>
                <a:cxn ang="0">
                  <a:pos x="9" y="128"/>
                </a:cxn>
                <a:cxn ang="0">
                  <a:pos x="10" y="127"/>
                </a:cxn>
                <a:cxn ang="0">
                  <a:pos x="10" y="125"/>
                </a:cxn>
                <a:cxn ang="0">
                  <a:pos x="10" y="125"/>
                </a:cxn>
                <a:cxn ang="0">
                  <a:pos x="12" y="108"/>
                </a:cxn>
                <a:cxn ang="0">
                  <a:pos x="16" y="93"/>
                </a:cxn>
                <a:cxn ang="0">
                  <a:pos x="21" y="78"/>
                </a:cxn>
                <a:cxn ang="0">
                  <a:pos x="28" y="64"/>
                </a:cxn>
                <a:cxn ang="0">
                  <a:pos x="42" y="35"/>
                </a:cxn>
                <a:cxn ang="0">
                  <a:pos x="49" y="20"/>
                </a:cxn>
                <a:cxn ang="0">
                  <a:pos x="54" y="6"/>
                </a:cxn>
                <a:cxn ang="0">
                  <a:pos x="54" y="6"/>
                </a:cxn>
                <a:cxn ang="0">
                  <a:pos x="54" y="4"/>
                </a:cxn>
                <a:cxn ang="0">
                  <a:pos x="54" y="2"/>
                </a:cxn>
                <a:cxn ang="0">
                  <a:pos x="53" y="1"/>
                </a:cxn>
                <a:cxn ang="0">
                  <a:pos x="51" y="0"/>
                </a:cxn>
                <a:cxn ang="0">
                  <a:pos x="49" y="0"/>
                </a:cxn>
                <a:cxn ang="0">
                  <a:pos x="48" y="1"/>
                </a:cxn>
                <a:cxn ang="0">
                  <a:pos x="46" y="2"/>
                </a:cxn>
                <a:cxn ang="0">
                  <a:pos x="45" y="3"/>
                </a:cxn>
                <a:cxn ang="0">
                  <a:pos x="45" y="3"/>
                </a:cxn>
              </a:cxnLst>
              <a:rect l="0" t="0" r="r" b="b"/>
              <a:pathLst>
                <a:path w="54" h="129">
                  <a:moveTo>
                    <a:pt x="45" y="3"/>
                  </a:moveTo>
                  <a:lnTo>
                    <a:pt x="45" y="3"/>
                  </a:lnTo>
                  <a:lnTo>
                    <a:pt x="43" y="10"/>
                  </a:lnTo>
                  <a:lnTo>
                    <a:pt x="40" y="16"/>
                  </a:lnTo>
                  <a:lnTo>
                    <a:pt x="32" y="29"/>
                  </a:lnTo>
                  <a:lnTo>
                    <a:pt x="25" y="41"/>
                  </a:lnTo>
                  <a:lnTo>
                    <a:pt x="22" y="47"/>
                  </a:lnTo>
                  <a:lnTo>
                    <a:pt x="20" y="53"/>
                  </a:lnTo>
                  <a:lnTo>
                    <a:pt x="20" y="53"/>
                  </a:lnTo>
                  <a:lnTo>
                    <a:pt x="14" y="71"/>
                  </a:lnTo>
                  <a:lnTo>
                    <a:pt x="9" y="89"/>
                  </a:lnTo>
                  <a:lnTo>
                    <a:pt x="3" y="106"/>
                  </a:lnTo>
                  <a:lnTo>
                    <a:pt x="1" y="115"/>
                  </a:lnTo>
                  <a:lnTo>
                    <a:pt x="0" y="125"/>
                  </a:lnTo>
                  <a:lnTo>
                    <a:pt x="0" y="125"/>
                  </a:lnTo>
                  <a:lnTo>
                    <a:pt x="1" y="127"/>
                  </a:lnTo>
                  <a:lnTo>
                    <a:pt x="2" y="128"/>
                  </a:lnTo>
                  <a:lnTo>
                    <a:pt x="3" y="129"/>
                  </a:lnTo>
                  <a:lnTo>
                    <a:pt x="5" y="129"/>
                  </a:lnTo>
                  <a:lnTo>
                    <a:pt x="6" y="129"/>
                  </a:lnTo>
                  <a:lnTo>
                    <a:pt x="9" y="128"/>
                  </a:lnTo>
                  <a:lnTo>
                    <a:pt x="10" y="127"/>
                  </a:lnTo>
                  <a:lnTo>
                    <a:pt x="10" y="125"/>
                  </a:lnTo>
                  <a:lnTo>
                    <a:pt x="10" y="125"/>
                  </a:lnTo>
                  <a:lnTo>
                    <a:pt x="12" y="108"/>
                  </a:lnTo>
                  <a:lnTo>
                    <a:pt x="16" y="93"/>
                  </a:lnTo>
                  <a:lnTo>
                    <a:pt x="21" y="78"/>
                  </a:lnTo>
                  <a:lnTo>
                    <a:pt x="28" y="64"/>
                  </a:lnTo>
                  <a:lnTo>
                    <a:pt x="42" y="35"/>
                  </a:lnTo>
                  <a:lnTo>
                    <a:pt x="49" y="20"/>
                  </a:lnTo>
                  <a:lnTo>
                    <a:pt x="54" y="6"/>
                  </a:lnTo>
                  <a:lnTo>
                    <a:pt x="54" y="6"/>
                  </a:lnTo>
                  <a:lnTo>
                    <a:pt x="54" y="4"/>
                  </a:lnTo>
                  <a:lnTo>
                    <a:pt x="54" y="2"/>
                  </a:lnTo>
                  <a:lnTo>
                    <a:pt x="53" y="1"/>
                  </a:lnTo>
                  <a:lnTo>
                    <a:pt x="51" y="0"/>
                  </a:lnTo>
                  <a:lnTo>
                    <a:pt x="49" y="0"/>
                  </a:lnTo>
                  <a:lnTo>
                    <a:pt x="48" y="1"/>
                  </a:lnTo>
                  <a:lnTo>
                    <a:pt x="46" y="2"/>
                  </a:lnTo>
                  <a:lnTo>
                    <a:pt x="45" y="3"/>
                  </a:lnTo>
                  <a:lnTo>
                    <a:pt x="45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30" name="Freeform 824"/>
            <p:cNvSpPr/>
            <p:nvPr/>
          </p:nvSpPr>
          <p:spPr bwMode="auto">
            <a:xfrm>
              <a:off x="6619875" y="1614488"/>
              <a:ext cx="25400" cy="44450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40" y="2"/>
                </a:cxn>
                <a:cxn ang="0">
                  <a:pos x="32" y="11"/>
                </a:cxn>
                <a:cxn ang="0">
                  <a:pos x="25" y="19"/>
                </a:cxn>
                <a:cxn ang="0">
                  <a:pos x="19" y="28"/>
                </a:cxn>
                <a:cxn ang="0">
                  <a:pos x="13" y="39"/>
                </a:cxn>
                <a:cxn ang="0">
                  <a:pos x="8" y="49"/>
                </a:cxn>
                <a:cxn ang="0">
                  <a:pos x="4" y="59"/>
                </a:cxn>
                <a:cxn ang="0">
                  <a:pos x="1" y="71"/>
                </a:cxn>
                <a:cxn ang="0">
                  <a:pos x="0" y="81"/>
                </a:cxn>
                <a:cxn ang="0">
                  <a:pos x="0" y="81"/>
                </a:cxn>
                <a:cxn ang="0">
                  <a:pos x="0" y="83"/>
                </a:cxn>
                <a:cxn ang="0">
                  <a:pos x="1" y="85"/>
                </a:cxn>
                <a:cxn ang="0">
                  <a:pos x="3" y="86"/>
                </a:cxn>
                <a:cxn ang="0">
                  <a:pos x="5" y="86"/>
                </a:cxn>
                <a:cxn ang="0">
                  <a:pos x="6" y="86"/>
                </a:cxn>
                <a:cxn ang="0">
                  <a:pos x="9" y="85"/>
                </a:cxn>
                <a:cxn ang="0">
                  <a:pos x="10" y="83"/>
                </a:cxn>
                <a:cxn ang="0">
                  <a:pos x="10" y="81"/>
                </a:cxn>
                <a:cxn ang="0">
                  <a:pos x="10" y="81"/>
                </a:cxn>
                <a:cxn ang="0">
                  <a:pos x="11" y="71"/>
                </a:cxn>
                <a:cxn ang="0">
                  <a:pos x="14" y="61"/>
                </a:cxn>
                <a:cxn ang="0">
                  <a:pos x="17" y="51"/>
                </a:cxn>
                <a:cxn ang="0">
                  <a:pos x="22" y="42"/>
                </a:cxn>
                <a:cxn ang="0">
                  <a:pos x="27" y="33"/>
                </a:cxn>
                <a:cxn ang="0">
                  <a:pos x="33" y="24"/>
                </a:cxn>
                <a:cxn ang="0">
                  <a:pos x="40" y="16"/>
                </a:cxn>
                <a:cxn ang="0">
                  <a:pos x="47" y="9"/>
                </a:cxn>
                <a:cxn ang="0">
                  <a:pos x="47" y="9"/>
                </a:cxn>
                <a:cxn ang="0">
                  <a:pos x="48" y="8"/>
                </a:cxn>
                <a:cxn ang="0">
                  <a:pos x="48" y="5"/>
                </a:cxn>
                <a:cxn ang="0">
                  <a:pos x="47" y="3"/>
                </a:cxn>
                <a:cxn ang="0">
                  <a:pos x="46" y="2"/>
                </a:cxn>
                <a:cxn ang="0">
                  <a:pos x="45" y="1"/>
                </a:cxn>
                <a:cxn ang="0">
                  <a:pos x="43" y="0"/>
                </a:cxn>
                <a:cxn ang="0">
                  <a:pos x="42" y="1"/>
                </a:cxn>
                <a:cxn ang="0">
                  <a:pos x="40" y="2"/>
                </a:cxn>
                <a:cxn ang="0">
                  <a:pos x="40" y="2"/>
                </a:cxn>
              </a:cxnLst>
              <a:rect l="0" t="0" r="r" b="b"/>
              <a:pathLst>
                <a:path w="48" h="86">
                  <a:moveTo>
                    <a:pt x="40" y="2"/>
                  </a:moveTo>
                  <a:lnTo>
                    <a:pt x="40" y="2"/>
                  </a:lnTo>
                  <a:lnTo>
                    <a:pt x="32" y="11"/>
                  </a:lnTo>
                  <a:lnTo>
                    <a:pt x="25" y="19"/>
                  </a:lnTo>
                  <a:lnTo>
                    <a:pt x="19" y="28"/>
                  </a:lnTo>
                  <a:lnTo>
                    <a:pt x="13" y="39"/>
                  </a:lnTo>
                  <a:lnTo>
                    <a:pt x="8" y="49"/>
                  </a:lnTo>
                  <a:lnTo>
                    <a:pt x="4" y="59"/>
                  </a:lnTo>
                  <a:lnTo>
                    <a:pt x="1" y="71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3"/>
                  </a:lnTo>
                  <a:lnTo>
                    <a:pt x="1" y="85"/>
                  </a:lnTo>
                  <a:lnTo>
                    <a:pt x="3" y="86"/>
                  </a:lnTo>
                  <a:lnTo>
                    <a:pt x="5" y="86"/>
                  </a:lnTo>
                  <a:lnTo>
                    <a:pt x="6" y="86"/>
                  </a:lnTo>
                  <a:lnTo>
                    <a:pt x="9" y="85"/>
                  </a:lnTo>
                  <a:lnTo>
                    <a:pt x="10" y="83"/>
                  </a:lnTo>
                  <a:lnTo>
                    <a:pt x="10" y="81"/>
                  </a:lnTo>
                  <a:lnTo>
                    <a:pt x="10" y="81"/>
                  </a:lnTo>
                  <a:lnTo>
                    <a:pt x="11" y="71"/>
                  </a:lnTo>
                  <a:lnTo>
                    <a:pt x="14" y="61"/>
                  </a:lnTo>
                  <a:lnTo>
                    <a:pt x="17" y="51"/>
                  </a:lnTo>
                  <a:lnTo>
                    <a:pt x="22" y="42"/>
                  </a:lnTo>
                  <a:lnTo>
                    <a:pt x="27" y="33"/>
                  </a:lnTo>
                  <a:lnTo>
                    <a:pt x="33" y="24"/>
                  </a:lnTo>
                  <a:lnTo>
                    <a:pt x="40" y="16"/>
                  </a:lnTo>
                  <a:lnTo>
                    <a:pt x="47" y="9"/>
                  </a:lnTo>
                  <a:lnTo>
                    <a:pt x="47" y="9"/>
                  </a:lnTo>
                  <a:lnTo>
                    <a:pt x="48" y="8"/>
                  </a:lnTo>
                  <a:lnTo>
                    <a:pt x="48" y="5"/>
                  </a:lnTo>
                  <a:lnTo>
                    <a:pt x="47" y="3"/>
                  </a:lnTo>
                  <a:lnTo>
                    <a:pt x="46" y="2"/>
                  </a:lnTo>
                  <a:lnTo>
                    <a:pt x="45" y="1"/>
                  </a:lnTo>
                  <a:lnTo>
                    <a:pt x="43" y="0"/>
                  </a:lnTo>
                  <a:lnTo>
                    <a:pt x="42" y="1"/>
                  </a:lnTo>
                  <a:lnTo>
                    <a:pt x="40" y="2"/>
                  </a:lnTo>
                  <a:lnTo>
                    <a:pt x="40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31" name="Freeform 825"/>
            <p:cNvSpPr/>
            <p:nvPr/>
          </p:nvSpPr>
          <p:spPr bwMode="auto">
            <a:xfrm>
              <a:off x="6659563" y="1624013"/>
              <a:ext cx="28575" cy="46038"/>
            </a:xfrm>
            <a:custGeom>
              <a:avLst/>
              <a:gdLst/>
              <a:ahLst/>
              <a:cxnLst>
                <a:cxn ang="0">
                  <a:pos x="44" y="2"/>
                </a:cxn>
                <a:cxn ang="0">
                  <a:pos x="44" y="2"/>
                </a:cxn>
                <a:cxn ang="0">
                  <a:pos x="38" y="10"/>
                </a:cxn>
                <a:cxn ang="0">
                  <a:pos x="32" y="17"/>
                </a:cxn>
                <a:cxn ang="0">
                  <a:pos x="25" y="26"/>
                </a:cxn>
                <a:cxn ang="0">
                  <a:pos x="19" y="34"/>
                </a:cxn>
                <a:cxn ang="0">
                  <a:pos x="19" y="34"/>
                </a:cxn>
                <a:cxn ang="0">
                  <a:pos x="13" y="44"/>
                </a:cxn>
                <a:cxn ang="0">
                  <a:pos x="9" y="56"/>
                </a:cxn>
                <a:cxn ang="0">
                  <a:pos x="5" y="67"/>
                </a:cxn>
                <a:cxn ang="0">
                  <a:pos x="0" y="77"/>
                </a:cxn>
                <a:cxn ang="0">
                  <a:pos x="0" y="77"/>
                </a:cxn>
                <a:cxn ang="0">
                  <a:pos x="0" y="79"/>
                </a:cxn>
                <a:cxn ang="0">
                  <a:pos x="0" y="82"/>
                </a:cxn>
                <a:cxn ang="0">
                  <a:pos x="2" y="85"/>
                </a:cxn>
                <a:cxn ang="0">
                  <a:pos x="4" y="85"/>
                </a:cxn>
                <a:cxn ang="0">
                  <a:pos x="5" y="85"/>
                </a:cxn>
                <a:cxn ang="0">
                  <a:pos x="7" y="85"/>
                </a:cxn>
                <a:cxn ang="0">
                  <a:pos x="8" y="83"/>
                </a:cxn>
                <a:cxn ang="0">
                  <a:pos x="8" y="83"/>
                </a:cxn>
                <a:cxn ang="0">
                  <a:pos x="16" y="63"/>
                </a:cxn>
                <a:cxn ang="0">
                  <a:pos x="26" y="42"/>
                </a:cxn>
                <a:cxn ang="0">
                  <a:pos x="26" y="42"/>
                </a:cxn>
                <a:cxn ang="0">
                  <a:pos x="28" y="37"/>
                </a:cxn>
                <a:cxn ang="0">
                  <a:pos x="31" y="33"/>
                </a:cxn>
                <a:cxn ang="0">
                  <a:pos x="38" y="25"/>
                </a:cxn>
                <a:cxn ang="0">
                  <a:pos x="46" y="15"/>
                </a:cxn>
                <a:cxn ang="0">
                  <a:pos x="52" y="7"/>
                </a:cxn>
                <a:cxn ang="0">
                  <a:pos x="52" y="7"/>
                </a:cxn>
                <a:cxn ang="0">
                  <a:pos x="53" y="5"/>
                </a:cxn>
                <a:cxn ang="0">
                  <a:pos x="52" y="3"/>
                </a:cxn>
                <a:cxn ang="0">
                  <a:pos x="52" y="2"/>
                </a:cxn>
                <a:cxn ang="0">
                  <a:pos x="50" y="0"/>
                </a:cxn>
                <a:cxn ang="0">
                  <a:pos x="49" y="0"/>
                </a:cxn>
                <a:cxn ang="0">
                  <a:pos x="47" y="0"/>
                </a:cxn>
                <a:cxn ang="0">
                  <a:pos x="45" y="1"/>
                </a:cxn>
                <a:cxn ang="0">
                  <a:pos x="44" y="2"/>
                </a:cxn>
                <a:cxn ang="0">
                  <a:pos x="44" y="2"/>
                </a:cxn>
              </a:cxnLst>
              <a:rect l="0" t="0" r="r" b="b"/>
              <a:pathLst>
                <a:path w="53" h="85">
                  <a:moveTo>
                    <a:pt x="44" y="2"/>
                  </a:moveTo>
                  <a:lnTo>
                    <a:pt x="44" y="2"/>
                  </a:lnTo>
                  <a:lnTo>
                    <a:pt x="38" y="10"/>
                  </a:lnTo>
                  <a:lnTo>
                    <a:pt x="32" y="17"/>
                  </a:lnTo>
                  <a:lnTo>
                    <a:pt x="25" y="26"/>
                  </a:lnTo>
                  <a:lnTo>
                    <a:pt x="19" y="34"/>
                  </a:lnTo>
                  <a:lnTo>
                    <a:pt x="19" y="34"/>
                  </a:lnTo>
                  <a:lnTo>
                    <a:pt x="13" y="44"/>
                  </a:lnTo>
                  <a:lnTo>
                    <a:pt x="9" y="56"/>
                  </a:lnTo>
                  <a:lnTo>
                    <a:pt x="5" y="67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0" y="79"/>
                  </a:lnTo>
                  <a:lnTo>
                    <a:pt x="0" y="82"/>
                  </a:lnTo>
                  <a:lnTo>
                    <a:pt x="2" y="85"/>
                  </a:lnTo>
                  <a:lnTo>
                    <a:pt x="4" y="85"/>
                  </a:lnTo>
                  <a:lnTo>
                    <a:pt x="5" y="85"/>
                  </a:lnTo>
                  <a:lnTo>
                    <a:pt x="7" y="85"/>
                  </a:lnTo>
                  <a:lnTo>
                    <a:pt x="8" y="83"/>
                  </a:lnTo>
                  <a:lnTo>
                    <a:pt x="8" y="83"/>
                  </a:lnTo>
                  <a:lnTo>
                    <a:pt x="16" y="63"/>
                  </a:lnTo>
                  <a:lnTo>
                    <a:pt x="26" y="42"/>
                  </a:lnTo>
                  <a:lnTo>
                    <a:pt x="26" y="42"/>
                  </a:lnTo>
                  <a:lnTo>
                    <a:pt x="28" y="37"/>
                  </a:lnTo>
                  <a:lnTo>
                    <a:pt x="31" y="33"/>
                  </a:lnTo>
                  <a:lnTo>
                    <a:pt x="38" y="25"/>
                  </a:lnTo>
                  <a:lnTo>
                    <a:pt x="46" y="15"/>
                  </a:lnTo>
                  <a:lnTo>
                    <a:pt x="52" y="7"/>
                  </a:lnTo>
                  <a:lnTo>
                    <a:pt x="52" y="7"/>
                  </a:lnTo>
                  <a:lnTo>
                    <a:pt x="53" y="5"/>
                  </a:lnTo>
                  <a:lnTo>
                    <a:pt x="52" y="3"/>
                  </a:lnTo>
                  <a:lnTo>
                    <a:pt x="52" y="2"/>
                  </a:lnTo>
                  <a:lnTo>
                    <a:pt x="50" y="0"/>
                  </a:lnTo>
                  <a:lnTo>
                    <a:pt x="49" y="0"/>
                  </a:lnTo>
                  <a:lnTo>
                    <a:pt x="47" y="0"/>
                  </a:lnTo>
                  <a:lnTo>
                    <a:pt x="45" y="1"/>
                  </a:lnTo>
                  <a:lnTo>
                    <a:pt x="44" y="2"/>
                  </a:lnTo>
                  <a:lnTo>
                    <a:pt x="44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32" name="Freeform 826"/>
            <p:cNvSpPr/>
            <p:nvPr/>
          </p:nvSpPr>
          <p:spPr bwMode="auto">
            <a:xfrm>
              <a:off x="6746875" y="1463675"/>
              <a:ext cx="23813" cy="41275"/>
            </a:xfrm>
            <a:custGeom>
              <a:avLst/>
              <a:gdLst/>
              <a:ahLst/>
              <a:cxnLst>
                <a:cxn ang="0">
                  <a:pos x="39" y="1"/>
                </a:cxn>
                <a:cxn ang="0">
                  <a:pos x="39" y="1"/>
                </a:cxn>
                <a:cxn ang="0">
                  <a:pos x="32" y="10"/>
                </a:cxn>
                <a:cxn ang="0">
                  <a:pos x="27" y="18"/>
                </a:cxn>
                <a:cxn ang="0">
                  <a:pos x="22" y="27"/>
                </a:cxn>
                <a:cxn ang="0">
                  <a:pos x="18" y="35"/>
                </a:cxn>
                <a:cxn ang="0">
                  <a:pos x="9" y="54"/>
                </a:cxn>
                <a:cxn ang="0">
                  <a:pos x="5" y="63"/>
                </a:cxn>
                <a:cxn ang="0">
                  <a:pos x="0" y="73"/>
                </a:cxn>
                <a:cxn ang="0">
                  <a:pos x="0" y="73"/>
                </a:cxn>
                <a:cxn ang="0">
                  <a:pos x="0" y="74"/>
                </a:cxn>
                <a:cxn ang="0">
                  <a:pos x="0" y="76"/>
                </a:cxn>
                <a:cxn ang="0">
                  <a:pos x="1" y="78"/>
                </a:cxn>
                <a:cxn ang="0">
                  <a:pos x="2" y="79"/>
                </a:cxn>
                <a:cxn ang="0">
                  <a:pos x="3" y="79"/>
                </a:cxn>
                <a:cxn ang="0">
                  <a:pos x="5" y="79"/>
                </a:cxn>
                <a:cxn ang="0">
                  <a:pos x="7" y="79"/>
                </a:cxn>
                <a:cxn ang="0">
                  <a:pos x="8" y="77"/>
                </a:cxn>
                <a:cxn ang="0">
                  <a:pos x="8" y="77"/>
                </a:cxn>
                <a:cxn ang="0">
                  <a:pos x="13" y="68"/>
                </a:cxn>
                <a:cxn ang="0">
                  <a:pos x="18" y="59"/>
                </a:cxn>
                <a:cxn ang="0">
                  <a:pos x="26" y="42"/>
                </a:cxn>
                <a:cxn ang="0">
                  <a:pos x="30" y="32"/>
                </a:cxn>
                <a:cxn ang="0">
                  <a:pos x="34" y="24"/>
                </a:cxn>
                <a:cxn ang="0">
                  <a:pos x="39" y="16"/>
                </a:cxn>
                <a:cxn ang="0">
                  <a:pos x="45" y="8"/>
                </a:cxn>
                <a:cxn ang="0">
                  <a:pos x="45" y="8"/>
                </a:cxn>
                <a:cxn ang="0">
                  <a:pos x="46" y="6"/>
                </a:cxn>
                <a:cxn ang="0">
                  <a:pos x="46" y="4"/>
                </a:cxn>
                <a:cxn ang="0">
                  <a:pos x="46" y="3"/>
                </a:cxn>
                <a:cxn ang="0">
                  <a:pos x="45" y="1"/>
                </a:cxn>
                <a:cxn ang="0">
                  <a:pos x="44" y="0"/>
                </a:cxn>
                <a:cxn ang="0">
                  <a:pos x="42" y="0"/>
                </a:cxn>
                <a:cxn ang="0">
                  <a:pos x="40" y="0"/>
                </a:cxn>
                <a:cxn ang="0">
                  <a:pos x="39" y="1"/>
                </a:cxn>
                <a:cxn ang="0">
                  <a:pos x="39" y="1"/>
                </a:cxn>
              </a:cxnLst>
              <a:rect l="0" t="0" r="r" b="b"/>
              <a:pathLst>
                <a:path w="46" h="79">
                  <a:moveTo>
                    <a:pt x="39" y="1"/>
                  </a:moveTo>
                  <a:lnTo>
                    <a:pt x="39" y="1"/>
                  </a:lnTo>
                  <a:lnTo>
                    <a:pt x="32" y="10"/>
                  </a:lnTo>
                  <a:lnTo>
                    <a:pt x="27" y="18"/>
                  </a:lnTo>
                  <a:lnTo>
                    <a:pt x="22" y="27"/>
                  </a:lnTo>
                  <a:lnTo>
                    <a:pt x="18" y="35"/>
                  </a:lnTo>
                  <a:lnTo>
                    <a:pt x="9" y="54"/>
                  </a:lnTo>
                  <a:lnTo>
                    <a:pt x="5" y="63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0" y="74"/>
                  </a:lnTo>
                  <a:lnTo>
                    <a:pt x="0" y="76"/>
                  </a:lnTo>
                  <a:lnTo>
                    <a:pt x="1" y="78"/>
                  </a:lnTo>
                  <a:lnTo>
                    <a:pt x="2" y="79"/>
                  </a:lnTo>
                  <a:lnTo>
                    <a:pt x="3" y="79"/>
                  </a:lnTo>
                  <a:lnTo>
                    <a:pt x="5" y="79"/>
                  </a:lnTo>
                  <a:lnTo>
                    <a:pt x="7" y="79"/>
                  </a:lnTo>
                  <a:lnTo>
                    <a:pt x="8" y="77"/>
                  </a:lnTo>
                  <a:lnTo>
                    <a:pt x="8" y="77"/>
                  </a:lnTo>
                  <a:lnTo>
                    <a:pt x="13" y="68"/>
                  </a:lnTo>
                  <a:lnTo>
                    <a:pt x="18" y="59"/>
                  </a:lnTo>
                  <a:lnTo>
                    <a:pt x="26" y="42"/>
                  </a:lnTo>
                  <a:lnTo>
                    <a:pt x="30" y="32"/>
                  </a:lnTo>
                  <a:lnTo>
                    <a:pt x="34" y="24"/>
                  </a:lnTo>
                  <a:lnTo>
                    <a:pt x="39" y="16"/>
                  </a:lnTo>
                  <a:lnTo>
                    <a:pt x="45" y="8"/>
                  </a:lnTo>
                  <a:lnTo>
                    <a:pt x="45" y="8"/>
                  </a:lnTo>
                  <a:lnTo>
                    <a:pt x="46" y="6"/>
                  </a:lnTo>
                  <a:lnTo>
                    <a:pt x="46" y="4"/>
                  </a:lnTo>
                  <a:lnTo>
                    <a:pt x="46" y="3"/>
                  </a:lnTo>
                  <a:lnTo>
                    <a:pt x="45" y="1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39" y="1"/>
                  </a:lnTo>
                  <a:lnTo>
                    <a:pt x="39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33" name="Freeform 827"/>
            <p:cNvSpPr/>
            <p:nvPr/>
          </p:nvSpPr>
          <p:spPr bwMode="auto">
            <a:xfrm>
              <a:off x="6792913" y="1493838"/>
              <a:ext cx="9525" cy="7938"/>
            </a:xfrm>
            <a:custGeom>
              <a:avLst/>
              <a:gdLst/>
              <a:ahLst/>
              <a:cxnLst>
                <a:cxn ang="0">
                  <a:pos x="8" y="1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1" y="9"/>
                </a:cxn>
                <a:cxn ang="0">
                  <a:pos x="0" y="11"/>
                </a:cxn>
                <a:cxn ang="0">
                  <a:pos x="1" y="13"/>
                </a:cxn>
                <a:cxn ang="0">
                  <a:pos x="2" y="14"/>
                </a:cxn>
                <a:cxn ang="0">
                  <a:pos x="3" y="16"/>
                </a:cxn>
                <a:cxn ang="0">
                  <a:pos x="5" y="16"/>
                </a:cxn>
                <a:cxn ang="0">
                  <a:pos x="7" y="16"/>
                </a:cxn>
                <a:cxn ang="0">
                  <a:pos x="8" y="14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5" y="6"/>
                </a:cxn>
                <a:cxn ang="0">
                  <a:pos x="16" y="5"/>
                </a:cxn>
                <a:cxn ang="0">
                  <a:pos x="15" y="3"/>
                </a:cxn>
                <a:cxn ang="0">
                  <a:pos x="14" y="1"/>
                </a:cxn>
                <a:cxn ang="0">
                  <a:pos x="13" y="0"/>
                </a:cxn>
                <a:cxn ang="0">
                  <a:pos x="11" y="0"/>
                </a:cxn>
                <a:cxn ang="0">
                  <a:pos x="9" y="0"/>
                </a:cxn>
                <a:cxn ang="0">
                  <a:pos x="8" y="1"/>
                </a:cxn>
                <a:cxn ang="0">
                  <a:pos x="8" y="1"/>
                </a:cxn>
              </a:cxnLst>
              <a:rect l="0" t="0" r="r" b="b"/>
              <a:pathLst>
                <a:path w="16" h="16">
                  <a:moveTo>
                    <a:pt x="8" y="1"/>
                  </a:moveTo>
                  <a:lnTo>
                    <a:pt x="2" y="8"/>
                  </a:lnTo>
                  <a:lnTo>
                    <a:pt x="2" y="8"/>
                  </a:lnTo>
                  <a:lnTo>
                    <a:pt x="1" y="9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2" y="14"/>
                  </a:lnTo>
                  <a:lnTo>
                    <a:pt x="3" y="16"/>
                  </a:lnTo>
                  <a:lnTo>
                    <a:pt x="5" y="16"/>
                  </a:lnTo>
                  <a:lnTo>
                    <a:pt x="7" y="16"/>
                  </a:lnTo>
                  <a:lnTo>
                    <a:pt x="8" y="14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5" y="6"/>
                  </a:lnTo>
                  <a:lnTo>
                    <a:pt x="16" y="5"/>
                  </a:lnTo>
                  <a:lnTo>
                    <a:pt x="15" y="3"/>
                  </a:lnTo>
                  <a:lnTo>
                    <a:pt x="14" y="1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9" y="0"/>
                  </a:lnTo>
                  <a:lnTo>
                    <a:pt x="8" y="1"/>
                  </a:lnTo>
                  <a:lnTo>
                    <a:pt x="8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34" name="Freeform 828"/>
            <p:cNvSpPr>
              <a:spLocks noEditPoints="1"/>
            </p:cNvSpPr>
            <p:nvPr/>
          </p:nvSpPr>
          <p:spPr bwMode="auto">
            <a:xfrm>
              <a:off x="6208713" y="1243013"/>
              <a:ext cx="706438" cy="620713"/>
            </a:xfrm>
            <a:custGeom>
              <a:avLst/>
              <a:gdLst/>
              <a:ahLst/>
              <a:cxnLst>
                <a:cxn ang="0">
                  <a:pos x="1208" y="1175"/>
                </a:cxn>
                <a:cxn ang="0">
                  <a:pos x="1095" y="1131"/>
                </a:cxn>
                <a:cxn ang="0">
                  <a:pos x="938" y="1062"/>
                </a:cxn>
                <a:cxn ang="0">
                  <a:pos x="899" y="1051"/>
                </a:cxn>
                <a:cxn ang="0">
                  <a:pos x="728" y="1088"/>
                </a:cxn>
                <a:cxn ang="0">
                  <a:pos x="531" y="1080"/>
                </a:cxn>
                <a:cxn ang="0">
                  <a:pos x="322" y="1026"/>
                </a:cxn>
                <a:cxn ang="0">
                  <a:pos x="161" y="920"/>
                </a:cxn>
                <a:cxn ang="0">
                  <a:pos x="51" y="762"/>
                </a:cxn>
                <a:cxn ang="0">
                  <a:pos x="8" y="609"/>
                </a:cxn>
                <a:cxn ang="0">
                  <a:pos x="4" y="424"/>
                </a:cxn>
                <a:cxn ang="0">
                  <a:pos x="39" y="285"/>
                </a:cxn>
                <a:cxn ang="0">
                  <a:pos x="97" y="185"/>
                </a:cxn>
                <a:cxn ang="0">
                  <a:pos x="167" y="114"/>
                </a:cxn>
                <a:cxn ang="0">
                  <a:pos x="255" y="62"/>
                </a:cxn>
                <a:cxn ang="0">
                  <a:pos x="439" y="14"/>
                </a:cxn>
                <a:cxn ang="0">
                  <a:pos x="700" y="5"/>
                </a:cxn>
                <a:cxn ang="0">
                  <a:pos x="714" y="7"/>
                </a:cxn>
                <a:cxn ang="0">
                  <a:pos x="803" y="0"/>
                </a:cxn>
                <a:cxn ang="0">
                  <a:pos x="994" y="43"/>
                </a:cxn>
                <a:cxn ang="0">
                  <a:pos x="1175" y="156"/>
                </a:cxn>
                <a:cxn ang="0">
                  <a:pos x="1247" y="243"/>
                </a:cxn>
                <a:cxn ang="0">
                  <a:pos x="1289" y="328"/>
                </a:cxn>
                <a:cxn ang="0">
                  <a:pos x="1324" y="456"/>
                </a:cxn>
                <a:cxn ang="0">
                  <a:pos x="1336" y="593"/>
                </a:cxn>
                <a:cxn ang="0">
                  <a:pos x="1319" y="726"/>
                </a:cxn>
                <a:cxn ang="0">
                  <a:pos x="1266" y="842"/>
                </a:cxn>
                <a:cxn ang="0">
                  <a:pos x="1204" y="907"/>
                </a:cxn>
                <a:cxn ang="0">
                  <a:pos x="1205" y="990"/>
                </a:cxn>
                <a:cxn ang="0">
                  <a:pos x="1239" y="1150"/>
                </a:cxn>
                <a:cxn ang="0">
                  <a:pos x="1234" y="1167"/>
                </a:cxn>
                <a:cxn ang="0">
                  <a:pos x="912" y="999"/>
                </a:cxn>
                <a:cxn ang="0">
                  <a:pos x="967" y="1032"/>
                </a:cxn>
                <a:cxn ang="0">
                  <a:pos x="1119" y="1098"/>
                </a:cxn>
                <a:cxn ang="0">
                  <a:pos x="1181" y="1067"/>
                </a:cxn>
                <a:cxn ang="0">
                  <a:pos x="1156" y="912"/>
                </a:cxn>
                <a:cxn ang="0">
                  <a:pos x="1170" y="893"/>
                </a:cxn>
                <a:cxn ang="0">
                  <a:pos x="1193" y="864"/>
                </a:cxn>
                <a:cxn ang="0">
                  <a:pos x="1262" y="762"/>
                </a:cxn>
                <a:cxn ang="0">
                  <a:pos x="1294" y="636"/>
                </a:cxn>
                <a:cxn ang="0">
                  <a:pos x="1293" y="502"/>
                </a:cxn>
                <a:cxn ang="0">
                  <a:pos x="1265" y="373"/>
                </a:cxn>
                <a:cxn ang="0">
                  <a:pos x="1214" y="265"/>
                </a:cxn>
                <a:cxn ang="0">
                  <a:pos x="1124" y="168"/>
                </a:cxn>
                <a:cxn ang="0">
                  <a:pos x="962" y="75"/>
                </a:cxn>
                <a:cxn ang="0">
                  <a:pos x="786" y="39"/>
                </a:cxn>
                <a:cxn ang="0">
                  <a:pos x="705" y="49"/>
                </a:cxn>
                <a:cxn ang="0">
                  <a:pos x="686" y="45"/>
                </a:cxn>
                <a:cxn ang="0">
                  <a:pos x="459" y="52"/>
                </a:cxn>
                <a:cxn ang="0">
                  <a:pos x="295" y="89"/>
                </a:cxn>
                <a:cxn ang="0">
                  <a:pos x="184" y="153"/>
                </a:cxn>
                <a:cxn ang="0">
                  <a:pos x="109" y="238"/>
                </a:cxn>
                <a:cxn ang="0">
                  <a:pos x="62" y="340"/>
                </a:cxn>
                <a:cxn ang="0">
                  <a:pos x="40" y="448"/>
                </a:cxn>
                <a:cxn ang="0">
                  <a:pos x="55" y="647"/>
                </a:cxn>
                <a:cxn ang="0">
                  <a:pos x="121" y="805"/>
                </a:cxn>
                <a:cxn ang="0">
                  <a:pos x="251" y="941"/>
                </a:cxn>
                <a:cxn ang="0">
                  <a:pos x="434" y="1017"/>
                </a:cxn>
                <a:cxn ang="0">
                  <a:pos x="592" y="1043"/>
                </a:cxn>
                <a:cxn ang="0">
                  <a:pos x="736" y="1045"/>
                </a:cxn>
                <a:cxn ang="0">
                  <a:pos x="890" y="1012"/>
                </a:cxn>
                <a:cxn ang="0">
                  <a:pos x="900" y="1005"/>
                </a:cxn>
              </a:cxnLst>
              <a:rect l="0" t="0" r="r" b="b"/>
              <a:pathLst>
                <a:path w="1336" h="1175">
                  <a:moveTo>
                    <a:pt x="1214" y="1175"/>
                  </a:moveTo>
                  <a:lnTo>
                    <a:pt x="1214" y="1175"/>
                  </a:lnTo>
                  <a:lnTo>
                    <a:pt x="1210" y="1175"/>
                  </a:lnTo>
                  <a:lnTo>
                    <a:pt x="1209" y="1175"/>
                  </a:lnTo>
                  <a:lnTo>
                    <a:pt x="1208" y="1175"/>
                  </a:lnTo>
                  <a:lnTo>
                    <a:pt x="1208" y="1175"/>
                  </a:lnTo>
                  <a:lnTo>
                    <a:pt x="1202" y="1174"/>
                  </a:lnTo>
                  <a:lnTo>
                    <a:pt x="1198" y="1173"/>
                  </a:lnTo>
                  <a:lnTo>
                    <a:pt x="1198" y="1173"/>
                  </a:lnTo>
                  <a:lnTo>
                    <a:pt x="1172" y="1162"/>
                  </a:lnTo>
                  <a:lnTo>
                    <a:pt x="1147" y="1152"/>
                  </a:lnTo>
                  <a:lnTo>
                    <a:pt x="1095" y="1131"/>
                  </a:lnTo>
                  <a:lnTo>
                    <a:pt x="1095" y="1131"/>
                  </a:lnTo>
                  <a:lnTo>
                    <a:pt x="1050" y="1113"/>
                  </a:lnTo>
                  <a:lnTo>
                    <a:pt x="1005" y="1095"/>
                  </a:lnTo>
                  <a:lnTo>
                    <a:pt x="982" y="1084"/>
                  </a:lnTo>
                  <a:lnTo>
                    <a:pt x="960" y="1073"/>
                  </a:lnTo>
                  <a:lnTo>
                    <a:pt x="938" y="1062"/>
                  </a:lnTo>
                  <a:lnTo>
                    <a:pt x="918" y="1048"/>
                  </a:lnTo>
                  <a:lnTo>
                    <a:pt x="911" y="1044"/>
                  </a:lnTo>
                  <a:lnTo>
                    <a:pt x="904" y="1048"/>
                  </a:lnTo>
                  <a:lnTo>
                    <a:pt x="904" y="1048"/>
                  </a:lnTo>
                  <a:lnTo>
                    <a:pt x="899" y="1051"/>
                  </a:lnTo>
                  <a:lnTo>
                    <a:pt x="899" y="1051"/>
                  </a:lnTo>
                  <a:lnTo>
                    <a:pt x="873" y="1061"/>
                  </a:lnTo>
                  <a:lnTo>
                    <a:pt x="847" y="1068"/>
                  </a:lnTo>
                  <a:lnTo>
                    <a:pt x="819" y="1075"/>
                  </a:lnTo>
                  <a:lnTo>
                    <a:pt x="789" y="1080"/>
                  </a:lnTo>
                  <a:lnTo>
                    <a:pt x="759" y="1084"/>
                  </a:lnTo>
                  <a:lnTo>
                    <a:pt x="728" y="1088"/>
                  </a:lnTo>
                  <a:lnTo>
                    <a:pt x="696" y="1090"/>
                  </a:lnTo>
                  <a:lnTo>
                    <a:pt x="664" y="1090"/>
                  </a:lnTo>
                  <a:lnTo>
                    <a:pt x="664" y="1090"/>
                  </a:lnTo>
                  <a:lnTo>
                    <a:pt x="620" y="1089"/>
                  </a:lnTo>
                  <a:lnTo>
                    <a:pt x="576" y="1086"/>
                  </a:lnTo>
                  <a:lnTo>
                    <a:pt x="531" y="1080"/>
                  </a:lnTo>
                  <a:lnTo>
                    <a:pt x="488" y="1073"/>
                  </a:lnTo>
                  <a:lnTo>
                    <a:pt x="445" y="1064"/>
                  </a:lnTo>
                  <a:lnTo>
                    <a:pt x="402" y="1052"/>
                  </a:lnTo>
                  <a:lnTo>
                    <a:pt x="361" y="1040"/>
                  </a:lnTo>
                  <a:lnTo>
                    <a:pt x="322" y="1026"/>
                  </a:lnTo>
                  <a:lnTo>
                    <a:pt x="322" y="1026"/>
                  </a:lnTo>
                  <a:lnTo>
                    <a:pt x="292" y="1012"/>
                  </a:lnTo>
                  <a:lnTo>
                    <a:pt x="263" y="997"/>
                  </a:lnTo>
                  <a:lnTo>
                    <a:pt x="235" y="980"/>
                  </a:lnTo>
                  <a:lnTo>
                    <a:pt x="209" y="962"/>
                  </a:lnTo>
                  <a:lnTo>
                    <a:pt x="184" y="942"/>
                  </a:lnTo>
                  <a:lnTo>
                    <a:pt x="161" y="920"/>
                  </a:lnTo>
                  <a:lnTo>
                    <a:pt x="138" y="898"/>
                  </a:lnTo>
                  <a:lnTo>
                    <a:pt x="117" y="873"/>
                  </a:lnTo>
                  <a:lnTo>
                    <a:pt x="99" y="847"/>
                  </a:lnTo>
                  <a:lnTo>
                    <a:pt x="81" y="820"/>
                  </a:lnTo>
                  <a:lnTo>
                    <a:pt x="66" y="792"/>
                  </a:lnTo>
                  <a:lnTo>
                    <a:pt x="51" y="762"/>
                  </a:lnTo>
                  <a:lnTo>
                    <a:pt x="39" y="732"/>
                  </a:lnTo>
                  <a:lnTo>
                    <a:pt x="28" y="700"/>
                  </a:lnTo>
                  <a:lnTo>
                    <a:pt x="19" y="668"/>
                  </a:lnTo>
                  <a:lnTo>
                    <a:pt x="12" y="634"/>
                  </a:lnTo>
                  <a:lnTo>
                    <a:pt x="12" y="634"/>
                  </a:lnTo>
                  <a:lnTo>
                    <a:pt x="8" y="609"/>
                  </a:lnTo>
                  <a:lnTo>
                    <a:pt x="5" y="582"/>
                  </a:lnTo>
                  <a:lnTo>
                    <a:pt x="2" y="554"/>
                  </a:lnTo>
                  <a:lnTo>
                    <a:pt x="1" y="524"/>
                  </a:lnTo>
                  <a:lnTo>
                    <a:pt x="0" y="492"/>
                  </a:lnTo>
                  <a:lnTo>
                    <a:pt x="1" y="459"/>
                  </a:lnTo>
                  <a:lnTo>
                    <a:pt x="4" y="424"/>
                  </a:lnTo>
                  <a:lnTo>
                    <a:pt x="9" y="389"/>
                  </a:lnTo>
                  <a:lnTo>
                    <a:pt x="16" y="354"/>
                  </a:lnTo>
                  <a:lnTo>
                    <a:pt x="21" y="337"/>
                  </a:lnTo>
                  <a:lnTo>
                    <a:pt x="26" y="320"/>
                  </a:lnTo>
                  <a:lnTo>
                    <a:pt x="33" y="303"/>
                  </a:lnTo>
                  <a:lnTo>
                    <a:pt x="39" y="285"/>
                  </a:lnTo>
                  <a:lnTo>
                    <a:pt x="46" y="267"/>
                  </a:lnTo>
                  <a:lnTo>
                    <a:pt x="54" y="251"/>
                  </a:lnTo>
                  <a:lnTo>
                    <a:pt x="64" y="234"/>
                  </a:lnTo>
                  <a:lnTo>
                    <a:pt x="74" y="218"/>
                  </a:lnTo>
                  <a:lnTo>
                    <a:pt x="84" y="201"/>
                  </a:lnTo>
                  <a:lnTo>
                    <a:pt x="97" y="185"/>
                  </a:lnTo>
                  <a:lnTo>
                    <a:pt x="109" y="169"/>
                  </a:lnTo>
                  <a:lnTo>
                    <a:pt x="123" y="154"/>
                  </a:lnTo>
                  <a:lnTo>
                    <a:pt x="138" y="139"/>
                  </a:lnTo>
                  <a:lnTo>
                    <a:pt x="153" y="125"/>
                  </a:lnTo>
                  <a:lnTo>
                    <a:pt x="153" y="125"/>
                  </a:lnTo>
                  <a:lnTo>
                    <a:pt x="167" y="114"/>
                  </a:lnTo>
                  <a:lnTo>
                    <a:pt x="180" y="103"/>
                  </a:lnTo>
                  <a:lnTo>
                    <a:pt x="195" y="94"/>
                  </a:lnTo>
                  <a:lnTo>
                    <a:pt x="209" y="86"/>
                  </a:lnTo>
                  <a:lnTo>
                    <a:pt x="224" y="76"/>
                  </a:lnTo>
                  <a:lnTo>
                    <a:pt x="239" y="69"/>
                  </a:lnTo>
                  <a:lnTo>
                    <a:pt x="255" y="62"/>
                  </a:lnTo>
                  <a:lnTo>
                    <a:pt x="270" y="56"/>
                  </a:lnTo>
                  <a:lnTo>
                    <a:pt x="303" y="43"/>
                  </a:lnTo>
                  <a:lnTo>
                    <a:pt x="336" y="34"/>
                  </a:lnTo>
                  <a:lnTo>
                    <a:pt x="369" y="26"/>
                  </a:lnTo>
                  <a:lnTo>
                    <a:pt x="403" y="20"/>
                  </a:lnTo>
                  <a:lnTo>
                    <a:pt x="439" y="14"/>
                  </a:lnTo>
                  <a:lnTo>
                    <a:pt x="473" y="11"/>
                  </a:lnTo>
                  <a:lnTo>
                    <a:pt x="507" y="8"/>
                  </a:lnTo>
                  <a:lnTo>
                    <a:pt x="541" y="6"/>
                  </a:lnTo>
                  <a:lnTo>
                    <a:pt x="607" y="5"/>
                  </a:lnTo>
                  <a:lnTo>
                    <a:pt x="669" y="5"/>
                  </a:lnTo>
                  <a:lnTo>
                    <a:pt x="700" y="5"/>
                  </a:lnTo>
                  <a:lnTo>
                    <a:pt x="700" y="5"/>
                  </a:lnTo>
                  <a:lnTo>
                    <a:pt x="704" y="5"/>
                  </a:lnTo>
                  <a:lnTo>
                    <a:pt x="708" y="6"/>
                  </a:lnTo>
                  <a:lnTo>
                    <a:pt x="711" y="7"/>
                  </a:lnTo>
                  <a:lnTo>
                    <a:pt x="714" y="7"/>
                  </a:lnTo>
                  <a:lnTo>
                    <a:pt x="714" y="7"/>
                  </a:lnTo>
                  <a:lnTo>
                    <a:pt x="732" y="4"/>
                  </a:lnTo>
                  <a:lnTo>
                    <a:pt x="749" y="2"/>
                  </a:lnTo>
                  <a:lnTo>
                    <a:pt x="768" y="1"/>
                  </a:lnTo>
                  <a:lnTo>
                    <a:pt x="787" y="0"/>
                  </a:lnTo>
                  <a:lnTo>
                    <a:pt x="787" y="0"/>
                  </a:lnTo>
                  <a:lnTo>
                    <a:pt x="803" y="0"/>
                  </a:lnTo>
                  <a:lnTo>
                    <a:pt x="821" y="1"/>
                  </a:lnTo>
                  <a:lnTo>
                    <a:pt x="856" y="5"/>
                  </a:lnTo>
                  <a:lnTo>
                    <a:pt x="891" y="11"/>
                  </a:lnTo>
                  <a:lnTo>
                    <a:pt x="926" y="21"/>
                  </a:lnTo>
                  <a:lnTo>
                    <a:pt x="960" y="31"/>
                  </a:lnTo>
                  <a:lnTo>
                    <a:pt x="994" y="43"/>
                  </a:lnTo>
                  <a:lnTo>
                    <a:pt x="1028" y="59"/>
                  </a:lnTo>
                  <a:lnTo>
                    <a:pt x="1060" y="75"/>
                  </a:lnTo>
                  <a:lnTo>
                    <a:pt x="1091" y="93"/>
                  </a:lnTo>
                  <a:lnTo>
                    <a:pt x="1121" y="112"/>
                  </a:lnTo>
                  <a:lnTo>
                    <a:pt x="1149" y="134"/>
                  </a:lnTo>
                  <a:lnTo>
                    <a:pt x="1175" y="156"/>
                  </a:lnTo>
                  <a:lnTo>
                    <a:pt x="1199" y="180"/>
                  </a:lnTo>
                  <a:lnTo>
                    <a:pt x="1210" y="192"/>
                  </a:lnTo>
                  <a:lnTo>
                    <a:pt x="1220" y="204"/>
                  </a:lnTo>
                  <a:lnTo>
                    <a:pt x="1230" y="217"/>
                  </a:lnTo>
                  <a:lnTo>
                    <a:pt x="1239" y="229"/>
                  </a:lnTo>
                  <a:lnTo>
                    <a:pt x="1247" y="243"/>
                  </a:lnTo>
                  <a:lnTo>
                    <a:pt x="1256" y="255"/>
                  </a:lnTo>
                  <a:lnTo>
                    <a:pt x="1256" y="255"/>
                  </a:lnTo>
                  <a:lnTo>
                    <a:pt x="1264" y="273"/>
                  </a:lnTo>
                  <a:lnTo>
                    <a:pt x="1272" y="290"/>
                  </a:lnTo>
                  <a:lnTo>
                    <a:pt x="1280" y="310"/>
                  </a:lnTo>
                  <a:lnTo>
                    <a:pt x="1289" y="328"/>
                  </a:lnTo>
                  <a:lnTo>
                    <a:pt x="1296" y="349"/>
                  </a:lnTo>
                  <a:lnTo>
                    <a:pt x="1302" y="370"/>
                  </a:lnTo>
                  <a:lnTo>
                    <a:pt x="1308" y="390"/>
                  </a:lnTo>
                  <a:lnTo>
                    <a:pt x="1314" y="412"/>
                  </a:lnTo>
                  <a:lnTo>
                    <a:pt x="1320" y="434"/>
                  </a:lnTo>
                  <a:lnTo>
                    <a:pt x="1324" y="456"/>
                  </a:lnTo>
                  <a:lnTo>
                    <a:pt x="1328" y="478"/>
                  </a:lnTo>
                  <a:lnTo>
                    <a:pt x="1331" y="501"/>
                  </a:lnTo>
                  <a:lnTo>
                    <a:pt x="1333" y="524"/>
                  </a:lnTo>
                  <a:lnTo>
                    <a:pt x="1335" y="547"/>
                  </a:lnTo>
                  <a:lnTo>
                    <a:pt x="1336" y="570"/>
                  </a:lnTo>
                  <a:lnTo>
                    <a:pt x="1336" y="593"/>
                  </a:lnTo>
                  <a:lnTo>
                    <a:pt x="1335" y="616"/>
                  </a:lnTo>
                  <a:lnTo>
                    <a:pt x="1334" y="638"/>
                  </a:lnTo>
                  <a:lnTo>
                    <a:pt x="1332" y="660"/>
                  </a:lnTo>
                  <a:lnTo>
                    <a:pt x="1328" y="683"/>
                  </a:lnTo>
                  <a:lnTo>
                    <a:pt x="1324" y="704"/>
                  </a:lnTo>
                  <a:lnTo>
                    <a:pt x="1319" y="726"/>
                  </a:lnTo>
                  <a:lnTo>
                    <a:pt x="1312" y="747"/>
                  </a:lnTo>
                  <a:lnTo>
                    <a:pt x="1305" y="767"/>
                  </a:lnTo>
                  <a:lnTo>
                    <a:pt x="1297" y="787"/>
                  </a:lnTo>
                  <a:lnTo>
                    <a:pt x="1288" y="806"/>
                  </a:lnTo>
                  <a:lnTo>
                    <a:pt x="1277" y="824"/>
                  </a:lnTo>
                  <a:lnTo>
                    <a:pt x="1266" y="842"/>
                  </a:lnTo>
                  <a:lnTo>
                    <a:pt x="1253" y="859"/>
                  </a:lnTo>
                  <a:lnTo>
                    <a:pt x="1239" y="875"/>
                  </a:lnTo>
                  <a:lnTo>
                    <a:pt x="1225" y="890"/>
                  </a:lnTo>
                  <a:lnTo>
                    <a:pt x="1208" y="904"/>
                  </a:lnTo>
                  <a:lnTo>
                    <a:pt x="1208" y="904"/>
                  </a:lnTo>
                  <a:lnTo>
                    <a:pt x="1204" y="907"/>
                  </a:lnTo>
                  <a:lnTo>
                    <a:pt x="1197" y="911"/>
                  </a:lnTo>
                  <a:lnTo>
                    <a:pt x="1197" y="918"/>
                  </a:lnTo>
                  <a:lnTo>
                    <a:pt x="1197" y="918"/>
                  </a:lnTo>
                  <a:lnTo>
                    <a:pt x="1198" y="937"/>
                  </a:lnTo>
                  <a:lnTo>
                    <a:pt x="1200" y="954"/>
                  </a:lnTo>
                  <a:lnTo>
                    <a:pt x="1205" y="990"/>
                  </a:lnTo>
                  <a:lnTo>
                    <a:pt x="1212" y="1026"/>
                  </a:lnTo>
                  <a:lnTo>
                    <a:pt x="1220" y="1061"/>
                  </a:lnTo>
                  <a:lnTo>
                    <a:pt x="1220" y="1061"/>
                  </a:lnTo>
                  <a:lnTo>
                    <a:pt x="1231" y="1104"/>
                  </a:lnTo>
                  <a:lnTo>
                    <a:pt x="1235" y="1127"/>
                  </a:lnTo>
                  <a:lnTo>
                    <a:pt x="1239" y="1150"/>
                  </a:lnTo>
                  <a:lnTo>
                    <a:pt x="1239" y="1150"/>
                  </a:lnTo>
                  <a:lnTo>
                    <a:pt x="1239" y="1154"/>
                  </a:lnTo>
                  <a:lnTo>
                    <a:pt x="1238" y="1159"/>
                  </a:lnTo>
                  <a:lnTo>
                    <a:pt x="1236" y="1163"/>
                  </a:lnTo>
                  <a:lnTo>
                    <a:pt x="1234" y="1167"/>
                  </a:lnTo>
                  <a:lnTo>
                    <a:pt x="1234" y="1167"/>
                  </a:lnTo>
                  <a:lnTo>
                    <a:pt x="1230" y="1170"/>
                  </a:lnTo>
                  <a:lnTo>
                    <a:pt x="1225" y="1173"/>
                  </a:lnTo>
                  <a:lnTo>
                    <a:pt x="1219" y="1175"/>
                  </a:lnTo>
                  <a:lnTo>
                    <a:pt x="1214" y="1175"/>
                  </a:lnTo>
                  <a:lnTo>
                    <a:pt x="1214" y="1175"/>
                  </a:lnTo>
                  <a:close/>
                  <a:moveTo>
                    <a:pt x="912" y="999"/>
                  </a:moveTo>
                  <a:lnTo>
                    <a:pt x="912" y="999"/>
                  </a:lnTo>
                  <a:lnTo>
                    <a:pt x="916" y="1000"/>
                  </a:lnTo>
                  <a:lnTo>
                    <a:pt x="920" y="1003"/>
                  </a:lnTo>
                  <a:lnTo>
                    <a:pt x="920" y="1003"/>
                  </a:lnTo>
                  <a:lnTo>
                    <a:pt x="944" y="1018"/>
                  </a:lnTo>
                  <a:lnTo>
                    <a:pt x="967" y="1032"/>
                  </a:lnTo>
                  <a:lnTo>
                    <a:pt x="992" y="1045"/>
                  </a:lnTo>
                  <a:lnTo>
                    <a:pt x="1017" y="1057"/>
                  </a:lnTo>
                  <a:lnTo>
                    <a:pt x="1043" y="1068"/>
                  </a:lnTo>
                  <a:lnTo>
                    <a:pt x="1069" y="1078"/>
                  </a:lnTo>
                  <a:lnTo>
                    <a:pt x="1119" y="1098"/>
                  </a:lnTo>
                  <a:lnTo>
                    <a:pt x="1119" y="1098"/>
                  </a:lnTo>
                  <a:lnTo>
                    <a:pt x="1173" y="1120"/>
                  </a:lnTo>
                  <a:lnTo>
                    <a:pt x="1195" y="1128"/>
                  </a:lnTo>
                  <a:lnTo>
                    <a:pt x="1189" y="1105"/>
                  </a:lnTo>
                  <a:lnTo>
                    <a:pt x="1189" y="1105"/>
                  </a:lnTo>
                  <a:lnTo>
                    <a:pt x="1181" y="1067"/>
                  </a:lnTo>
                  <a:lnTo>
                    <a:pt x="1181" y="1067"/>
                  </a:lnTo>
                  <a:lnTo>
                    <a:pt x="1172" y="1029"/>
                  </a:lnTo>
                  <a:lnTo>
                    <a:pt x="1165" y="990"/>
                  </a:lnTo>
                  <a:lnTo>
                    <a:pt x="1162" y="971"/>
                  </a:lnTo>
                  <a:lnTo>
                    <a:pt x="1158" y="951"/>
                  </a:lnTo>
                  <a:lnTo>
                    <a:pt x="1157" y="932"/>
                  </a:lnTo>
                  <a:lnTo>
                    <a:pt x="1156" y="912"/>
                  </a:lnTo>
                  <a:lnTo>
                    <a:pt x="1156" y="912"/>
                  </a:lnTo>
                  <a:lnTo>
                    <a:pt x="1156" y="907"/>
                  </a:lnTo>
                  <a:lnTo>
                    <a:pt x="1158" y="903"/>
                  </a:lnTo>
                  <a:lnTo>
                    <a:pt x="1161" y="899"/>
                  </a:lnTo>
                  <a:lnTo>
                    <a:pt x="1165" y="896"/>
                  </a:lnTo>
                  <a:lnTo>
                    <a:pt x="1170" y="893"/>
                  </a:lnTo>
                  <a:lnTo>
                    <a:pt x="1171" y="887"/>
                  </a:lnTo>
                  <a:lnTo>
                    <a:pt x="1171" y="887"/>
                  </a:lnTo>
                  <a:lnTo>
                    <a:pt x="1173" y="882"/>
                  </a:lnTo>
                  <a:lnTo>
                    <a:pt x="1177" y="878"/>
                  </a:lnTo>
                  <a:lnTo>
                    <a:pt x="1177" y="878"/>
                  </a:lnTo>
                  <a:lnTo>
                    <a:pt x="1193" y="864"/>
                  </a:lnTo>
                  <a:lnTo>
                    <a:pt x="1207" y="849"/>
                  </a:lnTo>
                  <a:lnTo>
                    <a:pt x="1220" y="833"/>
                  </a:lnTo>
                  <a:lnTo>
                    <a:pt x="1233" y="817"/>
                  </a:lnTo>
                  <a:lnTo>
                    <a:pt x="1243" y="799"/>
                  </a:lnTo>
                  <a:lnTo>
                    <a:pt x="1253" y="782"/>
                  </a:lnTo>
                  <a:lnTo>
                    <a:pt x="1262" y="762"/>
                  </a:lnTo>
                  <a:lnTo>
                    <a:pt x="1270" y="743"/>
                  </a:lnTo>
                  <a:lnTo>
                    <a:pt x="1276" y="723"/>
                  </a:lnTo>
                  <a:lnTo>
                    <a:pt x="1282" y="701"/>
                  </a:lnTo>
                  <a:lnTo>
                    <a:pt x="1287" y="681"/>
                  </a:lnTo>
                  <a:lnTo>
                    <a:pt x="1291" y="659"/>
                  </a:lnTo>
                  <a:lnTo>
                    <a:pt x="1294" y="636"/>
                  </a:lnTo>
                  <a:lnTo>
                    <a:pt x="1296" y="614"/>
                  </a:lnTo>
                  <a:lnTo>
                    <a:pt x="1297" y="592"/>
                  </a:lnTo>
                  <a:lnTo>
                    <a:pt x="1297" y="569"/>
                  </a:lnTo>
                  <a:lnTo>
                    <a:pt x="1296" y="546"/>
                  </a:lnTo>
                  <a:lnTo>
                    <a:pt x="1295" y="525"/>
                  </a:lnTo>
                  <a:lnTo>
                    <a:pt x="1293" y="502"/>
                  </a:lnTo>
                  <a:lnTo>
                    <a:pt x="1290" y="479"/>
                  </a:lnTo>
                  <a:lnTo>
                    <a:pt x="1286" y="457"/>
                  </a:lnTo>
                  <a:lnTo>
                    <a:pt x="1281" y="436"/>
                  </a:lnTo>
                  <a:lnTo>
                    <a:pt x="1276" y="414"/>
                  </a:lnTo>
                  <a:lnTo>
                    <a:pt x="1271" y="393"/>
                  </a:lnTo>
                  <a:lnTo>
                    <a:pt x="1265" y="373"/>
                  </a:lnTo>
                  <a:lnTo>
                    <a:pt x="1258" y="353"/>
                  </a:lnTo>
                  <a:lnTo>
                    <a:pt x="1250" y="334"/>
                  </a:lnTo>
                  <a:lnTo>
                    <a:pt x="1242" y="316"/>
                  </a:lnTo>
                  <a:lnTo>
                    <a:pt x="1233" y="298"/>
                  </a:lnTo>
                  <a:lnTo>
                    <a:pt x="1225" y="281"/>
                  </a:lnTo>
                  <a:lnTo>
                    <a:pt x="1214" y="265"/>
                  </a:lnTo>
                  <a:lnTo>
                    <a:pt x="1205" y="251"/>
                  </a:lnTo>
                  <a:lnTo>
                    <a:pt x="1205" y="251"/>
                  </a:lnTo>
                  <a:lnTo>
                    <a:pt x="1187" y="229"/>
                  </a:lnTo>
                  <a:lnTo>
                    <a:pt x="1169" y="208"/>
                  </a:lnTo>
                  <a:lnTo>
                    <a:pt x="1147" y="187"/>
                  </a:lnTo>
                  <a:lnTo>
                    <a:pt x="1124" y="168"/>
                  </a:lnTo>
                  <a:lnTo>
                    <a:pt x="1101" y="150"/>
                  </a:lnTo>
                  <a:lnTo>
                    <a:pt x="1075" y="132"/>
                  </a:lnTo>
                  <a:lnTo>
                    <a:pt x="1048" y="116"/>
                  </a:lnTo>
                  <a:lnTo>
                    <a:pt x="1020" y="101"/>
                  </a:lnTo>
                  <a:lnTo>
                    <a:pt x="991" y="88"/>
                  </a:lnTo>
                  <a:lnTo>
                    <a:pt x="962" y="75"/>
                  </a:lnTo>
                  <a:lnTo>
                    <a:pt x="932" y="65"/>
                  </a:lnTo>
                  <a:lnTo>
                    <a:pt x="902" y="56"/>
                  </a:lnTo>
                  <a:lnTo>
                    <a:pt x="872" y="49"/>
                  </a:lnTo>
                  <a:lnTo>
                    <a:pt x="843" y="44"/>
                  </a:lnTo>
                  <a:lnTo>
                    <a:pt x="815" y="41"/>
                  </a:lnTo>
                  <a:lnTo>
                    <a:pt x="786" y="39"/>
                  </a:lnTo>
                  <a:lnTo>
                    <a:pt x="786" y="39"/>
                  </a:lnTo>
                  <a:lnTo>
                    <a:pt x="765" y="40"/>
                  </a:lnTo>
                  <a:lnTo>
                    <a:pt x="744" y="42"/>
                  </a:lnTo>
                  <a:lnTo>
                    <a:pt x="725" y="45"/>
                  </a:lnTo>
                  <a:lnTo>
                    <a:pt x="705" y="49"/>
                  </a:lnTo>
                  <a:lnTo>
                    <a:pt x="705" y="49"/>
                  </a:lnTo>
                  <a:lnTo>
                    <a:pt x="700" y="50"/>
                  </a:lnTo>
                  <a:lnTo>
                    <a:pt x="700" y="50"/>
                  </a:lnTo>
                  <a:lnTo>
                    <a:pt x="695" y="49"/>
                  </a:lnTo>
                  <a:lnTo>
                    <a:pt x="690" y="47"/>
                  </a:lnTo>
                  <a:lnTo>
                    <a:pt x="686" y="45"/>
                  </a:lnTo>
                  <a:lnTo>
                    <a:pt x="686" y="45"/>
                  </a:lnTo>
                  <a:lnTo>
                    <a:pt x="633" y="44"/>
                  </a:lnTo>
                  <a:lnTo>
                    <a:pt x="633" y="44"/>
                  </a:lnTo>
                  <a:lnTo>
                    <a:pt x="575" y="45"/>
                  </a:lnTo>
                  <a:lnTo>
                    <a:pt x="516" y="47"/>
                  </a:lnTo>
                  <a:lnTo>
                    <a:pt x="488" y="49"/>
                  </a:lnTo>
                  <a:lnTo>
                    <a:pt x="459" y="52"/>
                  </a:lnTo>
                  <a:lnTo>
                    <a:pt x="430" y="56"/>
                  </a:lnTo>
                  <a:lnTo>
                    <a:pt x="402" y="60"/>
                  </a:lnTo>
                  <a:lnTo>
                    <a:pt x="374" y="65"/>
                  </a:lnTo>
                  <a:lnTo>
                    <a:pt x="348" y="71"/>
                  </a:lnTo>
                  <a:lnTo>
                    <a:pt x="321" y="79"/>
                  </a:lnTo>
                  <a:lnTo>
                    <a:pt x="295" y="89"/>
                  </a:lnTo>
                  <a:lnTo>
                    <a:pt x="270" y="99"/>
                  </a:lnTo>
                  <a:lnTo>
                    <a:pt x="245" y="111"/>
                  </a:lnTo>
                  <a:lnTo>
                    <a:pt x="223" y="125"/>
                  </a:lnTo>
                  <a:lnTo>
                    <a:pt x="200" y="140"/>
                  </a:lnTo>
                  <a:lnTo>
                    <a:pt x="200" y="140"/>
                  </a:lnTo>
                  <a:lnTo>
                    <a:pt x="184" y="153"/>
                  </a:lnTo>
                  <a:lnTo>
                    <a:pt x="169" y="165"/>
                  </a:lnTo>
                  <a:lnTo>
                    <a:pt x="156" y="179"/>
                  </a:lnTo>
                  <a:lnTo>
                    <a:pt x="142" y="193"/>
                  </a:lnTo>
                  <a:lnTo>
                    <a:pt x="131" y="208"/>
                  </a:lnTo>
                  <a:lnTo>
                    <a:pt x="119" y="223"/>
                  </a:lnTo>
                  <a:lnTo>
                    <a:pt x="109" y="238"/>
                  </a:lnTo>
                  <a:lnTo>
                    <a:pt x="99" y="254"/>
                  </a:lnTo>
                  <a:lnTo>
                    <a:pt x="90" y="271"/>
                  </a:lnTo>
                  <a:lnTo>
                    <a:pt x="82" y="287"/>
                  </a:lnTo>
                  <a:lnTo>
                    <a:pt x="74" y="305"/>
                  </a:lnTo>
                  <a:lnTo>
                    <a:pt x="68" y="321"/>
                  </a:lnTo>
                  <a:lnTo>
                    <a:pt x="62" y="340"/>
                  </a:lnTo>
                  <a:lnTo>
                    <a:pt x="56" y="357"/>
                  </a:lnTo>
                  <a:lnTo>
                    <a:pt x="52" y="375"/>
                  </a:lnTo>
                  <a:lnTo>
                    <a:pt x="48" y="393"/>
                  </a:lnTo>
                  <a:lnTo>
                    <a:pt x="45" y="412"/>
                  </a:lnTo>
                  <a:lnTo>
                    <a:pt x="42" y="431"/>
                  </a:lnTo>
                  <a:lnTo>
                    <a:pt x="40" y="448"/>
                  </a:lnTo>
                  <a:lnTo>
                    <a:pt x="39" y="467"/>
                  </a:lnTo>
                  <a:lnTo>
                    <a:pt x="38" y="504"/>
                  </a:lnTo>
                  <a:lnTo>
                    <a:pt x="39" y="541"/>
                  </a:lnTo>
                  <a:lnTo>
                    <a:pt x="43" y="577"/>
                  </a:lnTo>
                  <a:lnTo>
                    <a:pt x="48" y="612"/>
                  </a:lnTo>
                  <a:lnTo>
                    <a:pt x="55" y="647"/>
                  </a:lnTo>
                  <a:lnTo>
                    <a:pt x="65" y="679"/>
                  </a:lnTo>
                  <a:lnTo>
                    <a:pt x="65" y="679"/>
                  </a:lnTo>
                  <a:lnTo>
                    <a:pt x="77" y="713"/>
                  </a:lnTo>
                  <a:lnTo>
                    <a:pt x="90" y="745"/>
                  </a:lnTo>
                  <a:lnTo>
                    <a:pt x="105" y="776"/>
                  </a:lnTo>
                  <a:lnTo>
                    <a:pt x="121" y="805"/>
                  </a:lnTo>
                  <a:lnTo>
                    <a:pt x="139" y="831"/>
                  </a:lnTo>
                  <a:lnTo>
                    <a:pt x="159" y="856"/>
                  </a:lnTo>
                  <a:lnTo>
                    <a:pt x="179" y="880"/>
                  </a:lnTo>
                  <a:lnTo>
                    <a:pt x="201" y="902"/>
                  </a:lnTo>
                  <a:lnTo>
                    <a:pt x="225" y="922"/>
                  </a:lnTo>
                  <a:lnTo>
                    <a:pt x="251" y="941"/>
                  </a:lnTo>
                  <a:lnTo>
                    <a:pt x="277" y="957"/>
                  </a:lnTo>
                  <a:lnTo>
                    <a:pt x="305" y="973"/>
                  </a:lnTo>
                  <a:lnTo>
                    <a:pt x="335" y="986"/>
                  </a:lnTo>
                  <a:lnTo>
                    <a:pt x="367" y="998"/>
                  </a:lnTo>
                  <a:lnTo>
                    <a:pt x="400" y="1008"/>
                  </a:lnTo>
                  <a:lnTo>
                    <a:pt x="434" y="1017"/>
                  </a:lnTo>
                  <a:lnTo>
                    <a:pt x="434" y="1017"/>
                  </a:lnTo>
                  <a:lnTo>
                    <a:pt x="468" y="1025"/>
                  </a:lnTo>
                  <a:lnTo>
                    <a:pt x="500" y="1031"/>
                  </a:lnTo>
                  <a:lnTo>
                    <a:pt x="533" y="1036"/>
                  </a:lnTo>
                  <a:lnTo>
                    <a:pt x="562" y="1040"/>
                  </a:lnTo>
                  <a:lnTo>
                    <a:pt x="592" y="1043"/>
                  </a:lnTo>
                  <a:lnTo>
                    <a:pt x="622" y="1045"/>
                  </a:lnTo>
                  <a:lnTo>
                    <a:pt x="650" y="1046"/>
                  </a:lnTo>
                  <a:lnTo>
                    <a:pt x="678" y="1047"/>
                  </a:lnTo>
                  <a:lnTo>
                    <a:pt x="678" y="1047"/>
                  </a:lnTo>
                  <a:lnTo>
                    <a:pt x="707" y="1046"/>
                  </a:lnTo>
                  <a:lnTo>
                    <a:pt x="736" y="1045"/>
                  </a:lnTo>
                  <a:lnTo>
                    <a:pt x="764" y="1042"/>
                  </a:lnTo>
                  <a:lnTo>
                    <a:pt x="791" y="1038"/>
                  </a:lnTo>
                  <a:lnTo>
                    <a:pt x="817" y="1033"/>
                  </a:lnTo>
                  <a:lnTo>
                    <a:pt x="842" y="1028"/>
                  </a:lnTo>
                  <a:lnTo>
                    <a:pt x="866" y="1020"/>
                  </a:lnTo>
                  <a:lnTo>
                    <a:pt x="890" y="1012"/>
                  </a:lnTo>
                  <a:lnTo>
                    <a:pt x="890" y="1012"/>
                  </a:lnTo>
                  <a:lnTo>
                    <a:pt x="892" y="1011"/>
                  </a:lnTo>
                  <a:lnTo>
                    <a:pt x="895" y="1010"/>
                  </a:lnTo>
                  <a:lnTo>
                    <a:pt x="897" y="1007"/>
                  </a:lnTo>
                  <a:lnTo>
                    <a:pt x="897" y="1007"/>
                  </a:lnTo>
                  <a:lnTo>
                    <a:pt x="900" y="1005"/>
                  </a:lnTo>
                  <a:lnTo>
                    <a:pt x="903" y="1002"/>
                  </a:lnTo>
                  <a:lnTo>
                    <a:pt x="912" y="999"/>
                  </a:lnTo>
                  <a:lnTo>
                    <a:pt x="912" y="99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35" name="Freeform 829"/>
            <p:cNvSpPr/>
            <p:nvPr/>
          </p:nvSpPr>
          <p:spPr bwMode="auto">
            <a:xfrm>
              <a:off x="6411913" y="1501775"/>
              <a:ext cx="71438" cy="65088"/>
            </a:xfrm>
            <a:custGeom>
              <a:avLst/>
              <a:gdLst/>
              <a:ahLst/>
              <a:cxnLst>
                <a:cxn ang="0">
                  <a:pos x="76" y="123"/>
                </a:cxn>
                <a:cxn ang="0">
                  <a:pos x="76" y="123"/>
                </a:cxn>
                <a:cxn ang="0">
                  <a:pos x="71" y="123"/>
                </a:cxn>
                <a:cxn ang="0">
                  <a:pos x="66" y="122"/>
                </a:cxn>
                <a:cxn ang="0">
                  <a:pos x="64" y="121"/>
                </a:cxn>
                <a:cxn ang="0">
                  <a:pos x="64" y="121"/>
                </a:cxn>
                <a:cxn ang="0">
                  <a:pos x="57" y="121"/>
                </a:cxn>
                <a:cxn ang="0">
                  <a:pos x="57" y="121"/>
                </a:cxn>
                <a:cxn ang="0">
                  <a:pos x="55" y="121"/>
                </a:cxn>
                <a:cxn ang="0">
                  <a:pos x="55" y="121"/>
                </a:cxn>
                <a:cxn ang="0">
                  <a:pos x="45" y="119"/>
                </a:cxn>
                <a:cxn ang="0">
                  <a:pos x="36" y="115"/>
                </a:cxn>
                <a:cxn ang="0">
                  <a:pos x="27" y="110"/>
                </a:cxn>
                <a:cxn ang="0">
                  <a:pos x="19" y="104"/>
                </a:cxn>
                <a:cxn ang="0">
                  <a:pos x="13" y="98"/>
                </a:cxn>
                <a:cxn ang="0">
                  <a:pos x="8" y="89"/>
                </a:cxn>
                <a:cxn ang="0">
                  <a:pos x="4" y="81"/>
                </a:cxn>
                <a:cxn ang="0">
                  <a:pos x="1" y="73"/>
                </a:cxn>
                <a:cxn ang="0">
                  <a:pos x="1" y="73"/>
                </a:cxn>
                <a:cxn ang="0">
                  <a:pos x="0" y="63"/>
                </a:cxn>
                <a:cxn ang="0">
                  <a:pos x="1" y="53"/>
                </a:cxn>
                <a:cxn ang="0">
                  <a:pos x="2" y="44"/>
                </a:cxn>
                <a:cxn ang="0">
                  <a:pos x="5" y="36"/>
                </a:cxn>
                <a:cxn ang="0">
                  <a:pos x="9" y="27"/>
                </a:cxn>
                <a:cxn ang="0">
                  <a:pos x="13" y="20"/>
                </a:cxn>
                <a:cxn ang="0">
                  <a:pos x="19" y="14"/>
                </a:cxn>
                <a:cxn ang="0">
                  <a:pos x="27" y="8"/>
                </a:cxn>
                <a:cxn ang="0">
                  <a:pos x="27" y="8"/>
                </a:cxn>
                <a:cxn ang="0">
                  <a:pos x="33" y="5"/>
                </a:cxn>
                <a:cxn ang="0">
                  <a:pos x="40" y="2"/>
                </a:cxn>
                <a:cxn ang="0">
                  <a:pos x="47" y="1"/>
                </a:cxn>
                <a:cxn ang="0">
                  <a:pos x="56" y="0"/>
                </a:cxn>
                <a:cxn ang="0">
                  <a:pos x="56" y="0"/>
                </a:cxn>
                <a:cxn ang="0">
                  <a:pos x="64" y="1"/>
                </a:cxn>
                <a:cxn ang="0">
                  <a:pos x="72" y="3"/>
                </a:cxn>
                <a:cxn ang="0">
                  <a:pos x="80" y="6"/>
                </a:cxn>
                <a:cxn ang="0">
                  <a:pos x="89" y="9"/>
                </a:cxn>
                <a:cxn ang="0">
                  <a:pos x="89" y="9"/>
                </a:cxn>
                <a:cxn ang="0">
                  <a:pos x="99" y="15"/>
                </a:cxn>
                <a:cxn ang="0">
                  <a:pos x="108" y="22"/>
                </a:cxn>
                <a:cxn ang="0">
                  <a:pos x="118" y="31"/>
                </a:cxn>
                <a:cxn ang="0">
                  <a:pos x="125" y="40"/>
                </a:cxn>
                <a:cxn ang="0">
                  <a:pos x="130" y="49"/>
                </a:cxn>
                <a:cxn ang="0">
                  <a:pos x="132" y="54"/>
                </a:cxn>
                <a:cxn ang="0">
                  <a:pos x="134" y="59"/>
                </a:cxn>
                <a:cxn ang="0">
                  <a:pos x="134" y="65"/>
                </a:cxn>
                <a:cxn ang="0">
                  <a:pos x="134" y="70"/>
                </a:cxn>
                <a:cxn ang="0">
                  <a:pos x="134" y="75"/>
                </a:cxn>
                <a:cxn ang="0">
                  <a:pos x="132" y="80"/>
                </a:cxn>
                <a:cxn ang="0">
                  <a:pos x="132" y="80"/>
                </a:cxn>
                <a:cxn ang="0">
                  <a:pos x="128" y="88"/>
                </a:cxn>
                <a:cxn ang="0">
                  <a:pos x="123" y="96"/>
                </a:cxn>
                <a:cxn ang="0">
                  <a:pos x="116" y="103"/>
                </a:cxn>
                <a:cxn ang="0">
                  <a:pos x="109" y="110"/>
                </a:cxn>
                <a:cxn ang="0">
                  <a:pos x="101" y="115"/>
                </a:cxn>
                <a:cxn ang="0">
                  <a:pos x="93" y="120"/>
                </a:cxn>
                <a:cxn ang="0">
                  <a:pos x="84" y="122"/>
                </a:cxn>
                <a:cxn ang="0">
                  <a:pos x="76" y="123"/>
                </a:cxn>
                <a:cxn ang="0">
                  <a:pos x="76" y="123"/>
                </a:cxn>
              </a:cxnLst>
              <a:rect l="0" t="0" r="r" b="b"/>
              <a:pathLst>
                <a:path w="134" h="123">
                  <a:moveTo>
                    <a:pt x="76" y="123"/>
                  </a:moveTo>
                  <a:lnTo>
                    <a:pt x="76" y="123"/>
                  </a:lnTo>
                  <a:lnTo>
                    <a:pt x="71" y="123"/>
                  </a:lnTo>
                  <a:lnTo>
                    <a:pt x="66" y="122"/>
                  </a:lnTo>
                  <a:lnTo>
                    <a:pt x="64" y="121"/>
                  </a:lnTo>
                  <a:lnTo>
                    <a:pt x="64" y="121"/>
                  </a:lnTo>
                  <a:lnTo>
                    <a:pt x="57" y="121"/>
                  </a:lnTo>
                  <a:lnTo>
                    <a:pt x="57" y="121"/>
                  </a:lnTo>
                  <a:lnTo>
                    <a:pt x="55" y="121"/>
                  </a:lnTo>
                  <a:lnTo>
                    <a:pt x="55" y="121"/>
                  </a:lnTo>
                  <a:lnTo>
                    <a:pt x="45" y="119"/>
                  </a:lnTo>
                  <a:lnTo>
                    <a:pt x="36" y="115"/>
                  </a:lnTo>
                  <a:lnTo>
                    <a:pt x="27" y="110"/>
                  </a:lnTo>
                  <a:lnTo>
                    <a:pt x="19" y="104"/>
                  </a:lnTo>
                  <a:lnTo>
                    <a:pt x="13" y="98"/>
                  </a:lnTo>
                  <a:lnTo>
                    <a:pt x="8" y="89"/>
                  </a:lnTo>
                  <a:lnTo>
                    <a:pt x="4" y="81"/>
                  </a:lnTo>
                  <a:lnTo>
                    <a:pt x="1" y="73"/>
                  </a:lnTo>
                  <a:lnTo>
                    <a:pt x="1" y="73"/>
                  </a:lnTo>
                  <a:lnTo>
                    <a:pt x="0" y="63"/>
                  </a:lnTo>
                  <a:lnTo>
                    <a:pt x="1" y="53"/>
                  </a:lnTo>
                  <a:lnTo>
                    <a:pt x="2" y="44"/>
                  </a:lnTo>
                  <a:lnTo>
                    <a:pt x="5" y="36"/>
                  </a:lnTo>
                  <a:lnTo>
                    <a:pt x="9" y="27"/>
                  </a:lnTo>
                  <a:lnTo>
                    <a:pt x="13" y="20"/>
                  </a:lnTo>
                  <a:lnTo>
                    <a:pt x="19" y="14"/>
                  </a:lnTo>
                  <a:lnTo>
                    <a:pt x="27" y="8"/>
                  </a:lnTo>
                  <a:lnTo>
                    <a:pt x="27" y="8"/>
                  </a:lnTo>
                  <a:lnTo>
                    <a:pt x="33" y="5"/>
                  </a:lnTo>
                  <a:lnTo>
                    <a:pt x="40" y="2"/>
                  </a:lnTo>
                  <a:lnTo>
                    <a:pt x="47" y="1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64" y="1"/>
                  </a:lnTo>
                  <a:lnTo>
                    <a:pt x="72" y="3"/>
                  </a:lnTo>
                  <a:lnTo>
                    <a:pt x="80" y="6"/>
                  </a:lnTo>
                  <a:lnTo>
                    <a:pt x="89" y="9"/>
                  </a:lnTo>
                  <a:lnTo>
                    <a:pt x="89" y="9"/>
                  </a:lnTo>
                  <a:lnTo>
                    <a:pt x="99" y="15"/>
                  </a:lnTo>
                  <a:lnTo>
                    <a:pt x="108" y="22"/>
                  </a:lnTo>
                  <a:lnTo>
                    <a:pt x="118" y="31"/>
                  </a:lnTo>
                  <a:lnTo>
                    <a:pt x="125" y="40"/>
                  </a:lnTo>
                  <a:lnTo>
                    <a:pt x="130" y="49"/>
                  </a:lnTo>
                  <a:lnTo>
                    <a:pt x="132" y="54"/>
                  </a:lnTo>
                  <a:lnTo>
                    <a:pt x="134" y="59"/>
                  </a:lnTo>
                  <a:lnTo>
                    <a:pt x="134" y="65"/>
                  </a:lnTo>
                  <a:lnTo>
                    <a:pt x="134" y="70"/>
                  </a:lnTo>
                  <a:lnTo>
                    <a:pt x="134" y="75"/>
                  </a:lnTo>
                  <a:lnTo>
                    <a:pt x="132" y="80"/>
                  </a:lnTo>
                  <a:lnTo>
                    <a:pt x="132" y="80"/>
                  </a:lnTo>
                  <a:lnTo>
                    <a:pt x="128" y="88"/>
                  </a:lnTo>
                  <a:lnTo>
                    <a:pt x="123" y="96"/>
                  </a:lnTo>
                  <a:lnTo>
                    <a:pt x="116" y="103"/>
                  </a:lnTo>
                  <a:lnTo>
                    <a:pt x="109" y="110"/>
                  </a:lnTo>
                  <a:lnTo>
                    <a:pt x="101" y="115"/>
                  </a:lnTo>
                  <a:lnTo>
                    <a:pt x="93" y="120"/>
                  </a:lnTo>
                  <a:lnTo>
                    <a:pt x="84" y="122"/>
                  </a:lnTo>
                  <a:lnTo>
                    <a:pt x="76" y="123"/>
                  </a:lnTo>
                  <a:lnTo>
                    <a:pt x="76" y="12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36" name="Freeform 830"/>
            <p:cNvSpPr/>
            <p:nvPr/>
          </p:nvSpPr>
          <p:spPr bwMode="auto">
            <a:xfrm>
              <a:off x="6535738" y="1511300"/>
              <a:ext cx="63500" cy="57150"/>
            </a:xfrm>
            <a:custGeom>
              <a:avLst/>
              <a:gdLst/>
              <a:ahLst/>
              <a:cxnLst>
                <a:cxn ang="0">
                  <a:pos x="66" y="110"/>
                </a:cxn>
                <a:cxn ang="0">
                  <a:pos x="46" y="106"/>
                </a:cxn>
                <a:cxn ang="0">
                  <a:pos x="44" y="106"/>
                </a:cxn>
                <a:cxn ang="0">
                  <a:pos x="42" y="106"/>
                </a:cxn>
                <a:cxn ang="0">
                  <a:pos x="38" y="106"/>
                </a:cxn>
                <a:cxn ang="0">
                  <a:pos x="33" y="104"/>
                </a:cxn>
                <a:cxn ang="0">
                  <a:pos x="29" y="100"/>
                </a:cxn>
                <a:cxn ang="0">
                  <a:pos x="28" y="99"/>
                </a:cxn>
                <a:cxn ang="0">
                  <a:pos x="11" y="83"/>
                </a:cxn>
                <a:cxn ang="0">
                  <a:pos x="1" y="62"/>
                </a:cxn>
                <a:cxn ang="0">
                  <a:pos x="0" y="52"/>
                </a:cxn>
                <a:cxn ang="0">
                  <a:pos x="3" y="33"/>
                </a:cxn>
                <a:cxn ang="0">
                  <a:pos x="7" y="26"/>
                </a:cxn>
                <a:cxn ang="0">
                  <a:pos x="15" y="18"/>
                </a:cxn>
                <a:cxn ang="0">
                  <a:pos x="35" y="5"/>
                </a:cxn>
                <a:cxn ang="0">
                  <a:pos x="49" y="1"/>
                </a:cxn>
                <a:cxn ang="0">
                  <a:pos x="58" y="0"/>
                </a:cxn>
                <a:cxn ang="0">
                  <a:pos x="61" y="0"/>
                </a:cxn>
                <a:cxn ang="0">
                  <a:pos x="63" y="0"/>
                </a:cxn>
                <a:cxn ang="0">
                  <a:pos x="80" y="1"/>
                </a:cxn>
                <a:cxn ang="0">
                  <a:pos x="89" y="4"/>
                </a:cxn>
                <a:cxn ang="0">
                  <a:pos x="102" y="11"/>
                </a:cxn>
                <a:cxn ang="0">
                  <a:pos x="112" y="21"/>
                </a:cxn>
                <a:cxn ang="0">
                  <a:pos x="119" y="35"/>
                </a:cxn>
                <a:cxn ang="0">
                  <a:pos x="120" y="43"/>
                </a:cxn>
                <a:cxn ang="0">
                  <a:pos x="120" y="60"/>
                </a:cxn>
                <a:cxn ang="0">
                  <a:pos x="116" y="76"/>
                </a:cxn>
                <a:cxn ang="0">
                  <a:pos x="109" y="91"/>
                </a:cxn>
                <a:cxn ang="0">
                  <a:pos x="99" y="100"/>
                </a:cxn>
                <a:cxn ang="0">
                  <a:pos x="99" y="103"/>
                </a:cxn>
                <a:cxn ang="0">
                  <a:pos x="93" y="105"/>
                </a:cxn>
                <a:cxn ang="0">
                  <a:pos x="85" y="109"/>
                </a:cxn>
                <a:cxn ang="0">
                  <a:pos x="76" y="109"/>
                </a:cxn>
                <a:cxn ang="0">
                  <a:pos x="66" y="110"/>
                </a:cxn>
              </a:cxnLst>
              <a:rect l="0" t="0" r="r" b="b"/>
              <a:pathLst>
                <a:path w="121" h="110">
                  <a:moveTo>
                    <a:pt x="66" y="110"/>
                  </a:moveTo>
                  <a:lnTo>
                    <a:pt x="66" y="110"/>
                  </a:lnTo>
                  <a:lnTo>
                    <a:pt x="56" y="109"/>
                  </a:lnTo>
                  <a:lnTo>
                    <a:pt x="46" y="106"/>
                  </a:lnTo>
                  <a:lnTo>
                    <a:pt x="46" y="106"/>
                  </a:lnTo>
                  <a:lnTo>
                    <a:pt x="44" y="106"/>
                  </a:lnTo>
                  <a:lnTo>
                    <a:pt x="42" y="106"/>
                  </a:lnTo>
                  <a:lnTo>
                    <a:pt x="42" y="106"/>
                  </a:lnTo>
                  <a:lnTo>
                    <a:pt x="38" y="106"/>
                  </a:lnTo>
                  <a:lnTo>
                    <a:pt x="38" y="106"/>
                  </a:lnTo>
                  <a:lnTo>
                    <a:pt x="36" y="105"/>
                  </a:lnTo>
                  <a:lnTo>
                    <a:pt x="33" y="104"/>
                  </a:lnTo>
                  <a:lnTo>
                    <a:pt x="29" y="100"/>
                  </a:lnTo>
                  <a:lnTo>
                    <a:pt x="29" y="100"/>
                  </a:lnTo>
                  <a:lnTo>
                    <a:pt x="28" y="99"/>
                  </a:lnTo>
                  <a:lnTo>
                    <a:pt x="28" y="99"/>
                  </a:lnTo>
                  <a:lnTo>
                    <a:pt x="18" y="92"/>
                  </a:lnTo>
                  <a:lnTo>
                    <a:pt x="11" y="83"/>
                  </a:lnTo>
                  <a:lnTo>
                    <a:pt x="4" y="73"/>
                  </a:lnTo>
                  <a:lnTo>
                    <a:pt x="1" y="62"/>
                  </a:lnTo>
                  <a:lnTo>
                    <a:pt x="1" y="62"/>
                  </a:lnTo>
                  <a:lnTo>
                    <a:pt x="0" y="52"/>
                  </a:lnTo>
                  <a:lnTo>
                    <a:pt x="0" y="42"/>
                  </a:lnTo>
                  <a:lnTo>
                    <a:pt x="3" y="33"/>
                  </a:lnTo>
                  <a:lnTo>
                    <a:pt x="7" y="26"/>
                  </a:lnTo>
                  <a:lnTo>
                    <a:pt x="7" y="26"/>
                  </a:lnTo>
                  <a:lnTo>
                    <a:pt x="11" y="21"/>
                  </a:lnTo>
                  <a:lnTo>
                    <a:pt x="15" y="18"/>
                  </a:lnTo>
                  <a:lnTo>
                    <a:pt x="24" y="10"/>
                  </a:lnTo>
                  <a:lnTo>
                    <a:pt x="35" y="5"/>
                  </a:lnTo>
                  <a:lnTo>
                    <a:pt x="49" y="1"/>
                  </a:lnTo>
                  <a:lnTo>
                    <a:pt x="49" y="1"/>
                  </a:lnTo>
                  <a:lnTo>
                    <a:pt x="54" y="0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61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71" y="0"/>
                  </a:lnTo>
                  <a:lnTo>
                    <a:pt x="80" y="1"/>
                  </a:lnTo>
                  <a:lnTo>
                    <a:pt x="80" y="1"/>
                  </a:lnTo>
                  <a:lnTo>
                    <a:pt x="89" y="4"/>
                  </a:lnTo>
                  <a:lnTo>
                    <a:pt x="96" y="7"/>
                  </a:lnTo>
                  <a:lnTo>
                    <a:pt x="102" y="11"/>
                  </a:lnTo>
                  <a:lnTo>
                    <a:pt x="108" y="16"/>
                  </a:lnTo>
                  <a:lnTo>
                    <a:pt x="112" y="21"/>
                  </a:lnTo>
                  <a:lnTo>
                    <a:pt x="115" y="25"/>
                  </a:lnTo>
                  <a:lnTo>
                    <a:pt x="119" y="35"/>
                  </a:lnTo>
                  <a:lnTo>
                    <a:pt x="119" y="35"/>
                  </a:lnTo>
                  <a:lnTo>
                    <a:pt x="120" y="43"/>
                  </a:lnTo>
                  <a:lnTo>
                    <a:pt x="121" y="52"/>
                  </a:lnTo>
                  <a:lnTo>
                    <a:pt x="120" y="60"/>
                  </a:lnTo>
                  <a:lnTo>
                    <a:pt x="119" y="68"/>
                  </a:lnTo>
                  <a:lnTo>
                    <a:pt x="116" y="76"/>
                  </a:lnTo>
                  <a:lnTo>
                    <a:pt x="113" y="84"/>
                  </a:lnTo>
                  <a:lnTo>
                    <a:pt x="109" y="91"/>
                  </a:lnTo>
                  <a:lnTo>
                    <a:pt x="104" y="97"/>
                  </a:lnTo>
                  <a:lnTo>
                    <a:pt x="99" y="100"/>
                  </a:lnTo>
                  <a:lnTo>
                    <a:pt x="99" y="103"/>
                  </a:lnTo>
                  <a:lnTo>
                    <a:pt x="99" y="103"/>
                  </a:lnTo>
                  <a:lnTo>
                    <a:pt x="97" y="103"/>
                  </a:lnTo>
                  <a:lnTo>
                    <a:pt x="93" y="105"/>
                  </a:lnTo>
                  <a:lnTo>
                    <a:pt x="93" y="105"/>
                  </a:lnTo>
                  <a:lnTo>
                    <a:pt x="85" y="109"/>
                  </a:lnTo>
                  <a:lnTo>
                    <a:pt x="77" y="109"/>
                  </a:lnTo>
                  <a:lnTo>
                    <a:pt x="76" y="109"/>
                  </a:lnTo>
                  <a:lnTo>
                    <a:pt x="76" y="109"/>
                  </a:lnTo>
                  <a:lnTo>
                    <a:pt x="66" y="110"/>
                  </a:lnTo>
                  <a:lnTo>
                    <a:pt x="66" y="11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37" name="Freeform 831"/>
            <p:cNvSpPr/>
            <p:nvPr/>
          </p:nvSpPr>
          <p:spPr bwMode="auto">
            <a:xfrm>
              <a:off x="6656388" y="1506538"/>
              <a:ext cx="73025" cy="68263"/>
            </a:xfrm>
            <a:custGeom>
              <a:avLst/>
              <a:gdLst/>
              <a:ahLst/>
              <a:cxnLst>
                <a:cxn ang="0">
                  <a:pos x="62" y="128"/>
                </a:cxn>
                <a:cxn ang="0">
                  <a:pos x="46" y="124"/>
                </a:cxn>
                <a:cxn ang="0">
                  <a:pos x="42" y="122"/>
                </a:cxn>
                <a:cxn ang="0">
                  <a:pos x="30" y="109"/>
                </a:cxn>
                <a:cxn ang="0">
                  <a:pos x="18" y="85"/>
                </a:cxn>
                <a:cxn ang="0">
                  <a:pos x="15" y="79"/>
                </a:cxn>
                <a:cxn ang="0">
                  <a:pos x="11" y="75"/>
                </a:cxn>
                <a:cxn ang="0">
                  <a:pos x="4" y="64"/>
                </a:cxn>
                <a:cxn ang="0">
                  <a:pos x="0" y="51"/>
                </a:cxn>
                <a:cxn ang="0">
                  <a:pos x="3" y="39"/>
                </a:cxn>
                <a:cxn ang="0">
                  <a:pos x="6" y="34"/>
                </a:cxn>
                <a:cxn ang="0">
                  <a:pos x="18" y="20"/>
                </a:cxn>
                <a:cxn ang="0">
                  <a:pos x="35" y="10"/>
                </a:cxn>
                <a:cxn ang="0">
                  <a:pos x="53" y="3"/>
                </a:cxn>
                <a:cxn ang="0">
                  <a:pos x="72" y="0"/>
                </a:cxn>
                <a:cxn ang="0">
                  <a:pos x="80" y="1"/>
                </a:cxn>
                <a:cxn ang="0">
                  <a:pos x="94" y="6"/>
                </a:cxn>
                <a:cxn ang="0">
                  <a:pos x="102" y="13"/>
                </a:cxn>
                <a:cxn ang="0">
                  <a:pos x="105" y="14"/>
                </a:cxn>
                <a:cxn ang="0">
                  <a:pos x="114" y="18"/>
                </a:cxn>
                <a:cxn ang="0">
                  <a:pos x="122" y="26"/>
                </a:cxn>
                <a:cxn ang="0">
                  <a:pos x="135" y="45"/>
                </a:cxn>
                <a:cxn ang="0">
                  <a:pos x="138" y="56"/>
                </a:cxn>
                <a:cxn ang="0">
                  <a:pos x="139" y="70"/>
                </a:cxn>
                <a:cxn ang="0">
                  <a:pos x="136" y="81"/>
                </a:cxn>
                <a:cxn ang="0">
                  <a:pos x="134" y="86"/>
                </a:cxn>
                <a:cxn ang="0">
                  <a:pos x="120" y="98"/>
                </a:cxn>
                <a:cxn ang="0">
                  <a:pos x="104" y="104"/>
                </a:cxn>
                <a:cxn ang="0">
                  <a:pos x="96" y="109"/>
                </a:cxn>
                <a:cxn ang="0">
                  <a:pos x="90" y="116"/>
                </a:cxn>
                <a:cxn ang="0">
                  <a:pos x="84" y="121"/>
                </a:cxn>
                <a:cxn ang="0">
                  <a:pos x="70" y="128"/>
                </a:cxn>
                <a:cxn ang="0">
                  <a:pos x="62" y="128"/>
                </a:cxn>
              </a:cxnLst>
              <a:rect l="0" t="0" r="r" b="b"/>
              <a:pathLst>
                <a:path w="139" h="128">
                  <a:moveTo>
                    <a:pt x="62" y="128"/>
                  </a:moveTo>
                  <a:lnTo>
                    <a:pt x="62" y="128"/>
                  </a:lnTo>
                  <a:lnTo>
                    <a:pt x="54" y="127"/>
                  </a:lnTo>
                  <a:lnTo>
                    <a:pt x="46" y="124"/>
                  </a:lnTo>
                  <a:lnTo>
                    <a:pt x="46" y="124"/>
                  </a:lnTo>
                  <a:lnTo>
                    <a:pt x="42" y="122"/>
                  </a:lnTo>
                  <a:lnTo>
                    <a:pt x="38" y="118"/>
                  </a:lnTo>
                  <a:lnTo>
                    <a:pt x="30" y="109"/>
                  </a:lnTo>
                  <a:lnTo>
                    <a:pt x="24" y="98"/>
                  </a:lnTo>
                  <a:lnTo>
                    <a:pt x="18" y="85"/>
                  </a:lnTo>
                  <a:lnTo>
                    <a:pt x="17" y="81"/>
                  </a:lnTo>
                  <a:lnTo>
                    <a:pt x="15" y="79"/>
                  </a:lnTo>
                  <a:lnTo>
                    <a:pt x="15" y="79"/>
                  </a:lnTo>
                  <a:lnTo>
                    <a:pt x="11" y="75"/>
                  </a:lnTo>
                  <a:lnTo>
                    <a:pt x="7" y="70"/>
                  </a:lnTo>
                  <a:lnTo>
                    <a:pt x="4" y="64"/>
                  </a:lnTo>
                  <a:lnTo>
                    <a:pt x="2" y="58"/>
                  </a:lnTo>
                  <a:lnTo>
                    <a:pt x="0" y="51"/>
                  </a:lnTo>
                  <a:lnTo>
                    <a:pt x="0" y="45"/>
                  </a:lnTo>
                  <a:lnTo>
                    <a:pt x="3" y="39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11" y="27"/>
                  </a:lnTo>
                  <a:lnTo>
                    <a:pt x="18" y="20"/>
                  </a:lnTo>
                  <a:lnTo>
                    <a:pt x="26" y="15"/>
                  </a:lnTo>
                  <a:lnTo>
                    <a:pt x="35" y="10"/>
                  </a:lnTo>
                  <a:lnTo>
                    <a:pt x="44" y="6"/>
                  </a:lnTo>
                  <a:lnTo>
                    <a:pt x="53" y="3"/>
                  </a:lnTo>
                  <a:lnTo>
                    <a:pt x="62" y="1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80" y="1"/>
                  </a:lnTo>
                  <a:lnTo>
                    <a:pt x="87" y="3"/>
                  </a:lnTo>
                  <a:lnTo>
                    <a:pt x="94" y="6"/>
                  </a:lnTo>
                  <a:lnTo>
                    <a:pt x="100" y="11"/>
                  </a:lnTo>
                  <a:lnTo>
                    <a:pt x="102" y="13"/>
                  </a:lnTo>
                  <a:lnTo>
                    <a:pt x="105" y="14"/>
                  </a:lnTo>
                  <a:lnTo>
                    <a:pt x="105" y="14"/>
                  </a:lnTo>
                  <a:lnTo>
                    <a:pt x="114" y="18"/>
                  </a:lnTo>
                  <a:lnTo>
                    <a:pt x="114" y="18"/>
                  </a:lnTo>
                  <a:lnTo>
                    <a:pt x="118" y="22"/>
                  </a:lnTo>
                  <a:lnTo>
                    <a:pt x="122" y="26"/>
                  </a:lnTo>
                  <a:lnTo>
                    <a:pt x="130" y="35"/>
                  </a:lnTo>
                  <a:lnTo>
                    <a:pt x="135" y="45"/>
                  </a:lnTo>
                  <a:lnTo>
                    <a:pt x="138" y="56"/>
                  </a:lnTo>
                  <a:lnTo>
                    <a:pt x="138" y="56"/>
                  </a:lnTo>
                  <a:lnTo>
                    <a:pt x="139" y="63"/>
                  </a:lnTo>
                  <a:lnTo>
                    <a:pt x="139" y="70"/>
                  </a:lnTo>
                  <a:lnTo>
                    <a:pt x="137" y="78"/>
                  </a:lnTo>
                  <a:lnTo>
                    <a:pt x="136" y="81"/>
                  </a:lnTo>
                  <a:lnTo>
                    <a:pt x="134" y="86"/>
                  </a:lnTo>
                  <a:lnTo>
                    <a:pt x="134" y="86"/>
                  </a:lnTo>
                  <a:lnTo>
                    <a:pt x="128" y="92"/>
                  </a:lnTo>
                  <a:lnTo>
                    <a:pt x="120" y="98"/>
                  </a:lnTo>
                  <a:lnTo>
                    <a:pt x="113" y="101"/>
                  </a:lnTo>
                  <a:lnTo>
                    <a:pt x="104" y="104"/>
                  </a:lnTo>
                  <a:lnTo>
                    <a:pt x="99" y="105"/>
                  </a:lnTo>
                  <a:lnTo>
                    <a:pt x="96" y="109"/>
                  </a:lnTo>
                  <a:lnTo>
                    <a:pt x="96" y="109"/>
                  </a:lnTo>
                  <a:lnTo>
                    <a:pt x="90" y="116"/>
                  </a:lnTo>
                  <a:lnTo>
                    <a:pt x="90" y="116"/>
                  </a:lnTo>
                  <a:lnTo>
                    <a:pt x="84" y="121"/>
                  </a:lnTo>
                  <a:lnTo>
                    <a:pt x="78" y="125"/>
                  </a:lnTo>
                  <a:lnTo>
                    <a:pt x="70" y="128"/>
                  </a:lnTo>
                  <a:lnTo>
                    <a:pt x="62" y="128"/>
                  </a:lnTo>
                  <a:lnTo>
                    <a:pt x="62" y="12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659242" y="122261"/>
            <a:ext cx="2225040" cy="70675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p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牛刀小试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80565" y="1010285"/>
            <a:ext cx="10466070" cy="5220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ts val="4000"/>
              </a:lnSpc>
            </a:pPr>
            <a:r>
              <a:rPr lang="en-US" altLang="zh-CN" sz="2800">
                <a:latin typeface="隶书" panose="02010509060101010101" charset="-122"/>
                <a:ea typeface="隶书" panose="02010509060101010101" charset="-122"/>
                <a:sym typeface="+mn-ea"/>
              </a:rPr>
              <a:t>1</a:t>
            </a:r>
            <a:r>
              <a:rPr lang="zh-CN" altLang="en-US" sz="3200">
                <a:latin typeface="隶书" panose="02010509060101010101" charset="-122"/>
                <a:ea typeface="隶书" panose="02010509060101010101" charset="-122"/>
                <a:sym typeface="+mn-ea"/>
              </a:rPr>
              <a:t>、岳父：丈人</a:t>
            </a:r>
            <a:endParaRPr lang="zh-CN" altLang="en-US" sz="3200">
              <a:latin typeface="隶书" panose="02010509060101010101" charset="-122"/>
              <a:ea typeface="隶书" panose="02010509060101010101" charset="-122"/>
              <a:sym typeface="+mn-ea"/>
            </a:endParaRPr>
          </a:p>
          <a:p>
            <a:pPr fontAlgn="auto">
              <a:lnSpc>
                <a:spcPts val="4000"/>
              </a:lnSpc>
            </a:pPr>
            <a:r>
              <a:rPr lang="zh-CN" altLang="en-US" sz="3200">
                <a:latin typeface="隶书" panose="02010509060101010101" charset="-122"/>
                <a:ea typeface="隶书" panose="02010509060101010101" charset="-122"/>
                <a:sym typeface="+mn-ea"/>
              </a:rPr>
              <a:t>A.舅舅：外甥                B.姨妈：婶婶</a:t>
            </a:r>
            <a:endParaRPr lang="zh-CN" altLang="en-US" sz="3200">
              <a:latin typeface="隶书" panose="02010509060101010101" charset="-122"/>
              <a:ea typeface="隶书" panose="02010509060101010101" charset="-122"/>
              <a:sym typeface="+mn-ea"/>
            </a:endParaRPr>
          </a:p>
          <a:p>
            <a:pPr fontAlgn="auto">
              <a:lnSpc>
                <a:spcPts val="4000"/>
              </a:lnSpc>
            </a:pPr>
            <a:r>
              <a:rPr lang="zh-CN" altLang="en-US" sz="3200">
                <a:latin typeface="隶书" panose="02010509060101010101" charset="-122"/>
                <a:ea typeface="隶书" panose="02010509060101010101" charset="-122"/>
                <a:sym typeface="+mn-ea"/>
              </a:rPr>
              <a:t>C.伯父：侄子                D.祖母：奶奶</a:t>
            </a:r>
            <a:endParaRPr lang="zh-CN" altLang="en-US" sz="3200">
              <a:latin typeface="隶书" panose="02010509060101010101" charset="-122"/>
              <a:ea typeface="隶书" panose="02010509060101010101" charset="-122"/>
              <a:sym typeface="+mn-ea"/>
            </a:endParaRPr>
          </a:p>
          <a:p>
            <a:pPr fontAlgn="auto">
              <a:lnSpc>
                <a:spcPts val="4000"/>
              </a:lnSpc>
            </a:pPr>
            <a:endParaRPr lang="en-US" altLang="zh-CN" sz="2800">
              <a:latin typeface="隶书" panose="02010509060101010101" charset="-122"/>
              <a:ea typeface="隶书" panose="02010509060101010101" charset="-122"/>
              <a:sym typeface="+mn-ea"/>
            </a:endParaRPr>
          </a:p>
          <a:p>
            <a:pPr fontAlgn="auto">
              <a:lnSpc>
                <a:spcPts val="4000"/>
              </a:lnSpc>
            </a:pPr>
            <a:endParaRPr lang="en-US" altLang="zh-CN" sz="2800">
              <a:latin typeface="隶书" panose="02010509060101010101" charset="-122"/>
              <a:ea typeface="隶书" panose="02010509060101010101" charset="-122"/>
              <a:sym typeface="+mn-ea"/>
            </a:endParaRPr>
          </a:p>
          <a:p>
            <a:pPr fontAlgn="auto">
              <a:lnSpc>
                <a:spcPts val="4000"/>
              </a:lnSpc>
            </a:pPr>
            <a:endParaRPr lang="en-US" altLang="zh-CN" sz="2800">
              <a:latin typeface="隶书" panose="02010509060101010101" charset="-122"/>
              <a:ea typeface="隶书" panose="02010509060101010101" charset="-122"/>
              <a:sym typeface="+mn-ea"/>
            </a:endParaRPr>
          </a:p>
          <a:p>
            <a:pPr fontAlgn="auto">
              <a:lnSpc>
                <a:spcPts val="4000"/>
              </a:lnSpc>
            </a:pPr>
            <a:r>
              <a:rPr lang="en-US" altLang="zh-CN" sz="2800">
                <a:latin typeface="隶书" panose="02010509060101010101" charset="-122"/>
                <a:ea typeface="隶书" panose="02010509060101010101" charset="-122"/>
                <a:sym typeface="+mn-ea"/>
              </a:rPr>
              <a:t>2</a:t>
            </a:r>
            <a:r>
              <a:rPr lang="zh-CN" altLang="en-US" sz="3200">
                <a:latin typeface="隶书" panose="02010509060101010101" charset="-122"/>
                <a:ea typeface="隶书" panose="02010509060101010101" charset="-122"/>
                <a:sym typeface="+mn-ea"/>
              </a:rPr>
              <a:t>、家用电器∶洗衣机</a:t>
            </a:r>
            <a:endParaRPr lang="zh-CN" altLang="en-US" sz="3200">
              <a:latin typeface="隶书" panose="02010509060101010101" charset="-122"/>
              <a:ea typeface="隶书" panose="02010509060101010101" charset="-122"/>
              <a:sym typeface="+mn-ea"/>
            </a:endParaRPr>
          </a:p>
          <a:p>
            <a:pPr fontAlgn="auto">
              <a:lnSpc>
                <a:spcPts val="4000"/>
              </a:lnSpc>
            </a:pPr>
            <a:r>
              <a:rPr lang="zh-CN" altLang="en-US" sz="3200">
                <a:latin typeface="隶书" panose="02010509060101010101" charset="-122"/>
                <a:ea typeface="隶书" panose="02010509060101010101" charset="-122"/>
                <a:sym typeface="+mn-ea"/>
              </a:rPr>
              <a:t>A.游戏厅∶游戏机            B.台式电脑∶笔记本</a:t>
            </a:r>
            <a:endParaRPr lang="zh-CN" altLang="en-US" sz="3200">
              <a:latin typeface="隶书" panose="02010509060101010101" charset="-122"/>
              <a:ea typeface="隶书" panose="02010509060101010101" charset="-122"/>
              <a:sym typeface="+mn-ea"/>
            </a:endParaRPr>
          </a:p>
          <a:p>
            <a:pPr fontAlgn="auto">
              <a:lnSpc>
                <a:spcPts val="4000"/>
              </a:lnSpc>
            </a:pPr>
            <a:r>
              <a:rPr lang="zh-CN" altLang="en-US" sz="3200">
                <a:latin typeface="隶书" panose="02010509060101010101" charset="-122"/>
                <a:ea typeface="隶书" panose="02010509060101010101" charset="-122"/>
                <a:sym typeface="+mn-ea"/>
              </a:rPr>
              <a:t>C.北京大学∶中文系          D.交通工具∶大巴车</a:t>
            </a:r>
            <a:endParaRPr lang="zh-CN" altLang="en-US" sz="3200">
              <a:latin typeface="隶书" panose="02010509060101010101" charset="-122"/>
              <a:ea typeface="隶书" panose="02010509060101010101" charset="-122"/>
              <a:sym typeface="+mn-ea"/>
            </a:endParaRPr>
          </a:p>
          <a:p>
            <a:pPr fontAlgn="auto">
              <a:lnSpc>
                <a:spcPts val="4000"/>
              </a:lnSpc>
            </a:pPr>
            <a:endParaRPr lang="zh-CN" altLang="en-US" sz="3200">
              <a:latin typeface="隶书" panose="02010509060101010101" charset="-122"/>
              <a:ea typeface="隶书" panose="020105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36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36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任意多边形 48"/>
          <p:cNvSpPr/>
          <p:nvPr/>
        </p:nvSpPr>
        <p:spPr>
          <a:xfrm>
            <a:off x="2855942" y="2924637"/>
            <a:ext cx="6578748" cy="37274"/>
          </a:xfrm>
          <a:custGeom>
            <a:avLst/>
            <a:gdLst>
              <a:gd name="connsiteX0" fmla="*/ 0 w 5662863"/>
              <a:gd name="connsiteY0" fmla="*/ 0 h 32085"/>
              <a:gd name="connsiteX1" fmla="*/ 5662863 w 5662863"/>
              <a:gd name="connsiteY1" fmla="*/ 32085 h 3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62863" h="32085">
                <a:moveTo>
                  <a:pt x="0" y="0"/>
                </a:moveTo>
                <a:lnTo>
                  <a:pt x="5662863" y="32085"/>
                </a:lnTo>
              </a:path>
            </a:pathLst>
          </a:custGeom>
          <a:noFill/>
          <a:ln w="25400" cap="rnd">
            <a:solidFill>
              <a:schemeClr val="tx1">
                <a:lumMod val="85000"/>
                <a:lumOff val="15000"/>
              </a:schemeClr>
            </a:solidFill>
            <a:prstDash val="lg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任意多边形 49"/>
          <p:cNvSpPr/>
          <p:nvPr/>
        </p:nvSpPr>
        <p:spPr>
          <a:xfrm>
            <a:off x="2855941" y="4638183"/>
            <a:ext cx="6578748" cy="37274"/>
          </a:xfrm>
          <a:custGeom>
            <a:avLst/>
            <a:gdLst>
              <a:gd name="connsiteX0" fmla="*/ 0 w 5662863"/>
              <a:gd name="connsiteY0" fmla="*/ 0 h 32085"/>
              <a:gd name="connsiteX1" fmla="*/ 5662863 w 5662863"/>
              <a:gd name="connsiteY1" fmla="*/ 32085 h 3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62863" h="32085">
                <a:moveTo>
                  <a:pt x="0" y="0"/>
                </a:moveTo>
                <a:lnTo>
                  <a:pt x="5662863" y="32085"/>
                </a:lnTo>
              </a:path>
            </a:pathLst>
          </a:custGeom>
          <a:noFill/>
          <a:ln w="25400" cap="rnd">
            <a:solidFill>
              <a:schemeClr val="tx1">
                <a:lumMod val="85000"/>
                <a:lumOff val="15000"/>
              </a:schemeClr>
            </a:solidFill>
            <a:prstDash val="lg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Freeform 30"/>
          <p:cNvSpPr>
            <a:spLocks noEditPoints="1"/>
          </p:cNvSpPr>
          <p:nvPr/>
        </p:nvSpPr>
        <p:spPr bwMode="auto">
          <a:xfrm>
            <a:off x="3330066" y="2731246"/>
            <a:ext cx="413766" cy="400588"/>
          </a:xfrm>
          <a:custGeom>
            <a:avLst/>
            <a:gdLst>
              <a:gd name="T0" fmla="*/ 10 w 31"/>
              <a:gd name="T1" fmla="*/ 19 h 30"/>
              <a:gd name="T2" fmla="*/ 11 w 31"/>
              <a:gd name="T3" fmla="*/ 0 h 30"/>
              <a:gd name="T4" fmla="*/ 28 w 31"/>
              <a:gd name="T5" fmla="*/ 8 h 30"/>
              <a:gd name="T6" fmla="*/ 26 w 31"/>
              <a:gd name="T7" fmla="*/ 27 h 30"/>
              <a:gd name="T8" fmla="*/ 23 w 31"/>
              <a:gd name="T9" fmla="*/ 25 h 30"/>
              <a:gd name="T10" fmla="*/ 22 w 31"/>
              <a:gd name="T11" fmla="*/ 21 h 30"/>
              <a:gd name="T12" fmla="*/ 29 w 31"/>
              <a:gd name="T13" fmla="*/ 9 h 30"/>
              <a:gd name="T14" fmla="*/ 22 w 31"/>
              <a:gd name="T15" fmla="*/ 24 h 30"/>
              <a:gd name="T16" fmla="*/ 21 w 31"/>
              <a:gd name="T17" fmla="*/ 22 h 30"/>
              <a:gd name="T18" fmla="*/ 28 w 31"/>
              <a:gd name="T19" fmla="*/ 10 h 30"/>
              <a:gd name="T20" fmla="*/ 24 w 31"/>
              <a:gd name="T21" fmla="*/ 14 h 30"/>
              <a:gd name="T22" fmla="*/ 21 w 31"/>
              <a:gd name="T23" fmla="*/ 18 h 30"/>
              <a:gd name="T24" fmla="*/ 24 w 31"/>
              <a:gd name="T25" fmla="*/ 14 h 30"/>
              <a:gd name="T26" fmla="*/ 20 w 31"/>
              <a:gd name="T27" fmla="*/ 19 h 30"/>
              <a:gd name="T28" fmla="*/ 19 w 31"/>
              <a:gd name="T29" fmla="*/ 20 h 30"/>
              <a:gd name="T30" fmla="*/ 22 w 31"/>
              <a:gd name="T31" fmla="*/ 14 h 30"/>
              <a:gd name="T32" fmla="*/ 23 w 31"/>
              <a:gd name="T33" fmla="*/ 10 h 30"/>
              <a:gd name="T34" fmla="*/ 17 w 31"/>
              <a:gd name="T35" fmla="*/ 22 h 30"/>
              <a:gd name="T36" fmla="*/ 20 w 31"/>
              <a:gd name="T37" fmla="*/ 16 h 30"/>
              <a:gd name="T38" fmla="*/ 16 w 31"/>
              <a:gd name="T39" fmla="*/ 19 h 30"/>
              <a:gd name="T40" fmla="*/ 19 w 31"/>
              <a:gd name="T41" fmla="*/ 12 h 30"/>
              <a:gd name="T42" fmla="*/ 17 w 31"/>
              <a:gd name="T43" fmla="*/ 18 h 30"/>
              <a:gd name="T44" fmla="*/ 21 w 31"/>
              <a:gd name="T45" fmla="*/ 11 h 30"/>
              <a:gd name="T46" fmla="*/ 21 w 31"/>
              <a:gd name="T47" fmla="*/ 10 h 30"/>
              <a:gd name="T48" fmla="*/ 15 w 31"/>
              <a:gd name="T49" fmla="*/ 23 h 30"/>
              <a:gd name="T50" fmla="*/ 16 w 31"/>
              <a:gd name="T51" fmla="*/ 20 h 30"/>
              <a:gd name="T52" fmla="*/ 15 w 31"/>
              <a:gd name="T53" fmla="*/ 13 h 30"/>
              <a:gd name="T54" fmla="*/ 11 w 31"/>
              <a:gd name="T55" fmla="*/ 28 h 30"/>
              <a:gd name="T56" fmla="*/ 17 w 31"/>
              <a:gd name="T57" fmla="*/ 13 h 30"/>
              <a:gd name="T58" fmla="*/ 17 w 31"/>
              <a:gd name="T59" fmla="*/ 17 h 30"/>
              <a:gd name="T60" fmla="*/ 14 w 31"/>
              <a:gd name="T61" fmla="*/ 23 h 30"/>
              <a:gd name="T62" fmla="*/ 19 w 31"/>
              <a:gd name="T63" fmla="*/ 11 h 30"/>
              <a:gd name="T64" fmla="*/ 12 w 31"/>
              <a:gd name="T65" fmla="*/ 26 h 30"/>
              <a:gd name="T66" fmla="*/ 11 w 31"/>
              <a:gd name="T67" fmla="*/ 27 h 30"/>
              <a:gd name="T68" fmla="*/ 11 w 31"/>
              <a:gd name="T69" fmla="*/ 23 h 30"/>
              <a:gd name="T70" fmla="*/ 12 w 31"/>
              <a:gd name="T71" fmla="*/ 20 h 30"/>
              <a:gd name="T72" fmla="*/ 17 w 31"/>
              <a:gd name="T73" fmla="*/ 10 h 30"/>
              <a:gd name="T74" fmla="*/ 11 w 31"/>
              <a:gd name="T75" fmla="*/ 13 h 30"/>
              <a:gd name="T76" fmla="*/ 15 w 31"/>
              <a:gd name="T77" fmla="*/ 8 h 30"/>
              <a:gd name="T78" fmla="*/ 11 w 31"/>
              <a:gd name="T79" fmla="*/ 16 h 30"/>
              <a:gd name="T80" fmla="*/ 11 w 31"/>
              <a:gd name="T81" fmla="*/ 15 h 30"/>
              <a:gd name="T82" fmla="*/ 11 w 31"/>
              <a:gd name="T83" fmla="*/ 11 h 30"/>
              <a:gd name="T84" fmla="*/ 10 w 31"/>
              <a:gd name="T85" fmla="*/ 18 h 30"/>
              <a:gd name="T86" fmla="*/ 14 w 31"/>
              <a:gd name="T87" fmla="*/ 9 h 30"/>
              <a:gd name="T88" fmla="*/ 11 w 31"/>
              <a:gd name="T89" fmla="*/ 12 h 30"/>
              <a:gd name="T90" fmla="*/ 12 w 31"/>
              <a:gd name="T91" fmla="*/ 7 h 30"/>
              <a:gd name="T92" fmla="*/ 12 w 31"/>
              <a:gd name="T93" fmla="*/ 4 h 30"/>
              <a:gd name="T94" fmla="*/ 10 w 31"/>
              <a:gd name="T95" fmla="*/ 14 h 30"/>
              <a:gd name="T96" fmla="*/ 10 w 31"/>
              <a:gd name="T97" fmla="*/ 15 h 30"/>
              <a:gd name="T98" fmla="*/ 10 w 31"/>
              <a:gd name="T99" fmla="*/ 12 h 30"/>
              <a:gd name="T100" fmla="*/ 12 w 31"/>
              <a:gd name="T101" fmla="*/ 7 h 30"/>
              <a:gd name="T102" fmla="*/ 9 w 31"/>
              <a:gd name="T103" fmla="*/ 11 h 30"/>
              <a:gd name="T104" fmla="*/ 5 w 31"/>
              <a:gd name="T105" fmla="*/ 11 h 30"/>
              <a:gd name="T106" fmla="*/ 12 w 31"/>
              <a:gd name="T107" fmla="*/ 2 h 30"/>
              <a:gd name="T108" fmla="*/ 1 w 31"/>
              <a:gd name="T109" fmla="*/ 12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1" h="30">
                <a:moveTo>
                  <a:pt x="16" y="23"/>
                </a:moveTo>
                <a:cubicBezTo>
                  <a:pt x="14" y="25"/>
                  <a:pt x="13" y="27"/>
                  <a:pt x="11" y="30"/>
                </a:cubicBezTo>
                <a:cubicBezTo>
                  <a:pt x="10" y="30"/>
                  <a:pt x="10" y="28"/>
                  <a:pt x="10" y="28"/>
                </a:cubicBezTo>
                <a:cubicBezTo>
                  <a:pt x="10" y="25"/>
                  <a:pt x="10" y="22"/>
                  <a:pt x="10" y="19"/>
                </a:cubicBezTo>
                <a:cubicBezTo>
                  <a:pt x="8" y="18"/>
                  <a:pt x="6" y="17"/>
                  <a:pt x="5" y="15"/>
                </a:cubicBezTo>
                <a:cubicBezTo>
                  <a:pt x="3" y="14"/>
                  <a:pt x="1" y="13"/>
                  <a:pt x="0" y="11"/>
                </a:cubicBezTo>
                <a:cubicBezTo>
                  <a:pt x="3" y="10"/>
                  <a:pt x="7" y="10"/>
                  <a:pt x="11" y="10"/>
                </a:cubicBezTo>
                <a:cubicBezTo>
                  <a:pt x="11" y="7"/>
                  <a:pt x="11" y="4"/>
                  <a:pt x="11" y="0"/>
                </a:cubicBezTo>
                <a:cubicBezTo>
                  <a:pt x="12" y="1"/>
                  <a:pt x="13" y="2"/>
                  <a:pt x="13" y="3"/>
                </a:cubicBezTo>
                <a:cubicBezTo>
                  <a:pt x="14" y="4"/>
                  <a:pt x="15" y="6"/>
                  <a:pt x="16" y="7"/>
                </a:cubicBezTo>
                <a:cubicBezTo>
                  <a:pt x="16" y="8"/>
                  <a:pt x="17" y="8"/>
                  <a:pt x="17" y="9"/>
                </a:cubicBezTo>
                <a:cubicBezTo>
                  <a:pt x="21" y="9"/>
                  <a:pt x="24" y="9"/>
                  <a:pt x="28" y="8"/>
                </a:cubicBezTo>
                <a:cubicBezTo>
                  <a:pt x="29" y="8"/>
                  <a:pt x="30" y="8"/>
                  <a:pt x="31" y="8"/>
                </a:cubicBezTo>
                <a:cubicBezTo>
                  <a:pt x="30" y="10"/>
                  <a:pt x="28" y="12"/>
                  <a:pt x="27" y="13"/>
                </a:cubicBezTo>
                <a:cubicBezTo>
                  <a:pt x="25" y="14"/>
                  <a:pt x="23" y="16"/>
                  <a:pt x="22" y="17"/>
                </a:cubicBezTo>
                <a:cubicBezTo>
                  <a:pt x="23" y="20"/>
                  <a:pt x="25" y="23"/>
                  <a:pt x="26" y="27"/>
                </a:cubicBezTo>
                <a:cubicBezTo>
                  <a:pt x="26" y="27"/>
                  <a:pt x="25" y="27"/>
                  <a:pt x="24" y="26"/>
                </a:cubicBezTo>
                <a:cubicBezTo>
                  <a:pt x="22" y="25"/>
                  <a:pt x="19" y="25"/>
                  <a:pt x="16" y="23"/>
                </a:cubicBezTo>
                <a:close/>
                <a:moveTo>
                  <a:pt x="24" y="25"/>
                </a:moveTo>
                <a:cubicBezTo>
                  <a:pt x="24" y="25"/>
                  <a:pt x="23" y="25"/>
                  <a:pt x="23" y="25"/>
                </a:cubicBezTo>
                <a:cubicBezTo>
                  <a:pt x="23" y="26"/>
                  <a:pt x="24" y="25"/>
                  <a:pt x="25" y="26"/>
                </a:cubicBezTo>
                <a:lnTo>
                  <a:pt x="24" y="25"/>
                </a:lnTo>
                <a:close/>
                <a:moveTo>
                  <a:pt x="22" y="20"/>
                </a:moveTo>
                <a:cubicBezTo>
                  <a:pt x="22" y="21"/>
                  <a:pt x="22" y="21"/>
                  <a:pt x="22" y="21"/>
                </a:cubicBezTo>
                <a:cubicBezTo>
                  <a:pt x="23" y="22"/>
                  <a:pt x="23" y="23"/>
                  <a:pt x="24" y="24"/>
                </a:cubicBezTo>
                <a:cubicBezTo>
                  <a:pt x="23" y="23"/>
                  <a:pt x="23" y="21"/>
                  <a:pt x="22" y="20"/>
                </a:cubicBezTo>
                <a:close/>
                <a:moveTo>
                  <a:pt x="29" y="9"/>
                </a:moveTo>
                <a:cubicBezTo>
                  <a:pt x="29" y="9"/>
                  <a:pt x="29" y="9"/>
                  <a:pt x="29" y="9"/>
                </a:cubicBezTo>
                <a:cubicBezTo>
                  <a:pt x="29" y="9"/>
                  <a:pt x="30" y="9"/>
                  <a:pt x="30" y="9"/>
                </a:cubicBezTo>
                <a:cubicBezTo>
                  <a:pt x="29" y="9"/>
                  <a:pt x="29" y="9"/>
                  <a:pt x="29" y="9"/>
                </a:cubicBezTo>
                <a:close/>
                <a:moveTo>
                  <a:pt x="18" y="22"/>
                </a:moveTo>
                <a:cubicBezTo>
                  <a:pt x="19" y="22"/>
                  <a:pt x="21" y="24"/>
                  <a:pt x="22" y="24"/>
                </a:cubicBezTo>
                <a:cubicBezTo>
                  <a:pt x="21" y="23"/>
                  <a:pt x="19" y="22"/>
                  <a:pt x="18" y="22"/>
                </a:cubicBezTo>
                <a:close/>
                <a:moveTo>
                  <a:pt x="21" y="22"/>
                </a:moveTo>
                <a:cubicBezTo>
                  <a:pt x="21" y="22"/>
                  <a:pt x="21" y="23"/>
                  <a:pt x="22" y="23"/>
                </a:cubicBezTo>
                <a:cubicBezTo>
                  <a:pt x="22" y="22"/>
                  <a:pt x="22" y="22"/>
                  <a:pt x="21" y="22"/>
                </a:cubicBezTo>
                <a:close/>
                <a:moveTo>
                  <a:pt x="27" y="9"/>
                </a:moveTo>
                <a:cubicBezTo>
                  <a:pt x="27" y="9"/>
                  <a:pt x="27" y="9"/>
                  <a:pt x="27" y="9"/>
                </a:cubicBezTo>
                <a:cubicBezTo>
                  <a:pt x="27" y="10"/>
                  <a:pt x="27" y="10"/>
                  <a:pt x="27" y="11"/>
                </a:cubicBezTo>
                <a:cubicBezTo>
                  <a:pt x="27" y="11"/>
                  <a:pt x="28" y="11"/>
                  <a:pt x="28" y="10"/>
                </a:cubicBezTo>
                <a:cubicBezTo>
                  <a:pt x="27" y="10"/>
                  <a:pt x="28" y="10"/>
                  <a:pt x="27" y="9"/>
                </a:cubicBezTo>
                <a:close/>
                <a:moveTo>
                  <a:pt x="24" y="14"/>
                </a:moveTo>
                <a:cubicBezTo>
                  <a:pt x="24" y="13"/>
                  <a:pt x="25" y="13"/>
                  <a:pt x="25" y="13"/>
                </a:cubicBezTo>
                <a:cubicBezTo>
                  <a:pt x="25" y="12"/>
                  <a:pt x="24" y="13"/>
                  <a:pt x="24" y="14"/>
                </a:cubicBezTo>
                <a:close/>
                <a:moveTo>
                  <a:pt x="26" y="10"/>
                </a:moveTo>
                <a:cubicBezTo>
                  <a:pt x="26" y="10"/>
                  <a:pt x="26" y="10"/>
                  <a:pt x="26" y="10"/>
                </a:cubicBezTo>
                <a:cubicBezTo>
                  <a:pt x="26" y="9"/>
                  <a:pt x="26" y="10"/>
                  <a:pt x="26" y="10"/>
                </a:cubicBezTo>
                <a:close/>
                <a:moveTo>
                  <a:pt x="21" y="18"/>
                </a:moveTo>
                <a:cubicBezTo>
                  <a:pt x="21" y="18"/>
                  <a:pt x="21" y="19"/>
                  <a:pt x="21" y="19"/>
                </a:cubicBezTo>
                <a:cubicBezTo>
                  <a:pt x="21" y="18"/>
                  <a:pt x="21" y="18"/>
                  <a:pt x="21" y="18"/>
                </a:cubicBezTo>
                <a:close/>
                <a:moveTo>
                  <a:pt x="23" y="14"/>
                </a:moveTo>
                <a:cubicBezTo>
                  <a:pt x="23" y="15"/>
                  <a:pt x="23" y="14"/>
                  <a:pt x="24" y="14"/>
                </a:cubicBezTo>
                <a:cubicBezTo>
                  <a:pt x="23" y="14"/>
                  <a:pt x="23" y="14"/>
                  <a:pt x="23" y="14"/>
                </a:cubicBezTo>
                <a:close/>
                <a:moveTo>
                  <a:pt x="20" y="19"/>
                </a:moveTo>
                <a:cubicBezTo>
                  <a:pt x="21" y="20"/>
                  <a:pt x="21" y="20"/>
                  <a:pt x="21" y="20"/>
                </a:cubicBezTo>
                <a:lnTo>
                  <a:pt x="20" y="19"/>
                </a:lnTo>
                <a:close/>
                <a:moveTo>
                  <a:pt x="19" y="20"/>
                </a:moveTo>
                <a:cubicBezTo>
                  <a:pt x="19" y="20"/>
                  <a:pt x="19" y="20"/>
                  <a:pt x="18" y="20"/>
                </a:cubicBezTo>
                <a:cubicBezTo>
                  <a:pt x="19" y="20"/>
                  <a:pt x="20" y="21"/>
                  <a:pt x="20" y="20"/>
                </a:cubicBezTo>
                <a:lnTo>
                  <a:pt x="19" y="20"/>
                </a:lnTo>
                <a:close/>
                <a:moveTo>
                  <a:pt x="22" y="14"/>
                </a:moveTo>
                <a:cubicBezTo>
                  <a:pt x="22" y="14"/>
                  <a:pt x="21" y="13"/>
                  <a:pt x="21" y="14"/>
                </a:cubicBezTo>
                <a:cubicBezTo>
                  <a:pt x="21" y="14"/>
                  <a:pt x="22" y="15"/>
                  <a:pt x="22" y="14"/>
                </a:cubicBezTo>
                <a:cubicBezTo>
                  <a:pt x="22" y="14"/>
                  <a:pt x="22" y="14"/>
                  <a:pt x="22" y="14"/>
                </a:cubicBezTo>
                <a:close/>
                <a:moveTo>
                  <a:pt x="22" y="12"/>
                </a:moveTo>
                <a:cubicBezTo>
                  <a:pt x="22" y="13"/>
                  <a:pt x="23" y="13"/>
                  <a:pt x="23" y="12"/>
                </a:cubicBezTo>
                <a:cubicBezTo>
                  <a:pt x="23" y="12"/>
                  <a:pt x="22" y="12"/>
                  <a:pt x="22" y="12"/>
                </a:cubicBezTo>
                <a:close/>
                <a:moveTo>
                  <a:pt x="23" y="10"/>
                </a:moveTo>
                <a:cubicBezTo>
                  <a:pt x="23" y="10"/>
                  <a:pt x="24" y="10"/>
                  <a:pt x="24" y="10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10"/>
                  <a:pt x="23" y="9"/>
                  <a:pt x="23" y="10"/>
                </a:cubicBezTo>
                <a:close/>
                <a:moveTo>
                  <a:pt x="17" y="22"/>
                </a:moveTo>
                <a:cubicBezTo>
                  <a:pt x="18" y="23"/>
                  <a:pt x="18" y="23"/>
                  <a:pt x="18" y="23"/>
                </a:cubicBezTo>
                <a:cubicBezTo>
                  <a:pt x="18" y="22"/>
                  <a:pt x="18" y="22"/>
                  <a:pt x="18" y="22"/>
                </a:cubicBezTo>
                <a:cubicBezTo>
                  <a:pt x="17" y="22"/>
                  <a:pt x="17" y="22"/>
                  <a:pt x="17" y="22"/>
                </a:cubicBezTo>
                <a:close/>
                <a:moveTo>
                  <a:pt x="20" y="16"/>
                </a:move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20" y="17"/>
                  <a:pt x="20" y="17"/>
                </a:cubicBezTo>
                <a:cubicBezTo>
                  <a:pt x="20" y="16"/>
                  <a:pt x="20" y="16"/>
                  <a:pt x="20" y="16"/>
                </a:cubicBezTo>
                <a:close/>
                <a:moveTo>
                  <a:pt x="16" y="19"/>
                </a:moveTo>
                <a:cubicBezTo>
                  <a:pt x="17" y="19"/>
                  <a:pt x="17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8"/>
                  <a:pt x="16" y="18"/>
                  <a:pt x="16" y="19"/>
                </a:cubicBezTo>
                <a:close/>
                <a:moveTo>
                  <a:pt x="19" y="12"/>
                </a:moveTo>
                <a:cubicBezTo>
                  <a:pt x="20" y="13"/>
                  <a:pt x="20" y="13"/>
                  <a:pt x="21" y="13"/>
                </a:cubicBezTo>
                <a:cubicBezTo>
                  <a:pt x="20" y="12"/>
                  <a:pt x="20" y="12"/>
                  <a:pt x="19" y="12"/>
                </a:cubicBezTo>
                <a:close/>
                <a:moveTo>
                  <a:pt x="17" y="17"/>
                </a:moveTo>
                <a:cubicBezTo>
                  <a:pt x="17" y="18"/>
                  <a:pt x="17" y="18"/>
                  <a:pt x="17" y="18"/>
                </a:cubicBezTo>
                <a:cubicBezTo>
                  <a:pt x="17" y="18"/>
                  <a:pt x="18" y="18"/>
                  <a:pt x="18" y="18"/>
                </a:cubicBezTo>
                <a:lnTo>
                  <a:pt x="17" y="17"/>
                </a:lnTo>
                <a:close/>
                <a:moveTo>
                  <a:pt x="20" y="11"/>
                </a:move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0" y="11"/>
                  <a:pt x="20" y="11"/>
                </a:cubicBezTo>
                <a:close/>
                <a:moveTo>
                  <a:pt x="21" y="10"/>
                </a:moveTo>
                <a:cubicBezTo>
                  <a:pt x="21" y="10"/>
                  <a:pt x="21" y="10"/>
                  <a:pt x="21" y="10"/>
                </a:cubicBezTo>
                <a:cubicBezTo>
                  <a:pt x="22" y="10"/>
                  <a:pt x="22" y="10"/>
                  <a:pt x="22" y="10"/>
                </a:cubicBezTo>
                <a:lnTo>
                  <a:pt x="21" y="10"/>
                </a:lnTo>
                <a:close/>
                <a:moveTo>
                  <a:pt x="15" y="22"/>
                </a:moveTo>
                <a:cubicBezTo>
                  <a:pt x="15" y="22"/>
                  <a:pt x="14" y="23"/>
                  <a:pt x="15" y="23"/>
                </a:cubicBezTo>
                <a:cubicBezTo>
                  <a:pt x="15" y="23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lose/>
                <a:moveTo>
                  <a:pt x="12" y="18"/>
                </a:moveTo>
                <a:cubicBezTo>
                  <a:pt x="13" y="20"/>
                  <a:pt x="15" y="20"/>
                  <a:pt x="16" y="20"/>
                </a:cubicBezTo>
                <a:cubicBezTo>
                  <a:pt x="15" y="19"/>
                  <a:pt x="13" y="17"/>
                  <a:pt x="12" y="18"/>
                </a:cubicBezTo>
                <a:close/>
                <a:moveTo>
                  <a:pt x="15" y="13"/>
                </a:moveTo>
                <a:cubicBezTo>
                  <a:pt x="16" y="14"/>
                  <a:pt x="18" y="15"/>
                  <a:pt x="19" y="15"/>
                </a:cubicBezTo>
                <a:cubicBezTo>
                  <a:pt x="18" y="14"/>
                  <a:pt x="16" y="13"/>
                  <a:pt x="15" y="13"/>
                </a:cubicBezTo>
                <a:close/>
                <a:moveTo>
                  <a:pt x="13" y="25"/>
                </a:moveTo>
                <a:cubicBezTo>
                  <a:pt x="13" y="26"/>
                  <a:pt x="13" y="26"/>
                  <a:pt x="13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7"/>
                  <a:pt x="10" y="27"/>
                  <a:pt x="11" y="28"/>
                </a:cubicBezTo>
                <a:cubicBezTo>
                  <a:pt x="11" y="27"/>
                  <a:pt x="13" y="26"/>
                  <a:pt x="13" y="25"/>
                </a:cubicBezTo>
                <a:close/>
                <a:moveTo>
                  <a:pt x="17" y="13"/>
                </a:moveTo>
                <a:cubicBezTo>
                  <a:pt x="18" y="13"/>
                  <a:pt x="18" y="14"/>
                  <a:pt x="19" y="14"/>
                </a:cubicBezTo>
                <a:cubicBezTo>
                  <a:pt x="18" y="14"/>
                  <a:pt x="18" y="13"/>
                  <a:pt x="17" y="13"/>
                </a:cubicBezTo>
                <a:close/>
                <a:moveTo>
                  <a:pt x="14" y="16"/>
                </a:moveTo>
                <a:cubicBezTo>
                  <a:pt x="14" y="16"/>
                  <a:pt x="13" y="16"/>
                  <a:pt x="14" y="17"/>
                </a:cubicBezTo>
                <a:cubicBezTo>
                  <a:pt x="14" y="17"/>
                  <a:pt x="15" y="17"/>
                  <a:pt x="16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6" y="17"/>
                  <a:pt x="15" y="16"/>
                  <a:pt x="14" y="16"/>
                </a:cubicBezTo>
                <a:close/>
                <a:moveTo>
                  <a:pt x="12" y="22"/>
                </a:moveTo>
                <a:cubicBezTo>
                  <a:pt x="12" y="23"/>
                  <a:pt x="13" y="23"/>
                  <a:pt x="13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3" y="23"/>
                  <a:pt x="13" y="23"/>
                  <a:pt x="12" y="22"/>
                </a:cubicBezTo>
                <a:close/>
                <a:moveTo>
                  <a:pt x="19" y="10"/>
                </a:moveTo>
                <a:cubicBezTo>
                  <a:pt x="18" y="10"/>
                  <a:pt x="18" y="10"/>
                  <a:pt x="18" y="10"/>
                </a:cubicBezTo>
                <a:cubicBezTo>
                  <a:pt x="18" y="11"/>
                  <a:pt x="19" y="11"/>
                  <a:pt x="19" y="11"/>
                </a:cubicBezTo>
                <a:cubicBezTo>
                  <a:pt x="19" y="11"/>
                  <a:pt x="19" y="10"/>
                  <a:pt x="19" y="10"/>
                </a:cubicBezTo>
                <a:close/>
                <a:moveTo>
                  <a:pt x="11" y="24"/>
                </a:moveTo>
                <a:cubicBezTo>
                  <a:pt x="10" y="25"/>
                  <a:pt x="11" y="25"/>
                  <a:pt x="11" y="25"/>
                </a:cubicBezTo>
                <a:cubicBezTo>
                  <a:pt x="11" y="25"/>
                  <a:pt x="11" y="25"/>
                  <a:pt x="12" y="26"/>
                </a:cubicBezTo>
                <a:cubicBezTo>
                  <a:pt x="12" y="25"/>
                  <a:pt x="12" y="25"/>
                  <a:pt x="12" y="25"/>
                </a:cubicBezTo>
                <a:cubicBezTo>
                  <a:pt x="11" y="25"/>
                  <a:pt x="11" y="24"/>
                  <a:pt x="11" y="24"/>
                </a:cubicBezTo>
                <a:close/>
                <a:moveTo>
                  <a:pt x="11" y="26"/>
                </a:moveTo>
                <a:cubicBezTo>
                  <a:pt x="11" y="27"/>
                  <a:pt x="11" y="27"/>
                  <a:pt x="11" y="27"/>
                </a:cubicBezTo>
                <a:lnTo>
                  <a:pt x="11" y="26"/>
                </a:lnTo>
                <a:close/>
                <a:moveTo>
                  <a:pt x="11" y="22"/>
                </a:moveTo>
                <a:cubicBezTo>
                  <a:pt x="11" y="23"/>
                  <a:pt x="10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2"/>
                  <a:pt x="11" y="22"/>
                </a:cubicBezTo>
                <a:close/>
                <a:moveTo>
                  <a:pt x="11" y="20"/>
                </a:move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2" y="21"/>
                  <a:pt x="12" y="20"/>
                </a:cubicBezTo>
                <a:cubicBezTo>
                  <a:pt x="12" y="20"/>
                  <a:pt x="11" y="20"/>
                  <a:pt x="11" y="20"/>
                </a:cubicBezTo>
                <a:close/>
                <a:moveTo>
                  <a:pt x="16" y="10"/>
                </a:moveTo>
                <a:cubicBezTo>
                  <a:pt x="16" y="11"/>
                  <a:pt x="16" y="11"/>
                  <a:pt x="16" y="11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10"/>
                  <a:pt x="16" y="10"/>
                  <a:pt x="16" y="10"/>
                </a:cubicBezTo>
                <a:close/>
                <a:moveTo>
                  <a:pt x="11" y="13"/>
                </a:moveTo>
                <a:cubicBezTo>
                  <a:pt x="12" y="14"/>
                  <a:pt x="14" y="15"/>
                  <a:pt x="15" y="14"/>
                </a:cubicBezTo>
                <a:cubicBezTo>
                  <a:pt x="13" y="14"/>
                  <a:pt x="12" y="13"/>
                  <a:pt x="11" y="13"/>
                </a:cubicBezTo>
                <a:close/>
                <a:moveTo>
                  <a:pt x="11" y="18"/>
                </a:moveTo>
                <a:cubicBezTo>
                  <a:pt x="10" y="19"/>
                  <a:pt x="11" y="19"/>
                  <a:pt x="12" y="19"/>
                </a:cubicBezTo>
                <a:cubicBezTo>
                  <a:pt x="11" y="19"/>
                  <a:pt x="11" y="18"/>
                  <a:pt x="11" y="18"/>
                </a:cubicBezTo>
                <a:close/>
                <a:moveTo>
                  <a:pt x="15" y="8"/>
                </a:moveTo>
                <a:cubicBezTo>
                  <a:pt x="15" y="8"/>
                  <a:pt x="16" y="9"/>
                  <a:pt x="15" y="10"/>
                </a:cubicBezTo>
                <a:cubicBezTo>
                  <a:pt x="15" y="10"/>
                  <a:pt x="16" y="10"/>
                  <a:pt x="16" y="9"/>
                </a:cubicBezTo>
                <a:cubicBezTo>
                  <a:pt x="16" y="9"/>
                  <a:pt x="16" y="8"/>
                  <a:pt x="15" y="8"/>
                </a:cubicBezTo>
                <a:close/>
                <a:moveTo>
                  <a:pt x="11" y="16"/>
                </a:moveTo>
                <a:cubicBezTo>
                  <a:pt x="11" y="17"/>
                  <a:pt x="12" y="18"/>
                  <a:pt x="12" y="17"/>
                </a:cubicBezTo>
                <a:cubicBezTo>
                  <a:pt x="12" y="17"/>
                  <a:pt x="11" y="16"/>
                  <a:pt x="11" y="16"/>
                </a:cubicBezTo>
                <a:close/>
                <a:moveTo>
                  <a:pt x="11" y="14"/>
                </a:moveTo>
                <a:cubicBezTo>
                  <a:pt x="11" y="15"/>
                  <a:pt x="11" y="15"/>
                  <a:pt x="11" y="15"/>
                </a:cubicBezTo>
                <a:cubicBezTo>
                  <a:pt x="12" y="16"/>
                  <a:pt x="12" y="16"/>
                  <a:pt x="13" y="16"/>
                </a:cubicBezTo>
                <a:cubicBezTo>
                  <a:pt x="12" y="15"/>
                  <a:pt x="12" y="14"/>
                  <a:pt x="11" y="14"/>
                </a:cubicBezTo>
                <a:close/>
                <a:moveTo>
                  <a:pt x="13" y="11"/>
                </a:moveTo>
                <a:cubicBezTo>
                  <a:pt x="12" y="11"/>
                  <a:pt x="12" y="11"/>
                  <a:pt x="11" y="11"/>
                </a:cubicBezTo>
                <a:cubicBezTo>
                  <a:pt x="12" y="12"/>
                  <a:pt x="14" y="13"/>
                  <a:pt x="14" y="12"/>
                </a:cubicBezTo>
                <a:cubicBezTo>
                  <a:pt x="14" y="12"/>
                  <a:pt x="13" y="11"/>
                  <a:pt x="13" y="11"/>
                </a:cubicBezTo>
                <a:close/>
                <a:moveTo>
                  <a:pt x="8" y="17"/>
                </a:moveTo>
                <a:cubicBezTo>
                  <a:pt x="8" y="17"/>
                  <a:pt x="10" y="18"/>
                  <a:pt x="10" y="18"/>
                </a:cubicBezTo>
                <a:cubicBezTo>
                  <a:pt x="9" y="18"/>
                  <a:pt x="9" y="17"/>
                  <a:pt x="8" y="17"/>
                </a:cubicBezTo>
                <a:close/>
                <a:moveTo>
                  <a:pt x="14" y="9"/>
                </a:moveTo>
                <a:cubicBezTo>
                  <a:pt x="14" y="10"/>
                  <a:pt x="14" y="10"/>
                  <a:pt x="14" y="10"/>
                </a:cubicBezTo>
                <a:cubicBezTo>
                  <a:pt x="14" y="9"/>
                  <a:pt x="14" y="9"/>
                  <a:pt x="14" y="9"/>
                </a:cubicBezTo>
                <a:close/>
                <a:moveTo>
                  <a:pt x="14" y="8"/>
                </a:move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lose/>
                <a:moveTo>
                  <a:pt x="11" y="12"/>
                </a:moveTo>
                <a:cubicBezTo>
                  <a:pt x="11" y="12"/>
                  <a:pt x="11" y="12"/>
                  <a:pt x="11" y="12"/>
                </a:cubicBezTo>
                <a:cubicBezTo>
                  <a:pt x="12" y="13"/>
                  <a:pt x="12" y="13"/>
                  <a:pt x="12" y="13"/>
                </a:cubicBezTo>
                <a:lnTo>
                  <a:pt x="11" y="12"/>
                </a:lnTo>
                <a:close/>
                <a:moveTo>
                  <a:pt x="12" y="7"/>
                </a:moveTo>
                <a:cubicBezTo>
                  <a:pt x="11" y="8"/>
                  <a:pt x="12" y="8"/>
                  <a:pt x="11" y="9"/>
                </a:cubicBezTo>
                <a:cubicBezTo>
                  <a:pt x="12" y="9"/>
                  <a:pt x="12" y="9"/>
                  <a:pt x="13" y="9"/>
                </a:cubicBezTo>
                <a:cubicBezTo>
                  <a:pt x="13" y="9"/>
                  <a:pt x="13" y="8"/>
                  <a:pt x="12" y="7"/>
                </a:cubicBezTo>
                <a:close/>
                <a:moveTo>
                  <a:pt x="12" y="4"/>
                </a:moveTo>
                <a:cubicBezTo>
                  <a:pt x="11" y="5"/>
                  <a:pt x="13" y="6"/>
                  <a:pt x="14" y="7"/>
                </a:cubicBezTo>
                <a:cubicBezTo>
                  <a:pt x="14" y="6"/>
                  <a:pt x="13" y="5"/>
                  <a:pt x="12" y="4"/>
                </a:cubicBezTo>
                <a:close/>
                <a:moveTo>
                  <a:pt x="8" y="13"/>
                </a:moveTo>
                <a:cubicBezTo>
                  <a:pt x="9" y="13"/>
                  <a:pt x="9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9" y="13"/>
                  <a:pt x="8" y="13"/>
                </a:cubicBezTo>
                <a:close/>
                <a:moveTo>
                  <a:pt x="8" y="14"/>
                </a:moveTo>
                <a:cubicBezTo>
                  <a:pt x="8" y="14"/>
                  <a:pt x="9" y="15"/>
                  <a:pt x="10" y="15"/>
                </a:cubicBezTo>
                <a:cubicBezTo>
                  <a:pt x="9" y="14"/>
                  <a:pt x="9" y="13"/>
                  <a:pt x="8" y="14"/>
                </a:cubicBezTo>
                <a:close/>
                <a:moveTo>
                  <a:pt x="10" y="11"/>
                </a:moveTo>
                <a:cubicBezTo>
                  <a:pt x="10" y="11"/>
                  <a:pt x="10" y="11"/>
                  <a:pt x="9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1" y="12"/>
                  <a:pt x="11" y="11"/>
                  <a:pt x="10" y="11"/>
                </a:cubicBezTo>
                <a:close/>
                <a:moveTo>
                  <a:pt x="12" y="6"/>
                </a:move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6"/>
                  <a:pt x="12" y="6"/>
                </a:cubicBezTo>
                <a:close/>
                <a:moveTo>
                  <a:pt x="8" y="11"/>
                </a:moveTo>
                <a:cubicBezTo>
                  <a:pt x="8" y="11"/>
                  <a:pt x="8" y="11"/>
                  <a:pt x="9" y="12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8" y="11"/>
                  <a:pt x="8" y="11"/>
                </a:cubicBezTo>
                <a:close/>
                <a:moveTo>
                  <a:pt x="5" y="11"/>
                </a:moveTo>
                <a:cubicBezTo>
                  <a:pt x="6" y="12"/>
                  <a:pt x="7" y="13"/>
                  <a:pt x="8" y="12"/>
                </a:cubicBezTo>
                <a:cubicBezTo>
                  <a:pt x="7" y="12"/>
                  <a:pt x="5" y="11"/>
                  <a:pt x="5" y="11"/>
                </a:cubicBezTo>
                <a:close/>
                <a:moveTo>
                  <a:pt x="12" y="2"/>
                </a:move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lnTo>
                  <a:pt x="12" y="2"/>
                </a:lnTo>
                <a:close/>
                <a:moveTo>
                  <a:pt x="3" y="12"/>
                </a:moveTo>
                <a:cubicBezTo>
                  <a:pt x="4" y="13"/>
                  <a:pt x="4" y="13"/>
                  <a:pt x="4" y="13"/>
                </a:cubicBezTo>
                <a:lnTo>
                  <a:pt x="3" y="12"/>
                </a:lnTo>
                <a:close/>
                <a:moveTo>
                  <a:pt x="1" y="12"/>
                </a:moveTo>
                <a:cubicBezTo>
                  <a:pt x="2" y="12"/>
                  <a:pt x="2" y="12"/>
                  <a:pt x="2" y="12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1" y="12"/>
                </a:cubicBezTo>
                <a:close/>
              </a:path>
            </a:pathLst>
          </a:custGeom>
          <a:solidFill>
            <a:srgbClr val="70AD4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94" name="Group 173"/>
          <p:cNvGrpSpPr>
            <a:grpSpLocks noChangeAspect="1"/>
          </p:cNvGrpSpPr>
          <p:nvPr/>
        </p:nvGrpSpPr>
        <p:grpSpPr bwMode="auto">
          <a:xfrm>
            <a:off x="9685174" y="4036561"/>
            <a:ext cx="807784" cy="1089955"/>
            <a:chOff x="3106" y="2648"/>
            <a:chExt cx="438" cy="591"/>
          </a:xfrm>
          <a:solidFill>
            <a:srgbClr val="F7B63E"/>
          </a:solidFill>
        </p:grpSpPr>
        <p:sp>
          <p:nvSpPr>
            <p:cNvPr id="95" name="Freeform 174"/>
            <p:cNvSpPr/>
            <p:nvPr/>
          </p:nvSpPr>
          <p:spPr bwMode="auto">
            <a:xfrm>
              <a:off x="3258" y="2648"/>
              <a:ext cx="13" cy="35"/>
            </a:xfrm>
            <a:custGeom>
              <a:avLst/>
              <a:gdLst>
                <a:gd name="T0" fmla="*/ 3 w 3"/>
                <a:gd name="T1" fmla="*/ 4 h 8"/>
                <a:gd name="T2" fmla="*/ 3 w 3"/>
                <a:gd name="T3" fmla="*/ 3 h 8"/>
                <a:gd name="T4" fmla="*/ 0 w 3"/>
                <a:gd name="T5" fmla="*/ 4 h 8"/>
                <a:gd name="T6" fmla="*/ 0 w 3"/>
                <a:gd name="T7" fmla="*/ 6 h 8"/>
                <a:gd name="T8" fmla="*/ 3 w 3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8">
                  <a:moveTo>
                    <a:pt x="3" y="4"/>
                  </a:moveTo>
                  <a:cubicBezTo>
                    <a:pt x="3" y="4"/>
                    <a:pt x="3" y="3"/>
                    <a:pt x="3" y="3"/>
                  </a:cubicBezTo>
                  <a:cubicBezTo>
                    <a:pt x="3" y="0"/>
                    <a:pt x="0" y="2"/>
                    <a:pt x="0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8"/>
                    <a:pt x="3" y="6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175"/>
            <p:cNvSpPr/>
            <p:nvPr/>
          </p:nvSpPr>
          <p:spPr bwMode="auto">
            <a:xfrm>
              <a:off x="3197" y="2700"/>
              <a:ext cx="26" cy="13"/>
            </a:xfrm>
            <a:custGeom>
              <a:avLst/>
              <a:gdLst>
                <a:gd name="T0" fmla="*/ 3 w 6"/>
                <a:gd name="T1" fmla="*/ 3 h 3"/>
                <a:gd name="T2" fmla="*/ 3 w 6"/>
                <a:gd name="T3" fmla="*/ 3 h 3"/>
                <a:gd name="T4" fmla="*/ 4 w 6"/>
                <a:gd name="T5" fmla="*/ 0 h 3"/>
                <a:gd name="T6" fmla="*/ 3 w 6"/>
                <a:gd name="T7" fmla="*/ 0 h 3"/>
                <a:gd name="T8" fmla="*/ 3 w 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5" y="3"/>
                    <a:pt x="6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2" y="0"/>
                    <a:pt x="0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176"/>
            <p:cNvSpPr/>
            <p:nvPr/>
          </p:nvSpPr>
          <p:spPr bwMode="auto">
            <a:xfrm>
              <a:off x="3175" y="2700"/>
              <a:ext cx="26" cy="26"/>
            </a:xfrm>
            <a:custGeom>
              <a:avLst/>
              <a:gdLst>
                <a:gd name="T0" fmla="*/ 4 w 6"/>
                <a:gd name="T1" fmla="*/ 4 h 6"/>
                <a:gd name="T2" fmla="*/ 4 w 6"/>
                <a:gd name="T3" fmla="*/ 4 h 6"/>
                <a:gd name="T4" fmla="*/ 3 w 6"/>
                <a:gd name="T5" fmla="*/ 2 h 6"/>
                <a:gd name="T6" fmla="*/ 2 w 6"/>
                <a:gd name="T7" fmla="*/ 2 h 6"/>
                <a:gd name="T8" fmla="*/ 4 w 6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4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6" y="2"/>
                    <a:pt x="4" y="0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4"/>
                    <a:pt x="2" y="6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177"/>
            <p:cNvSpPr/>
            <p:nvPr/>
          </p:nvSpPr>
          <p:spPr bwMode="auto">
            <a:xfrm>
              <a:off x="3153" y="2739"/>
              <a:ext cx="27" cy="39"/>
            </a:xfrm>
            <a:custGeom>
              <a:avLst/>
              <a:gdLst>
                <a:gd name="T0" fmla="*/ 3 w 6"/>
                <a:gd name="T1" fmla="*/ 7 h 9"/>
                <a:gd name="T2" fmla="*/ 5 w 6"/>
                <a:gd name="T3" fmla="*/ 3 h 9"/>
                <a:gd name="T4" fmla="*/ 2 w 6"/>
                <a:gd name="T5" fmla="*/ 2 h 9"/>
                <a:gd name="T6" fmla="*/ 1 w 6"/>
                <a:gd name="T7" fmla="*/ 5 h 9"/>
                <a:gd name="T8" fmla="*/ 3 w 6"/>
                <a:gd name="T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">
                  <a:moveTo>
                    <a:pt x="3" y="7"/>
                  </a:moveTo>
                  <a:cubicBezTo>
                    <a:pt x="4" y="6"/>
                    <a:pt x="5" y="4"/>
                    <a:pt x="5" y="3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0" y="7"/>
                    <a:pt x="2" y="9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178"/>
            <p:cNvSpPr/>
            <p:nvPr/>
          </p:nvSpPr>
          <p:spPr bwMode="auto">
            <a:xfrm>
              <a:off x="3123" y="2760"/>
              <a:ext cx="26" cy="22"/>
            </a:xfrm>
            <a:custGeom>
              <a:avLst/>
              <a:gdLst>
                <a:gd name="T0" fmla="*/ 2 w 6"/>
                <a:gd name="T1" fmla="*/ 5 h 5"/>
                <a:gd name="T2" fmla="*/ 4 w 6"/>
                <a:gd name="T3" fmla="*/ 4 h 5"/>
                <a:gd name="T4" fmla="*/ 3 w 6"/>
                <a:gd name="T5" fmla="*/ 1 h 5"/>
                <a:gd name="T6" fmla="*/ 2 w 6"/>
                <a:gd name="T7" fmla="*/ 1 h 5"/>
                <a:gd name="T8" fmla="*/ 0 w 6"/>
                <a:gd name="T9" fmla="*/ 4 h 5"/>
                <a:gd name="T10" fmla="*/ 2 w 6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2" y="5"/>
                  </a:moveTo>
                  <a:cubicBezTo>
                    <a:pt x="3" y="5"/>
                    <a:pt x="4" y="4"/>
                    <a:pt x="4" y="4"/>
                  </a:cubicBezTo>
                  <a:cubicBezTo>
                    <a:pt x="6" y="2"/>
                    <a:pt x="5" y="0"/>
                    <a:pt x="3" y="1"/>
                  </a:cubicBezTo>
                  <a:cubicBezTo>
                    <a:pt x="3" y="1"/>
                    <a:pt x="2" y="2"/>
                    <a:pt x="2" y="1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5"/>
                    <a:pt x="1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79"/>
            <p:cNvSpPr>
              <a:spLocks noEditPoints="1"/>
            </p:cNvSpPr>
            <p:nvPr/>
          </p:nvSpPr>
          <p:spPr bwMode="auto">
            <a:xfrm>
              <a:off x="3149" y="2769"/>
              <a:ext cx="22" cy="21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2 h 5"/>
                <a:gd name="T4" fmla="*/ 0 w 5"/>
                <a:gd name="T5" fmla="*/ 3 h 5"/>
                <a:gd name="T6" fmla="*/ 2 w 5"/>
                <a:gd name="T7" fmla="*/ 5 h 5"/>
                <a:gd name="T8" fmla="*/ 3 w 5"/>
                <a:gd name="T9" fmla="*/ 2 h 5"/>
                <a:gd name="T10" fmla="*/ 3 w 5"/>
                <a:gd name="T11" fmla="*/ 2 h 5"/>
                <a:gd name="T12" fmla="*/ 3 w 5"/>
                <a:gd name="T13" fmla="*/ 2 h 5"/>
                <a:gd name="T14" fmla="*/ 3 w 5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5" y="2"/>
                    <a:pt x="3" y="2"/>
                  </a:cubicBezTo>
                  <a:cubicBezTo>
                    <a:pt x="3" y="0"/>
                    <a:pt x="0" y="2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lose/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80"/>
            <p:cNvSpPr/>
            <p:nvPr/>
          </p:nvSpPr>
          <p:spPr bwMode="auto">
            <a:xfrm>
              <a:off x="3127" y="2786"/>
              <a:ext cx="22" cy="43"/>
            </a:xfrm>
            <a:custGeom>
              <a:avLst/>
              <a:gdLst>
                <a:gd name="T0" fmla="*/ 2 w 5"/>
                <a:gd name="T1" fmla="*/ 3 h 10"/>
                <a:gd name="T2" fmla="*/ 2 w 5"/>
                <a:gd name="T3" fmla="*/ 6 h 10"/>
                <a:gd name="T4" fmla="*/ 1 w 5"/>
                <a:gd name="T5" fmla="*/ 7 h 10"/>
                <a:gd name="T6" fmla="*/ 1 w 5"/>
                <a:gd name="T7" fmla="*/ 10 h 10"/>
                <a:gd name="T8" fmla="*/ 4 w 5"/>
                <a:gd name="T9" fmla="*/ 8 h 10"/>
                <a:gd name="T10" fmla="*/ 4 w 5"/>
                <a:gd name="T11" fmla="*/ 7 h 10"/>
                <a:gd name="T12" fmla="*/ 5 w 5"/>
                <a:gd name="T13" fmla="*/ 6 h 10"/>
                <a:gd name="T14" fmla="*/ 5 w 5"/>
                <a:gd name="T15" fmla="*/ 2 h 10"/>
                <a:gd name="T16" fmla="*/ 2 w 5"/>
                <a:gd name="T1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0">
                  <a:moveTo>
                    <a:pt x="2" y="3"/>
                  </a:moveTo>
                  <a:cubicBezTo>
                    <a:pt x="2" y="4"/>
                    <a:pt x="2" y="5"/>
                    <a:pt x="2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2" y="10"/>
                    <a:pt x="3" y="9"/>
                    <a:pt x="4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4"/>
                    <a:pt x="5" y="3"/>
                    <a:pt x="5" y="2"/>
                  </a:cubicBezTo>
                  <a:cubicBezTo>
                    <a:pt x="5" y="0"/>
                    <a:pt x="2" y="1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81"/>
            <p:cNvSpPr/>
            <p:nvPr/>
          </p:nvSpPr>
          <p:spPr bwMode="auto">
            <a:xfrm>
              <a:off x="3132" y="2855"/>
              <a:ext cx="21" cy="17"/>
            </a:xfrm>
            <a:custGeom>
              <a:avLst/>
              <a:gdLst>
                <a:gd name="T0" fmla="*/ 3 w 5"/>
                <a:gd name="T1" fmla="*/ 0 h 4"/>
                <a:gd name="T2" fmla="*/ 2 w 5"/>
                <a:gd name="T3" fmla="*/ 4 h 4"/>
                <a:gd name="T4" fmla="*/ 3 w 5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1" y="0"/>
                    <a:pt x="0" y="4"/>
                    <a:pt x="2" y="4"/>
                  </a:cubicBezTo>
                  <a:cubicBezTo>
                    <a:pt x="4" y="4"/>
                    <a:pt x="5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82"/>
            <p:cNvSpPr/>
            <p:nvPr/>
          </p:nvSpPr>
          <p:spPr bwMode="auto">
            <a:xfrm>
              <a:off x="3149" y="2885"/>
              <a:ext cx="17" cy="35"/>
            </a:xfrm>
            <a:custGeom>
              <a:avLst/>
              <a:gdLst>
                <a:gd name="T0" fmla="*/ 4 w 4"/>
                <a:gd name="T1" fmla="*/ 4 h 8"/>
                <a:gd name="T2" fmla="*/ 4 w 4"/>
                <a:gd name="T3" fmla="*/ 2 h 8"/>
                <a:gd name="T4" fmla="*/ 1 w 4"/>
                <a:gd name="T5" fmla="*/ 4 h 8"/>
                <a:gd name="T6" fmla="*/ 1 w 4"/>
                <a:gd name="T7" fmla="*/ 5 h 8"/>
                <a:gd name="T8" fmla="*/ 4 w 4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4" y="4"/>
                  </a:moveTo>
                  <a:cubicBezTo>
                    <a:pt x="4" y="3"/>
                    <a:pt x="4" y="3"/>
                    <a:pt x="4" y="2"/>
                  </a:cubicBezTo>
                  <a:cubicBezTo>
                    <a:pt x="2" y="0"/>
                    <a:pt x="0" y="3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8"/>
                    <a:pt x="4" y="6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83"/>
            <p:cNvSpPr/>
            <p:nvPr/>
          </p:nvSpPr>
          <p:spPr bwMode="auto">
            <a:xfrm>
              <a:off x="3127" y="2954"/>
              <a:ext cx="26" cy="52"/>
            </a:xfrm>
            <a:custGeom>
              <a:avLst/>
              <a:gdLst>
                <a:gd name="T0" fmla="*/ 5 w 6"/>
                <a:gd name="T1" fmla="*/ 8 h 12"/>
                <a:gd name="T2" fmla="*/ 4 w 6"/>
                <a:gd name="T3" fmla="*/ 4 h 12"/>
                <a:gd name="T4" fmla="*/ 3 w 6"/>
                <a:gd name="T5" fmla="*/ 4 h 12"/>
                <a:gd name="T6" fmla="*/ 3 w 6"/>
                <a:gd name="T7" fmla="*/ 0 h 12"/>
                <a:gd name="T8" fmla="*/ 2 w 6"/>
                <a:gd name="T9" fmla="*/ 4 h 12"/>
                <a:gd name="T10" fmla="*/ 0 w 6"/>
                <a:gd name="T11" fmla="*/ 6 h 12"/>
                <a:gd name="T12" fmla="*/ 2 w 6"/>
                <a:gd name="T13" fmla="*/ 10 h 12"/>
                <a:gd name="T14" fmla="*/ 5 w 6"/>
                <a:gd name="T15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2">
                  <a:moveTo>
                    <a:pt x="5" y="8"/>
                  </a:moveTo>
                  <a:cubicBezTo>
                    <a:pt x="5" y="7"/>
                    <a:pt x="4" y="6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4" y="3"/>
                    <a:pt x="5" y="0"/>
                    <a:pt x="3" y="0"/>
                  </a:cubicBezTo>
                  <a:cubicBezTo>
                    <a:pt x="1" y="0"/>
                    <a:pt x="0" y="3"/>
                    <a:pt x="2" y="4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1" y="8"/>
                    <a:pt x="1" y="9"/>
                    <a:pt x="2" y="10"/>
                  </a:cubicBezTo>
                  <a:cubicBezTo>
                    <a:pt x="2" y="12"/>
                    <a:pt x="6" y="10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84"/>
            <p:cNvSpPr>
              <a:spLocks noEditPoints="1"/>
            </p:cNvSpPr>
            <p:nvPr/>
          </p:nvSpPr>
          <p:spPr bwMode="auto">
            <a:xfrm>
              <a:off x="3158" y="3006"/>
              <a:ext cx="48" cy="43"/>
            </a:xfrm>
            <a:custGeom>
              <a:avLst/>
              <a:gdLst>
                <a:gd name="T0" fmla="*/ 8 w 11"/>
                <a:gd name="T1" fmla="*/ 8 h 10"/>
                <a:gd name="T2" fmla="*/ 10 w 11"/>
                <a:gd name="T3" fmla="*/ 5 h 10"/>
                <a:gd name="T4" fmla="*/ 9 w 11"/>
                <a:gd name="T5" fmla="*/ 4 h 10"/>
                <a:gd name="T6" fmla="*/ 10 w 11"/>
                <a:gd name="T7" fmla="*/ 3 h 10"/>
                <a:gd name="T8" fmla="*/ 10 w 11"/>
                <a:gd name="T9" fmla="*/ 2 h 10"/>
                <a:gd name="T10" fmla="*/ 7 w 11"/>
                <a:gd name="T11" fmla="*/ 3 h 10"/>
                <a:gd name="T12" fmla="*/ 7 w 11"/>
                <a:gd name="T13" fmla="*/ 4 h 10"/>
                <a:gd name="T14" fmla="*/ 7 w 11"/>
                <a:gd name="T15" fmla="*/ 5 h 10"/>
                <a:gd name="T16" fmla="*/ 5 w 11"/>
                <a:gd name="T17" fmla="*/ 5 h 10"/>
                <a:gd name="T18" fmla="*/ 4 w 11"/>
                <a:gd name="T19" fmla="*/ 3 h 10"/>
                <a:gd name="T20" fmla="*/ 4 w 11"/>
                <a:gd name="T21" fmla="*/ 3 h 10"/>
                <a:gd name="T22" fmla="*/ 3 w 11"/>
                <a:gd name="T23" fmla="*/ 7 h 10"/>
                <a:gd name="T24" fmla="*/ 4 w 11"/>
                <a:gd name="T25" fmla="*/ 7 h 10"/>
                <a:gd name="T26" fmla="*/ 5 w 11"/>
                <a:gd name="T27" fmla="*/ 6 h 10"/>
                <a:gd name="T28" fmla="*/ 5 w 11"/>
                <a:gd name="T29" fmla="*/ 8 h 10"/>
                <a:gd name="T30" fmla="*/ 6 w 11"/>
                <a:gd name="T31" fmla="*/ 9 h 10"/>
                <a:gd name="T32" fmla="*/ 8 w 11"/>
                <a:gd name="T33" fmla="*/ 8 h 10"/>
                <a:gd name="T34" fmla="*/ 9 w 11"/>
                <a:gd name="T35" fmla="*/ 5 h 10"/>
                <a:gd name="T36" fmla="*/ 9 w 11"/>
                <a:gd name="T37" fmla="*/ 5 h 10"/>
                <a:gd name="T38" fmla="*/ 9 w 11"/>
                <a:gd name="T39" fmla="*/ 5 h 10"/>
                <a:gd name="T40" fmla="*/ 9 w 11"/>
                <a:gd name="T4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0">
                  <a:moveTo>
                    <a:pt x="8" y="8"/>
                  </a:moveTo>
                  <a:cubicBezTo>
                    <a:pt x="10" y="8"/>
                    <a:pt x="11" y="6"/>
                    <a:pt x="10" y="5"/>
                  </a:cubicBezTo>
                  <a:cubicBezTo>
                    <a:pt x="10" y="5"/>
                    <a:pt x="10" y="5"/>
                    <a:pt x="9" y="4"/>
                  </a:cubicBezTo>
                  <a:cubicBezTo>
                    <a:pt x="10" y="4"/>
                    <a:pt x="10" y="4"/>
                    <a:pt x="10" y="3"/>
                  </a:cubicBezTo>
                  <a:cubicBezTo>
                    <a:pt x="10" y="3"/>
                    <a:pt x="10" y="2"/>
                    <a:pt x="10" y="2"/>
                  </a:cubicBezTo>
                  <a:cubicBezTo>
                    <a:pt x="10" y="0"/>
                    <a:pt x="7" y="1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6" y="5"/>
                    <a:pt x="6" y="5"/>
                    <a:pt x="5" y="5"/>
                  </a:cubicBezTo>
                  <a:cubicBezTo>
                    <a:pt x="6" y="4"/>
                    <a:pt x="6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3"/>
                    <a:pt x="0" y="7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5" y="6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5" y="8"/>
                    <a:pt x="5" y="9"/>
                    <a:pt x="6" y="9"/>
                  </a:cubicBezTo>
                  <a:cubicBezTo>
                    <a:pt x="6" y="10"/>
                    <a:pt x="8" y="9"/>
                    <a:pt x="8" y="8"/>
                  </a:cubicBezTo>
                  <a:close/>
                  <a:moveTo>
                    <a:pt x="9" y="5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85"/>
            <p:cNvSpPr/>
            <p:nvPr/>
          </p:nvSpPr>
          <p:spPr bwMode="auto">
            <a:xfrm>
              <a:off x="3240" y="3071"/>
              <a:ext cx="22" cy="30"/>
            </a:xfrm>
            <a:custGeom>
              <a:avLst/>
              <a:gdLst>
                <a:gd name="T0" fmla="*/ 1 w 5"/>
                <a:gd name="T1" fmla="*/ 2 h 7"/>
                <a:gd name="T2" fmla="*/ 0 w 5"/>
                <a:gd name="T3" fmla="*/ 5 h 7"/>
                <a:gd name="T4" fmla="*/ 3 w 5"/>
                <a:gd name="T5" fmla="*/ 4 h 7"/>
                <a:gd name="T6" fmla="*/ 3 w 5"/>
                <a:gd name="T7" fmla="*/ 4 h 7"/>
                <a:gd name="T8" fmla="*/ 1 w 5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1" y="2"/>
                  </a:moveTo>
                  <a:cubicBezTo>
                    <a:pt x="0" y="3"/>
                    <a:pt x="0" y="4"/>
                    <a:pt x="0" y="5"/>
                  </a:cubicBezTo>
                  <a:cubicBezTo>
                    <a:pt x="0" y="7"/>
                    <a:pt x="3" y="6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2"/>
                    <a:pt x="2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86"/>
            <p:cNvSpPr/>
            <p:nvPr/>
          </p:nvSpPr>
          <p:spPr bwMode="auto">
            <a:xfrm>
              <a:off x="3210" y="3032"/>
              <a:ext cx="169" cy="203"/>
            </a:xfrm>
            <a:custGeom>
              <a:avLst/>
              <a:gdLst>
                <a:gd name="T0" fmla="*/ 36 w 39"/>
                <a:gd name="T1" fmla="*/ 13 h 47"/>
                <a:gd name="T2" fmla="*/ 37 w 39"/>
                <a:gd name="T3" fmla="*/ 13 h 47"/>
                <a:gd name="T4" fmla="*/ 38 w 39"/>
                <a:gd name="T5" fmla="*/ 9 h 47"/>
                <a:gd name="T6" fmla="*/ 37 w 39"/>
                <a:gd name="T7" fmla="*/ 8 h 47"/>
                <a:gd name="T8" fmla="*/ 36 w 39"/>
                <a:gd name="T9" fmla="*/ 6 h 47"/>
                <a:gd name="T10" fmla="*/ 37 w 39"/>
                <a:gd name="T11" fmla="*/ 4 h 47"/>
                <a:gd name="T12" fmla="*/ 35 w 39"/>
                <a:gd name="T13" fmla="*/ 2 h 47"/>
                <a:gd name="T14" fmla="*/ 32 w 39"/>
                <a:gd name="T15" fmla="*/ 5 h 47"/>
                <a:gd name="T16" fmla="*/ 33 w 39"/>
                <a:gd name="T17" fmla="*/ 9 h 47"/>
                <a:gd name="T18" fmla="*/ 33 w 39"/>
                <a:gd name="T19" fmla="*/ 10 h 47"/>
                <a:gd name="T20" fmla="*/ 32 w 39"/>
                <a:gd name="T21" fmla="*/ 13 h 47"/>
                <a:gd name="T22" fmla="*/ 31 w 39"/>
                <a:gd name="T23" fmla="*/ 12 h 47"/>
                <a:gd name="T24" fmla="*/ 28 w 39"/>
                <a:gd name="T25" fmla="*/ 12 h 47"/>
                <a:gd name="T26" fmla="*/ 27 w 39"/>
                <a:gd name="T27" fmla="*/ 8 h 47"/>
                <a:gd name="T28" fmla="*/ 23 w 39"/>
                <a:gd name="T29" fmla="*/ 10 h 47"/>
                <a:gd name="T30" fmla="*/ 21 w 39"/>
                <a:gd name="T31" fmla="*/ 13 h 47"/>
                <a:gd name="T32" fmla="*/ 21 w 39"/>
                <a:gd name="T33" fmla="*/ 13 h 47"/>
                <a:gd name="T34" fmla="*/ 21 w 39"/>
                <a:gd name="T35" fmla="*/ 11 h 47"/>
                <a:gd name="T36" fmla="*/ 18 w 39"/>
                <a:gd name="T37" fmla="*/ 7 h 47"/>
                <a:gd name="T38" fmla="*/ 15 w 39"/>
                <a:gd name="T39" fmla="*/ 9 h 47"/>
                <a:gd name="T40" fmla="*/ 15 w 39"/>
                <a:gd name="T41" fmla="*/ 10 h 47"/>
                <a:gd name="T42" fmla="*/ 14 w 39"/>
                <a:gd name="T43" fmla="*/ 11 h 47"/>
                <a:gd name="T44" fmla="*/ 14 w 39"/>
                <a:gd name="T45" fmla="*/ 7 h 47"/>
                <a:gd name="T46" fmla="*/ 13 w 39"/>
                <a:gd name="T47" fmla="*/ 5 h 47"/>
                <a:gd name="T48" fmla="*/ 17 w 39"/>
                <a:gd name="T49" fmla="*/ 3 h 47"/>
                <a:gd name="T50" fmla="*/ 13 w 39"/>
                <a:gd name="T51" fmla="*/ 4 h 47"/>
                <a:gd name="T52" fmla="*/ 9 w 39"/>
                <a:gd name="T53" fmla="*/ 7 h 47"/>
                <a:gd name="T54" fmla="*/ 11 w 39"/>
                <a:gd name="T55" fmla="*/ 9 h 47"/>
                <a:gd name="T56" fmla="*/ 12 w 39"/>
                <a:gd name="T57" fmla="*/ 12 h 47"/>
                <a:gd name="T58" fmla="*/ 14 w 39"/>
                <a:gd name="T59" fmla="*/ 16 h 47"/>
                <a:gd name="T60" fmla="*/ 13 w 39"/>
                <a:gd name="T61" fmla="*/ 32 h 47"/>
                <a:gd name="T62" fmla="*/ 6 w 39"/>
                <a:gd name="T63" fmla="*/ 45 h 47"/>
                <a:gd name="T64" fmla="*/ 9 w 39"/>
                <a:gd name="T65" fmla="*/ 43 h 47"/>
                <a:gd name="T66" fmla="*/ 16 w 39"/>
                <a:gd name="T67" fmla="*/ 40 h 47"/>
                <a:gd name="T68" fmla="*/ 20 w 39"/>
                <a:gd name="T69" fmla="*/ 44 h 47"/>
                <a:gd name="T70" fmla="*/ 22 w 39"/>
                <a:gd name="T71" fmla="*/ 36 h 47"/>
                <a:gd name="T72" fmla="*/ 20 w 39"/>
                <a:gd name="T73" fmla="*/ 27 h 47"/>
                <a:gd name="T74" fmla="*/ 23 w 39"/>
                <a:gd name="T75" fmla="*/ 15 h 47"/>
                <a:gd name="T76" fmla="*/ 23 w 39"/>
                <a:gd name="T77" fmla="*/ 14 h 47"/>
                <a:gd name="T78" fmla="*/ 28 w 39"/>
                <a:gd name="T79" fmla="*/ 14 h 47"/>
                <a:gd name="T80" fmla="*/ 30 w 39"/>
                <a:gd name="T81" fmla="*/ 16 h 47"/>
                <a:gd name="T82" fmla="*/ 33 w 39"/>
                <a:gd name="T83" fmla="*/ 14 h 47"/>
                <a:gd name="T84" fmla="*/ 34 w 39"/>
                <a:gd name="T85" fmla="*/ 16 h 47"/>
                <a:gd name="T86" fmla="*/ 37 w 39"/>
                <a:gd name="T87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9" h="47">
                  <a:moveTo>
                    <a:pt x="37" y="14"/>
                  </a:moveTo>
                  <a:cubicBezTo>
                    <a:pt x="37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7" y="13"/>
                    <a:pt x="37" y="13"/>
                  </a:cubicBezTo>
                  <a:cubicBezTo>
                    <a:pt x="38" y="13"/>
                    <a:pt x="39" y="12"/>
                    <a:pt x="39" y="11"/>
                  </a:cubicBezTo>
                  <a:cubicBezTo>
                    <a:pt x="39" y="10"/>
                    <a:pt x="39" y="9"/>
                    <a:pt x="38" y="9"/>
                  </a:cubicBezTo>
                  <a:cubicBezTo>
                    <a:pt x="37" y="9"/>
                    <a:pt x="37" y="9"/>
                    <a:pt x="36" y="9"/>
                  </a:cubicBezTo>
                  <a:cubicBezTo>
                    <a:pt x="37" y="9"/>
                    <a:pt x="37" y="9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7"/>
                    <a:pt x="37" y="7"/>
                    <a:pt x="36" y="6"/>
                  </a:cubicBezTo>
                  <a:cubicBezTo>
                    <a:pt x="37" y="6"/>
                    <a:pt x="37" y="5"/>
                    <a:pt x="37" y="5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7" y="3"/>
                    <a:pt x="36" y="3"/>
                    <a:pt x="36" y="3"/>
                  </a:cubicBezTo>
                  <a:cubicBezTo>
                    <a:pt x="36" y="2"/>
                    <a:pt x="35" y="2"/>
                    <a:pt x="35" y="2"/>
                  </a:cubicBezTo>
                  <a:cubicBezTo>
                    <a:pt x="33" y="2"/>
                    <a:pt x="32" y="3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1" y="6"/>
                    <a:pt x="30" y="9"/>
                    <a:pt x="32" y="9"/>
                  </a:cubicBezTo>
                  <a:cubicBezTo>
                    <a:pt x="32" y="9"/>
                    <a:pt x="32" y="9"/>
                    <a:pt x="33" y="9"/>
                  </a:cubicBezTo>
                  <a:cubicBezTo>
                    <a:pt x="33" y="9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1"/>
                    <a:pt x="33" y="11"/>
                    <a:pt x="32" y="11"/>
                  </a:cubicBezTo>
                  <a:cubicBezTo>
                    <a:pt x="32" y="12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3"/>
                    <a:pt x="31" y="12"/>
                    <a:pt x="31" y="12"/>
                  </a:cubicBezTo>
                  <a:cubicBezTo>
                    <a:pt x="30" y="11"/>
                    <a:pt x="29" y="12"/>
                    <a:pt x="28" y="13"/>
                  </a:cubicBezTo>
                  <a:cubicBezTo>
                    <a:pt x="28" y="13"/>
                    <a:pt x="28" y="12"/>
                    <a:pt x="28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8" y="11"/>
                    <a:pt x="29" y="8"/>
                    <a:pt x="27" y="8"/>
                  </a:cubicBezTo>
                  <a:cubicBezTo>
                    <a:pt x="26" y="8"/>
                    <a:pt x="25" y="9"/>
                    <a:pt x="24" y="10"/>
                  </a:cubicBezTo>
                  <a:cubicBezTo>
                    <a:pt x="24" y="10"/>
                    <a:pt x="24" y="10"/>
                    <a:pt x="23" y="10"/>
                  </a:cubicBezTo>
                  <a:cubicBezTo>
                    <a:pt x="22" y="10"/>
                    <a:pt x="21" y="11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2"/>
                    <a:pt x="22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8"/>
                    <a:pt x="20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5"/>
                    <a:pt x="15" y="6"/>
                    <a:pt x="15" y="8"/>
                  </a:cubicBezTo>
                  <a:cubicBezTo>
                    <a:pt x="15" y="8"/>
                    <a:pt x="15" y="9"/>
                    <a:pt x="15" y="9"/>
                  </a:cubicBezTo>
                  <a:cubicBezTo>
                    <a:pt x="15" y="9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1"/>
                    <a:pt x="15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5" y="10"/>
                    <a:pt x="14" y="10"/>
                  </a:cubicBezTo>
                  <a:cubicBezTo>
                    <a:pt x="14" y="9"/>
                    <a:pt x="14" y="8"/>
                    <a:pt x="14" y="7"/>
                  </a:cubicBezTo>
                  <a:cubicBezTo>
                    <a:pt x="14" y="7"/>
                    <a:pt x="14" y="6"/>
                    <a:pt x="13" y="6"/>
                  </a:cubicBezTo>
                  <a:cubicBezTo>
                    <a:pt x="13" y="6"/>
                    <a:pt x="14" y="5"/>
                    <a:pt x="13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5" y="8"/>
                    <a:pt x="18" y="5"/>
                    <a:pt x="17" y="3"/>
                  </a:cubicBezTo>
                  <a:cubicBezTo>
                    <a:pt x="17" y="3"/>
                    <a:pt x="17" y="3"/>
                    <a:pt x="17" y="2"/>
                  </a:cubicBezTo>
                  <a:cubicBezTo>
                    <a:pt x="16" y="0"/>
                    <a:pt x="13" y="3"/>
                    <a:pt x="13" y="4"/>
                  </a:cubicBezTo>
                  <a:cubicBezTo>
                    <a:pt x="13" y="3"/>
                    <a:pt x="12" y="3"/>
                    <a:pt x="11" y="4"/>
                  </a:cubicBezTo>
                  <a:cubicBezTo>
                    <a:pt x="10" y="5"/>
                    <a:pt x="10" y="6"/>
                    <a:pt x="9" y="7"/>
                  </a:cubicBezTo>
                  <a:cubicBezTo>
                    <a:pt x="9" y="7"/>
                    <a:pt x="9" y="9"/>
                    <a:pt x="10" y="9"/>
                  </a:cubicBezTo>
                  <a:cubicBezTo>
                    <a:pt x="10" y="9"/>
                    <a:pt x="10" y="9"/>
                    <a:pt x="11" y="9"/>
                  </a:cubicBezTo>
                  <a:cubicBezTo>
                    <a:pt x="11" y="9"/>
                    <a:pt x="11" y="10"/>
                    <a:pt x="11" y="11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1" y="13"/>
                    <a:pt x="11" y="14"/>
                    <a:pt x="12" y="14"/>
                  </a:cubicBezTo>
                  <a:cubicBezTo>
                    <a:pt x="12" y="15"/>
                    <a:pt x="13" y="16"/>
                    <a:pt x="14" y="16"/>
                  </a:cubicBezTo>
                  <a:cubicBezTo>
                    <a:pt x="13" y="21"/>
                    <a:pt x="14" y="26"/>
                    <a:pt x="13" y="30"/>
                  </a:cubicBezTo>
                  <a:cubicBezTo>
                    <a:pt x="13" y="31"/>
                    <a:pt x="13" y="31"/>
                    <a:pt x="13" y="32"/>
                  </a:cubicBezTo>
                  <a:cubicBezTo>
                    <a:pt x="10" y="33"/>
                    <a:pt x="7" y="37"/>
                    <a:pt x="4" y="39"/>
                  </a:cubicBezTo>
                  <a:cubicBezTo>
                    <a:pt x="0" y="41"/>
                    <a:pt x="1" y="47"/>
                    <a:pt x="6" y="45"/>
                  </a:cubicBezTo>
                  <a:cubicBezTo>
                    <a:pt x="7" y="44"/>
                    <a:pt x="8" y="43"/>
                    <a:pt x="9" y="42"/>
                  </a:cubicBezTo>
                  <a:cubicBezTo>
                    <a:pt x="9" y="42"/>
                    <a:pt x="9" y="42"/>
                    <a:pt x="9" y="43"/>
                  </a:cubicBezTo>
                  <a:cubicBezTo>
                    <a:pt x="9" y="47"/>
                    <a:pt x="14" y="45"/>
                    <a:pt x="15" y="42"/>
                  </a:cubicBezTo>
                  <a:cubicBezTo>
                    <a:pt x="16" y="42"/>
                    <a:pt x="16" y="41"/>
                    <a:pt x="16" y="40"/>
                  </a:cubicBezTo>
                  <a:cubicBezTo>
                    <a:pt x="17" y="41"/>
                    <a:pt x="17" y="41"/>
                    <a:pt x="18" y="42"/>
                  </a:cubicBezTo>
                  <a:cubicBezTo>
                    <a:pt x="18" y="43"/>
                    <a:pt x="19" y="43"/>
                    <a:pt x="20" y="44"/>
                  </a:cubicBezTo>
                  <a:cubicBezTo>
                    <a:pt x="23" y="46"/>
                    <a:pt x="28" y="39"/>
                    <a:pt x="24" y="37"/>
                  </a:cubicBezTo>
                  <a:cubicBezTo>
                    <a:pt x="24" y="37"/>
                    <a:pt x="23" y="36"/>
                    <a:pt x="22" y="36"/>
                  </a:cubicBezTo>
                  <a:cubicBezTo>
                    <a:pt x="21" y="35"/>
                    <a:pt x="21" y="33"/>
                    <a:pt x="20" y="33"/>
                  </a:cubicBezTo>
                  <a:cubicBezTo>
                    <a:pt x="19" y="31"/>
                    <a:pt x="20" y="28"/>
                    <a:pt x="20" y="27"/>
                  </a:cubicBezTo>
                  <a:cubicBezTo>
                    <a:pt x="21" y="24"/>
                    <a:pt x="20" y="20"/>
                    <a:pt x="20" y="17"/>
                  </a:cubicBezTo>
                  <a:cubicBezTo>
                    <a:pt x="21" y="17"/>
                    <a:pt x="23" y="16"/>
                    <a:pt x="23" y="15"/>
                  </a:cubicBezTo>
                  <a:cubicBezTo>
                    <a:pt x="23" y="15"/>
                    <a:pt x="23" y="14"/>
                    <a:pt x="23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4" y="15"/>
                    <a:pt x="25" y="15"/>
                    <a:pt x="26" y="16"/>
                  </a:cubicBezTo>
                  <a:cubicBezTo>
                    <a:pt x="27" y="16"/>
                    <a:pt x="28" y="15"/>
                    <a:pt x="28" y="14"/>
                  </a:cubicBezTo>
                  <a:cubicBezTo>
                    <a:pt x="28" y="15"/>
                    <a:pt x="28" y="15"/>
                    <a:pt x="29" y="15"/>
                  </a:cubicBezTo>
                  <a:cubicBezTo>
                    <a:pt x="29" y="16"/>
                    <a:pt x="29" y="16"/>
                    <a:pt x="30" y="16"/>
                  </a:cubicBezTo>
                  <a:cubicBezTo>
                    <a:pt x="31" y="17"/>
                    <a:pt x="33" y="15"/>
                    <a:pt x="32" y="14"/>
                  </a:cubicBezTo>
                  <a:cubicBezTo>
                    <a:pt x="32" y="14"/>
                    <a:pt x="33" y="14"/>
                    <a:pt x="33" y="14"/>
                  </a:cubicBezTo>
                  <a:cubicBezTo>
                    <a:pt x="34" y="14"/>
                    <a:pt x="34" y="14"/>
                    <a:pt x="35" y="14"/>
                  </a:cubicBezTo>
                  <a:cubicBezTo>
                    <a:pt x="34" y="15"/>
                    <a:pt x="34" y="15"/>
                    <a:pt x="34" y="16"/>
                  </a:cubicBezTo>
                  <a:cubicBezTo>
                    <a:pt x="35" y="17"/>
                    <a:pt x="35" y="17"/>
                    <a:pt x="36" y="17"/>
                  </a:cubicBezTo>
                  <a:cubicBezTo>
                    <a:pt x="38" y="17"/>
                    <a:pt x="39" y="14"/>
                    <a:pt x="3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87"/>
            <p:cNvSpPr/>
            <p:nvPr/>
          </p:nvSpPr>
          <p:spPr bwMode="auto">
            <a:xfrm>
              <a:off x="3436" y="3045"/>
              <a:ext cx="30" cy="30"/>
            </a:xfrm>
            <a:custGeom>
              <a:avLst/>
              <a:gdLst>
                <a:gd name="T0" fmla="*/ 5 w 7"/>
                <a:gd name="T1" fmla="*/ 1 h 7"/>
                <a:gd name="T2" fmla="*/ 3 w 7"/>
                <a:gd name="T3" fmla="*/ 0 h 7"/>
                <a:gd name="T4" fmla="*/ 1 w 7"/>
                <a:gd name="T5" fmla="*/ 3 h 7"/>
                <a:gd name="T6" fmla="*/ 3 w 7"/>
                <a:gd name="T7" fmla="*/ 5 h 7"/>
                <a:gd name="T8" fmla="*/ 4 w 7"/>
                <a:gd name="T9" fmla="*/ 5 h 7"/>
                <a:gd name="T10" fmla="*/ 5 w 7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5" y="1"/>
                  </a:move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1" y="2"/>
                    <a:pt x="1" y="3"/>
                  </a:cubicBezTo>
                  <a:cubicBezTo>
                    <a:pt x="0" y="5"/>
                    <a:pt x="2" y="7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6" y="5"/>
                    <a:pt x="7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88"/>
            <p:cNvSpPr/>
            <p:nvPr/>
          </p:nvSpPr>
          <p:spPr bwMode="auto">
            <a:xfrm>
              <a:off x="3471" y="3036"/>
              <a:ext cx="26" cy="17"/>
            </a:xfrm>
            <a:custGeom>
              <a:avLst/>
              <a:gdLst>
                <a:gd name="T0" fmla="*/ 3 w 6"/>
                <a:gd name="T1" fmla="*/ 0 h 4"/>
                <a:gd name="T2" fmla="*/ 3 w 6"/>
                <a:gd name="T3" fmla="*/ 4 h 4"/>
                <a:gd name="T4" fmla="*/ 3 w 6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1" y="0"/>
                    <a:pt x="0" y="4"/>
                    <a:pt x="3" y="4"/>
                  </a:cubicBezTo>
                  <a:cubicBezTo>
                    <a:pt x="4" y="4"/>
                    <a:pt x="6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89"/>
            <p:cNvSpPr/>
            <p:nvPr/>
          </p:nvSpPr>
          <p:spPr bwMode="auto">
            <a:xfrm>
              <a:off x="3453" y="3023"/>
              <a:ext cx="18" cy="30"/>
            </a:xfrm>
            <a:custGeom>
              <a:avLst/>
              <a:gdLst>
                <a:gd name="T0" fmla="*/ 1 w 4"/>
                <a:gd name="T1" fmla="*/ 2 h 7"/>
                <a:gd name="T2" fmla="*/ 1 w 4"/>
                <a:gd name="T3" fmla="*/ 6 h 7"/>
                <a:gd name="T4" fmla="*/ 4 w 4"/>
                <a:gd name="T5" fmla="*/ 3 h 7"/>
                <a:gd name="T6" fmla="*/ 1 w 4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1" y="2"/>
                  </a:moveTo>
                  <a:cubicBezTo>
                    <a:pt x="0" y="3"/>
                    <a:pt x="0" y="4"/>
                    <a:pt x="1" y="6"/>
                  </a:cubicBezTo>
                  <a:cubicBezTo>
                    <a:pt x="2" y="7"/>
                    <a:pt x="4" y="5"/>
                    <a:pt x="4" y="3"/>
                  </a:cubicBezTo>
                  <a:cubicBezTo>
                    <a:pt x="4" y="1"/>
                    <a:pt x="2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90"/>
            <p:cNvSpPr>
              <a:spLocks noEditPoints="1"/>
            </p:cNvSpPr>
            <p:nvPr/>
          </p:nvSpPr>
          <p:spPr bwMode="auto">
            <a:xfrm>
              <a:off x="3462" y="2984"/>
              <a:ext cx="39" cy="35"/>
            </a:xfrm>
            <a:custGeom>
              <a:avLst/>
              <a:gdLst>
                <a:gd name="T0" fmla="*/ 6 w 9"/>
                <a:gd name="T1" fmla="*/ 1 h 8"/>
                <a:gd name="T2" fmla="*/ 5 w 9"/>
                <a:gd name="T3" fmla="*/ 4 h 8"/>
                <a:gd name="T4" fmla="*/ 5 w 9"/>
                <a:gd name="T5" fmla="*/ 4 h 8"/>
                <a:gd name="T6" fmla="*/ 5 w 9"/>
                <a:gd name="T7" fmla="*/ 4 h 8"/>
                <a:gd name="T8" fmla="*/ 4 w 9"/>
                <a:gd name="T9" fmla="*/ 4 h 8"/>
                <a:gd name="T10" fmla="*/ 1 w 9"/>
                <a:gd name="T11" fmla="*/ 4 h 8"/>
                <a:gd name="T12" fmla="*/ 0 w 9"/>
                <a:gd name="T13" fmla="*/ 7 h 8"/>
                <a:gd name="T14" fmla="*/ 1 w 9"/>
                <a:gd name="T15" fmla="*/ 8 h 8"/>
                <a:gd name="T16" fmla="*/ 1 w 9"/>
                <a:gd name="T17" fmla="*/ 8 h 8"/>
                <a:gd name="T18" fmla="*/ 4 w 9"/>
                <a:gd name="T19" fmla="*/ 8 h 8"/>
                <a:gd name="T20" fmla="*/ 5 w 9"/>
                <a:gd name="T21" fmla="*/ 7 h 8"/>
                <a:gd name="T22" fmla="*/ 5 w 9"/>
                <a:gd name="T23" fmla="*/ 7 h 8"/>
                <a:gd name="T24" fmla="*/ 7 w 9"/>
                <a:gd name="T25" fmla="*/ 5 h 8"/>
                <a:gd name="T26" fmla="*/ 7 w 9"/>
                <a:gd name="T27" fmla="*/ 5 h 8"/>
                <a:gd name="T28" fmla="*/ 9 w 9"/>
                <a:gd name="T29" fmla="*/ 3 h 8"/>
                <a:gd name="T30" fmla="*/ 9 w 9"/>
                <a:gd name="T31" fmla="*/ 2 h 8"/>
                <a:gd name="T32" fmla="*/ 6 w 9"/>
                <a:gd name="T33" fmla="*/ 1 h 8"/>
                <a:gd name="T34" fmla="*/ 6 w 9"/>
                <a:gd name="T35" fmla="*/ 3 h 8"/>
                <a:gd name="T36" fmla="*/ 6 w 9"/>
                <a:gd name="T37" fmla="*/ 3 h 8"/>
                <a:gd name="T38" fmla="*/ 6 w 9"/>
                <a:gd name="T39" fmla="*/ 3 h 8"/>
                <a:gd name="T40" fmla="*/ 6 w 9"/>
                <a:gd name="T41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" h="8">
                  <a:moveTo>
                    <a:pt x="6" y="1"/>
                  </a:moveTo>
                  <a:cubicBezTo>
                    <a:pt x="6" y="2"/>
                    <a:pt x="6" y="3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3"/>
                    <a:pt x="2" y="2"/>
                    <a:pt x="1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8"/>
                    <a:pt x="0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3" y="8"/>
                    <a:pt x="4" y="8"/>
                  </a:cubicBezTo>
                  <a:cubicBezTo>
                    <a:pt x="4" y="8"/>
                    <a:pt x="5" y="8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7" y="6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9" y="4"/>
                    <a:pt x="9" y="3"/>
                  </a:cubicBezTo>
                  <a:cubicBezTo>
                    <a:pt x="9" y="3"/>
                    <a:pt x="9" y="2"/>
                    <a:pt x="9" y="2"/>
                  </a:cubicBezTo>
                  <a:cubicBezTo>
                    <a:pt x="9" y="1"/>
                    <a:pt x="8" y="0"/>
                    <a:pt x="6" y="1"/>
                  </a:cubicBezTo>
                  <a:close/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91"/>
            <p:cNvSpPr/>
            <p:nvPr/>
          </p:nvSpPr>
          <p:spPr bwMode="auto">
            <a:xfrm>
              <a:off x="3497" y="2972"/>
              <a:ext cx="26" cy="21"/>
            </a:xfrm>
            <a:custGeom>
              <a:avLst/>
              <a:gdLst>
                <a:gd name="T0" fmla="*/ 3 w 6"/>
                <a:gd name="T1" fmla="*/ 1 h 5"/>
                <a:gd name="T2" fmla="*/ 3 w 6"/>
                <a:gd name="T3" fmla="*/ 5 h 5"/>
                <a:gd name="T4" fmla="*/ 5 w 6"/>
                <a:gd name="T5" fmla="*/ 3 h 5"/>
                <a:gd name="T6" fmla="*/ 3 w 6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3" y="1"/>
                  </a:moveTo>
                  <a:cubicBezTo>
                    <a:pt x="1" y="1"/>
                    <a:pt x="0" y="5"/>
                    <a:pt x="3" y="5"/>
                  </a:cubicBezTo>
                  <a:cubicBezTo>
                    <a:pt x="4" y="4"/>
                    <a:pt x="5" y="4"/>
                    <a:pt x="5" y="3"/>
                  </a:cubicBezTo>
                  <a:cubicBezTo>
                    <a:pt x="6" y="1"/>
                    <a:pt x="4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92"/>
            <p:cNvSpPr/>
            <p:nvPr/>
          </p:nvSpPr>
          <p:spPr bwMode="auto">
            <a:xfrm>
              <a:off x="3518" y="2937"/>
              <a:ext cx="13" cy="30"/>
            </a:xfrm>
            <a:custGeom>
              <a:avLst/>
              <a:gdLst>
                <a:gd name="T0" fmla="*/ 3 w 3"/>
                <a:gd name="T1" fmla="*/ 3 h 7"/>
                <a:gd name="T2" fmla="*/ 3 w 3"/>
                <a:gd name="T3" fmla="*/ 2 h 7"/>
                <a:gd name="T4" fmla="*/ 0 w 3"/>
                <a:gd name="T5" fmla="*/ 4 h 7"/>
                <a:gd name="T6" fmla="*/ 0 w 3"/>
                <a:gd name="T7" fmla="*/ 4 h 7"/>
                <a:gd name="T8" fmla="*/ 3 w 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3" y="3"/>
                  </a:moveTo>
                  <a:cubicBezTo>
                    <a:pt x="3" y="3"/>
                    <a:pt x="3" y="3"/>
                    <a:pt x="3" y="2"/>
                  </a:cubicBezTo>
                  <a:cubicBezTo>
                    <a:pt x="3" y="0"/>
                    <a:pt x="0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7"/>
                    <a:pt x="3" y="5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93"/>
            <p:cNvSpPr/>
            <p:nvPr/>
          </p:nvSpPr>
          <p:spPr bwMode="auto">
            <a:xfrm>
              <a:off x="3501" y="2877"/>
              <a:ext cx="43" cy="51"/>
            </a:xfrm>
            <a:custGeom>
              <a:avLst/>
              <a:gdLst>
                <a:gd name="T0" fmla="*/ 6 w 10"/>
                <a:gd name="T1" fmla="*/ 3 h 12"/>
                <a:gd name="T2" fmla="*/ 6 w 10"/>
                <a:gd name="T3" fmla="*/ 4 h 12"/>
                <a:gd name="T4" fmla="*/ 6 w 10"/>
                <a:gd name="T5" fmla="*/ 6 h 12"/>
                <a:gd name="T6" fmla="*/ 7 w 10"/>
                <a:gd name="T7" fmla="*/ 6 h 12"/>
                <a:gd name="T8" fmla="*/ 7 w 10"/>
                <a:gd name="T9" fmla="*/ 6 h 12"/>
                <a:gd name="T10" fmla="*/ 7 w 10"/>
                <a:gd name="T11" fmla="*/ 7 h 12"/>
                <a:gd name="T12" fmla="*/ 7 w 10"/>
                <a:gd name="T13" fmla="*/ 7 h 12"/>
                <a:gd name="T14" fmla="*/ 5 w 10"/>
                <a:gd name="T15" fmla="*/ 6 h 12"/>
                <a:gd name="T16" fmla="*/ 4 w 10"/>
                <a:gd name="T17" fmla="*/ 5 h 12"/>
                <a:gd name="T18" fmla="*/ 3 w 10"/>
                <a:gd name="T19" fmla="*/ 5 h 12"/>
                <a:gd name="T20" fmla="*/ 3 w 10"/>
                <a:gd name="T21" fmla="*/ 9 h 12"/>
                <a:gd name="T22" fmla="*/ 3 w 10"/>
                <a:gd name="T23" fmla="*/ 9 h 12"/>
                <a:gd name="T24" fmla="*/ 4 w 10"/>
                <a:gd name="T25" fmla="*/ 9 h 12"/>
                <a:gd name="T26" fmla="*/ 4 w 10"/>
                <a:gd name="T27" fmla="*/ 9 h 12"/>
                <a:gd name="T28" fmla="*/ 7 w 10"/>
                <a:gd name="T29" fmla="*/ 8 h 12"/>
                <a:gd name="T30" fmla="*/ 7 w 10"/>
                <a:gd name="T31" fmla="*/ 8 h 12"/>
                <a:gd name="T32" fmla="*/ 7 w 10"/>
                <a:gd name="T33" fmla="*/ 8 h 12"/>
                <a:gd name="T34" fmla="*/ 10 w 10"/>
                <a:gd name="T35" fmla="*/ 5 h 12"/>
                <a:gd name="T36" fmla="*/ 10 w 10"/>
                <a:gd name="T37" fmla="*/ 5 h 12"/>
                <a:gd name="T38" fmla="*/ 10 w 10"/>
                <a:gd name="T39" fmla="*/ 4 h 12"/>
                <a:gd name="T40" fmla="*/ 10 w 10"/>
                <a:gd name="T41" fmla="*/ 2 h 12"/>
                <a:gd name="T42" fmla="*/ 6 w 10"/>
                <a:gd name="T4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12">
                  <a:moveTo>
                    <a:pt x="6" y="3"/>
                  </a:moveTo>
                  <a:cubicBezTo>
                    <a:pt x="6" y="3"/>
                    <a:pt x="6" y="4"/>
                    <a:pt x="6" y="4"/>
                  </a:cubicBezTo>
                  <a:cubicBezTo>
                    <a:pt x="6" y="5"/>
                    <a:pt x="6" y="5"/>
                    <a:pt x="6" y="6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5"/>
                    <a:pt x="4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1" y="5"/>
                    <a:pt x="0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2"/>
                    <a:pt x="7" y="10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8"/>
                    <a:pt x="10" y="7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4"/>
                    <a:pt x="10" y="4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10" y="0"/>
                    <a:pt x="7" y="1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94"/>
            <p:cNvSpPr/>
            <p:nvPr/>
          </p:nvSpPr>
          <p:spPr bwMode="auto">
            <a:xfrm>
              <a:off x="3514" y="2924"/>
              <a:ext cx="26" cy="13"/>
            </a:xfrm>
            <a:custGeom>
              <a:avLst/>
              <a:gdLst>
                <a:gd name="T0" fmla="*/ 4 w 6"/>
                <a:gd name="T1" fmla="*/ 0 h 3"/>
                <a:gd name="T2" fmla="*/ 3 w 6"/>
                <a:gd name="T3" fmla="*/ 3 h 3"/>
                <a:gd name="T4" fmla="*/ 4 w 6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4" y="0"/>
                  </a:moveTo>
                  <a:cubicBezTo>
                    <a:pt x="2" y="0"/>
                    <a:pt x="0" y="3"/>
                    <a:pt x="3" y="3"/>
                  </a:cubicBezTo>
                  <a:cubicBezTo>
                    <a:pt x="5" y="3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95"/>
            <p:cNvSpPr/>
            <p:nvPr/>
          </p:nvSpPr>
          <p:spPr bwMode="auto">
            <a:xfrm>
              <a:off x="3505" y="2838"/>
              <a:ext cx="18" cy="21"/>
            </a:xfrm>
            <a:custGeom>
              <a:avLst/>
              <a:gdLst>
                <a:gd name="T0" fmla="*/ 4 w 4"/>
                <a:gd name="T1" fmla="*/ 3 h 5"/>
                <a:gd name="T2" fmla="*/ 4 w 4"/>
                <a:gd name="T3" fmla="*/ 1 h 5"/>
                <a:gd name="T4" fmla="*/ 3 w 4"/>
                <a:gd name="T5" fmla="*/ 0 h 5"/>
                <a:gd name="T6" fmla="*/ 1 w 4"/>
                <a:gd name="T7" fmla="*/ 3 h 5"/>
                <a:gd name="T8" fmla="*/ 4 w 4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3"/>
                  </a:moveTo>
                  <a:cubicBezTo>
                    <a:pt x="4" y="2"/>
                    <a:pt x="4" y="2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0" y="5"/>
                    <a:pt x="3" y="4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96"/>
            <p:cNvSpPr/>
            <p:nvPr/>
          </p:nvSpPr>
          <p:spPr bwMode="auto">
            <a:xfrm>
              <a:off x="3510" y="2851"/>
              <a:ext cx="30" cy="26"/>
            </a:xfrm>
            <a:custGeom>
              <a:avLst/>
              <a:gdLst>
                <a:gd name="T0" fmla="*/ 6 w 7"/>
                <a:gd name="T1" fmla="*/ 0 h 6"/>
                <a:gd name="T2" fmla="*/ 5 w 7"/>
                <a:gd name="T3" fmla="*/ 1 h 6"/>
                <a:gd name="T4" fmla="*/ 1 w 7"/>
                <a:gd name="T5" fmla="*/ 5 h 6"/>
                <a:gd name="T6" fmla="*/ 4 w 7"/>
                <a:gd name="T7" fmla="*/ 5 h 6"/>
                <a:gd name="T8" fmla="*/ 7 w 7"/>
                <a:gd name="T9" fmla="*/ 3 h 6"/>
                <a:gd name="T10" fmla="*/ 7 w 7"/>
                <a:gd name="T11" fmla="*/ 2 h 6"/>
                <a:gd name="T12" fmla="*/ 6 w 7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6">
                  <a:moveTo>
                    <a:pt x="6" y="0"/>
                  </a:moveTo>
                  <a:cubicBezTo>
                    <a:pt x="5" y="0"/>
                    <a:pt x="5" y="0"/>
                    <a:pt x="5" y="1"/>
                  </a:cubicBezTo>
                  <a:cubicBezTo>
                    <a:pt x="3" y="1"/>
                    <a:pt x="0" y="3"/>
                    <a:pt x="1" y="5"/>
                  </a:cubicBezTo>
                  <a:cubicBezTo>
                    <a:pt x="1" y="6"/>
                    <a:pt x="3" y="6"/>
                    <a:pt x="4" y="5"/>
                  </a:cubicBezTo>
                  <a:cubicBezTo>
                    <a:pt x="5" y="5"/>
                    <a:pt x="7" y="4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97"/>
            <p:cNvSpPr/>
            <p:nvPr/>
          </p:nvSpPr>
          <p:spPr bwMode="auto">
            <a:xfrm>
              <a:off x="3501" y="2799"/>
              <a:ext cx="43" cy="35"/>
            </a:xfrm>
            <a:custGeom>
              <a:avLst/>
              <a:gdLst>
                <a:gd name="T0" fmla="*/ 3 w 10"/>
                <a:gd name="T1" fmla="*/ 7 h 8"/>
                <a:gd name="T2" fmla="*/ 6 w 10"/>
                <a:gd name="T3" fmla="*/ 6 h 8"/>
                <a:gd name="T4" fmla="*/ 6 w 10"/>
                <a:gd name="T5" fmla="*/ 6 h 8"/>
                <a:gd name="T6" fmla="*/ 7 w 10"/>
                <a:gd name="T7" fmla="*/ 8 h 8"/>
                <a:gd name="T8" fmla="*/ 7 w 10"/>
                <a:gd name="T9" fmla="*/ 5 h 8"/>
                <a:gd name="T10" fmla="*/ 6 w 10"/>
                <a:gd name="T11" fmla="*/ 5 h 8"/>
                <a:gd name="T12" fmla="*/ 5 w 10"/>
                <a:gd name="T13" fmla="*/ 3 h 8"/>
                <a:gd name="T14" fmla="*/ 5 w 10"/>
                <a:gd name="T15" fmla="*/ 3 h 8"/>
                <a:gd name="T16" fmla="*/ 4 w 10"/>
                <a:gd name="T17" fmla="*/ 2 h 8"/>
                <a:gd name="T18" fmla="*/ 1 w 10"/>
                <a:gd name="T19" fmla="*/ 5 h 8"/>
                <a:gd name="T20" fmla="*/ 3 w 10"/>
                <a:gd name="T2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8">
                  <a:moveTo>
                    <a:pt x="3" y="7"/>
                  </a:moveTo>
                  <a:cubicBezTo>
                    <a:pt x="4" y="8"/>
                    <a:pt x="5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7"/>
                    <a:pt x="5" y="8"/>
                    <a:pt x="7" y="8"/>
                  </a:cubicBezTo>
                  <a:cubicBezTo>
                    <a:pt x="9" y="8"/>
                    <a:pt x="10" y="5"/>
                    <a:pt x="7" y="5"/>
                  </a:cubicBezTo>
                  <a:cubicBezTo>
                    <a:pt x="7" y="5"/>
                    <a:pt x="7" y="5"/>
                    <a:pt x="6" y="5"/>
                  </a:cubicBezTo>
                  <a:cubicBezTo>
                    <a:pt x="7" y="4"/>
                    <a:pt x="7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4" y="2"/>
                    <a:pt x="4" y="2"/>
                  </a:cubicBezTo>
                  <a:cubicBezTo>
                    <a:pt x="3" y="0"/>
                    <a:pt x="0" y="3"/>
                    <a:pt x="1" y="5"/>
                  </a:cubicBezTo>
                  <a:cubicBezTo>
                    <a:pt x="2" y="5"/>
                    <a:pt x="2" y="6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98"/>
            <p:cNvSpPr/>
            <p:nvPr/>
          </p:nvSpPr>
          <p:spPr bwMode="auto">
            <a:xfrm>
              <a:off x="3479" y="2803"/>
              <a:ext cx="22" cy="1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0 h 4"/>
                <a:gd name="T4" fmla="*/ 3 w 5"/>
                <a:gd name="T5" fmla="*/ 0 h 4"/>
                <a:gd name="T6" fmla="*/ 2 w 5"/>
                <a:gd name="T7" fmla="*/ 4 h 4"/>
                <a:gd name="T8" fmla="*/ 2 w 5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4" y="4"/>
                    <a:pt x="5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99"/>
            <p:cNvSpPr/>
            <p:nvPr/>
          </p:nvSpPr>
          <p:spPr bwMode="auto">
            <a:xfrm>
              <a:off x="3471" y="2756"/>
              <a:ext cx="34" cy="43"/>
            </a:xfrm>
            <a:custGeom>
              <a:avLst/>
              <a:gdLst>
                <a:gd name="T0" fmla="*/ 4 w 8"/>
                <a:gd name="T1" fmla="*/ 7 h 10"/>
                <a:gd name="T2" fmla="*/ 5 w 8"/>
                <a:gd name="T3" fmla="*/ 10 h 10"/>
                <a:gd name="T4" fmla="*/ 6 w 8"/>
                <a:gd name="T5" fmla="*/ 6 h 10"/>
                <a:gd name="T6" fmla="*/ 7 w 8"/>
                <a:gd name="T7" fmla="*/ 5 h 10"/>
                <a:gd name="T8" fmla="*/ 6 w 8"/>
                <a:gd name="T9" fmla="*/ 2 h 10"/>
                <a:gd name="T10" fmla="*/ 4 w 8"/>
                <a:gd name="T11" fmla="*/ 1 h 10"/>
                <a:gd name="T12" fmla="*/ 2 w 8"/>
                <a:gd name="T13" fmla="*/ 4 h 10"/>
                <a:gd name="T14" fmla="*/ 4 w 8"/>
                <a:gd name="T1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0">
                  <a:moveTo>
                    <a:pt x="4" y="7"/>
                  </a:moveTo>
                  <a:cubicBezTo>
                    <a:pt x="3" y="8"/>
                    <a:pt x="3" y="10"/>
                    <a:pt x="5" y="10"/>
                  </a:cubicBezTo>
                  <a:cubicBezTo>
                    <a:pt x="6" y="10"/>
                    <a:pt x="7" y="7"/>
                    <a:pt x="6" y="6"/>
                  </a:cubicBezTo>
                  <a:cubicBezTo>
                    <a:pt x="7" y="6"/>
                    <a:pt x="7" y="6"/>
                    <a:pt x="7" y="5"/>
                  </a:cubicBezTo>
                  <a:cubicBezTo>
                    <a:pt x="8" y="4"/>
                    <a:pt x="7" y="2"/>
                    <a:pt x="6" y="2"/>
                  </a:cubicBezTo>
                  <a:cubicBezTo>
                    <a:pt x="5" y="2"/>
                    <a:pt x="5" y="1"/>
                    <a:pt x="4" y="1"/>
                  </a:cubicBezTo>
                  <a:cubicBezTo>
                    <a:pt x="3" y="0"/>
                    <a:pt x="0" y="3"/>
                    <a:pt x="2" y="4"/>
                  </a:cubicBezTo>
                  <a:cubicBezTo>
                    <a:pt x="3" y="5"/>
                    <a:pt x="4" y="6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200"/>
            <p:cNvSpPr/>
            <p:nvPr/>
          </p:nvSpPr>
          <p:spPr bwMode="auto">
            <a:xfrm>
              <a:off x="3458" y="2765"/>
              <a:ext cx="13" cy="25"/>
            </a:xfrm>
            <a:custGeom>
              <a:avLst/>
              <a:gdLst>
                <a:gd name="T0" fmla="*/ 3 w 3"/>
                <a:gd name="T1" fmla="*/ 3 h 6"/>
                <a:gd name="T2" fmla="*/ 3 w 3"/>
                <a:gd name="T3" fmla="*/ 2 h 6"/>
                <a:gd name="T4" fmla="*/ 0 w 3"/>
                <a:gd name="T5" fmla="*/ 3 h 6"/>
                <a:gd name="T6" fmla="*/ 0 w 3"/>
                <a:gd name="T7" fmla="*/ 4 h 6"/>
                <a:gd name="T8" fmla="*/ 3 w 3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3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0" y="1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6"/>
                    <a:pt x="3" y="4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201"/>
            <p:cNvSpPr/>
            <p:nvPr/>
          </p:nvSpPr>
          <p:spPr bwMode="auto">
            <a:xfrm>
              <a:off x="3445" y="2709"/>
              <a:ext cx="26" cy="25"/>
            </a:xfrm>
            <a:custGeom>
              <a:avLst/>
              <a:gdLst>
                <a:gd name="T0" fmla="*/ 3 w 6"/>
                <a:gd name="T1" fmla="*/ 6 h 6"/>
                <a:gd name="T2" fmla="*/ 4 w 6"/>
                <a:gd name="T3" fmla="*/ 6 h 6"/>
                <a:gd name="T4" fmla="*/ 6 w 6"/>
                <a:gd name="T5" fmla="*/ 3 h 6"/>
                <a:gd name="T6" fmla="*/ 6 w 6"/>
                <a:gd name="T7" fmla="*/ 2 h 6"/>
                <a:gd name="T8" fmla="*/ 3 w 6"/>
                <a:gd name="T9" fmla="*/ 3 h 6"/>
                <a:gd name="T10" fmla="*/ 3 w 6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cubicBezTo>
                    <a:pt x="3" y="6"/>
                    <a:pt x="4" y="6"/>
                    <a:pt x="4" y="6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0"/>
                    <a:pt x="4" y="1"/>
                    <a:pt x="3" y="3"/>
                  </a:cubicBezTo>
                  <a:cubicBezTo>
                    <a:pt x="1" y="3"/>
                    <a:pt x="0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202"/>
            <p:cNvSpPr/>
            <p:nvPr/>
          </p:nvSpPr>
          <p:spPr bwMode="auto">
            <a:xfrm>
              <a:off x="3431" y="2730"/>
              <a:ext cx="14" cy="26"/>
            </a:xfrm>
            <a:custGeom>
              <a:avLst/>
              <a:gdLst>
                <a:gd name="T0" fmla="*/ 3 w 3"/>
                <a:gd name="T1" fmla="*/ 3 h 6"/>
                <a:gd name="T2" fmla="*/ 3 w 3"/>
                <a:gd name="T3" fmla="*/ 2 h 6"/>
                <a:gd name="T4" fmla="*/ 2 w 3"/>
                <a:gd name="T5" fmla="*/ 0 h 6"/>
                <a:gd name="T6" fmla="*/ 0 w 3"/>
                <a:gd name="T7" fmla="*/ 4 h 6"/>
                <a:gd name="T8" fmla="*/ 3 w 3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3"/>
                  </a:move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0" y="1"/>
                    <a:pt x="0" y="2"/>
                    <a:pt x="0" y="4"/>
                  </a:cubicBezTo>
                  <a:cubicBezTo>
                    <a:pt x="0" y="6"/>
                    <a:pt x="2" y="5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203"/>
            <p:cNvSpPr/>
            <p:nvPr/>
          </p:nvSpPr>
          <p:spPr bwMode="auto">
            <a:xfrm>
              <a:off x="3445" y="2739"/>
              <a:ext cx="34" cy="17"/>
            </a:xfrm>
            <a:custGeom>
              <a:avLst/>
              <a:gdLst>
                <a:gd name="T0" fmla="*/ 6 w 8"/>
                <a:gd name="T1" fmla="*/ 0 h 4"/>
                <a:gd name="T2" fmla="*/ 3 w 8"/>
                <a:gd name="T3" fmla="*/ 0 h 4"/>
                <a:gd name="T4" fmla="*/ 3 w 8"/>
                <a:gd name="T5" fmla="*/ 4 h 4"/>
                <a:gd name="T6" fmla="*/ 5 w 8"/>
                <a:gd name="T7" fmla="*/ 4 h 4"/>
                <a:gd name="T8" fmla="*/ 6 w 8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6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2" y="0"/>
                    <a:pt x="0" y="4"/>
                    <a:pt x="3" y="4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7" y="4"/>
                    <a:pt x="8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204"/>
            <p:cNvSpPr/>
            <p:nvPr/>
          </p:nvSpPr>
          <p:spPr bwMode="auto">
            <a:xfrm>
              <a:off x="3436" y="2683"/>
              <a:ext cx="26" cy="30"/>
            </a:xfrm>
            <a:custGeom>
              <a:avLst/>
              <a:gdLst>
                <a:gd name="T0" fmla="*/ 2 w 6"/>
                <a:gd name="T1" fmla="*/ 5 h 7"/>
                <a:gd name="T2" fmla="*/ 4 w 6"/>
                <a:gd name="T3" fmla="*/ 2 h 7"/>
                <a:gd name="T4" fmla="*/ 4 w 6"/>
                <a:gd name="T5" fmla="*/ 2 h 7"/>
                <a:gd name="T6" fmla="*/ 2 w 6"/>
                <a:gd name="T7" fmla="*/ 5 h 7"/>
                <a:gd name="T8" fmla="*/ 2 w 6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2" y="5"/>
                  </a:moveTo>
                  <a:cubicBezTo>
                    <a:pt x="4" y="7"/>
                    <a:pt x="6" y="4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0"/>
                    <a:pt x="0" y="4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205"/>
            <p:cNvSpPr/>
            <p:nvPr/>
          </p:nvSpPr>
          <p:spPr bwMode="auto">
            <a:xfrm>
              <a:off x="3414" y="2683"/>
              <a:ext cx="31" cy="43"/>
            </a:xfrm>
            <a:custGeom>
              <a:avLst/>
              <a:gdLst>
                <a:gd name="T0" fmla="*/ 1 w 7"/>
                <a:gd name="T1" fmla="*/ 6 h 10"/>
                <a:gd name="T2" fmla="*/ 2 w 7"/>
                <a:gd name="T3" fmla="*/ 8 h 10"/>
                <a:gd name="T4" fmla="*/ 3 w 7"/>
                <a:gd name="T5" fmla="*/ 8 h 10"/>
                <a:gd name="T6" fmla="*/ 6 w 7"/>
                <a:gd name="T7" fmla="*/ 5 h 10"/>
                <a:gd name="T8" fmla="*/ 4 w 7"/>
                <a:gd name="T9" fmla="*/ 4 h 10"/>
                <a:gd name="T10" fmla="*/ 3 w 7"/>
                <a:gd name="T11" fmla="*/ 4 h 10"/>
                <a:gd name="T12" fmla="*/ 3 w 7"/>
                <a:gd name="T13" fmla="*/ 4 h 10"/>
                <a:gd name="T14" fmla="*/ 3 w 7"/>
                <a:gd name="T15" fmla="*/ 1 h 10"/>
                <a:gd name="T16" fmla="*/ 0 w 7"/>
                <a:gd name="T17" fmla="*/ 4 h 10"/>
                <a:gd name="T18" fmla="*/ 1 w 7"/>
                <a:gd name="T1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10">
                  <a:moveTo>
                    <a:pt x="1" y="6"/>
                  </a:moveTo>
                  <a:cubicBezTo>
                    <a:pt x="1" y="6"/>
                    <a:pt x="1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5" y="10"/>
                    <a:pt x="7" y="7"/>
                    <a:pt x="6" y="5"/>
                  </a:cubicBezTo>
                  <a:cubicBezTo>
                    <a:pt x="5" y="5"/>
                    <a:pt x="4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3"/>
                    <a:pt x="5" y="0"/>
                    <a:pt x="3" y="1"/>
                  </a:cubicBezTo>
                  <a:cubicBezTo>
                    <a:pt x="1" y="1"/>
                    <a:pt x="1" y="2"/>
                    <a:pt x="0" y="4"/>
                  </a:cubicBezTo>
                  <a:cubicBezTo>
                    <a:pt x="0" y="5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206"/>
            <p:cNvSpPr/>
            <p:nvPr/>
          </p:nvSpPr>
          <p:spPr bwMode="auto">
            <a:xfrm>
              <a:off x="3397" y="2691"/>
              <a:ext cx="17" cy="35"/>
            </a:xfrm>
            <a:custGeom>
              <a:avLst/>
              <a:gdLst>
                <a:gd name="T0" fmla="*/ 4 w 4"/>
                <a:gd name="T1" fmla="*/ 4 h 8"/>
                <a:gd name="T2" fmla="*/ 4 w 4"/>
                <a:gd name="T3" fmla="*/ 3 h 8"/>
                <a:gd name="T4" fmla="*/ 0 w 4"/>
                <a:gd name="T5" fmla="*/ 4 h 8"/>
                <a:gd name="T6" fmla="*/ 0 w 4"/>
                <a:gd name="T7" fmla="*/ 5 h 8"/>
                <a:gd name="T8" fmla="*/ 4 w 4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4" y="4"/>
                  </a:moveTo>
                  <a:cubicBezTo>
                    <a:pt x="4" y="4"/>
                    <a:pt x="4" y="3"/>
                    <a:pt x="4" y="3"/>
                  </a:cubicBezTo>
                  <a:cubicBezTo>
                    <a:pt x="4" y="0"/>
                    <a:pt x="0" y="2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8"/>
                    <a:pt x="4" y="6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207"/>
            <p:cNvSpPr/>
            <p:nvPr/>
          </p:nvSpPr>
          <p:spPr bwMode="auto">
            <a:xfrm>
              <a:off x="3397" y="2665"/>
              <a:ext cx="21" cy="1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0 h 4"/>
                <a:gd name="T4" fmla="*/ 2 w 5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4" y="4"/>
                    <a:pt x="5" y="0"/>
                    <a:pt x="3" y="0"/>
                  </a:cubicBezTo>
                  <a:cubicBezTo>
                    <a:pt x="1" y="0"/>
                    <a:pt x="0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208"/>
            <p:cNvSpPr/>
            <p:nvPr/>
          </p:nvSpPr>
          <p:spPr bwMode="auto">
            <a:xfrm>
              <a:off x="3362" y="2661"/>
              <a:ext cx="26" cy="17"/>
            </a:xfrm>
            <a:custGeom>
              <a:avLst/>
              <a:gdLst>
                <a:gd name="T0" fmla="*/ 2 w 6"/>
                <a:gd name="T1" fmla="*/ 4 h 4"/>
                <a:gd name="T2" fmla="*/ 5 w 6"/>
                <a:gd name="T3" fmla="*/ 4 h 4"/>
                <a:gd name="T4" fmla="*/ 6 w 6"/>
                <a:gd name="T5" fmla="*/ 1 h 4"/>
                <a:gd name="T6" fmla="*/ 4 w 6"/>
                <a:gd name="T7" fmla="*/ 0 h 4"/>
                <a:gd name="T8" fmla="*/ 3 w 6"/>
                <a:gd name="T9" fmla="*/ 1 h 4"/>
                <a:gd name="T10" fmla="*/ 2 w 6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2" y="4"/>
                  </a:moveTo>
                  <a:cubicBezTo>
                    <a:pt x="3" y="4"/>
                    <a:pt x="4" y="4"/>
                    <a:pt x="5" y="4"/>
                  </a:cubicBezTo>
                  <a:cubicBezTo>
                    <a:pt x="5" y="3"/>
                    <a:pt x="6" y="2"/>
                    <a:pt x="6" y="1"/>
                  </a:cubicBezTo>
                  <a:cubicBezTo>
                    <a:pt x="6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1"/>
                    <a:pt x="0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209"/>
            <p:cNvSpPr/>
            <p:nvPr/>
          </p:nvSpPr>
          <p:spPr bwMode="auto">
            <a:xfrm>
              <a:off x="3332" y="2661"/>
              <a:ext cx="21" cy="30"/>
            </a:xfrm>
            <a:custGeom>
              <a:avLst/>
              <a:gdLst>
                <a:gd name="T0" fmla="*/ 1 w 5"/>
                <a:gd name="T1" fmla="*/ 6 h 7"/>
                <a:gd name="T2" fmla="*/ 4 w 5"/>
                <a:gd name="T3" fmla="*/ 5 h 7"/>
                <a:gd name="T4" fmla="*/ 5 w 5"/>
                <a:gd name="T5" fmla="*/ 2 h 7"/>
                <a:gd name="T6" fmla="*/ 1 w 5"/>
                <a:gd name="T7" fmla="*/ 3 h 7"/>
                <a:gd name="T8" fmla="*/ 1 w 5"/>
                <a:gd name="T9" fmla="*/ 4 h 7"/>
                <a:gd name="T10" fmla="*/ 1 w 5"/>
                <a:gd name="T11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1" y="6"/>
                  </a:moveTo>
                  <a:cubicBezTo>
                    <a:pt x="2" y="7"/>
                    <a:pt x="3" y="6"/>
                    <a:pt x="4" y="5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0"/>
                    <a:pt x="2" y="0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0" y="5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210"/>
            <p:cNvSpPr/>
            <p:nvPr/>
          </p:nvSpPr>
          <p:spPr bwMode="auto">
            <a:xfrm>
              <a:off x="3314" y="2674"/>
              <a:ext cx="13" cy="26"/>
            </a:xfrm>
            <a:custGeom>
              <a:avLst/>
              <a:gdLst>
                <a:gd name="T0" fmla="*/ 0 w 3"/>
                <a:gd name="T1" fmla="*/ 3 h 6"/>
                <a:gd name="T2" fmla="*/ 0 w 3"/>
                <a:gd name="T3" fmla="*/ 4 h 6"/>
                <a:gd name="T4" fmla="*/ 3 w 3"/>
                <a:gd name="T5" fmla="*/ 3 h 6"/>
                <a:gd name="T6" fmla="*/ 3 w 3"/>
                <a:gd name="T7" fmla="*/ 2 h 6"/>
                <a:gd name="T8" fmla="*/ 0 w 3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0" y="3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3" y="5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0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211"/>
            <p:cNvSpPr/>
            <p:nvPr/>
          </p:nvSpPr>
          <p:spPr bwMode="auto">
            <a:xfrm>
              <a:off x="3306" y="2648"/>
              <a:ext cx="21" cy="30"/>
            </a:xfrm>
            <a:custGeom>
              <a:avLst/>
              <a:gdLst>
                <a:gd name="T0" fmla="*/ 4 w 5"/>
                <a:gd name="T1" fmla="*/ 4 h 7"/>
                <a:gd name="T2" fmla="*/ 3 w 5"/>
                <a:gd name="T3" fmla="*/ 4 h 7"/>
                <a:gd name="T4" fmla="*/ 1 w 5"/>
                <a:gd name="T5" fmla="*/ 2 h 7"/>
                <a:gd name="T6" fmla="*/ 0 w 5"/>
                <a:gd name="T7" fmla="*/ 5 h 7"/>
                <a:gd name="T8" fmla="*/ 4 w 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4" y="4"/>
                  </a:moveTo>
                  <a:cubicBezTo>
                    <a:pt x="4" y="4"/>
                    <a:pt x="4" y="4"/>
                    <a:pt x="3" y="4"/>
                  </a:cubicBezTo>
                  <a:cubicBezTo>
                    <a:pt x="5" y="2"/>
                    <a:pt x="3" y="0"/>
                    <a:pt x="1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7"/>
                    <a:pt x="3" y="5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212"/>
            <p:cNvSpPr/>
            <p:nvPr/>
          </p:nvSpPr>
          <p:spPr bwMode="auto">
            <a:xfrm>
              <a:off x="3284" y="2670"/>
              <a:ext cx="26" cy="30"/>
            </a:xfrm>
            <a:custGeom>
              <a:avLst/>
              <a:gdLst>
                <a:gd name="T0" fmla="*/ 4 w 6"/>
                <a:gd name="T1" fmla="*/ 5 h 7"/>
                <a:gd name="T2" fmla="*/ 5 w 6"/>
                <a:gd name="T3" fmla="*/ 3 h 7"/>
                <a:gd name="T4" fmla="*/ 2 w 6"/>
                <a:gd name="T5" fmla="*/ 2 h 7"/>
                <a:gd name="T6" fmla="*/ 1 w 6"/>
                <a:gd name="T7" fmla="*/ 4 h 7"/>
                <a:gd name="T8" fmla="*/ 4 w 6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5"/>
                  </a:moveTo>
                  <a:cubicBezTo>
                    <a:pt x="4" y="4"/>
                    <a:pt x="4" y="4"/>
                    <a:pt x="5" y="3"/>
                  </a:cubicBezTo>
                  <a:cubicBezTo>
                    <a:pt x="6" y="1"/>
                    <a:pt x="2" y="0"/>
                    <a:pt x="2" y="2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0" y="7"/>
                    <a:pt x="3" y="7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213"/>
            <p:cNvSpPr/>
            <p:nvPr/>
          </p:nvSpPr>
          <p:spPr bwMode="auto">
            <a:xfrm>
              <a:off x="3262" y="2687"/>
              <a:ext cx="22" cy="26"/>
            </a:xfrm>
            <a:custGeom>
              <a:avLst/>
              <a:gdLst>
                <a:gd name="T0" fmla="*/ 2 w 5"/>
                <a:gd name="T1" fmla="*/ 1 h 6"/>
                <a:gd name="T2" fmla="*/ 2 w 5"/>
                <a:gd name="T3" fmla="*/ 5 h 6"/>
                <a:gd name="T4" fmla="*/ 3 w 5"/>
                <a:gd name="T5" fmla="*/ 5 h 6"/>
                <a:gd name="T6" fmla="*/ 3 w 5"/>
                <a:gd name="T7" fmla="*/ 1 h 6"/>
                <a:gd name="T8" fmla="*/ 2 w 5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2" y="1"/>
                  </a:moveTo>
                  <a:cubicBezTo>
                    <a:pt x="0" y="2"/>
                    <a:pt x="0" y="6"/>
                    <a:pt x="2" y="5"/>
                  </a:cubicBezTo>
                  <a:cubicBezTo>
                    <a:pt x="2" y="5"/>
                    <a:pt x="4" y="4"/>
                    <a:pt x="3" y="5"/>
                  </a:cubicBezTo>
                  <a:cubicBezTo>
                    <a:pt x="5" y="4"/>
                    <a:pt x="5" y="0"/>
                    <a:pt x="3" y="1"/>
                  </a:cubicBezTo>
                  <a:cubicBezTo>
                    <a:pt x="3" y="1"/>
                    <a:pt x="1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214"/>
            <p:cNvSpPr/>
            <p:nvPr/>
          </p:nvSpPr>
          <p:spPr bwMode="auto">
            <a:xfrm>
              <a:off x="3371" y="2704"/>
              <a:ext cx="30" cy="17"/>
            </a:xfrm>
            <a:custGeom>
              <a:avLst/>
              <a:gdLst>
                <a:gd name="T0" fmla="*/ 3 w 7"/>
                <a:gd name="T1" fmla="*/ 4 h 4"/>
                <a:gd name="T2" fmla="*/ 4 w 7"/>
                <a:gd name="T3" fmla="*/ 4 h 4"/>
                <a:gd name="T4" fmla="*/ 5 w 7"/>
                <a:gd name="T5" fmla="*/ 0 h 4"/>
                <a:gd name="T6" fmla="*/ 3 w 7"/>
                <a:gd name="T7" fmla="*/ 0 h 4"/>
                <a:gd name="T8" fmla="*/ 3 w 7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3" y="4"/>
                  </a:moveTo>
                  <a:cubicBezTo>
                    <a:pt x="3" y="4"/>
                    <a:pt x="4" y="4"/>
                    <a:pt x="4" y="4"/>
                  </a:cubicBezTo>
                  <a:cubicBezTo>
                    <a:pt x="6" y="4"/>
                    <a:pt x="7" y="0"/>
                    <a:pt x="5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2" y="0"/>
                    <a:pt x="0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215"/>
            <p:cNvSpPr>
              <a:spLocks noEditPoints="1"/>
            </p:cNvSpPr>
            <p:nvPr/>
          </p:nvSpPr>
          <p:spPr bwMode="auto">
            <a:xfrm>
              <a:off x="3162" y="2851"/>
              <a:ext cx="161" cy="168"/>
            </a:xfrm>
            <a:custGeom>
              <a:avLst/>
              <a:gdLst>
                <a:gd name="T0" fmla="*/ 5 w 37"/>
                <a:gd name="T1" fmla="*/ 9 h 39"/>
                <a:gd name="T2" fmla="*/ 2 w 37"/>
                <a:gd name="T3" fmla="*/ 20 h 39"/>
                <a:gd name="T4" fmla="*/ 2 w 37"/>
                <a:gd name="T5" fmla="*/ 37 h 39"/>
                <a:gd name="T6" fmla="*/ 7 w 37"/>
                <a:gd name="T7" fmla="*/ 38 h 39"/>
                <a:gd name="T8" fmla="*/ 18 w 37"/>
                <a:gd name="T9" fmla="*/ 33 h 39"/>
                <a:gd name="T10" fmla="*/ 31 w 37"/>
                <a:gd name="T11" fmla="*/ 24 h 39"/>
                <a:gd name="T12" fmla="*/ 24 w 37"/>
                <a:gd name="T13" fmla="*/ 4 h 39"/>
                <a:gd name="T14" fmla="*/ 5 w 37"/>
                <a:gd name="T15" fmla="*/ 9 h 39"/>
                <a:gd name="T16" fmla="*/ 22 w 37"/>
                <a:gd name="T17" fmla="*/ 24 h 39"/>
                <a:gd name="T18" fmla="*/ 9 w 37"/>
                <a:gd name="T19" fmla="*/ 31 h 39"/>
                <a:gd name="T20" fmla="*/ 10 w 37"/>
                <a:gd name="T21" fmla="*/ 17 h 39"/>
                <a:gd name="T22" fmla="*/ 19 w 37"/>
                <a:gd name="T23" fmla="*/ 10 h 39"/>
                <a:gd name="T24" fmla="*/ 22 w 37"/>
                <a:gd name="T25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39">
                  <a:moveTo>
                    <a:pt x="5" y="9"/>
                  </a:moveTo>
                  <a:cubicBezTo>
                    <a:pt x="3" y="12"/>
                    <a:pt x="3" y="16"/>
                    <a:pt x="2" y="20"/>
                  </a:cubicBezTo>
                  <a:cubicBezTo>
                    <a:pt x="2" y="26"/>
                    <a:pt x="0" y="31"/>
                    <a:pt x="2" y="37"/>
                  </a:cubicBezTo>
                  <a:cubicBezTo>
                    <a:pt x="2" y="39"/>
                    <a:pt x="5" y="39"/>
                    <a:pt x="7" y="38"/>
                  </a:cubicBezTo>
                  <a:cubicBezTo>
                    <a:pt x="11" y="37"/>
                    <a:pt x="14" y="35"/>
                    <a:pt x="18" y="33"/>
                  </a:cubicBezTo>
                  <a:cubicBezTo>
                    <a:pt x="22" y="31"/>
                    <a:pt x="28" y="28"/>
                    <a:pt x="31" y="24"/>
                  </a:cubicBezTo>
                  <a:cubicBezTo>
                    <a:pt x="37" y="16"/>
                    <a:pt x="31" y="8"/>
                    <a:pt x="24" y="4"/>
                  </a:cubicBezTo>
                  <a:cubicBezTo>
                    <a:pt x="17" y="0"/>
                    <a:pt x="9" y="3"/>
                    <a:pt x="5" y="9"/>
                  </a:cubicBezTo>
                  <a:close/>
                  <a:moveTo>
                    <a:pt x="22" y="24"/>
                  </a:moveTo>
                  <a:cubicBezTo>
                    <a:pt x="18" y="27"/>
                    <a:pt x="13" y="30"/>
                    <a:pt x="9" y="31"/>
                  </a:cubicBezTo>
                  <a:cubicBezTo>
                    <a:pt x="8" y="26"/>
                    <a:pt x="10" y="21"/>
                    <a:pt x="10" y="17"/>
                  </a:cubicBezTo>
                  <a:cubicBezTo>
                    <a:pt x="10" y="11"/>
                    <a:pt x="13" y="6"/>
                    <a:pt x="19" y="10"/>
                  </a:cubicBezTo>
                  <a:cubicBezTo>
                    <a:pt x="25" y="14"/>
                    <a:pt x="29" y="19"/>
                    <a:pt x="22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216"/>
            <p:cNvSpPr>
              <a:spLocks noEditPoints="1"/>
            </p:cNvSpPr>
            <p:nvPr/>
          </p:nvSpPr>
          <p:spPr bwMode="auto">
            <a:xfrm>
              <a:off x="3358" y="3053"/>
              <a:ext cx="95" cy="186"/>
            </a:xfrm>
            <a:custGeom>
              <a:avLst/>
              <a:gdLst>
                <a:gd name="T0" fmla="*/ 15 w 22"/>
                <a:gd name="T1" fmla="*/ 28 h 43"/>
                <a:gd name="T2" fmla="*/ 15 w 22"/>
                <a:gd name="T3" fmla="*/ 22 h 43"/>
                <a:gd name="T4" fmla="*/ 15 w 22"/>
                <a:gd name="T5" fmla="*/ 6 h 43"/>
                <a:gd name="T6" fmla="*/ 15 w 22"/>
                <a:gd name="T7" fmla="*/ 6 h 43"/>
                <a:gd name="T8" fmla="*/ 17 w 22"/>
                <a:gd name="T9" fmla="*/ 5 h 43"/>
                <a:gd name="T10" fmla="*/ 15 w 22"/>
                <a:gd name="T11" fmla="*/ 2 h 43"/>
                <a:gd name="T12" fmla="*/ 14 w 22"/>
                <a:gd name="T13" fmla="*/ 3 h 43"/>
                <a:gd name="T14" fmla="*/ 13 w 22"/>
                <a:gd name="T15" fmla="*/ 4 h 43"/>
                <a:gd name="T16" fmla="*/ 11 w 22"/>
                <a:gd name="T17" fmla="*/ 4 h 43"/>
                <a:gd name="T18" fmla="*/ 10 w 22"/>
                <a:gd name="T19" fmla="*/ 3 h 43"/>
                <a:gd name="T20" fmla="*/ 9 w 22"/>
                <a:gd name="T21" fmla="*/ 3 h 43"/>
                <a:gd name="T22" fmla="*/ 8 w 22"/>
                <a:gd name="T23" fmla="*/ 3 h 43"/>
                <a:gd name="T24" fmla="*/ 6 w 22"/>
                <a:gd name="T25" fmla="*/ 6 h 43"/>
                <a:gd name="T26" fmla="*/ 6 w 22"/>
                <a:gd name="T27" fmla="*/ 6 h 43"/>
                <a:gd name="T28" fmla="*/ 8 w 22"/>
                <a:gd name="T29" fmla="*/ 8 h 43"/>
                <a:gd name="T30" fmla="*/ 8 w 22"/>
                <a:gd name="T31" fmla="*/ 11 h 43"/>
                <a:gd name="T32" fmla="*/ 8 w 22"/>
                <a:gd name="T33" fmla="*/ 28 h 43"/>
                <a:gd name="T34" fmla="*/ 8 w 22"/>
                <a:gd name="T35" fmla="*/ 28 h 43"/>
                <a:gd name="T36" fmla="*/ 4 w 22"/>
                <a:gd name="T37" fmla="*/ 32 h 43"/>
                <a:gd name="T38" fmla="*/ 5 w 22"/>
                <a:gd name="T39" fmla="*/ 39 h 43"/>
                <a:gd name="T40" fmla="*/ 7 w 22"/>
                <a:gd name="T41" fmla="*/ 38 h 43"/>
                <a:gd name="T42" fmla="*/ 7 w 22"/>
                <a:gd name="T43" fmla="*/ 38 h 43"/>
                <a:gd name="T44" fmla="*/ 13 w 22"/>
                <a:gd name="T45" fmla="*/ 38 h 43"/>
                <a:gd name="T46" fmla="*/ 14 w 22"/>
                <a:gd name="T47" fmla="*/ 39 h 43"/>
                <a:gd name="T48" fmla="*/ 20 w 22"/>
                <a:gd name="T49" fmla="*/ 34 h 43"/>
                <a:gd name="T50" fmla="*/ 15 w 22"/>
                <a:gd name="T51" fmla="*/ 28 h 43"/>
                <a:gd name="T52" fmla="*/ 12 w 22"/>
                <a:gd name="T53" fmla="*/ 11 h 43"/>
                <a:gd name="T54" fmla="*/ 12 w 22"/>
                <a:gd name="T55" fmla="*/ 11 h 43"/>
                <a:gd name="T56" fmla="*/ 12 w 22"/>
                <a:gd name="T57" fmla="*/ 10 h 43"/>
                <a:gd name="T58" fmla="*/ 12 w 22"/>
                <a:gd name="T59" fmla="*/ 1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" h="43">
                  <a:moveTo>
                    <a:pt x="15" y="28"/>
                  </a:moveTo>
                  <a:cubicBezTo>
                    <a:pt x="14" y="26"/>
                    <a:pt x="14" y="24"/>
                    <a:pt x="15" y="22"/>
                  </a:cubicBezTo>
                  <a:cubicBezTo>
                    <a:pt x="15" y="17"/>
                    <a:pt x="15" y="12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5"/>
                    <a:pt x="16" y="5"/>
                    <a:pt x="17" y="5"/>
                  </a:cubicBezTo>
                  <a:cubicBezTo>
                    <a:pt x="18" y="3"/>
                    <a:pt x="17" y="0"/>
                    <a:pt x="15" y="2"/>
                  </a:cubicBezTo>
                  <a:cubicBezTo>
                    <a:pt x="15" y="2"/>
                    <a:pt x="14" y="3"/>
                    <a:pt x="14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2" y="4"/>
                    <a:pt x="11" y="4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10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3"/>
                    <a:pt x="6" y="5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7"/>
                    <a:pt x="7" y="7"/>
                    <a:pt x="8" y="8"/>
                  </a:cubicBezTo>
                  <a:cubicBezTo>
                    <a:pt x="7" y="10"/>
                    <a:pt x="8" y="10"/>
                    <a:pt x="8" y="11"/>
                  </a:cubicBezTo>
                  <a:cubicBezTo>
                    <a:pt x="9" y="17"/>
                    <a:pt x="8" y="22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7" y="29"/>
                    <a:pt x="6" y="32"/>
                    <a:pt x="4" y="32"/>
                  </a:cubicBezTo>
                  <a:cubicBezTo>
                    <a:pt x="1" y="34"/>
                    <a:pt x="0" y="41"/>
                    <a:pt x="5" y="39"/>
                  </a:cubicBezTo>
                  <a:cubicBezTo>
                    <a:pt x="6" y="39"/>
                    <a:pt x="6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42"/>
                    <a:pt x="11" y="40"/>
                    <a:pt x="13" y="38"/>
                  </a:cubicBezTo>
                  <a:cubicBezTo>
                    <a:pt x="13" y="38"/>
                    <a:pt x="14" y="39"/>
                    <a:pt x="14" y="39"/>
                  </a:cubicBezTo>
                  <a:cubicBezTo>
                    <a:pt x="17" y="43"/>
                    <a:pt x="22" y="37"/>
                    <a:pt x="20" y="34"/>
                  </a:cubicBezTo>
                  <a:cubicBezTo>
                    <a:pt x="18" y="32"/>
                    <a:pt x="17" y="29"/>
                    <a:pt x="15" y="28"/>
                  </a:cubicBezTo>
                  <a:close/>
                  <a:moveTo>
                    <a:pt x="12" y="11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217"/>
            <p:cNvSpPr/>
            <p:nvPr/>
          </p:nvSpPr>
          <p:spPr bwMode="auto">
            <a:xfrm>
              <a:off x="3188" y="2717"/>
              <a:ext cx="26" cy="17"/>
            </a:xfrm>
            <a:custGeom>
              <a:avLst/>
              <a:gdLst>
                <a:gd name="T0" fmla="*/ 2 w 6"/>
                <a:gd name="T1" fmla="*/ 4 h 4"/>
                <a:gd name="T2" fmla="*/ 3 w 6"/>
                <a:gd name="T3" fmla="*/ 4 h 4"/>
                <a:gd name="T4" fmla="*/ 4 w 6"/>
                <a:gd name="T5" fmla="*/ 0 h 4"/>
                <a:gd name="T6" fmla="*/ 3 w 6"/>
                <a:gd name="T7" fmla="*/ 0 h 4"/>
                <a:gd name="T8" fmla="*/ 2 w 6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2" y="4"/>
                  </a:moveTo>
                  <a:cubicBezTo>
                    <a:pt x="2" y="4"/>
                    <a:pt x="3" y="4"/>
                    <a:pt x="3" y="4"/>
                  </a:cubicBezTo>
                  <a:cubicBezTo>
                    <a:pt x="5" y="4"/>
                    <a:pt x="6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218"/>
            <p:cNvSpPr/>
            <p:nvPr/>
          </p:nvSpPr>
          <p:spPr bwMode="auto">
            <a:xfrm>
              <a:off x="3223" y="2678"/>
              <a:ext cx="30" cy="35"/>
            </a:xfrm>
            <a:custGeom>
              <a:avLst/>
              <a:gdLst>
                <a:gd name="T0" fmla="*/ 2 w 7"/>
                <a:gd name="T1" fmla="*/ 8 h 8"/>
                <a:gd name="T2" fmla="*/ 2 w 7"/>
                <a:gd name="T3" fmla="*/ 8 h 8"/>
                <a:gd name="T4" fmla="*/ 4 w 7"/>
                <a:gd name="T5" fmla="*/ 5 h 8"/>
                <a:gd name="T6" fmla="*/ 7 w 7"/>
                <a:gd name="T7" fmla="*/ 3 h 8"/>
                <a:gd name="T8" fmla="*/ 7 w 7"/>
                <a:gd name="T9" fmla="*/ 2 h 8"/>
                <a:gd name="T10" fmla="*/ 4 w 7"/>
                <a:gd name="T11" fmla="*/ 3 h 8"/>
                <a:gd name="T12" fmla="*/ 4 w 7"/>
                <a:gd name="T13" fmla="*/ 4 h 8"/>
                <a:gd name="T14" fmla="*/ 4 w 7"/>
                <a:gd name="T15" fmla="*/ 4 h 8"/>
                <a:gd name="T16" fmla="*/ 3 w 7"/>
                <a:gd name="T17" fmla="*/ 4 h 8"/>
                <a:gd name="T18" fmla="*/ 3 w 7"/>
                <a:gd name="T19" fmla="*/ 4 h 8"/>
                <a:gd name="T20" fmla="*/ 2 w 7"/>
                <a:gd name="T2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4" y="8"/>
                    <a:pt x="5" y="6"/>
                    <a:pt x="4" y="5"/>
                  </a:cubicBezTo>
                  <a:cubicBezTo>
                    <a:pt x="5" y="5"/>
                    <a:pt x="7" y="4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0"/>
                    <a:pt x="4" y="1"/>
                    <a:pt x="4" y="3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4"/>
                    <a:pt x="0" y="8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219"/>
            <p:cNvSpPr/>
            <p:nvPr/>
          </p:nvSpPr>
          <p:spPr bwMode="auto">
            <a:xfrm>
              <a:off x="3166" y="2808"/>
              <a:ext cx="18" cy="30"/>
            </a:xfrm>
            <a:custGeom>
              <a:avLst/>
              <a:gdLst>
                <a:gd name="T0" fmla="*/ 4 w 4"/>
                <a:gd name="T1" fmla="*/ 3 h 7"/>
                <a:gd name="T2" fmla="*/ 4 w 4"/>
                <a:gd name="T3" fmla="*/ 3 h 7"/>
                <a:gd name="T4" fmla="*/ 0 w 4"/>
                <a:gd name="T5" fmla="*/ 4 h 7"/>
                <a:gd name="T6" fmla="*/ 0 w 4"/>
                <a:gd name="T7" fmla="*/ 4 h 7"/>
                <a:gd name="T8" fmla="*/ 4 w 4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0"/>
                    <a:pt x="0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7"/>
                    <a:pt x="4" y="5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220"/>
            <p:cNvSpPr/>
            <p:nvPr/>
          </p:nvSpPr>
          <p:spPr bwMode="auto">
            <a:xfrm>
              <a:off x="3188" y="2747"/>
              <a:ext cx="13" cy="31"/>
            </a:xfrm>
            <a:custGeom>
              <a:avLst/>
              <a:gdLst>
                <a:gd name="T0" fmla="*/ 3 w 3"/>
                <a:gd name="T1" fmla="*/ 3 h 7"/>
                <a:gd name="T2" fmla="*/ 3 w 3"/>
                <a:gd name="T3" fmla="*/ 2 h 7"/>
                <a:gd name="T4" fmla="*/ 0 w 3"/>
                <a:gd name="T5" fmla="*/ 4 h 7"/>
                <a:gd name="T6" fmla="*/ 0 w 3"/>
                <a:gd name="T7" fmla="*/ 5 h 7"/>
                <a:gd name="T8" fmla="*/ 3 w 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3" y="3"/>
                  </a:moveTo>
                  <a:cubicBezTo>
                    <a:pt x="3" y="3"/>
                    <a:pt x="3" y="3"/>
                    <a:pt x="3" y="2"/>
                  </a:cubicBezTo>
                  <a:cubicBezTo>
                    <a:pt x="3" y="0"/>
                    <a:pt x="0" y="2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7"/>
                    <a:pt x="3" y="5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221"/>
            <p:cNvSpPr/>
            <p:nvPr/>
          </p:nvSpPr>
          <p:spPr bwMode="auto">
            <a:xfrm>
              <a:off x="3162" y="2859"/>
              <a:ext cx="26" cy="13"/>
            </a:xfrm>
            <a:custGeom>
              <a:avLst/>
              <a:gdLst>
                <a:gd name="T0" fmla="*/ 2 w 6"/>
                <a:gd name="T1" fmla="*/ 3 h 3"/>
                <a:gd name="T2" fmla="*/ 3 w 6"/>
                <a:gd name="T3" fmla="*/ 3 h 3"/>
                <a:gd name="T4" fmla="*/ 3 w 6"/>
                <a:gd name="T5" fmla="*/ 0 h 3"/>
                <a:gd name="T6" fmla="*/ 3 w 6"/>
                <a:gd name="T7" fmla="*/ 0 h 3"/>
                <a:gd name="T8" fmla="*/ 2 w 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2" y="3"/>
                  </a:moveTo>
                  <a:cubicBezTo>
                    <a:pt x="2" y="3"/>
                    <a:pt x="2" y="3"/>
                    <a:pt x="3" y="3"/>
                  </a:cubicBezTo>
                  <a:cubicBezTo>
                    <a:pt x="4" y="3"/>
                    <a:pt x="6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222"/>
            <p:cNvSpPr/>
            <p:nvPr/>
          </p:nvSpPr>
          <p:spPr bwMode="auto">
            <a:xfrm>
              <a:off x="3145" y="2821"/>
              <a:ext cx="26" cy="17"/>
            </a:xfrm>
            <a:custGeom>
              <a:avLst/>
              <a:gdLst>
                <a:gd name="T0" fmla="*/ 2 w 6"/>
                <a:gd name="T1" fmla="*/ 4 h 4"/>
                <a:gd name="T2" fmla="*/ 3 w 6"/>
                <a:gd name="T3" fmla="*/ 4 h 4"/>
                <a:gd name="T4" fmla="*/ 3 w 6"/>
                <a:gd name="T5" fmla="*/ 0 h 4"/>
                <a:gd name="T6" fmla="*/ 3 w 6"/>
                <a:gd name="T7" fmla="*/ 0 h 4"/>
                <a:gd name="T8" fmla="*/ 2 w 6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2" y="4"/>
                  </a:moveTo>
                  <a:cubicBezTo>
                    <a:pt x="2" y="4"/>
                    <a:pt x="2" y="4"/>
                    <a:pt x="3" y="4"/>
                  </a:cubicBezTo>
                  <a:cubicBezTo>
                    <a:pt x="5" y="4"/>
                    <a:pt x="6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223"/>
            <p:cNvSpPr/>
            <p:nvPr/>
          </p:nvSpPr>
          <p:spPr bwMode="auto">
            <a:xfrm>
              <a:off x="3171" y="2756"/>
              <a:ext cx="13" cy="26"/>
            </a:xfrm>
            <a:custGeom>
              <a:avLst/>
              <a:gdLst>
                <a:gd name="T0" fmla="*/ 0 w 3"/>
                <a:gd name="T1" fmla="*/ 3 h 6"/>
                <a:gd name="T2" fmla="*/ 0 w 3"/>
                <a:gd name="T3" fmla="*/ 4 h 6"/>
                <a:gd name="T4" fmla="*/ 3 w 3"/>
                <a:gd name="T5" fmla="*/ 3 h 6"/>
                <a:gd name="T6" fmla="*/ 3 w 3"/>
                <a:gd name="T7" fmla="*/ 2 h 6"/>
                <a:gd name="T8" fmla="*/ 0 w 3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0" y="3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3" y="5"/>
                    <a:pt x="3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0"/>
                    <a:pt x="0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224"/>
            <p:cNvSpPr/>
            <p:nvPr/>
          </p:nvSpPr>
          <p:spPr bwMode="auto">
            <a:xfrm>
              <a:off x="3162" y="2950"/>
              <a:ext cx="26" cy="17"/>
            </a:xfrm>
            <a:custGeom>
              <a:avLst/>
              <a:gdLst>
                <a:gd name="T0" fmla="*/ 3 w 6"/>
                <a:gd name="T1" fmla="*/ 4 h 4"/>
                <a:gd name="T2" fmla="*/ 3 w 6"/>
                <a:gd name="T3" fmla="*/ 4 h 4"/>
                <a:gd name="T4" fmla="*/ 4 w 6"/>
                <a:gd name="T5" fmla="*/ 0 h 4"/>
                <a:gd name="T6" fmla="*/ 3 w 6"/>
                <a:gd name="T7" fmla="*/ 0 h 4"/>
                <a:gd name="T8" fmla="*/ 3 w 6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5" y="4"/>
                    <a:pt x="6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1" y="0"/>
                    <a:pt x="0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225"/>
            <p:cNvSpPr/>
            <p:nvPr/>
          </p:nvSpPr>
          <p:spPr bwMode="auto">
            <a:xfrm>
              <a:off x="3123" y="2881"/>
              <a:ext cx="22" cy="13"/>
            </a:xfrm>
            <a:custGeom>
              <a:avLst/>
              <a:gdLst>
                <a:gd name="T0" fmla="*/ 2 w 5"/>
                <a:gd name="T1" fmla="*/ 3 h 3"/>
                <a:gd name="T2" fmla="*/ 3 w 5"/>
                <a:gd name="T3" fmla="*/ 0 h 3"/>
                <a:gd name="T4" fmla="*/ 2 w 5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2" y="3"/>
                  </a:moveTo>
                  <a:cubicBezTo>
                    <a:pt x="4" y="3"/>
                    <a:pt x="5" y="0"/>
                    <a:pt x="3" y="0"/>
                  </a:cubicBezTo>
                  <a:cubicBezTo>
                    <a:pt x="1" y="0"/>
                    <a:pt x="0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226"/>
            <p:cNvSpPr/>
            <p:nvPr/>
          </p:nvSpPr>
          <p:spPr bwMode="auto">
            <a:xfrm>
              <a:off x="3119" y="2915"/>
              <a:ext cx="30" cy="39"/>
            </a:xfrm>
            <a:custGeom>
              <a:avLst/>
              <a:gdLst>
                <a:gd name="T0" fmla="*/ 3 w 7"/>
                <a:gd name="T1" fmla="*/ 6 h 9"/>
                <a:gd name="T2" fmla="*/ 3 w 7"/>
                <a:gd name="T3" fmla="*/ 6 h 9"/>
                <a:gd name="T4" fmla="*/ 6 w 7"/>
                <a:gd name="T5" fmla="*/ 5 h 9"/>
                <a:gd name="T6" fmla="*/ 7 w 7"/>
                <a:gd name="T7" fmla="*/ 2 h 9"/>
                <a:gd name="T8" fmla="*/ 5 w 7"/>
                <a:gd name="T9" fmla="*/ 0 h 9"/>
                <a:gd name="T10" fmla="*/ 3 w 7"/>
                <a:gd name="T11" fmla="*/ 2 h 9"/>
                <a:gd name="T12" fmla="*/ 3 w 7"/>
                <a:gd name="T13" fmla="*/ 2 h 9"/>
                <a:gd name="T14" fmla="*/ 3 w 7"/>
                <a:gd name="T15" fmla="*/ 2 h 9"/>
                <a:gd name="T16" fmla="*/ 2 w 7"/>
                <a:gd name="T17" fmla="*/ 6 h 9"/>
                <a:gd name="T18" fmla="*/ 2 w 7"/>
                <a:gd name="T19" fmla="*/ 6 h 9"/>
                <a:gd name="T20" fmla="*/ 3 w 7"/>
                <a:gd name="T21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9"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9"/>
                    <a:pt x="6" y="7"/>
                    <a:pt x="6" y="5"/>
                  </a:cubicBezTo>
                  <a:cubicBezTo>
                    <a:pt x="6" y="4"/>
                    <a:pt x="6" y="3"/>
                    <a:pt x="7" y="2"/>
                  </a:cubicBezTo>
                  <a:cubicBezTo>
                    <a:pt x="7" y="1"/>
                    <a:pt x="6" y="0"/>
                    <a:pt x="5" y="0"/>
                  </a:cubicBezTo>
                  <a:cubicBezTo>
                    <a:pt x="4" y="0"/>
                    <a:pt x="4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2"/>
                    <a:pt x="0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227"/>
            <p:cNvSpPr/>
            <p:nvPr/>
          </p:nvSpPr>
          <p:spPr bwMode="auto">
            <a:xfrm>
              <a:off x="3123" y="2829"/>
              <a:ext cx="22" cy="17"/>
            </a:xfrm>
            <a:custGeom>
              <a:avLst/>
              <a:gdLst>
                <a:gd name="T0" fmla="*/ 3 w 5"/>
                <a:gd name="T1" fmla="*/ 0 h 4"/>
                <a:gd name="T2" fmla="*/ 2 w 5"/>
                <a:gd name="T3" fmla="*/ 4 h 4"/>
                <a:gd name="T4" fmla="*/ 3 w 5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1" y="0"/>
                    <a:pt x="0" y="4"/>
                    <a:pt x="2" y="4"/>
                  </a:cubicBezTo>
                  <a:cubicBezTo>
                    <a:pt x="4" y="4"/>
                    <a:pt x="5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228"/>
            <p:cNvSpPr/>
            <p:nvPr/>
          </p:nvSpPr>
          <p:spPr bwMode="auto">
            <a:xfrm>
              <a:off x="3114" y="2864"/>
              <a:ext cx="18" cy="30"/>
            </a:xfrm>
            <a:custGeom>
              <a:avLst/>
              <a:gdLst>
                <a:gd name="T0" fmla="*/ 4 w 4"/>
                <a:gd name="T1" fmla="*/ 3 h 7"/>
                <a:gd name="T2" fmla="*/ 4 w 4"/>
                <a:gd name="T3" fmla="*/ 3 h 7"/>
                <a:gd name="T4" fmla="*/ 0 w 4"/>
                <a:gd name="T5" fmla="*/ 4 h 7"/>
                <a:gd name="T6" fmla="*/ 0 w 4"/>
                <a:gd name="T7" fmla="*/ 4 h 7"/>
                <a:gd name="T8" fmla="*/ 4 w 4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0"/>
                    <a:pt x="0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7"/>
                    <a:pt x="4" y="5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229"/>
            <p:cNvSpPr/>
            <p:nvPr/>
          </p:nvSpPr>
          <p:spPr bwMode="auto">
            <a:xfrm>
              <a:off x="3223" y="2717"/>
              <a:ext cx="26" cy="17"/>
            </a:xfrm>
            <a:custGeom>
              <a:avLst/>
              <a:gdLst>
                <a:gd name="T0" fmla="*/ 3 w 6"/>
                <a:gd name="T1" fmla="*/ 4 h 4"/>
                <a:gd name="T2" fmla="*/ 4 w 6"/>
                <a:gd name="T3" fmla="*/ 0 h 4"/>
                <a:gd name="T4" fmla="*/ 3 w 6"/>
                <a:gd name="T5" fmla="*/ 0 h 4"/>
                <a:gd name="T6" fmla="*/ 2 w 6"/>
                <a:gd name="T7" fmla="*/ 4 h 4"/>
                <a:gd name="T8" fmla="*/ 3 w 6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3" y="4"/>
                  </a:moveTo>
                  <a:cubicBezTo>
                    <a:pt x="5" y="4"/>
                    <a:pt x="6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1" y="0"/>
                    <a:pt x="0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230"/>
            <p:cNvSpPr/>
            <p:nvPr/>
          </p:nvSpPr>
          <p:spPr bwMode="auto">
            <a:xfrm>
              <a:off x="3210" y="2739"/>
              <a:ext cx="17" cy="26"/>
            </a:xfrm>
            <a:custGeom>
              <a:avLst/>
              <a:gdLst>
                <a:gd name="T0" fmla="*/ 0 w 4"/>
                <a:gd name="T1" fmla="*/ 3 h 6"/>
                <a:gd name="T2" fmla="*/ 0 w 4"/>
                <a:gd name="T3" fmla="*/ 4 h 6"/>
                <a:gd name="T4" fmla="*/ 4 w 4"/>
                <a:gd name="T5" fmla="*/ 3 h 6"/>
                <a:gd name="T6" fmla="*/ 4 w 4"/>
                <a:gd name="T7" fmla="*/ 2 h 6"/>
                <a:gd name="T8" fmla="*/ 0 w 4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0" y="3"/>
                  </a:moveTo>
                  <a:cubicBezTo>
                    <a:pt x="0" y="3"/>
                    <a:pt x="0" y="3"/>
                    <a:pt x="0" y="4"/>
                  </a:cubicBezTo>
                  <a:cubicBezTo>
                    <a:pt x="0" y="6"/>
                    <a:pt x="4" y="4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231"/>
            <p:cNvSpPr/>
            <p:nvPr/>
          </p:nvSpPr>
          <p:spPr bwMode="auto">
            <a:xfrm>
              <a:off x="3206" y="3079"/>
              <a:ext cx="21" cy="13"/>
            </a:xfrm>
            <a:custGeom>
              <a:avLst/>
              <a:gdLst>
                <a:gd name="T0" fmla="*/ 3 w 5"/>
                <a:gd name="T1" fmla="*/ 0 h 3"/>
                <a:gd name="T2" fmla="*/ 2 w 5"/>
                <a:gd name="T3" fmla="*/ 3 h 3"/>
                <a:gd name="T4" fmla="*/ 3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3" y="0"/>
                  </a:moveTo>
                  <a:cubicBezTo>
                    <a:pt x="1" y="0"/>
                    <a:pt x="0" y="3"/>
                    <a:pt x="2" y="3"/>
                  </a:cubicBezTo>
                  <a:cubicBezTo>
                    <a:pt x="4" y="3"/>
                    <a:pt x="5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232"/>
            <p:cNvSpPr/>
            <p:nvPr/>
          </p:nvSpPr>
          <p:spPr bwMode="auto">
            <a:xfrm>
              <a:off x="3175" y="3062"/>
              <a:ext cx="22" cy="17"/>
            </a:xfrm>
            <a:custGeom>
              <a:avLst/>
              <a:gdLst>
                <a:gd name="T0" fmla="*/ 3 w 5"/>
                <a:gd name="T1" fmla="*/ 0 h 4"/>
                <a:gd name="T2" fmla="*/ 2 w 5"/>
                <a:gd name="T3" fmla="*/ 4 h 4"/>
                <a:gd name="T4" fmla="*/ 3 w 5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1" y="0"/>
                    <a:pt x="0" y="4"/>
                    <a:pt x="2" y="4"/>
                  </a:cubicBezTo>
                  <a:cubicBezTo>
                    <a:pt x="4" y="4"/>
                    <a:pt x="5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233"/>
            <p:cNvSpPr/>
            <p:nvPr/>
          </p:nvSpPr>
          <p:spPr bwMode="auto">
            <a:xfrm>
              <a:off x="3193" y="3036"/>
              <a:ext cx="47" cy="43"/>
            </a:xfrm>
            <a:custGeom>
              <a:avLst/>
              <a:gdLst>
                <a:gd name="T0" fmla="*/ 5 w 11"/>
                <a:gd name="T1" fmla="*/ 9 h 10"/>
                <a:gd name="T2" fmla="*/ 6 w 11"/>
                <a:gd name="T3" fmla="*/ 8 h 10"/>
                <a:gd name="T4" fmla="*/ 7 w 11"/>
                <a:gd name="T5" fmla="*/ 7 h 10"/>
                <a:gd name="T6" fmla="*/ 7 w 11"/>
                <a:gd name="T7" fmla="*/ 7 h 10"/>
                <a:gd name="T8" fmla="*/ 10 w 11"/>
                <a:gd name="T9" fmla="*/ 5 h 10"/>
                <a:gd name="T10" fmla="*/ 9 w 11"/>
                <a:gd name="T11" fmla="*/ 4 h 10"/>
                <a:gd name="T12" fmla="*/ 7 w 11"/>
                <a:gd name="T13" fmla="*/ 4 h 10"/>
                <a:gd name="T14" fmla="*/ 6 w 11"/>
                <a:gd name="T15" fmla="*/ 2 h 10"/>
                <a:gd name="T16" fmla="*/ 3 w 11"/>
                <a:gd name="T17" fmla="*/ 1 h 10"/>
                <a:gd name="T18" fmla="*/ 1 w 11"/>
                <a:gd name="T19" fmla="*/ 5 h 10"/>
                <a:gd name="T20" fmla="*/ 4 w 11"/>
                <a:gd name="T21" fmla="*/ 6 h 10"/>
                <a:gd name="T22" fmla="*/ 4 w 11"/>
                <a:gd name="T23" fmla="*/ 6 h 10"/>
                <a:gd name="T24" fmla="*/ 5 w 11"/>
                <a:gd name="T2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0">
                  <a:moveTo>
                    <a:pt x="5" y="9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10"/>
                    <a:pt x="11" y="7"/>
                    <a:pt x="10" y="5"/>
                  </a:cubicBezTo>
                  <a:cubicBezTo>
                    <a:pt x="10" y="5"/>
                    <a:pt x="10" y="4"/>
                    <a:pt x="9" y="4"/>
                  </a:cubicBezTo>
                  <a:cubicBezTo>
                    <a:pt x="9" y="3"/>
                    <a:pt x="8" y="3"/>
                    <a:pt x="7" y="4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5" y="2"/>
                    <a:pt x="4" y="2"/>
                    <a:pt x="3" y="1"/>
                  </a:cubicBezTo>
                  <a:cubicBezTo>
                    <a:pt x="2" y="0"/>
                    <a:pt x="0" y="4"/>
                    <a:pt x="1" y="5"/>
                  </a:cubicBezTo>
                  <a:cubicBezTo>
                    <a:pt x="2" y="5"/>
                    <a:pt x="3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8"/>
                    <a:pt x="4" y="10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234"/>
            <p:cNvSpPr/>
            <p:nvPr/>
          </p:nvSpPr>
          <p:spPr bwMode="auto">
            <a:xfrm>
              <a:off x="3140" y="3010"/>
              <a:ext cx="22" cy="18"/>
            </a:xfrm>
            <a:custGeom>
              <a:avLst/>
              <a:gdLst>
                <a:gd name="T0" fmla="*/ 3 w 5"/>
                <a:gd name="T1" fmla="*/ 0 h 4"/>
                <a:gd name="T2" fmla="*/ 2 w 5"/>
                <a:gd name="T3" fmla="*/ 4 h 4"/>
                <a:gd name="T4" fmla="*/ 3 w 5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1" y="0"/>
                    <a:pt x="0" y="4"/>
                    <a:pt x="2" y="4"/>
                  </a:cubicBezTo>
                  <a:cubicBezTo>
                    <a:pt x="4" y="4"/>
                    <a:pt x="5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235"/>
            <p:cNvSpPr/>
            <p:nvPr/>
          </p:nvSpPr>
          <p:spPr bwMode="auto">
            <a:xfrm>
              <a:off x="3106" y="2890"/>
              <a:ext cx="21" cy="17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0 h 4"/>
                <a:gd name="T4" fmla="*/ 2 w 5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4" y="4"/>
                    <a:pt x="5" y="0"/>
                    <a:pt x="3" y="0"/>
                  </a:cubicBezTo>
                  <a:cubicBezTo>
                    <a:pt x="1" y="0"/>
                    <a:pt x="0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236"/>
            <p:cNvSpPr/>
            <p:nvPr/>
          </p:nvSpPr>
          <p:spPr bwMode="auto">
            <a:xfrm>
              <a:off x="3106" y="2959"/>
              <a:ext cx="26" cy="17"/>
            </a:xfrm>
            <a:custGeom>
              <a:avLst/>
              <a:gdLst>
                <a:gd name="T0" fmla="*/ 3 w 6"/>
                <a:gd name="T1" fmla="*/ 0 h 4"/>
                <a:gd name="T2" fmla="*/ 3 w 6"/>
                <a:gd name="T3" fmla="*/ 4 h 4"/>
                <a:gd name="T4" fmla="*/ 3 w 6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1" y="0"/>
                    <a:pt x="0" y="4"/>
                    <a:pt x="3" y="4"/>
                  </a:cubicBezTo>
                  <a:cubicBezTo>
                    <a:pt x="4" y="4"/>
                    <a:pt x="6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237"/>
            <p:cNvSpPr/>
            <p:nvPr/>
          </p:nvSpPr>
          <p:spPr bwMode="auto">
            <a:xfrm>
              <a:off x="3140" y="2937"/>
              <a:ext cx="26" cy="17"/>
            </a:xfrm>
            <a:custGeom>
              <a:avLst/>
              <a:gdLst>
                <a:gd name="T0" fmla="*/ 3 w 6"/>
                <a:gd name="T1" fmla="*/ 4 h 4"/>
                <a:gd name="T2" fmla="*/ 3 w 6"/>
                <a:gd name="T3" fmla="*/ 0 h 4"/>
                <a:gd name="T4" fmla="*/ 3 w 6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3" y="4"/>
                  </a:moveTo>
                  <a:cubicBezTo>
                    <a:pt x="5" y="4"/>
                    <a:pt x="6" y="0"/>
                    <a:pt x="3" y="0"/>
                  </a:cubicBezTo>
                  <a:cubicBezTo>
                    <a:pt x="2" y="0"/>
                    <a:pt x="0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238"/>
            <p:cNvSpPr/>
            <p:nvPr/>
          </p:nvSpPr>
          <p:spPr bwMode="auto">
            <a:xfrm>
              <a:off x="3284" y="3036"/>
              <a:ext cx="48" cy="35"/>
            </a:xfrm>
            <a:custGeom>
              <a:avLst/>
              <a:gdLst>
                <a:gd name="T0" fmla="*/ 10 w 11"/>
                <a:gd name="T1" fmla="*/ 5 h 8"/>
                <a:gd name="T2" fmla="*/ 10 w 11"/>
                <a:gd name="T3" fmla="*/ 4 h 8"/>
                <a:gd name="T4" fmla="*/ 9 w 11"/>
                <a:gd name="T5" fmla="*/ 2 h 8"/>
                <a:gd name="T6" fmla="*/ 7 w 11"/>
                <a:gd name="T7" fmla="*/ 2 h 8"/>
                <a:gd name="T8" fmla="*/ 6 w 11"/>
                <a:gd name="T9" fmla="*/ 2 h 8"/>
                <a:gd name="T10" fmla="*/ 5 w 11"/>
                <a:gd name="T11" fmla="*/ 3 h 8"/>
                <a:gd name="T12" fmla="*/ 4 w 11"/>
                <a:gd name="T13" fmla="*/ 2 h 8"/>
                <a:gd name="T14" fmla="*/ 4 w 11"/>
                <a:gd name="T15" fmla="*/ 2 h 8"/>
                <a:gd name="T16" fmla="*/ 2 w 11"/>
                <a:gd name="T17" fmla="*/ 5 h 8"/>
                <a:gd name="T18" fmla="*/ 2 w 11"/>
                <a:gd name="T19" fmla="*/ 6 h 8"/>
                <a:gd name="T20" fmla="*/ 4 w 11"/>
                <a:gd name="T21" fmla="*/ 5 h 8"/>
                <a:gd name="T22" fmla="*/ 5 w 11"/>
                <a:gd name="T23" fmla="*/ 6 h 8"/>
                <a:gd name="T24" fmla="*/ 6 w 11"/>
                <a:gd name="T25" fmla="*/ 6 h 8"/>
                <a:gd name="T26" fmla="*/ 7 w 11"/>
                <a:gd name="T27" fmla="*/ 6 h 8"/>
                <a:gd name="T28" fmla="*/ 7 w 11"/>
                <a:gd name="T29" fmla="*/ 6 h 8"/>
                <a:gd name="T30" fmla="*/ 10 w 11"/>
                <a:gd name="T3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8">
                  <a:moveTo>
                    <a:pt x="10" y="5"/>
                  </a:moveTo>
                  <a:cubicBezTo>
                    <a:pt x="10" y="5"/>
                    <a:pt x="10" y="4"/>
                    <a:pt x="10" y="4"/>
                  </a:cubicBezTo>
                  <a:cubicBezTo>
                    <a:pt x="11" y="3"/>
                    <a:pt x="11" y="2"/>
                    <a:pt x="9" y="2"/>
                  </a:cubicBezTo>
                  <a:cubicBezTo>
                    <a:pt x="9" y="2"/>
                    <a:pt x="8" y="2"/>
                    <a:pt x="7" y="2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6" y="2"/>
                    <a:pt x="5" y="2"/>
                    <a:pt x="5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0"/>
                    <a:pt x="0" y="4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3" y="6"/>
                    <a:pt x="4" y="6"/>
                    <a:pt x="4" y="5"/>
                  </a:cubicBezTo>
                  <a:cubicBezTo>
                    <a:pt x="4" y="5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8"/>
                    <a:pt x="10" y="7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239"/>
            <p:cNvSpPr/>
            <p:nvPr/>
          </p:nvSpPr>
          <p:spPr bwMode="auto">
            <a:xfrm>
              <a:off x="3375" y="3045"/>
              <a:ext cx="22" cy="26"/>
            </a:xfrm>
            <a:custGeom>
              <a:avLst/>
              <a:gdLst>
                <a:gd name="T0" fmla="*/ 2 w 5"/>
                <a:gd name="T1" fmla="*/ 2 h 6"/>
                <a:gd name="T2" fmla="*/ 1 w 5"/>
                <a:gd name="T3" fmla="*/ 2 h 6"/>
                <a:gd name="T4" fmla="*/ 3 w 5"/>
                <a:gd name="T5" fmla="*/ 5 h 6"/>
                <a:gd name="T6" fmla="*/ 3 w 5"/>
                <a:gd name="T7" fmla="*/ 4 h 6"/>
                <a:gd name="T8" fmla="*/ 2 w 5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2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4"/>
                    <a:pt x="1" y="6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3"/>
                    <a:pt x="4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240"/>
            <p:cNvSpPr/>
            <p:nvPr/>
          </p:nvSpPr>
          <p:spPr bwMode="auto">
            <a:xfrm>
              <a:off x="3262" y="3010"/>
              <a:ext cx="17" cy="35"/>
            </a:xfrm>
            <a:custGeom>
              <a:avLst/>
              <a:gdLst>
                <a:gd name="T0" fmla="*/ 1 w 4"/>
                <a:gd name="T1" fmla="*/ 3 h 8"/>
                <a:gd name="T2" fmla="*/ 1 w 4"/>
                <a:gd name="T3" fmla="*/ 4 h 8"/>
                <a:gd name="T4" fmla="*/ 0 w 4"/>
                <a:gd name="T5" fmla="*/ 5 h 8"/>
                <a:gd name="T6" fmla="*/ 0 w 4"/>
                <a:gd name="T7" fmla="*/ 5 h 8"/>
                <a:gd name="T8" fmla="*/ 0 w 4"/>
                <a:gd name="T9" fmla="*/ 6 h 8"/>
                <a:gd name="T10" fmla="*/ 4 w 4"/>
                <a:gd name="T11" fmla="*/ 5 h 8"/>
                <a:gd name="T12" fmla="*/ 4 w 4"/>
                <a:gd name="T13" fmla="*/ 4 h 8"/>
                <a:gd name="T14" fmla="*/ 4 w 4"/>
                <a:gd name="T15" fmla="*/ 4 h 8"/>
                <a:gd name="T16" fmla="*/ 4 w 4"/>
                <a:gd name="T17" fmla="*/ 3 h 8"/>
                <a:gd name="T18" fmla="*/ 4 w 4"/>
                <a:gd name="T19" fmla="*/ 2 h 8"/>
                <a:gd name="T20" fmla="*/ 1 w 4"/>
                <a:gd name="T21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8">
                  <a:moveTo>
                    <a:pt x="1" y="3"/>
                  </a:move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8"/>
                    <a:pt x="4" y="6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1" y="1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241"/>
            <p:cNvSpPr/>
            <p:nvPr/>
          </p:nvSpPr>
          <p:spPr bwMode="auto">
            <a:xfrm>
              <a:off x="3214" y="3006"/>
              <a:ext cx="48" cy="35"/>
            </a:xfrm>
            <a:custGeom>
              <a:avLst/>
              <a:gdLst>
                <a:gd name="T0" fmla="*/ 10 w 11"/>
                <a:gd name="T1" fmla="*/ 7 h 8"/>
                <a:gd name="T2" fmla="*/ 10 w 11"/>
                <a:gd name="T3" fmla="*/ 5 h 8"/>
                <a:gd name="T4" fmla="*/ 8 w 11"/>
                <a:gd name="T5" fmla="*/ 4 h 8"/>
                <a:gd name="T6" fmla="*/ 8 w 11"/>
                <a:gd name="T7" fmla="*/ 2 h 8"/>
                <a:gd name="T8" fmla="*/ 6 w 11"/>
                <a:gd name="T9" fmla="*/ 0 h 8"/>
                <a:gd name="T10" fmla="*/ 5 w 11"/>
                <a:gd name="T11" fmla="*/ 4 h 8"/>
                <a:gd name="T12" fmla="*/ 5 w 11"/>
                <a:gd name="T13" fmla="*/ 4 h 8"/>
                <a:gd name="T14" fmla="*/ 3 w 11"/>
                <a:gd name="T15" fmla="*/ 4 h 8"/>
                <a:gd name="T16" fmla="*/ 3 w 11"/>
                <a:gd name="T17" fmla="*/ 7 h 8"/>
                <a:gd name="T18" fmla="*/ 3 w 11"/>
                <a:gd name="T19" fmla="*/ 7 h 8"/>
                <a:gd name="T20" fmla="*/ 5 w 11"/>
                <a:gd name="T21" fmla="*/ 7 h 8"/>
                <a:gd name="T22" fmla="*/ 6 w 11"/>
                <a:gd name="T23" fmla="*/ 7 h 8"/>
                <a:gd name="T24" fmla="*/ 6 w 11"/>
                <a:gd name="T25" fmla="*/ 7 h 8"/>
                <a:gd name="T26" fmla="*/ 7 w 11"/>
                <a:gd name="T27" fmla="*/ 8 h 8"/>
                <a:gd name="T28" fmla="*/ 8 w 11"/>
                <a:gd name="T29" fmla="*/ 8 h 8"/>
                <a:gd name="T30" fmla="*/ 10 w 11"/>
                <a:gd name="T3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8">
                  <a:moveTo>
                    <a:pt x="10" y="7"/>
                  </a:moveTo>
                  <a:cubicBezTo>
                    <a:pt x="11" y="6"/>
                    <a:pt x="11" y="5"/>
                    <a:pt x="10" y="5"/>
                  </a:cubicBezTo>
                  <a:cubicBezTo>
                    <a:pt x="9" y="5"/>
                    <a:pt x="9" y="4"/>
                    <a:pt x="8" y="4"/>
                  </a:cubicBezTo>
                  <a:cubicBezTo>
                    <a:pt x="8" y="3"/>
                    <a:pt x="9" y="2"/>
                    <a:pt x="8" y="2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5" y="0"/>
                    <a:pt x="4" y="3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1" y="4"/>
                    <a:pt x="0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4" y="8"/>
                    <a:pt x="5" y="7"/>
                  </a:cubicBezTo>
                  <a:cubicBezTo>
                    <a:pt x="5" y="7"/>
                    <a:pt x="6" y="8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7" y="8"/>
                    <a:pt x="7" y="8"/>
                  </a:cubicBezTo>
                  <a:cubicBezTo>
                    <a:pt x="7" y="8"/>
                    <a:pt x="8" y="8"/>
                    <a:pt x="8" y="8"/>
                  </a:cubicBezTo>
                  <a:cubicBezTo>
                    <a:pt x="9" y="8"/>
                    <a:pt x="10" y="8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242"/>
            <p:cNvSpPr/>
            <p:nvPr/>
          </p:nvSpPr>
          <p:spPr bwMode="auto">
            <a:xfrm>
              <a:off x="3232" y="2980"/>
              <a:ext cx="13" cy="30"/>
            </a:xfrm>
            <a:custGeom>
              <a:avLst/>
              <a:gdLst>
                <a:gd name="T0" fmla="*/ 3 w 3"/>
                <a:gd name="T1" fmla="*/ 3 h 7"/>
                <a:gd name="T2" fmla="*/ 3 w 3"/>
                <a:gd name="T3" fmla="*/ 3 h 7"/>
                <a:gd name="T4" fmla="*/ 0 w 3"/>
                <a:gd name="T5" fmla="*/ 4 h 7"/>
                <a:gd name="T6" fmla="*/ 0 w 3"/>
                <a:gd name="T7" fmla="*/ 4 h 7"/>
                <a:gd name="T8" fmla="*/ 3 w 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0"/>
                    <a:pt x="0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7"/>
                    <a:pt x="3" y="5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243"/>
            <p:cNvSpPr/>
            <p:nvPr/>
          </p:nvSpPr>
          <p:spPr bwMode="auto">
            <a:xfrm>
              <a:off x="3175" y="2984"/>
              <a:ext cx="48" cy="35"/>
            </a:xfrm>
            <a:custGeom>
              <a:avLst/>
              <a:gdLst>
                <a:gd name="T0" fmla="*/ 6 w 11"/>
                <a:gd name="T1" fmla="*/ 6 h 8"/>
                <a:gd name="T2" fmla="*/ 7 w 11"/>
                <a:gd name="T3" fmla="*/ 6 h 8"/>
                <a:gd name="T4" fmla="*/ 9 w 11"/>
                <a:gd name="T5" fmla="*/ 3 h 8"/>
                <a:gd name="T6" fmla="*/ 7 w 11"/>
                <a:gd name="T7" fmla="*/ 2 h 8"/>
                <a:gd name="T8" fmla="*/ 6 w 11"/>
                <a:gd name="T9" fmla="*/ 3 h 8"/>
                <a:gd name="T10" fmla="*/ 6 w 11"/>
                <a:gd name="T11" fmla="*/ 2 h 8"/>
                <a:gd name="T12" fmla="*/ 6 w 11"/>
                <a:gd name="T13" fmla="*/ 2 h 8"/>
                <a:gd name="T14" fmla="*/ 5 w 11"/>
                <a:gd name="T15" fmla="*/ 1 h 8"/>
                <a:gd name="T16" fmla="*/ 3 w 11"/>
                <a:gd name="T17" fmla="*/ 0 h 8"/>
                <a:gd name="T18" fmla="*/ 1 w 11"/>
                <a:gd name="T19" fmla="*/ 1 h 8"/>
                <a:gd name="T20" fmla="*/ 2 w 11"/>
                <a:gd name="T21" fmla="*/ 4 h 8"/>
                <a:gd name="T22" fmla="*/ 3 w 11"/>
                <a:gd name="T23" fmla="*/ 5 h 8"/>
                <a:gd name="T24" fmla="*/ 3 w 11"/>
                <a:gd name="T25" fmla="*/ 5 h 8"/>
                <a:gd name="T26" fmla="*/ 4 w 11"/>
                <a:gd name="T27" fmla="*/ 5 h 8"/>
                <a:gd name="T28" fmla="*/ 4 w 11"/>
                <a:gd name="T29" fmla="*/ 5 h 8"/>
                <a:gd name="T30" fmla="*/ 5 w 11"/>
                <a:gd name="T31" fmla="*/ 5 h 8"/>
                <a:gd name="T32" fmla="*/ 5 w 11"/>
                <a:gd name="T33" fmla="*/ 4 h 8"/>
                <a:gd name="T34" fmla="*/ 6 w 11"/>
                <a:gd name="T3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" h="8">
                  <a:moveTo>
                    <a:pt x="6" y="6"/>
                  </a:moveTo>
                  <a:cubicBezTo>
                    <a:pt x="6" y="6"/>
                    <a:pt x="7" y="6"/>
                    <a:pt x="7" y="6"/>
                  </a:cubicBezTo>
                  <a:cubicBezTo>
                    <a:pt x="9" y="8"/>
                    <a:pt x="11" y="4"/>
                    <a:pt x="9" y="3"/>
                  </a:cubicBezTo>
                  <a:cubicBezTo>
                    <a:pt x="8" y="3"/>
                    <a:pt x="8" y="3"/>
                    <a:pt x="7" y="2"/>
                  </a:cubicBezTo>
                  <a:cubicBezTo>
                    <a:pt x="7" y="2"/>
                    <a:pt x="6" y="3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5"/>
                    <a:pt x="2" y="4"/>
                  </a:cubicBezTo>
                  <a:cubicBezTo>
                    <a:pt x="2" y="4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5"/>
                    <a:pt x="5" y="6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244"/>
            <p:cNvSpPr/>
            <p:nvPr/>
          </p:nvSpPr>
          <p:spPr bwMode="auto">
            <a:xfrm>
              <a:off x="3297" y="3023"/>
              <a:ext cx="22" cy="1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0 h 4"/>
                <a:gd name="T4" fmla="*/ 2 w 5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4" y="4"/>
                    <a:pt x="5" y="0"/>
                    <a:pt x="3" y="0"/>
                  </a:cubicBezTo>
                  <a:cubicBezTo>
                    <a:pt x="1" y="0"/>
                    <a:pt x="0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245"/>
            <p:cNvSpPr/>
            <p:nvPr/>
          </p:nvSpPr>
          <p:spPr bwMode="auto">
            <a:xfrm>
              <a:off x="3418" y="3019"/>
              <a:ext cx="27" cy="30"/>
            </a:xfrm>
            <a:custGeom>
              <a:avLst/>
              <a:gdLst>
                <a:gd name="T0" fmla="*/ 4 w 6"/>
                <a:gd name="T1" fmla="*/ 0 h 7"/>
                <a:gd name="T2" fmla="*/ 3 w 6"/>
                <a:gd name="T3" fmla="*/ 0 h 7"/>
                <a:gd name="T4" fmla="*/ 3 w 6"/>
                <a:gd name="T5" fmla="*/ 3 h 7"/>
                <a:gd name="T6" fmla="*/ 3 w 6"/>
                <a:gd name="T7" fmla="*/ 3 h 7"/>
                <a:gd name="T8" fmla="*/ 3 w 6"/>
                <a:gd name="T9" fmla="*/ 7 h 7"/>
                <a:gd name="T10" fmla="*/ 4 w 6"/>
                <a:gd name="T11" fmla="*/ 3 h 7"/>
                <a:gd name="T12" fmla="*/ 4 w 6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2" y="0"/>
                    <a:pt x="0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4"/>
                    <a:pt x="1" y="7"/>
                    <a:pt x="3" y="7"/>
                  </a:cubicBezTo>
                  <a:cubicBezTo>
                    <a:pt x="5" y="7"/>
                    <a:pt x="6" y="3"/>
                    <a:pt x="4" y="3"/>
                  </a:cubicBezTo>
                  <a:cubicBezTo>
                    <a:pt x="5" y="2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246"/>
            <p:cNvSpPr/>
            <p:nvPr/>
          </p:nvSpPr>
          <p:spPr bwMode="auto">
            <a:xfrm>
              <a:off x="3436" y="2976"/>
              <a:ext cx="39" cy="34"/>
            </a:xfrm>
            <a:custGeom>
              <a:avLst/>
              <a:gdLst>
                <a:gd name="T0" fmla="*/ 5 w 9"/>
                <a:gd name="T1" fmla="*/ 6 h 8"/>
                <a:gd name="T2" fmla="*/ 6 w 9"/>
                <a:gd name="T3" fmla="*/ 2 h 8"/>
                <a:gd name="T4" fmla="*/ 4 w 9"/>
                <a:gd name="T5" fmla="*/ 5 h 8"/>
                <a:gd name="T6" fmla="*/ 3 w 9"/>
                <a:gd name="T7" fmla="*/ 4 h 8"/>
                <a:gd name="T8" fmla="*/ 3 w 9"/>
                <a:gd name="T9" fmla="*/ 5 h 8"/>
                <a:gd name="T10" fmla="*/ 3 w 9"/>
                <a:gd name="T11" fmla="*/ 4 h 8"/>
                <a:gd name="T12" fmla="*/ 4 w 9"/>
                <a:gd name="T13" fmla="*/ 0 h 8"/>
                <a:gd name="T14" fmla="*/ 0 w 9"/>
                <a:gd name="T15" fmla="*/ 4 h 8"/>
                <a:gd name="T16" fmla="*/ 2 w 9"/>
                <a:gd name="T17" fmla="*/ 5 h 8"/>
                <a:gd name="T18" fmla="*/ 3 w 9"/>
                <a:gd name="T19" fmla="*/ 8 h 8"/>
                <a:gd name="T20" fmla="*/ 5 w 9"/>
                <a:gd name="T21" fmla="*/ 5 h 8"/>
                <a:gd name="T22" fmla="*/ 5 w 9"/>
                <a:gd name="T23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8">
                  <a:moveTo>
                    <a:pt x="5" y="6"/>
                  </a:moveTo>
                  <a:cubicBezTo>
                    <a:pt x="7" y="6"/>
                    <a:pt x="9" y="2"/>
                    <a:pt x="6" y="2"/>
                  </a:cubicBezTo>
                  <a:cubicBezTo>
                    <a:pt x="5" y="2"/>
                    <a:pt x="4" y="4"/>
                    <a:pt x="4" y="5"/>
                  </a:cubicBezTo>
                  <a:cubicBezTo>
                    <a:pt x="4" y="5"/>
                    <a:pt x="4" y="4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3"/>
                    <a:pt x="6" y="0"/>
                    <a:pt x="4" y="0"/>
                  </a:cubicBezTo>
                  <a:cubicBezTo>
                    <a:pt x="2" y="0"/>
                    <a:pt x="1" y="2"/>
                    <a:pt x="0" y="4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" y="6"/>
                    <a:pt x="1" y="8"/>
                    <a:pt x="3" y="8"/>
                  </a:cubicBezTo>
                  <a:cubicBezTo>
                    <a:pt x="4" y="8"/>
                    <a:pt x="5" y="6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247"/>
            <p:cNvSpPr/>
            <p:nvPr/>
          </p:nvSpPr>
          <p:spPr bwMode="auto">
            <a:xfrm>
              <a:off x="3475" y="2950"/>
              <a:ext cx="48" cy="30"/>
            </a:xfrm>
            <a:custGeom>
              <a:avLst/>
              <a:gdLst>
                <a:gd name="T0" fmla="*/ 3 w 11"/>
                <a:gd name="T1" fmla="*/ 7 h 7"/>
                <a:gd name="T2" fmla="*/ 5 w 11"/>
                <a:gd name="T3" fmla="*/ 5 h 7"/>
                <a:gd name="T4" fmla="*/ 5 w 11"/>
                <a:gd name="T5" fmla="*/ 5 h 7"/>
                <a:gd name="T6" fmla="*/ 7 w 11"/>
                <a:gd name="T7" fmla="*/ 5 h 7"/>
                <a:gd name="T8" fmla="*/ 9 w 11"/>
                <a:gd name="T9" fmla="*/ 2 h 7"/>
                <a:gd name="T10" fmla="*/ 8 w 11"/>
                <a:gd name="T11" fmla="*/ 2 h 7"/>
                <a:gd name="T12" fmla="*/ 7 w 11"/>
                <a:gd name="T13" fmla="*/ 0 h 7"/>
                <a:gd name="T14" fmla="*/ 4 w 11"/>
                <a:gd name="T15" fmla="*/ 3 h 7"/>
                <a:gd name="T16" fmla="*/ 4 w 11"/>
                <a:gd name="T17" fmla="*/ 3 h 7"/>
                <a:gd name="T18" fmla="*/ 3 w 11"/>
                <a:gd name="T19" fmla="*/ 3 h 7"/>
                <a:gd name="T20" fmla="*/ 3 w 11"/>
                <a:gd name="T2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7">
                  <a:moveTo>
                    <a:pt x="3" y="7"/>
                  </a:moveTo>
                  <a:cubicBezTo>
                    <a:pt x="4" y="7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9" y="6"/>
                    <a:pt x="11" y="2"/>
                    <a:pt x="9" y="2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8" y="1"/>
                    <a:pt x="8" y="0"/>
                    <a:pt x="7" y="0"/>
                  </a:cubicBezTo>
                  <a:cubicBezTo>
                    <a:pt x="5" y="0"/>
                    <a:pt x="4" y="1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2" y="3"/>
                    <a:pt x="0" y="7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248"/>
            <p:cNvSpPr/>
            <p:nvPr/>
          </p:nvSpPr>
          <p:spPr bwMode="auto">
            <a:xfrm>
              <a:off x="3180" y="2963"/>
              <a:ext cx="13" cy="26"/>
            </a:xfrm>
            <a:custGeom>
              <a:avLst/>
              <a:gdLst>
                <a:gd name="T0" fmla="*/ 0 w 3"/>
                <a:gd name="T1" fmla="*/ 3 h 6"/>
                <a:gd name="T2" fmla="*/ 0 w 3"/>
                <a:gd name="T3" fmla="*/ 4 h 6"/>
                <a:gd name="T4" fmla="*/ 3 w 3"/>
                <a:gd name="T5" fmla="*/ 3 h 6"/>
                <a:gd name="T6" fmla="*/ 3 w 3"/>
                <a:gd name="T7" fmla="*/ 2 h 6"/>
                <a:gd name="T8" fmla="*/ 0 w 3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0" y="3"/>
                  </a:moveTo>
                  <a:cubicBezTo>
                    <a:pt x="0" y="3"/>
                    <a:pt x="0" y="3"/>
                    <a:pt x="0" y="4"/>
                  </a:cubicBezTo>
                  <a:cubicBezTo>
                    <a:pt x="0" y="6"/>
                    <a:pt x="3" y="4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249"/>
            <p:cNvSpPr>
              <a:spLocks noEditPoints="1"/>
            </p:cNvSpPr>
            <p:nvPr/>
          </p:nvSpPr>
          <p:spPr bwMode="auto">
            <a:xfrm>
              <a:off x="3153" y="2972"/>
              <a:ext cx="22" cy="34"/>
            </a:xfrm>
            <a:custGeom>
              <a:avLst/>
              <a:gdLst>
                <a:gd name="T0" fmla="*/ 3 w 5"/>
                <a:gd name="T1" fmla="*/ 4 h 8"/>
                <a:gd name="T2" fmla="*/ 3 w 5"/>
                <a:gd name="T3" fmla="*/ 2 h 8"/>
                <a:gd name="T4" fmla="*/ 0 w 5"/>
                <a:gd name="T5" fmla="*/ 4 h 8"/>
                <a:gd name="T6" fmla="*/ 1 w 5"/>
                <a:gd name="T7" fmla="*/ 5 h 8"/>
                <a:gd name="T8" fmla="*/ 2 w 5"/>
                <a:gd name="T9" fmla="*/ 8 h 8"/>
                <a:gd name="T10" fmla="*/ 2 w 5"/>
                <a:gd name="T11" fmla="*/ 8 h 8"/>
                <a:gd name="T12" fmla="*/ 3 w 5"/>
                <a:gd name="T13" fmla="*/ 4 h 8"/>
                <a:gd name="T14" fmla="*/ 3 w 5"/>
                <a:gd name="T15" fmla="*/ 2 h 8"/>
                <a:gd name="T16" fmla="*/ 3 w 5"/>
                <a:gd name="T17" fmla="*/ 2 h 8"/>
                <a:gd name="T18" fmla="*/ 2 w 5"/>
                <a:gd name="T19" fmla="*/ 2 h 8"/>
                <a:gd name="T20" fmla="*/ 3 w 5"/>
                <a:gd name="T2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8">
                  <a:moveTo>
                    <a:pt x="3" y="4"/>
                  </a:moveTo>
                  <a:cubicBezTo>
                    <a:pt x="4" y="3"/>
                    <a:pt x="4" y="2"/>
                    <a:pt x="3" y="2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0" y="6"/>
                    <a:pt x="0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4" y="8"/>
                    <a:pt x="5" y="5"/>
                    <a:pt x="3" y="4"/>
                  </a:cubicBezTo>
                  <a:close/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250"/>
            <p:cNvSpPr/>
            <p:nvPr/>
          </p:nvSpPr>
          <p:spPr bwMode="auto">
            <a:xfrm>
              <a:off x="3384" y="3032"/>
              <a:ext cx="21" cy="17"/>
            </a:xfrm>
            <a:custGeom>
              <a:avLst/>
              <a:gdLst>
                <a:gd name="T0" fmla="*/ 3 w 5"/>
                <a:gd name="T1" fmla="*/ 3 h 4"/>
                <a:gd name="T2" fmla="*/ 3 w 5"/>
                <a:gd name="T3" fmla="*/ 0 h 4"/>
                <a:gd name="T4" fmla="*/ 0 w 5"/>
                <a:gd name="T5" fmla="*/ 3 h 4"/>
                <a:gd name="T6" fmla="*/ 2 w 5"/>
                <a:gd name="T7" fmla="*/ 4 h 4"/>
                <a:gd name="T8" fmla="*/ 3 w 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3" y="3"/>
                  </a:moveTo>
                  <a:cubicBezTo>
                    <a:pt x="4" y="2"/>
                    <a:pt x="5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3" y="4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251"/>
            <p:cNvSpPr>
              <a:spLocks noEditPoints="1"/>
            </p:cNvSpPr>
            <p:nvPr/>
          </p:nvSpPr>
          <p:spPr bwMode="auto">
            <a:xfrm>
              <a:off x="3401" y="3015"/>
              <a:ext cx="26" cy="47"/>
            </a:xfrm>
            <a:custGeom>
              <a:avLst/>
              <a:gdLst>
                <a:gd name="T0" fmla="*/ 5 w 6"/>
                <a:gd name="T1" fmla="*/ 2 h 11"/>
                <a:gd name="T2" fmla="*/ 4 w 6"/>
                <a:gd name="T3" fmla="*/ 0 h 11"/>
                <a:gd name="T4" fmla="*/ 2 w 6"/>
                <a:gd name="T5" fmla="*/ 3 h 11"/>
                <a:gd name="T6" fmla="*/ 3 w 6"/>
                <a:gd name="T7" fmla="*/ 4 h 11"/>
                <a:gd name="T8" fmla="*/ 2 w 6"/>
                <a:gd name="T9" fmla="*/ 5 h 11"/>
                <a:gd name="T10" fmla="*/ 2 w 6"/>
                <a:gd name="T11" fmla="*/ 8 h 11"/>
                <a:gd name="T12" fmla="*/ 2 w 6"/>
                <a:gd name="T13" fmla="*/ 11 h 11"/>
                <a:gd name="T14" fmla="*/ 4 w 6"/>
                <a:gd name="T15" fmla="*/ 8 h 11"/>
                <a:gd name="T16" fmla="*/ 5 w 6"/>
                <a:gd name="T17" fmla="*/ 5 h 11"/>
                <a:gd name="T18" fmla="*/ 4 w 6"/>
                <a:gd name="T19" fmla="*/ 4 h 11"/>
                <a:gd name="T20" fmla="*/ 5 w 6"/>
                <a:gd name="T21" fmla="*/ 2 h 11"/>
                <a:gd name="T22" fmla="*/ 3 w 6"/>
                <a:gd name="T23" fmla="*/ 3 h 11"/>
                <a:gd name="T24" fmla="*/ 3 w 6"/>
                <a:gd name="T25" fmla="*/ 3 h 11"/>
                <a:gd name="T26" fmla="*/ 3 w 6"/>
                <a:gd name="T27" fmla="*/ 4 h 11"/>
                <a:gd name="T28" fmla="*/ 3 w 6"/>
                <a:gd name="T2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11">
                  <a:moveTo>
                    <a:pt x="5" y="2"/>
                  </a:moveTo>
                  <a:cubicBezTo>
                    <a:pt x="5" y="0"/>
                    <a:pt x="5" y="0"/>
                    <a:pt x="4" y="0"/>
                  </a:cubicBezTo>
                  <a:cubicBezTo>
                    <a:pt x="2" y="0"/>
                    <a:pt x="1" y="3"/>
                    <a:pt x="2" y="3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2" y="4"/>
                    <a:pt x="2" y="5"/>
                  </a:cubicBezTo>
                  <a:cubicBezTo>
                    <a:pt x="1" y="6"/>
                    <a:pt x="0" y="8"/>
                    <a:pt x="2" y="8"/>
                  </a:cubicBezTo>
                  <a:cubicBezTo>
                    <a:pt x="1" y="9"/>
                    <a:pt x="1" y="11"/>
                    <a:pt x="2" y="11"/>
                  </a:cubicBezTo>
                  <a:cubicBezTo>
                    <a:pt x="4" y="11"/>
                    <a:pt x="5" y="9"/>
                    <a:pt x="4" y="8"/>
                  </a:cubicBezTo>
                  <a:cubicBezTo>
                    <a:pt x="5" y="7"/>
                    <a:pt x="6" y="6"/>
                    <a:pt x="5" y="5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5" y="3"/>
                    <a:pt x="5" y="2"/>
                    <a:pt x="5" y="2"/>
                  </a:cubicBezTo>
                  <a:close/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660116" y="1025595"/>
            <a:ext cx="3200930" cy="986350"/>
            <a:chOff x="9798519" y="1230028"/>
            <a:chExt cx="2290917" cy="705934"/>
          </a:xfrm>
        </p:grpSpPr>
        <p:sp>
          <p:nvSpPr>
            <p:cNvPr id="210" name="任意多边形 209"/>
            <p:cNvSpPr/>
            <p:nvPr/>
          </p:nvSpPr>
          <p:spPr>
            <a:xfrm flipH="1">
              <a:off x="9798519" y="1230028"/>
              <a:ext cx="1574048" cy="686646"/>
            </a:xfrm>
            <a:custGeom>
              <a:avLst/>
              <a:gdLst>
                <a:gd name="connsiteX0" fmla="*/ 3108161 w 5108590"/>
                <a:gd name="connsiteY0" fmla="*/ 0 h 2871537"/>
                <a:gd name="connsiteX1" fmla="*/ 3989444 w 5108590"/>
                <a:gd name="connsiteY1" fmla="*/ 400035 h 2871537"/>
                <a:gd name="connsiteX2" fmla="*/ 4086693 w 5108590"/>
                <a:gd name="connsiteY2" fmla="*/ 563266 h 2871537"/>
                <a:gd name="connsiteX3" fmla="*/ 4131348 w 5108590"/>
                <a:gd name="connsiteY3" fmla="*/ 534900 h 2871537"/>
                <a:gd name="connsiteX4" fmla="*/ 4405156 w 5108590"/>
                <a:gd name="connsiteY4" fmla="*/ 465220 h 2871537"/>
                <a:gd name="connsiteX5" fmla="*/ 5108590 w 5108590"/>
                <a:gd name="connsiteY5" fmla="*/ 1102292 h 2871537"/>
                <a:gd name="connsiteX6" fmla="*/ 4798453 w 5108590"/>
                <a:gd name="connsiteY6" fmla="*/ 1640226 h 2871537"/>
                <a:gd name="connsiteX7" fmla="*/ 4794480 w 5108590"/>
                <a:gd name="connsiteY7" fmla="*/ 1642029 h 2871537"/>
                <a:gd name="connsiteX8" fmla="*/ 4815013 w 5108590"/>
                <a:gd name="connsiteY8" fmla="*/ 1704408 h 2871537"/>
                <a:gd name="connsiteX9" fmla="*/ 4832286 w 5108590"/>
                <a:gd name="connsiteY9" fmla="*/ 1872313 h 2871537"/>
                <a:gd name="connsiteX10" fmla="*/ 3982054 w 5108590"/>
                <a:gd name="connsiteY10" fmla="*/ 2642334 h 2871537"/>
                <a:gd name="connsiteX11" fmla="*/ 3380849 w 5108590"/>
                <a:gd name="connsiteY11" fmla="*/ 2353576 h 2871537"/>
                <a:gd name="connsiteX12" fmla="*/ 3379137 w 5108590"/>
                <a:gd name="connsiteY12" fmla="*/ 2351518 h 2871537"/>
                <a:gd name="connsiteX13" fmla="*/ 3307654 w 5108590"/>
                <a:gd name="connsiteY13" fmla="*/ 2471502 h 2871537"/>
                <a:gd name="connsiteX14" fmla="*/ 2426371 w 5108590"/>
                <a:gd name="connsiteY14" fmla="*/ 2871537 h 2871537"/>
                <a:gd name="connsiteX15" fmla="*/ 1447099 w 5108590"/>
                <a:gd name="connsiteY15" fmla="*/ 2194760 h 2871537"/>
                <a:gd name="connsiteX16" fmla="*/ 1418508 w 5108590"/>
                <a:gd name="connsiteY16" fmla="*/ 2124456 h 2871537"/>
                <a:gd name="connsiteX17" fmla="*/ 1325605 w 5108590"/>
                <a:gd name="connsiteY17" fmla="*/ 2190236 h 2871537"/>
                <a:gd name="connsiteX18" fmla="*/ 850232 w 5108590"/>
                <a:gd name="connsiteY18" fmla="*/ 2310063 h 2871537"/>
                <a:gd name="connsiteX19" fmla="*/ 0 w 5108590"/>
                <a:gd name="connsiteY19" fmla="*/ 1540042 h 2871537"/>
                <a:gd name="connsiteX20" fmla="*/ 850232 w 5108590"/>
                <a:gd name="connsiteY20" fmla="*/ 770021 h 2871537"/>
                <a:gd name="connsiteX21" fmla="*/ 1021583 w 5108590"/>
                <a:gd name="connsiteY21" fmla="*/ 783848 h 2871537"/>
                <a:gd name="connsiteX22" fmla="*/ 1029246 w 5108590"/>
                <a:gd name="connsiteY22" fmla="*/ 785791 h 2871537"/>
                <a:gd name="connsiteX23" fmla="*/ 1026695 w 5108590"/>
                <a:gd name="connsiteY23" fmla="*/ 770021 h 2871537"/>
                <a:gd name="connsiteX24" fmla="*/ 1876927 w 5108590"/>
                <a:gd name="connsiteY24" fmla="*/ 0 h 2871537"/>
                <a:gd name="connsiteX25" fmla="*/ 2478132 w 5108590"/>
                <a:gd name="connsiteY25" fmla="*/ 208922 h 2871537"/>
                <a:gd name="connsiteX26" fmla="*/ 2500065 w 5108590"/>
                <a:gd name="connsiteY26" fmla="*/ 232394 h 2871537"/>
                <a:gd name="connsiteX27" fmla="*/ 2513944 w 5108590"/>
                <a:gd name="connsiteY27" fmla="*/ 219952 h 2871537"/>
                <a:gd name="connsiteX28" fmla="*/ 3108161 w 5108590"/>
                <a:gd name="connsiteY28" fmla="*/ 0 h 2871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108590" h="2871537">
                  <a:moveTo>
                    <a:pt x="3108161" y="0"/>
                  </a:moveTo>
                  <a:cubicBezTo>
                    <a:pt x="3475013" y="0"/>
                    <a:pt x="3798453" y="146705"/>
                    <a:pt x="3989444" y="400035"/>
                  </a:cubicBezTo>
                  <a:lnTo>
                    <a:pt x="4086693" y="563266"/>
                  </a:lnTo>
                  <a:lnTo>
                    <a:pt x="4131348" y="534900"/>
                  </a:lnTo>
                  <a:cubicBezTo>
                    <a:pt x="4215506" y="491765"/>
                    <a:pt x="4308032" y="465220"/>
                    <a:pt x="4405156" y="465220"/>
                  </a:cubicBezTo>
                  <a:cubicBezTo>
                    <a:pt x="4793652" y="465220"/>
                    <a:pt x="5108590" y="713796"/>
                    <a:pt x="5108590" y="1102292"/>
                  </a:cubicBezTo>
                  <a:cubicBezTo>
                    <a:pt x="5108590" y="1345102"/>
                    <a:pt x="4985568" y="1533256"/>
                    <a:pt x="4798453" y="1640226"/>
                  </a:cubicBezTo>
                  <a:lnTo>
                    <a:pt x="4794480" y="1642029"/>
                  </a:lnTo>
                  <a:lnTo>
                    <a:pt x="4815013" y="1704408"/>
                  </a:lnTo>
                  <a:cubicBezTo>
                    <a:pt x="4826338" y="1757563"/>
                    <a:pt x="4832286" y="1813617"/>
                    <a:pt x="4832286" y="1872313"/>
                  </a:cubicBezTo>
                  <a:cubicBezTo>
                    <a:pt x="4832286" y="2341883"/>
                    <a:pt x="4451624" y="2642334"/>
                    <a:pt x="3982054" y="2642334"/>
                  </a:cubicBezTo>
                  <a:cubicBezTo>
                    <a:pt x="3747269" y="2642334"/>
                    <a:pt x="3534711" y="2513997"/>
                    <a:pt x="3380849" y="2353576"/>
                  </a:cubicBezTo>
                  <a:lnTo>
                    <a:pt x="3379137" y="2351518"/>
                  </a:lnTo>
                  <a:lnTo>
                    <a:pt x="3307654" y="2471502"/>
                  </a:lnTo>
                  <a:cubicBezTo>
                    <a:pt x="3116662" y="2724832"/>
                    <a:pt x="2793223" y="2871537"/>
                    <a:pt x="2426371" y="2871537"/>
                  </a:cubicBezTo>
                  <a:cubicBezTo>
                    <a:pt x="1986149" y="2871537"/>
                    <a:pt x="1608440" y="2510590"/>
                    <a:pt x="1447099" y="2194760"/>
                  </a:cubicBezTo>
                  <a:lnTo>
                    <a:pt x="1418508" y="2124456"/>
                  </a:lnTo>
                  <a:lnTo>
                    <a:pt x="1325605" y="2190236"/>
                  </a:lnTo>
                  <a:cubicBezTo>
                    <a:pt x="1189907" y="2267812"/>
                    <a:pt x="1026321" y="2310063"/>
                    <a:pt x="850232" y="2310063"/>
                  </a:cubicBezTo>
                  <a:cubicBezTo>
                    <a:pt x="380662" y="2310063"/>
                    <a:pt x="0" y="1796716"/>
                    <a:pt x="0" y="1540042"/>
                  </a:cubicBezTo>
                  <a:cubicBezTo>
                    <a:pt x="0" y="1283368"/>
                    <a:pt x="380662" y="770021"/>
                    <a:pt x="850232" y="770021"/>
                  </a:cubicBezTo>
                  <a:cubicBezTo>
                    <a:pt x="908928" y="770021"/>
                    <a:pt x="966235" y="774716"/>
                    <a:pt x="1021583" y="783848"/>
                  </a:cubicBezTo>
                  <a:lnTo>
                    <a:pt x="1029246" y="785791"/>
                  </a:lnTo>
                  <a:lnTo>
                    <a:pt x="1026695" y="770021"/>
                  </a:lnTo>
                  <a:cubicBezTo>
                    <a:pt x="1026695" y="513347"/>
                    <a:pt x="1407357" y="0"/>
                    <a:pt x="1876927" y="0"/>
                  </a:cubicBezTo>
                  <a:cubicBezTo>
                    <a:pt x="2111712" y="0"/>
                    <a:pt x="2324270" y="75113"/>
                    <a:pt x="2478132" y="208922"/>
                  </a:cubicBezTo>
                  <a:lnTo>
                    <a:pt x="2500065" y="232394"/>
                  </a:lnTo>
                  <a:lnTo>
                    <a:pt x="2513944" y="219952"/>
                  </a:lnTo>
                  <a:cubicBezTo>
                    <a:pt x="2683567" y="90237"/>
                    <a:pt x="2888050" y="0"/>
                    <a:pt x="3108161" y="0"/>
                  </a:cubicBezTo>
                  <a:close/>
                </a:path>
              </a:pathLst>
            </a:custGeom>
            <a:noFill/>
            <a:ln w="25400">
              <a:solidFill>
                <a:srgbClr val="76AAD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1" name="任意多边形 210"/>
            <p:cNvSpPr/>
            <p:nvPr/>
          </p:nvSpPr>
          <p:spPr>
            <a:xfrm>
              <a:off x="10887505" y="1383658"/>
              <a:ext cx="1201931" cy="552304"/>
            </a:xfrm>
            <a:custGeom>
              <a:avLst/>
              <a:gdLst>
                <a:gd name="connsiteX0" fmla="*/ 3108161 w 5108590"/>
                <a:gd name="connsiteY0" fmla="*/ 0 h 2871537"/>
                <a:gd name="connsiteX1" fmla="*/ 3989444 w 5108590"/>
                <a:gd name="connsiteY1" fmla="*/ 400035 h 2871537"/>
                <a:gd name="connsiteX2" fmla="*/ 4086693 w 5108590"/>
                <a:gd name="connsiteY2" fmla="*/ 563266 h 2871537"/>
                <a:gd name="connsiteX3" fmla="*/ 4131348 w 5108590"/>
                <a:gd name="connsiteY3" fmla="*/ 534900 h 2871537"/>
                <a:gd name="connsiteX4" fmla="*/ 4405156 w 5108590"/>
                <a:gd name="connsiteY4" fmla="*/ 465220 h 2871537"/>
                <a:gd name="connsiteX5" fmla="*/ 5108590 w 5108590"/>
                <a:gd name="connsiteY5" fmla="*/ 1102292 h 2871537"/>
                <a:gd name="connsiteX6" fmla="*/ 4798453 w 5108590"/>
                <a:gd name="connsiteY6" fmla="*/ 1640226 h 2871537"/>
                <a:gd name="connsiteX7" fmla="*/ 4794480 w 5108590"/>
                <a:gd name="connsiteY7" fmla="*/ 1642029 h 2871537"/>
                <a:gd name="connsiteX8" fmla="*/ 4815013 w 5108590"/>
                <a:gd name="connsiteY8" fmla="*/ 1704408 h 2871537"/>
                <a:gd name="connsiteX9" fmla="*/ 4832286 w 5108590"/>
                <a:gd name="connsiteY9" fmla="*/ 1872313 h 2871537"/>
                <a:gd name="connsiteX10" fmla="*/ 3982054 w 5108590"/>
                <a:gd name="connsiteY10" fmla="*/ 2642334 h 2871537"/>
                <a:gd name="connsiteX11" fmla="*/ 3380849 w 5108590"/>
                <a:gd name="connsiteY11" fmla="*/ 2353576 h 2871537"/>
                <a:gd name="connsiteX12" fmla="*/ 3379137 w 5108590"/>
                <a:gd name="connsiteY12" fmla="*/ 2351518 h 2871537"/>
                <a:gd name="connsiteX13" fmla="*/ 3307654 w 5108590"/>
                <a:gd name="connsiteY13" fmla="*/ 2471502 h 2871537"/>
                <a:gd name="connsiteX14" fmla="*/ 2426371 w 5108590"/>
                <a:gd name="connsiteY14" fmla="*/ 2871537 h 2871537"/>
                <a:gd name="connsiteX15" fmla="*/ 1447099 w 5108590"/>
                <a:gd name="connsiteY15" fmla="*/ 2194760 h 2871537"/>
                <a:gd name="connsiteX16" fmla="*/ 1418508 w 5108590"/>
                <a:gd name="connsiteY16" fmla="*/ 2124456 h 2871537"/>
                <a:gd name="connsiteX17" fmla="*/ 1325605 w 5108590"/>
                <a:gd name="connsiteY17" fmla="*/ 2190236 h 2871537"/>
                <a:gd name="connsiteX18" fmla="*/ 850232 w 5108590"/>
                <a:gd name="connsiteY18" fmla="*/ 2310063 h 2871537"/>
                <a:gd name="connsiteX19" fmla="*/ 0 w 5108590"/>
                <a:gd name="connsiteY19" fmla="*/ 1540042 h 2871537"/>
                <a:gd name="connsiteX20" fmla="*/ 850232 w 5108590"/>
                <a:gd name="connsiteY20" fmla="*/ 770021 h 2871537"/>
                <a:gd name="connsiteX21" fmla="*/ 1021583 w 5108590"/>
                <a:gd name="connsiteY21" fmla="*/ 783848 h 2871537"/>
                <a:gd name="connsiteX22" fmla="*/ 1029246 w 5108590"/>
                <a:gd name="connsiteY22" fmla="*/ 785791 h 2871537"/>
                <a:gd name="connsiteX23" fmla="*/ 1026695 w 5108590"/>
                <a:gd name="connsiteY23" fmla="*/ 770021 h 2871537"/>
                <a:gd name="connsiteX24" fmla="*/ 1876927 w 5108590"/>
                <a:gd name="connsiteY24" fmla="*/ 0 h 2871537"/>
                <a:gd name="connsiteX25" fmla="*/ 2478132 w 5108590"/>
                <a:gd name="connsiteY25" fmla="*/ 208922 h 2871537"/>
                <a:gd name="connsiteX26" fmla="*/ 2500065 w 5108590"/>
                <a:gd name="connsiteY26" fmla="*/ 232394 h 2871537"/>
                <a:gd name="connsiteX27" fmla="*/ 2513944 w 5108590"/>
                <a:gd name="connsiteY27" fmla="*/ 219952 h 2871537"/>
                <a:gd name="connsiteX28" fmla="*/ 3108161 w 5108590"/>
                <a:gd name="connsiteY28" fmla="*/ 0 h 2871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108590" h="2871537">
                  <a:moveTo>
                    <a:pt x="3108161" y="0"/>
                  </a:moveTo>
                  <a:cubicBezTo>
                    <a:pt x="3475013" y="0"/>
                    <a:pt x="3798453" y="146705"/>
                    <a:pt x="3989444" y="400035"/>
                  </a:cubicBezTo>
                  <a:lnTo>
                    <a:pt x="4086693" y="563266"/>
                  </a:lnTo>
                  <a:lnTo>
                    <a:pt x="4131348" y="534900"/>
                  </a:lnTo>
                  <a:cubicBezTo>
                    <a:pt x="4215506" y="491765"/>
                    <a:pt x="4308032" y="465220"/>
                    <a:pt x="4405156" y="465220"/>
                  </a:cubicBezTo>
                  <a:cubicBezTo>
                    <a:pt x="4793652" y="465220"/>
                    <a:pt x="5108590" y="713796"/>
                    <a:pt x="5108590" y="1102292"/>
                  </a:cubicBezTo>
                  <a:cubicBezTo>
                    <a:pt x="5108590" y="1345102"/>
                    <a:pt x="4985568" y="1533256"/>
                    <a:pt x="4798453" y="1640226"/>
                  </a:cubicBezTo>
                  <a:lnTo>
                    <a:pt x="4794480" y="1642029"/>
                  </a:lnTo>
                  <a:lnTo>
                    <a:pt x="4815013" y="1704408"/>
                  </a:lnTo>
                  <a:cubicBezTo>
                    <a:pt x="4826338" y="1757563"/>
                    <a:pt x="4832286" y="1813617"/>
                    <a:pt x="4832286" y="1872313"/>
                  </a:cubicBezTo>
                  <a:cubicBezTo>
                    <a:pt x="4832286" y="2341883"/>
                    <a:pt x="4451624" y="2642334"/>
                    <a:pt x="3982054" y="2642334"/>
                  </a:cubicBezTo>
                  <a:cubicBezTo>
                    <a:pt x="3747269" y="2642334"/>
                    <a:pt x="3534711" y="2513997"/>
                    <a:pt x="3380849" y="2353576"/>
                  </a:cubicBezTo>
                  <a:lnTo>
                    <a:pt x="3379137" y="2351518"/>
                  </a:lnTo>
                  <a:lnTo>
                    <a:pt x="3307654" y="2471502"/>
                  </a:lnTo>
                  <a:cubicBezTo>
                    <a:pt x="3116662" y="2724832"/>
                    <a:pt x="2793223" y="2871537"/>
                    <a:pt x="2426371" y="2871537"/>
                  </a:cubicBezTo>
                  <a:cubicBezTo>
                    <a:pt x="1986149" y="2871537"/>
                    <a:pt x="1608440" y="2510590"/>
                    <a:pt x="1447099" y="2194760"/>
                  </a:cubicBezTo>
                  <a:lnTo>
                    <a:pt x="1418508" y="2124456"/>
                  </a:lnTo>
                  <a:lnTo>
                    <a:pt x="1325605" y="2190236"/>
                  </a:lnTo>
                  <a:cubicBezTo>
                    <a:pt x="1189907" y="2267812"/>
                    <a:pt x="1026321" y="2310063"/>
                    <a:pt x="850232" y="2310063"/>
                  </a:cubicBezTo>
                  <a:cubicBezTo>
                    <a:pt x="380662" y="2310063"/>
                    <a:pt x="0" y="1796716"/>
                    <a:pt x="0" y="1540042"/>
                  </a:cubicBezTo>
                  <a:cubicBezTo>
                    <a:pt x="0" y="1283368"/>
                    <a:pt x="380662" y="770021"/>
                    <a:pt x="850232" y="770021"/>
                  </a:cubicBezTo>
                  <a:cubicBezTo>
                    <a:pt x="908928" y="770021"/>
                    <a:pt x="966235" y="774716"/>
                    <a:pt x="1021583" y="783848"/>
                  </a:cubicBezTo>
                  <a:lnTo>
                    <a:pt x="1029246" y="785791"/>
                  </a:lnTo>
                  <a:lnTo>
                    <a:pt x="1026695" y="770021"/>
                  </a:lnTo>
                  <a:cubicBezTo>
                    <a:pt x="1026695" y="513347"/>
                    <a:pt x="1407357" y="0"/>
                    <a:pt x="1876927" y="0"/>
                  </a:cubicBezTo>
                  <a:cubicBezTo>
                    <a:pt x="2111712" y="0"/>
                    <a:pt x="2324270" y="75113"/>
                    <a:pt x="2478132" y="208922"/>
                  </a:cubicBezTo>
                  <a:lnTo>
                    <a:pt x="2500065" y="232394"/>
                  </a:lnTo>
                  <a:lnTo>
                    <a:pt x="2513944" y="219952"/>
                  </a:lnTo>
                  <a:cubicBezTo>
                    <a:pt x="2683567" y="90237"/>
                    <a:pt x="2888050" y="0"/>
                    <a:pt x="3108161" y="0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76AAD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64" name="椭圆 163"/>
          <p:cNvSpPr/>
          <p:nvPr/>
        </p:nvSpPr>
        <p:spPr>
          <a:xfrm>
            <a:off x="-894918" y="3954141"/>
            <a:ext cx="765646" cy="76564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椭圆 164"/>
          <p:cNvSpPr/>
          <p:nvPr/>
        </p:nvSpPr>
        <p:spPr>
          <a:xfrm>
            <a:off x="-894918" y="3195132"/>
            <a:ext cx="765646" cy="765646"/>
          </a:xfrm>
          <a:prstGeom prst="ellipse">
            <a:avLst/>
          </a:prstGeom>
          <a:solidFill>
            <a:srgbClr val="76AA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椭圆 165"/>
          <p:cNvSpPr/>
          <p:nvPr/>
        </p:nvSpPr>
        <p:spPr>
          <a:xfrm>
            <a:off x="-894918" y="2432805"/>
            <a:ext cx="765646" cy="765646"/>
          </a:xfrm>
          <a:prstGeom prst="ellipse">
            <a:avLst/>
          </a:prstGeom>
          <a:solidFill>
            <a:srgbClr val="FF3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椭圆 166"/>
          <p:cNvSpPr/>
          <p:nvPr/>
        </p:nvSpPr>
        <p:spPr>
          <a:xfrm>
            <a:off x="-874228" y="1670696"/>
            <a:ext cx="765646" cy="765646"/>
          </a:xfrm>
          <a:prstGeom prst="ellipse">
            <a:avLst/>
          </a:prstGeom>
          <a:solidFill>
            <a:srgbClr val="F7B6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8" name="Group 4"/>
          <p:cNvGrpSpPr>
            <a:grpSpLocks noChangeAspect="1"/>
          </p:cNvGrpSpPr>
          <p:nvPr/>
        </p:nvGrpSpPr>
        <p:grpSpPr bwMode="auto">
          <a:xfrm>
            <a:off x="1125271" y="1709690"/>
            <a:ext cx="2068320" cy="3800397"/>
            <a:chOff x="1348" y="1359"/>
            <a:chExt cx="732" cy="1345"/>
          </a:xfrm>
          <a:solidFill>
            <a:srgbClr val="FF3E3E"/>
          </a:solidFill>
        </p:grpSpPr>
        <p:sp>
          <p:nvSpPr>
            <p:cNvPr id="169" name="Freeform 6"/>
            <p:cNvSpPr>
              <a:spLocks noEditPoints="1"/>
            </p:cNvSpPr>
            <p:nvPr/>
          </p:nvSpPr>
          <p:spPr bwMode="auto">
            <a:xfrm>
              <a:off x="1413" y="1505"/>
              <a:ext cx="351" cy="370"/>
            </a:xfrm>
            <a:custGeom>
              <a:avLst/>
              <a:gdLst>
                <a:gd name="T0" fmla="*/ 0 w 112"/>
                <a:gd name="T1" fmla="*/ 60 h 119"/>
                <a:gd name="T2" fmla="*/ 56 w 112"/>
                <a:gd name="T3" fmla="*/ 0 h 119"/>
                <a:gd name="T4" fmla="*/ 56 w 112"/>
                <a:gd name="T5" fmla="*/ 0 h 119"/>
                <a:gd name="T6" fmla="*/ 112 w 112"/>
                <a:gd name="T7" fmla="*/ 60 h 119"/>
                <a:gd name="T8" fmla="*/ 112 w 112"/>
                <a:gd name="T9" fmla="*/ 60 h 119"/>
                <a:gd name="T10" fmla="*/ 56 w 112"/>
                <a:gd name="T11" fmla="*/ 119 h 119"/>
                <a:gd name="T12" fmla="*/ 56 w 112"/>
                <a:gd name="T13" fmla="*/ 119 h 119"/>
                <a:gd name="T14" fmla="*/ 0 w 112"/>
                <a:gd name="T15" fmla="*/ 60 h 119"/>
                <a:gd name="T16" fmla="*/ 4 w 112"/>
                <a:gd name="T17" fmla="*/ 60 h 119"/>
                <a:gd name="T18" fmla="*/ 56 w 112"/>
                <a:gd name="T19" fmla="*/ 115 h 119"/>
                <a:gd name="T20" fmla="*/ 56 w 112"/>
                <a:gd name="T21" fmla="*/ 115 h 119"/>
                <a:gd name="T22" fmla="*/ 108 w 112"/>
                <a:gd name="T23" fmla="*/ 60 h 119"/>
                <a:gd name="T24" fmla="*/ 108 w 112"/>
                <a:gd name="T25" fmla="*/ 60 h 119"/>
                <a:gd name="T26" fmla="*/ 56 w 112"/>
                <a:gd name="T27" fmla="*/ 4 h 119"/>
                <a:gd name="T28" fmla="*/ 56 w 112"/>
                <a:gd name="T29" fmla="*/ 4 h 119"/>
                <a:gd name="T30" fmla="*/ 4 w 112"/>
                <a:gd name="T31" fmla="*/ 6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2" h="119">
                  <a:moveTo>
                    <a:pt x="0" y="60"/>
                  </a:moveTo>
                  <a:cubicBezTo>
                    <a:pt x="0" y="27"/>
                    <a:pt x="25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87" y="0"/>
                    <a:pt x="112" y="27"/>
                    <a:pt x="112" y="60"/>
                  </a:cubicBezTo>
                  <a:cubicBezTo>
                    <a:pt x="112" y="60"/>
                    <a:pt x="112" y="60"/>
                    <a:pt x="112" y="60"/>
                  </a:cubicBezTo>
                  <a:cubicBezTo>
                    <a:pt x="112" y="92"/>
                    <a:pt x="87" y="119"/>
                    <a:pt x="56" y="119"/>
                  </a:cubicBezTo>
                  <a:cubicBezTo>
                    <a:pt x="56" y="119"/>
                    <a:pt x="56" y="119"/>
                    <a:pt x="56" y="119"/>
                  </a:cubicBezTo>
                  <a:cubicBezTo>
                    <a:pt x="25" y="119"/>
                    <a:pt x="0" y="92"/>
                    <a:pt x="0" y="60"/>
                  </a:cubicBezTo>
                  <a:close/>
                  <a:moveTo>
                    <a:pt x="4" y="60"/>
                  </a:moveTo>
                  <a:cubicBezTo>
                    <a:pt x="4" y="90"/>
                    <a:pt x="27" y="115"/>
                    <a:pt x="56" y="115"/>
                  </a:cubicBezTo>
                  <a:cubicBezTo>
                    <a:pt x="56" y="115"/>
                    <a:pt x="56" y="115"/>
                    <a:pt x="56" y="115"/>
                  </a:cubicBezTo>
                  <a:cubicBezTo>
                    <a:pt x="84" y="115"/>
                    <a:pt x="108" y="90"/>
                    <a:pt x="108" y="60"/>
                  </a:cubicBezTo>
                  <a:cubicBezTo>
                    <a:pt x="108" y="60"/>
                    <a:pt x="108" y="60"/>
                    <a:pt x="108" y="60"/>
                  </a:cubicBezTo>
                  <a:cubicBezTo>
                    <a:pt x="108" y="29"/>
                    <a:pt x="84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27" y="4"/>
                    <a:pt x="4" y="29"/>
                    <a:pt x="4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7"/>
            <p:cNvSpPr>
              <a:spLocks noEditPoints="1"/>
            </p:cNvSpPr>
            <p:nvPr/>
          </p:nvSpPr>
          <p:spPr bwMode="auto">
            <a:xfrm>
              <a:off x="1407" y="1499"/>
              <a:ext cx="363" cy="382"/>
            </a:xfrm>
            <a:custGeom>
              <a:avLst/>
              <a:gdLst>
                <a:gd name="T0" fmla="*/ 0 w 116"/>
                <a:gd name="T1" fmla="*/ 62 h 123"/>
                <a:gd name="T2" fmla="*/ 2 w 116"/>
                <a:gd name="T3" fmla="*/ 62 h 123"/>
                <a:gd name="T4" fmla="*/ 0 w 116"/>
                <a:gd name="T5" fmla="*/ 62 h 123"/>
                <a:gd name="T6" fmla="*/ 58 w 116"/>
                <a:gd name="T7" fmla="*/ 0 h 123"/>
                <a:gd name="T8" fmla="*/ 58 w 116"/>
                <a:gd name="T9" fmla="*/ 0 h 123"/>
                <a:gd name="T10" fmla="*/ 116 w 116"/>
                <a:gd name="T11" fmla="*/ 62 h 123"/>
                <a:gd name="T12" fmla="*/ 116 w 116"/>
                <a:gd name="T13" fmla="*/ 62 h 123"/>
                <a:gd name="T14" fmla="*/ 58 w 116"/>
                <a:gd name="T15" fmla="*/ 123 h 123"/>
                <a:gd name="T16" fmla="*/ 58 w 116"/>
                <a:gd name="T17" fmla="*/ 123 h 123"/>
                <a:gd name="T18" fmla="*/ 0 w 116"/>
                <a:gd name="T19" fmla="*/ 62 h 123"/>
                <a:gd name="T20" fmla="*/ 58 w 116"/>
                <a:gd name="T21" fmla="*/ 119 h 123"/>
                <a:gd name="T22" fmla="*/ 97 w 116"/>
                <a:gd name="T23" fmla="*/ 101 h 123"/>
                <a:gd name="T24" fmla="*/ 97 w 116"/>
                <a:gd name="T25" fmla="*/ 101 h 123"/>
                <a:gd name="T26" fmla="*/ 58 w 116"/>
                <a:gd name="T27" fmla="*/ 119 h 123"/>
                <a:gd name="T28" fmla="*/ 58 w 116"/>
                <a:gd name="T29" fmla="*/ 119 h 123"/>
                <a:gd name="T30" fmla="*/ 20 w 116"/>
                <a:gd name="T31" fmla="*/ 103 h 123"/>
                <a:gd name="T32" fmla="*/ 20 w 116"/>
                <a:gd name="T33" fmla="*/ 103 h 123"/>
                <a:gd name="T34" fmla="*/ 58 w 116"/>
                <a:gd name="T35" fmla="*/ 119 h 123"/>
                <a:gd name="T36" fmla="*/ 58 w 116"/>
                <a:gd name="T37" fmla="*/ 115 h 123"/>
                <a:gd name="T38" fmla="*/ 108 w 116"/>
                <a:gd name="T39" fmla="*/ 62 h 123"/>
                <a:gd name="T40" fmla="*/ 108 w 116"/>
                <a:gd name="T41" fmla="*/ 62 h 123"/>
                <a:gd name="T42" fmla="*/ 58 w 116"/>
                <a:gd name="T43" fmla="*/ 8 h 123"/>
                <a:gd name="T44" fmla="*/ 58 w 116"/>
                <a:gd name="T45" fmla="*/ 8 h 123"/>
                <a:gd name="T46" fmla="*/ 8 w 116"/>
                <a:gd name="T47" fmla="*/ 62 h 123"/>
                <a:gd name="T48" fmla="*/ 8 w 116"/>
                <a:gd name="T49" fmla="*/ 62 h 123"/>
                <a:gd name="T50" fmla="*/ 58 w 116"/>
                <a:gd name="T51" fmla="*/ 115 h 123"/>
                <a:gd name="T52" fmla="*/ 98 w 116"/>
                <a:gd name="T53" fmla="*/ 23 h 123"/>
                <a:gd name="T54" fmla="*/ 58 w 116"/>
                <a:gd name="T55" fmla="*/ 4 h 123"/>
                <a:gd name="T56" fmla="*/ 58 w 116"/>
                <a:gd name="T57" fmla="*/ 4 h 123"/>
                <a:gd name="T58" fmla="*/ 19 w 116"/>
                <a:gd name="T59" fmla="*/ 22 h 123"/>
                <a:gd name="T60" fmla="*/ 19 w 116"/>
                <a:gd name="T61" fmla="*/ 22 h 123"/>
                <a:gd name="T62" fmla="*/ 58 w 116"/>
                <a:gd name="T63" fmla="*/ 4 h 123"/>
                <a:gd name="T64" fmla="*/ 58 w 116"/>
                <a:gd name="T65" fmla="*/ 4 h 123"/>
                <a:gd name="T66" fmla="*/ 98 w 116"/>
                <a:gd name="T67" fmla="*/ 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6" h="123">
                  <a:moveTo>
                    <a:pt x="0" y="62"/>
                  </a:moveTo>
                  <a:cubicBezTo>
                    <a:pt x="2" y="62"/>
                    <a:pt x="2" y="62"/>
                    <a:pt x="2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28"/>
                    <a:pt x="25" y="0"/>
                    <a:pt x="5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90" y="0"/>
                    <a:pt x="116" y="28"/>
                    <a:pt x="116" y="62"/>
                  </a:cubicBezTo>
                  <a:cubicBezTo>
                    <a:pt x="116" y="62"/>
                    <a:pt x="116" y="62"/>
                    <a:pt x="116" y="62"/>
                  </a:cubicBezTo>
                  <a:cubicBezTo>
                    <a:pt x="116" y="95"/>
                    <a:pt x="90" y="123"/>
                    <a:pt x="58" y="123"/>
                  </a:cubicBezTo>
                  <a:cubicBezTo>
                    <a:pt x="58" y="123"/>
                    <a:pt x="58" y="123"/>
                    <a:pt x="58" y="123"/>
                  </a:cubicBezTo>
                  <a:cubicBezTo>
                    <a:pt x="25" y="123"/>
                    <a:pt x="0" y="95"/>
                    <a:pt x="0" y="62"/>
                  </a:cubicBezTo>
                  <a:close/>
                  <a:moveTo>
                    <a:pt x="58" y="119"/>
                  </a:moveTo>
                  <a:cubicBezTo>
                    <a:pt x="73" y="119"/>
                    <a:pt x="87" y="112"/>
                    <a:pt x="97" y="101"/>
                  </a:cubicBezTo>
                  <a:cubicBezTo>
                    <a:pt x="97" y="101"/>
                    <a:pt x="97" y="101"/>
                    <a:pt x="97" y="101"/>
                  </a:cubicBezTo>
                  <a:cubicBezTo>
                    <a:pt x="87" y="112"/>
                    <a:pt x="73" y="119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43" y="119"/>
                    <a:pt x="30" y="113"/>
                    <a:pt x="20" y="103"/>
                  </a:cubicBezTo>
                  <a:cubicBezTo>
                    <a:pt x="20" y="103"/>
                    <a:pt x="20" y="103"/>
                    <a:pt x="20" y="103"/>
                  </a:cubicBezTo>
                  <a:cubicBezTo>
                    <a:pt x="30" y="113"/>
                    <a:pt x="43" y="119"/>
                    <a:pt x="58" y="119"/>
                  </a:cubicBezTo>
                  <a:close/>
                  <a:moveTo>
                    <a:pt x="58" y="115"/>
                  </a:moveTo>
                  <a:cubicBezTo>
                    <a:pt x="85" y="115"/>
                    <a:pt x="108" y="91"/>
                    <a:pt x="108" y="62"/>
                  </a:cubicBezTo>
                  <a:cubicBezTo>
                    <a:pt x="108" y="62"/>
                    <a:pt x="108" y="62"/>
                    <a:pt x="108" y="62"/>
                  </a:cubicBezTo>
                  <a:cubicBezTo>
                    <a:pt x="108" y="32"/>
                    <a:pt x="85" y="8"/>
                    <a:pt x="58" y="8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30" y="8"/>
                    <a:pt x="8" y="32"/>
                    <a:pt x="8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91"/>
                    <a:pt x="30" y="115"/>
                    <a:pt x="58" y="115"/>
                  </a:cubicBezTo>
                  <a:close/>
                  <a:moveTo>
                    <a:pt x="98" y="23"/>
                  </a:moveTo>
                  <a:cubicBezTo>
                    <a:pt x="88" y="12"/>
                    <a:pt x="74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42" y="4"/>
                    <a:pt x="28" y="11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28" y="11"/>
                    <a:pt x="42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74" y="4"/>
                    <a:pt x="88" y="12"/>
                    <a:pt x="9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8"/>
            <p:cNvSpPr/>
            <p:nvPr/>
          </p:nvSpPr>
          <p:spPr bwMode="auto">
            <a:xfrm>
              <a:off x="1501" y="1642"/>
              <a:ext cx="19" cy="12"/>
            </a:xfrm>
            <a:custGeom>
              <a:avLst/>
              <a:gdLst>
                <a:gd name="T0" fmla="*/ 0 w 19"/>
                <a:gd name="T1" fmla="*/ 12 h 12"/>
                <a:gd name="T2" fmla="*/ 0 w 19"/>
                <a:gd name="T3" fmla="*/ 0 h 12"/>
                <a:gd name="T4" fmla="*/ 19 w 19"/>
                <a:gd name="T5" fmla="*/ 0 h 12"/>
                <a:gd name="T6" fmla="*/ 19 w 19"/>
                <a:gd name="T7" fmla="*/ 12 h 12"/>
                <a:gd name="T8" fmla="*/ 0 w 19"/>
                <a:gd name="T9" fmla="*/ 12 h 12"/>
                <a:gd name="T10" fmla="*/ 0 w 19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0" y="12"/>
                  </a:moveTo>
                  <a:lnTo>
                    <a:pt x="0" y="0"/>
                  </a:lnTo>
                  <a:lnTo>
                    <a:pt x="19" y="0"/>
                  </a:lnTo>
                  <a:lnTo>
                    <a:pt x="19" y="12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9"/>
            <p:cNvSpPr/>
            <p:nvPr/>
          </p:nvSpPr>
          <p:spPr bwMode="auto">
            <a:xfrm>
              <a:off x="1495" y="1636"/>
              <a:ext cx="31" cy="24"/>
            </a:xfrm>
            <a:custGeom>
              <a:avLst/>
              <a:gdLst>
                <a:gd name="T0" fmla="*/ 25 w 31"/>
                <a:gd name="T1" fmla="*/ 24 h 24"/>
                <a:gd name="T2" fmla="*/ 6 w 31"/>
                <a:gd name="T3" fmla="*/ 24 h 24"/>
                <a:gd name="T4" fmla="*/ 6 w 31"/>
                <a:gd name="T5" fmla="*/ 18 h 24"/>
                <a:gd name="T6" fmla="*/ 12 w 31"/>
                <a:gd name="T7" fmla="*/ 18 h 24"/>
                <a:gd name="T8" fmla="*/ 6 w 31"/>
                <a:gd name="T9" fmla="*/ 18 h 24"/>
                <a:gd name="T10" fmla="*/ 6 w 31"/>
                <a:gd name="T11" fmla="*/ 24 h 24"/>
                <a:gd name="T12" fmla="*/ 0 w 31"/>
                <a:gd name="T13" fmla="*/ 24 h 24"/>
                <a:gd name="T14" fmla="*/ 0 w 31"/>
                <a:gd name="T15" fmla="*/ 0 h 24"/>
                <a:gd name="T16" fmla="*/ 31 w 31"/>
                <a:gd name="T17" fmla="*/ 0 h 24"/>
                <a:gd name="T18" fmla="*/ 31 w 31"/>
                <a:gd name="T19" fmla="*/ 24 h 24"/>
                <a:gd name="T20" fmla="*/ 25 w 31"/>
                <a:gd name="T21" fmla="*/ 24 h 24"/>
                <a:gd name="T22" fmla="*/ 25 w 31"/>
                <a:gd name="T2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24">
                  <a:moveTo>
                    <a:pt x="25" y="24"/>
                  </a:moveTo>
                  <a:lnTo>
                    <a:pt x="6" y="24"/>
                  </a:lnTo>
                  <a:lnTo>
                    <a:pt x="6" y="18"/>
                  </a:lnTo>
                  <a:lnTo>
                    <a:pt x="12" y="18"/>
                  </a:lnTo>
                  <a:lnTo>
                    <a:pt x="6" y="18"/>
                  </a:lnTo>
                  <a:lnTo>
                    <a:pt x="6" y="24"/>
                  </a:lnTo>
                  <a:lnTo>
                    <a:pt x="0" y="24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24"/>
                  </a:lnTo>
                  <a:lnTo>
                    <a:pt x="25" y="24"/>
                  </a:lnTo>
                  <a:lnTo>
                    <a:pt x="25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10"/>
            <p:cNvSpPr/>
            <p:nvPr/>
          </p:nvSpPr>
          <p:spPr bwMode="auto">
            <a:xfrm>
              <a:off x="1683" y="1623"/>
              <a:ext cx="18" cy="13"/>
            </a:xfrm>
            <a:custGeom>
              <a:avLst/>
              <a:gdLst>
                <a:gd name="T0" fmla="*/ 0 w 18"/>
                <a:gd name="T1" fmla="*/ 13 h 13"/>
                <a:gd name="T2" fmla="*/ 0 w 18"/>
                <a:gd name="T3" fmla="*/ 0 h 13"/>
                <a:gd name="T4" fmla="*/ 18 w 18"/>
                <a:gd name="T5" fmla="*/ 0 h 13"/>
                <a:gd name="T6" fmla="*/ 18 w 18"/>
                <a:gd name="T7" fmla="*/ 13 h 13"/>
                <a:gd name="T8" fmla="*/ 0 w 18"/>
                <a:gd name="T9" fmla="*/ 13 h 13"/>
                <a:gd name="T10" fmla="*/ 0 w 18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3">
                  <a:moveTo>
                    <a:pt x="0" y="13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18" y="13"/>
                  </a:lnTo>
                  <a:lnTo>
                    <a:pt x="0" y="13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11"/>
            <p:cNvSpPr>
              <a:spLocks noEditPoints="1"/>
            </p:cNvSpPr>
            <p:nvPr/>
          </p:nvSpPr>
          <p:spPr bwMode="auto">
            <a:xfrm>
              <a:off x="1676" y="1617"/>
              <a:ext cx="32" cy="25"/>
            </a:xfrm>
            <a:custGeom>
              <a:avLst/>
              <a:gdLst>
                <a:gd name="T0" fmla="*/ 25 w 32"/>
                <a:gd name="T1" fmla="*/ 25 h 25"/>
                <a:gd name="T2" fmla="*/ 7 w 32"/>
                <a:gd name="T3" fmla="*/ 25 h 25"/>
                <a:gd name="T4" fmla="*/ 7 w 32"/>
                <a:gd name="T5" fmla="*/ 19 h 25"/>
                <a:gd name="T6" fmla="*/ 13 w 32"/>
                <a:gd name="T7" fmla="*/ 19 h 25"/>
                <a:gd name="T8" fmla="*/ 7 w 32"/>
                <a:gd name="T9" fmla="*/ 19 h 25"/>
                <a:gd name="T10" fmla="*/ 7 w 32"/>
                <a:gd name="T11" fmla="*/ 25 h 25"/>
                <a:gd name="T12" fmla="*/ 0 w 32"/>
                <a:gd name="T13" fmla="*/ 25 h 25"/>
                <a:gd name="T14" fmla="*/ 0 w 32"/>
                <a:gd name="T15" fmla="*/ 0 h 25"/>
                <a:gd name="T16" fmla="*/ 32 w 32"/>
                <a:gd name="T17" fmla="*/ 0 h 25"/>
                <a:gd name="T18" fmla="*/ 32 w 32"/>
                <a:gd name="T19" fmla="*/ 25 h 25"/>
                <a:gd name="T20" fmla="*/ 25 w 32"/>
                <a:gd name="T21" fmla="*/ 25 h 25"/>
                <a:gd name="T22" fmla="*/ 25 w 32"/>
                <a:gd name="T23" fmla="*/ 25 h 25"/>
                <a:gd name="T24" fmla="*/ 19 w 32"/>
                <a:gd name="T25" fmla="*/ 12 h 25"/>
                <a:gd name="T26" fmla="*/ 19 w 32"/>
                <a:gd name="T27" fmla="*/ 12 h 25"/>
                <a:gd name="T28" fmla="*/ 13 w 32"/>
                <a:gd name="T29" fmla="*/ 12 h 25"/>
                <a:gd name="T30" fmla="*/ 13 w 32"/>
                <a:gd name="T31" fmla="*/ 12 h 25"/>
                <a:gd name="T32" fmla="*/ 19 w 32"/>
                <a:gd name="T33" fmla="*/ 12 h 25"/>
                <a:gd name="T34" fmla="*/ 19 w 32"/>
                <a:gd name="T35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" h="25">
                  <a:moveTo>
                    <a:pt x="25" y="25"/>
                  </a:moveTo>
                  <a:lnTo>
                    <a:pt x="7" y="25"/>
                  </a:lnTo>
                  <a:lnTo>
                    <a:pt x="7" y="19"/>
                  </a:lnTo>
                  <a:lnTo>
                    <a:pt x="13" y="19"/>
                  </a:lnTo>
                  <a:lnTo>
                    <a:pt x="7" y="19"/>
                  </a:lnTo>
                  <a:lnTo>
                    <a:pt x="7" y="25"/>
                  </a:lnTo>
                  <a:lnTo>
                    <a:pt x="0" y="25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25"/>
                  </a:lnTo>
                  <a:lnTo>
                    <a:pt x="25" y="25"/>
                  </a:lnTo>
                  <a:lnTo>
                    <a:pt x="25" y="25"/>
                  </a:lnTo>
                  <a:close/>
                  <a:moveTo>
                    <a:pt x="19" y="12"/>
                  </a:moveTo>
                  <a:lnTo>
                    <a:pt x="19" y="12"/>
                  </a:lnTo>
                  <a:lnTo>
                    <a:pt x="13" y="12"/>
                  </a:lnTo>
                  <a:lnTo>
                    <a:pt x="13" y="12"/>
                  </a:lnTo>
                  <a:lnTo>
                    <a:pt x="19" y="12"/>
                  </a:lnTo>
                  <a:lnTo>
                    <a:pt x="19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12"/>
            <p:cNvSpPr>
              <a:spLocks noEditPoints="1"/>
            </p:cNvSpPr>
            <p:nvPr/>
          </p:nvSpPr>
          <p:spPr bwMode="auto">
            <a:xfrm>
              <a:off x="1514" y="1713"/>
              <a:ext cx="137" cy="109"/>
            </a:xfrm>
            <a:custGeom>
              <a:avLst/>
              <a:gdLst>
                <a:gd name="T0" fmla="*/ 4 w 44"/>
                <a:gd name="T1" fmla="*/ 33 h 35"/>
                <a:gd name="T2" fmla="*/ 0 w 44"/>
                <a:gd name="T3" fmla="*/ 25 h 35"/>
                <a:gd name="T4" fmla="*/ 0 w 44"/>
                <a:gd name="T5" fmla="*/ 25 h 35"/>
                <a:gd name="T6" fmla="*/ 3 w 44"/>
                <a:gd name="T7" fmla="*/ 11 h 35"/>
                <a:gd name="T8" fmla="*/ 3 w 44"/>
                <a:gd name="T9" fmla="*/ 11 h 35"/>
                <a:gd name="T10" fmla="*/ 12 w 44"/>
                <a:gd name="T11" fmla="*/ 2 h 35"/>
                <a:gd name="T12" fmla="*/ 12 w 44"/>
                <a:gd name="T13" fmla="*/ 2 h 35"/>
                <a:gd name="T14" fmla="*/ 22 w 44"/>
                <a:gd name="T15" fmla="*/ 0 h 35"/>
                <a:gd name="T16" fmla="*/ 22 w 44"/>
                <a:gd name="T17" fmla="*/ 0 h 35"/>
                <a:gd name="T18" fmla="*/ 44 w 44"/>
                <a:gd name="T19" fmla="*/ 7 h 35"/>
                <a:gd name="T20" fmla="*/ 44 w 44"/>
                <a:gd name="T21" fmla="*/ 7 h 35"/>
                <a:gd name="T22" fmla="*/ 44 w 44"/>
                <a:gd name="T23" fmla="*/ 7 h 35"/>
                <a:gd name="T24" fmla="*/ 42 w 44"/>
                <a:gd name="T25" fmla="*/ 10 h 35"/>
                <a:gd name="T26" fmla="*/ 36 w 44"/>
                <a:gd name="T27" fmla="*/ 7 h 35"/>
                <a:gd name="T28" fmla="*/ 36 w 44"/>
                <a:gd name="T29" fmla="*/ 7 h 35"/>
                <a:gd name="T30" fmla="*/ 37 w 44"/>
                <a:gd name="T31" fmla="*/ 10 h 35"/>
                <a:gd name="T32" fmla="*/ 37 w 44"/>
                <a:gd name="T33" fmla="*/ 10 h 35"/>
                <a:gd name="T34" fmla="*/ 37 w 44"/>
                <a:gd name="T35" fmla="*/ 10 h 35"/>
                <a:gd name="T36" fmla="*/ 37 w 44"/>
                <a:gd name="T37" fmla="*/ 11 h 35"/>
                <a:gd name="T38" fmla="*/ 37 w 44"/>
                <a:gd name="T39" fmla="*/ 11 h 35"/>
                <a:gd name="T40" fmla="*/ 36 w 44"/>
                <a:gd name="T41" fmla="*/ 11 h 35"/>
                <a:gd name="T42" fmla="*/ 36 w 44"/>
                <a:gd name="T43" fmla="*/ 11 h 35"/>
                <a:gd name="T44" fmla="*/ 34 w 44"/>
                <a:gd name="T45" fmla="*/ 13 h 35"/>
                <a:gd name="T46" fmla="*/ 34 w 44"/>
                <a:gd name="T47" fmla="*/ 13 h 35"/>
                <a:gd name="T48" fmla="*/ 27 w 44"/>
                <a:gd name="T49" fmla="*/ 20 h 35"/>
                <a:gd name="T50" fmla="*/ 27 w 44"/>
                <a:gd name="T51" fmla="*/ 20 h 35"/>
                <a:gd name="T52" fmla="*/ 14 w 44"/>
                <a:gd name="T53" fmla="*/ 33 h 35"/>
                <a:gd name="T54" fmla="*/ 14 w 44"/>
                <a:gd name="T55" fmla="*/ 33 h 35"/>
                <a:gd name="T56" fmla="*/ 9 w 44"/>
                <a:gd name="T57" fmla="*/ 35 h 35"/>
                <a:gd name="T58" fmla="*/ 9 w 44"/>
                <a:gd name="T59" fmla="*/ 35 h 35"/>
                <a:gd name="T60" fmla="*/ 4 w 44"/>
                <a:gd name="T61" fmla="*/ 33 h 35"/>
                <a:gd name="T62" fmla="*/ 22 w 44"/>
                <a:gd name="T63" fmla="*/ 4 h 35"/>
                <a:gd name="T64" fmla="*/ 14 w 44"/>
                <a:gd name="T65" fmla="*/ 6 h 35"/>
                <a:gd name="T66" fmla="*/ 14 w 44"/>
                <a:gd name="T67" fmla="*/ 6 h 35"/>
                <a:gd name="T68" fmla="*/ 10 w 44"/>
                <a:gd name="T69" fmla="*/ 8 h 35"/>
                <a:gd name="T70" fmla="*/ 10 w 44"/>
                <a:gd name="T71" fmla="*/ 8 h 35"/>
                <a:gd name="T72" fmla="*/ 7 w 44"/>
                <a:gd name="T73" fmla="*/ 12 h 35"/>
                <a:gd name="T74" fmla="*/ 7 w 44"/>
                <a:gd name="T75" fmla="*/ 12 h 35"/>
                <a:gd name="T76" fmla="*/ 4 w 44"/>
                <a:gd name="T77" fmla="*/ 25 h 35"/>
                <a:gd name="T78" fmla="*/ 4 w 44"/>
                <a:gd name="T79" fmla="*/ 25 h 35"/>
                <a:gd name="T80" fmla="*/ 5 w 44"/>
                <a:gd name="T81" fmla="*/ 29 h 35"/>
                <a:gd name="T82" fmla="*/ 5 w 44"/>
                <a:gd name="T83" fmla="*/ 29 h 35"/>
                <a:gd name="T84" fmla="*/ 5 w 44"/>
                <a:gd name="T85" fmla="*/ 29 h 35"/>
                <a:gd name="T86" fmla="*/ 5 w 44"/>
                <a:gd name="T87" fmla="*/ 29 h 35"/>
                <a:gd name="T88" fmla="*/ 9 w 44"/>
                <a:gd name="T89" fmla="*/ 31 h 35"/>
                <a:gd name="T90" fmla="*/ 9 w 44"/>
                <a:gd name="T91" fmla="*/ 31 h 35"/>
                <a:gd name="T92" fmla="*/ 9 w 44"/>
                <a:gd name="T93" fmla="*/ 31 h 35"/>
                <a:gd name="T94" fmla="*/ 9 w 44"/>
                <a:gd name="T95" fmla="*/ 31 h 35"/>
                <a:gd name="T96" fmla="*/ 11 w 44"/>
                <a:gd name="T97" fmla="*/ 30 h 35"/>
                <a:gd name="T98" fmla="*/ 11 w 44"/>
                <a:gd name="T99" fmla="*/ 30 h 35"/>
                <a:gd name="T100" fmla="*/ 31 w 44"/>
                <a:gd name="T101" fmla="*/ 10 h 35"/>
                <a:gd name="T102" fmla="*/ 31 w 44"/>
                <a:gd name="T103" fmla="*/ 10 h 35"/>
                <a:gd name="T104" fmla="*/ 36 w 44"/>
                <a:gd name="T105" fmla="*/ 7 h 35"/>
                <a:gd name="T106" fmla="*/ 36 w 44"/>
                <a:gd name="T107" fmla="*/ 7 h 35"/>
                <a:gd name="T108" fmla="*/ 22 w 44"/>
                <a:gd name="T109" fmla="*/ 4 h 35"/>
                <a:gd name="T110" fmla="*/ 22 w 44"/>
                <a:gd name="T111" fmla="*/ 4 h 35"/>
                <a:gd name="T112" fmla="*/ 22 w 44"/>
                <a:gd name="T113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4" h="35">
                  <a:moveTo>
                    <a:pt x="4" y="33"/>
                  </a:moveTo>
                  <a:cubicBezTo>
                    <a:pt x="1" y="32"/>
                    <a:pt x="1" y="28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0"/>
                    <a:pt x="2" y="13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5" y="5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5" y="1"/>
                    <a:pt x="19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4" y="0"/>
                    <a:pt x="44" y="7"/>
                    <a:pt x="44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0" y="9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7" y="10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7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2"/>
                    <a:pt x="35" y="12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2" y="15"/>
                    <a:pt x="30" y="18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2" y="25"/>
                    <a:pt x="17" y="31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2" y="34"/>
                    <a:pt x="11" y="35"/>
                    <a:pt x="9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6" y="35"/>
                    <a:pt x="7" y="34"/>
                    <a:pt x="4" y="33"/>
                  </a:cubicBezTo>
                  <a:close/>
                  <a:moveTo>
                    <a:pt x="22" y="4"/>
                  </a:moveTo>
                  <a:cubicBezTo>
                    <a:pt x="19" y="4"/>
                    <a:pt x="16" y="5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2" y="6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9"/>
                    <a:pt x="7" y="11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4"/>
                    <a:pt x="4" y="21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7"/>
                    <a:pt x="5" y="28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7" y="30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0" y="31"/>
                    <a:pt x="10" y="31"/>
                    <a:pt x="11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5" y="27"/>
                    <a:pt x="25" y="16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3" y="9"/>
                    <a:pt x="34" y="8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2" y="5"/>
                    <a:pt x="27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13"/>
            <p:cNvSpPr>
              <a:spLocks noEditPoints="1"/>
            </p:cNvSpPr>
            <p:nvPr/>
          </p:nvSpPr>
          <p:spPr bwMode="auto">
            <a:xfrm>
              <a:off x="1507" y="1707"/>
              <a:ext cx="157" cy="121"/>
            </a:xfrm>
            <a:custGeom>
              <a:avLst/>
              <a:gdLst>
                <a:gd name="T0" fmla="*/ 7 w 50"/>
                <a:gd name="T1" fmla="*/ 38 h 39"/>
                <a:gd name="T2" fmla="*/ 6 w 50"/>
                <a:gd name="T3" fmla="*/ 35 h 39"/>
                <a:gd name="T4" fmla="*/ 6 w 50"/>
                <a:gd name="T5" fmla="*/ 37 h 39"/>
                <a:gd name="T6" fmla="*/ 0 w 50"/>
                <a:gd name="T7" fmla="*/ 27 h 39"/>
                <a:gd name="T8" fmla="*/ 3 w 50"/>
                <a:gd name="T9" fmla="*/ 12 h 39"/>
                <a:gd name="T10" fmla="*/ 13 w 50"/>
                <a:gd name="T11" fmla="*/ 2 h 39"/>
                <a:gd name="T12" fmla="*/ 24 w 50"/>
                <a:gd name="T13" fmla="*/ 0 h 39"/>
                <a:gd name="T14" fmla="*/ 25 w 50"/>
                <a:gd name="T15" fmla="*/ 0 h 39"/>
                <a:gd name="T16" fmla="*/ 47 w 50"/>
                <a:gd name="T17" fmla="*/ 7 h 39"/>
                <a:gd name="T18" fmla="*/ 44 w 50"/>
                <a:gd name="T19" fmla="*/ 14 h 39"/>
                <a:gd name="T20" fmla="*/ 44 w 50"/>
                <a:gd name="T21" fmla="*/ 14 h 39"/>
                <a:gd name="T22" fmla="*/ 43 w 50"/>
                <a:gd name="T23" fmla="*/ 14 h 39"/>
                <a:gd name="T24" fmla="*/ 43 w 50"/>
                <a:gd name="T25" fmla="*/ 14 h 39"/>
                <a:gd name="T26" fmla="*/ 43 w 50"/>
                <a:gd name="T27" fmla="*/ 14 h 39"/>
                <a:gd name="T28" fmla="*/ 43 w 50"/>
                <a:gd name="T29" fmla="*/ 14 h 39"/>
                <a:gd name="T30" fmla="*/ 42 w 50"/>
                <a:gd name="T31" fmla="*/ 13 h 39"/>
                <a:gd name="T32" fmla="*/ 40 w 50"/>
                <a:gd name="T33" fmla="*/ 15 h 39"/>
                <a:gd name="T34" fmla="*/ 31 w 50"/>
                <a:gd name="T35" fmla="*/ 24 h 39"/>
                <a:gd name="T36" fmla="*/ 17 w 50"/>
                <a:gd name="T37" fmla="*/ 37 h 39"/>
                <a:gd name="T38" fmla="*/ 11 w 50"/>
                <a:gd name="T39" fmla="*/ 39 h 39"/>
                <a:gd name="T40" fmla="*/ 12 w 50"/>
                <a:gd name="T41" fmla="*/ 35 h 39"/>
                <a:gd name="T42" fmla="*/ 13 w 50"/>
                <a:gd name="T43" fmla="*/ 35 h 39"/>
                <a:gd name="T44" fmla="*/ 10 w 50"/>
                <a:gd name="T45" fmla="*/ 35 h 39"/>
                <a:gd name="T46" fmla="*/ 10 w 50"/>
                <a:gd name="T47" fmla="*/ 35 h 39"/>
                <a:gd name="T48" fmla="*/ 10 w 50"/>
                <a:gd name="T49" fmla="*/ 35 h 39"/>
                <a:gd name="T50" fmla="*/ 15 w 50"/>
                <a:gd name="T51" fmla="*/ 33 h 39"/>
                <a:gd name="T52" fmla="*/ 25 w 50"/>
                <a:gd name="T53" fmla="*/ 24 h 39"/>
                <a:gd name="T54" fmla="*/ 6 w 50"/>
                <a:gd name="T55" fmla="*/ 33 h 39"/>
                <a:gd name="T56" fmla="*/ 5 w 50"/>
                <a:gd name="T57" fmla="*/ 30 h 39"/>
                <a:gd name="T58" fmla="*/ 11 w 50"/>
                <a:gd name="T59" fmla="*/ 31 h 39"/>
                <a:gd name="T60" fmla="*/ 32 w 50"/>
                <a:gd name="T61" fmla="*/ 11 h 39"/>
                <a:gd name="T62" fmla="*/ 33 w 50"/>
                <a:gd name="T63" fmla="*/ 10 h 39"/>
                <a:gd name="T64" fmla="*/ 24 w 50"/>
                <a:gd name="T65" fmla="*/ 8 h 39"/>
                <a:gd name="T66" fmla="*/ 24 w 50"/>
                <a:gd name="T67" fmla="*/ 6 h 39"/>
                <a:gd name="T68" fmla="*/ 16 w 50"/>
                <a:gd name="T69" fmla="*/ 10 h 39"/>
                <a:gd name="T70" fmla="*/ 16 w 50"/>
                <a:gd name="T71" fmla="*/ 10 h 39"/>
                <a:gd name="T72" fmla="*/ 14 w 50"/>
                <a:gd name="T73" fmla="*/ 11 h 39"/>
                <a:gd name="T74" fmla="*/ 8 w 50"/>
                <a:gd name="T75" fmla="*/ 27 h 39"/>
                <a:gd name="T76" fmla="*/ 8 w 50"/>
                <a:gd name="T77" fmla="*/ 27 h 39"/>
                <a:gd name="T78" fmla="*/ 11 w 50"/>
                <a:gd name="T79" fmla="*/ 31 h 39"/>
                <a:gd name="T80" fmla="*/ 5 w 50"/>
                <a:gd name="T81" fmla="*/ 22 h 39"/>
                <a:gd name="T82" fmla="*/ 28 w 50"/>
                <a:gd name="T83" fmla="*/ 20 h 39"/>
                <a:gd name="T84" fmla="*/ 35 w 50"/>
                <a:gd name="T85" fmla="*/ 14 h 39"/>
                <a:gd name="T86" fmla="*/ 35 w 50"/>
                <a:gd name="T87" fmla="*/ 14 h 39"/>
                <a:gd name="T88" fmla="*/ 37 w 50"/>
                <a:gd name="T89" fmla="*/ 12 h 39"/>
                <a:gd name="T90" fmla="*/ 11 w 50"/>
                <a:gd name="T91" fmla="*/ 8 h 39"/>
                <a:gd name="T92" fmla="*/ 11 w 50"/>
                <a:gd name="T93" fmla="*/ 8 h 39"/>
                <a:gd name="T94" fmla="*/ 12 w 50"/>
                <a:gd name="T95" fmla="*/ 7 h 39"/>
                <a:gd name="T96" fmla="*/ 44 w 50"/>
                <a:gd name="T97" fmla="*/ 10 h 39"/>
                <a:gd name="T98" fmla="*/ 42 w 50"/>
                <a:gd name="T99" fmla="*/ 9 h 39"/>
                <a:gd name="T100" fmla="*/ 38 w 50"/>
                <a:gd name="T101" fmla="*/ 7 h 39"/>
                <a:gd name="T102" fmla="*/ 39 w 50"/>
                <a:gd name="T103" fmla="*/ 7 h 39"/>
                <a:gd name="T104" fmla="*/ 14 w 50"/>
                <a:gd name="T105" fmla="*/ 6 h 39"/>
                <a:gd name="T106" fmla="*/ 16 w 50"/>
                <a:gd name="T107" fmla="*/ 6 h 39"/>
                <a:gd name="T108" fmla="*/ 21 w 50"/>
                <a:gd name="T109" fmla="*/ 4 h 39"/>
                <a:gd name="T110" fmla="*/ 24 w 50"/>
                <a:gd name="T111" fmla="*/ 4 h 39"/>
                <a:gd name="T112" fmla="*/ 21 w 50"/>
                <a:gd name="T113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0" h="39">
                  <a:moveTo>
                    <a:pt x="11" y="39"/>
                  </a:moveTo>
                  <a:cubicBezTo>
                    <a:pt x="9" y="39"/>
                    <a:pt x="8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6" y="37"/>
                    <a:pt x="7" y="37"/>
                    <a:pt x="6" y="37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" y="35"/>
                    <a:pt x="0" y="30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1"/>
                    <a:pt x="2" y="15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5" y="6"/>
                    <a:pt x="11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7" y="1"/>
                    <a:pt x="21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6" y="0"/>
                    <a:pt x="45" y="6"/>
                    <a:pt x="47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4" y="14"/>
                    <a:pt x="44" y="14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3" y="14"/>
                    <a:pt x="42" y="13"/>
                    <a:pt x="42" y="1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4"/>
                    <a:pt x="40" y="15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5"/>
                    <a:pt x="38" y="16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5" y="19"/>
                    <a:pt x="33" y="21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25" y="29"/>
                    <a:pt x="20" y="34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5" y="38"/>
                    <a:pt x="14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lose/>
                  <a:moveTo>
                    <a:pt x="12" y="35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2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lose/>
                  <a:moveTo>
                    <a:pt x="10" y="35"/>
                  </a:move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9" y="35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5"/>
                    <a:pt x="9" y="35"/>
                    <a:pt x="10" y="35"/>
                  </a:cubicBezTo>
                  <a:close/>
                  <a:moveTo>
                    <a:pt x="15" y="33"/>
                  </a:moveTo>
                  <a:cubicBezTo>
                    <a:pt x="15" y="33"/>
                    <a:pt x="15" y="33"/>
                    <a:pt x="15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7" y="32"/>
                    <a:pt x="21" y="28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1" y="28"/>
                    <a:pt x="17" y="32"/>
                    <a:pt x="15" y="33"/>
                  </a:cubicBezTo>
                  <a:close/>
                  <a:moveTo>
                    <a:pt x="6" y="33"/>
                  </a:moveTo>
                  <a:cubicBezTo>
                    <a:pt x="5" y="32"/>
                    <a:pt x="5" y="32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1"/>
                    <a:pt x="5" y="32"/>
                    <a:pt x="6" y="33"/>
                  </a:cubicBezTo>
                  <a:close/>
                  <a:moveTo>
                    <a:pt x="11" y="31"/>
                  </a:moveTo>
                  <a:cubicBezTo>
                    <a:pt x="11" y="31"/>
                    <a:pt x="12" y="30"/>
                    <a:pt x="12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5" y="28"/>
                    <a:pt x="26" y="17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1" y="9"/>
                    <a:pt x="28" y="8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2" y="8"/>
                    <a:pt x="19" y="9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5" y="10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2" y="12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6"/>
                    <a:pt x="8" y="23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8"/>
                    <a:pt x="9" y="29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10" y="30"/>
                    <a:pt x="10" y="31"/>
                    <a:pt x="11" y="31"/>
                  </a:cubicBezTo>
                  <a:close/>
                  <a:moveTo>
                    <a:pt x="4" y="27"/>
                  </a:moveTo>
                  <a:cubicBezTo>
                    <a:pt x="4" y="26"/>
                    <a:pt x="5" y="24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4"/>
                    <a:pt x="4" y="26"/>
                    <a:pt x="4" y="27"/>
                  </a:cubicBezTo>
                  <a:close/>
                  <a:moveTo>
                    <a:pt x="35" y="14"/>
                  </a:moveTo>
                  <a:cubicBezTo>
                    <a:pt x="33" y="16"/>
                    <a:pt x="31" y="18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1" y="18"/>
                    <a:pt x="33" y="16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lose/>
                  <a:moveTo>
                    <a:pt x="36" y="12"/>
                  </a:move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2"/>
                    <a:pt x="37" y="12"/>
                    <a:pt x="36" y="12"/>
                  </a:cubicBezTo>
                  <a:close/>
                  <a:moveTo>
                    <a:pt x="11" y="8"/>
                  </a:moveTo>
                  <a:cubicBezTo>
                    <a:pt x="10" y="9"/>
                    <a:pt x="10" y="9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9"/>
                    <a:pt x="10" y="9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2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8"/>
                    <a:pt x="11" y="8"/>
                    <a:pt x="11" y="8"/>
                  </a:cubicBezTo>
                  <a:close/>
                  <a:moveTo>
                    <a:pt x="44" y="10"/>
                  </a:moveTo>
                  <a:cubicBezTo>
                    <a:pt x="44" y="10"/>
                    <a:pt x="44" y="10"/>
                    <a:pt x="44" y="10"/>
                  </a:cubicBezTo>
                  <a:cubicBezTo>
                    <a:pt x="43" y="9"/>
                    <a:pt x="43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3" y="9"/>
                    <a:pt x="43" y="9"/>
                    <a:pt x="44" y="10"/>
                  </a:cubicBezTo>
                  <a:close/>
                  <a:moveTo>
                    <a:pt x="39" y="7"/>
                  </a:moveTo>
                  <a:cubicBezTo>
                    <a:pt x="39" y="7"/>
                    <a:pt x="39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7"/>
                    <a:pt x="39" y="7"/>
                    <a:pt x="39" y="7"/>
                  </a:cubicBezTo>
                  <a:close/>
                  <a:moveTo>
                    <a:pt x="14" y="7"/>
                  </a:moveTo>
                  <a:cubicBezTo>
                    <a:pt x="14" y="7"/>
                    <a:pt x="14" y="7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7"/>
                    <a:pt x="14" y="7"/>
                  </a:cubicBezTo>
                  <a:close/>
                  <a:moveTo>
                    <a:pt x="17" y="6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7" y="6"/>
                    <a:pt x="17" y="6"/>
                  </a:cubicBezTo>
                  <a:close/>
                  <a:moveTo>
                    <a:pt x="21" y="4"/>
                  </a:moveTo>
                  <a:cubicBezTo>
                    <a:pt x="22" y="4"/>
                    <a:pt x="23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3" y="4"/>
                    <a:pt x="22" y="4"/>
                    <a:pt x="2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14"/>
            <p:cNvSpPr/>
            <p:nvPr/>
          </p:nvSpPr>
          <p:spPr bwMode="auto">
            <a:xfrm>
              <a:off x="1582" y="1868"/>
              <a:ext cx="13" cy="38"/>
            </a:xfrm>
            <a:custGeom>
              <a:avLst/>
              <a:gdLst>
                <a:gd name="T0" fmla="*/ 0 w 13"/>
                <a:gd name="T1" fmla="*/ 38 h 38"/>
                <a:gd name="T2" fmla="*/ 0 w 13"/>
                <a:gd name="T3" fmla="*/ 0 h 38"/>
                <a:gd name="T4" fmla="*/ 13 w 13"/>
                <a:gd name="T5" fmla="*/ 0 h 38"/>
                <a:gd name="T6" fmla="*/ 13 w 13"/>
                <a:gd name="T7" fmla="*/ 38 h 38"/>
                <a:gd name="T8" fmla="*/ 0 w 13"/>
                <a:gd name="T9" fmla="*/ 38 h 38"/>
                <a:gd name="T10" fmla="*/ 0 w 13"/>
                <a:gd name="T1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38">
                  <a:moveTo>
                    <a:pt x="0" y="38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3" y="38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15"/>
            <p:cNvSpPr>
              <a:spLocks noEditPoints="1"/>
            </p:cNvSpPr>
            <p:nvPr/>
          </p:nvSpPr>
          <p:spPr bwMode="auto">
            <a:xfrm>
              <a:off x="1576" y="1862"/>
              <a:ext cx="25" cy="50"/>
            </a:xfrm>
            <a:custGeom>
              <a:avLst/>
              <a:gdLst>
                <a:gd name="T0" fmla="*/ 19 w 25"/>
                <a:gd name="T1" fmla="*/ 50 h 50"/>
                <a:gd name="T2" fmla="*/ 6 w 25"/>
                <a:gd name="T3" fmla="*/ 50 h 50"/>
                <a:gd name="T4" fmla="*/ 6 w 25"/>
                <a:gd name="T5" fmla="*/ 44 h 50"/>
                <a:gd name="T6" fmla="*/ 13 w 25"/>
                <a:gd name="T7" fmla="*/ 44 h 50"/>
                <a:gd name="T8" fmla="*/ 6 w 25"/>
                <a:gd name="T9" fmla="*/ 44 h 50"/>
                <a:gd name="T10" fmla="*/ 6 w 25"/>
                <a:gd name="T11" fmla="*/ 50 h 50"/>
                <a:gd name="T12" fmla="*/ 0 w 25"/>
                <a:gd name="T13" fmla="*/ 50 h 50"/>
                <a:gd name="T14" fmla="*/ 0 w 25"/>
                <a:gd name="T15" fmla="*/ 0 h 50"/>
                <a:gd name="T16" fmla="*/ 25 w 25"/>
                <a:gd name="T17" fmla="*/ 0 h 50"/>
                <a:gd name="T18" fmla="*/ 25 w 25"/>
                <a:gd name="T19" fmla="*/ 50 h 50"/>
                <a:gd name="T20" fmla="*/ 19 w 25"/>
                <a:gd name="T21" fmla="*/ 50 h 50"/>
                <a:gd name="T22" fmla="*/ 19 w 25"/>
                <a:gd name="T23" fmla="*/ 50 h 50"/>
                <a:gd name="T24" fmla="*/ 13 w 25"/>
                <a:gd name="T25" fmla="*/ 38 h 50"/>
                <a:gd name="T26" fmla="*/ 13 w 25"/>
                <a:gd name="T27" fmla="*/ 13 h 50"/>
                <a:gd name="T28" fmla="*/ 13 w 25"/>
                <a:gd name="T29" fmla="*/ 38 h 50"/>
                <a:gd name="T30" fmla="*/ 13 w 25"/>
                <a:gd name="T31" fmla="*/ 3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" h="50">
                  <a:moveTo>
                    <a:pt x="19" y="50"/>
                  </a:moveTo>
                  <a:lnTo>
                    <a:pt x="6" y="50"/>
                  </a:lnTo>
                  <a:lnTo>
                    <a:pt x="6" y="44"/>
                  </a:lnTo>
                  <a:lnTo>
                    <a:pt x="13" y="44"/>
                  </a:lnTo>
                  <a:lnTo>
                    <a:pt x="6" y="44"/>
                  </a:lnTo>
                  <a:lnTo>
                    <a:pt x="6" y="50"/>
                  </a:lnTo>
                  <a:lnTo>
                    <a:pt x="0" y="50"/>
                  </a:lnTo>
                  <a:lnTo>
                    <a:pt x="0" y="0"/>
                  </a:lnTo>
                  <a:lnTo>
                    <a:pt x="25" y="0"/>
                  </a:lnTo>
                  <a:lnTo>
                    <a:pt x="25" y="50"/>
                  </a:lnTo>
                  <a:lnTo>
                    <a:pt x="19" y="50"/>
                  </a:lnTo>
                  <a:lnTo>
                    <a:pt x="19" y="50"/>
                  </a:lnTo>
                  <a:close/>
                  <a:moveTo>
                    <a:pt x="13" y="38"/>
                  </a:moveTo>
                  <a:lnTo>
                    <a:pt x="13" y="13"/>
                  </a:lnTo>
                  <a:lnTo>
                    <a:pt x="13" y="38"/>
                  </a:lnTo>
                  <a:lnTo>
                    <a:pt x="13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16"/>
            <p:cNvSpPr/>
            <p:nvPr/>
          </p:nvSpPr>
          <p:spPr bwMode="auto">
            <a:xfrm>
              <a:off x="1532" y="1903"/>
              <a:ext cx="113" cy="43"/>
            </a:xfrm>
            <a:custGeom>
              <a:avLst/>
              <a:gdLst>
                <a:gd name="T0" fmla="*/ 57 w 113"/>
                <a:gd name="T1" fmla="*/ 18 h 43"/>
                <a:gd name="T2" fmla="*/ 25 w 113"/>
                <a:gd name="T3" fmla="*/ 40 h 43"/>
                <a:gd name="T4" fmla="*/ 0 w 113"/>
                <a:gd name="T5" fmla="*/ 24 h 43"/>
                <a:gd name="T6" fmla="*/ 0 w 113"/>
                <a:gd name="T7" fmla="*/ 24 h 43"/>
                <a:gd name="T8" fmla="*/ 7 w 113"/>
                <a:gd name="T9" fmla="*/ 15 h 43"/>
                <a:gd name="T10" fmla="*/ 25 w 113"/>
                <a:gd name="T11" fmla="*/ 24 h 43"/>
                <a:gd name="T12" fmla="*/ 57 w 113"/>
                <a:gd name="T13" fmla="*/ 3 h 43"/>
                <a:gd name="T14" fmla="*/ 88 w 113"/>
                <a:gd name="T15" fmla="*/ 24 h 43"/>
                <a:gd name="T16" fmla="*/ 104 w 113"/>
                <a:gd name="T17" fmla="*/ 0 h 43"/>
                <a:gd name="T18" fmla="*/ 113 w 113"/>
                <a:gd name="T19" fmla="*/ 6 h 43"/>
                <a:gd name="T20" fmla="*/ 91 w 113"/>
                <a:gd name="T21" fmla="*/ 43 h 43"/>
                <a:gd name="T22" fmla="*/ 57 w 113"/>
                <a:gd name="T23" fmla="*/ 18 h 43"/>
                <a:gd name="T24" fmla="*/ 57 w 113"/>
                <a:gd name="T25" fmla="*/ 1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3" h="43">
                  <a:moveTo>
                    <a:pt x="57" y="18"/>
                  </a:moveTo>
                  <a:lnTo>
                    <a:pt x="25" y="4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7" y="15"/>
                  </a:lnTo>
                  <a:lnTo>
                    <a:pt x="25" y="24"/>
                  </a:lnTo>
                  <a:lnTo>
                    <a:pt x="57" y="3"/>
                  </a:lnTo>
                  <a:lnTo>
                    <a:pt x="88" y="24"/>
                  </a:lnTo>
                  <a:lnTo>
                    <a:pt x="104" y="0"/>
                  </a:lnTo>
                  <a:lnTo>
                    <a:pt x="113" y="6"/>
                  </a:lnTo>
                  <a:lnTo>
                    <a:pt x="91" y="43"/>
                  </a:lnTo>
                  <a:lnTo>
                    <a:pt x="57" y="18"/>
                  </a:lnTo>
                  <a:lnTo>
                    <a:pt x="5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17"/>
            <p:cNvSpPr>
              <a:spLocks noEditPoints="1"/>
            </p:cNvSpPr>
            <p:nvPr/>
          </p:nvSpPr>
          <p:spPr bwMode="auto">
            <a:xfrm>
              <a:off x="1507" y="1893"/>
              <a:ext cx="147" cy="59"/>
            </a:xfrm>
            <a:custGeom>
              <a:avLst/>
              <a:gdLst>
                <a:gd name="T0" fmla="*/ 82 w 147"/>
                <a:gd name="T1" fmla="*/ 38 h 59"/>
                <a:gd name="T2" fmla="*/ 50 w 147"/>
                <a:gd name="T3" fmla="*/ 59 h 59"/>
                <a:gd name="T4" fmla="*/ 0 w 147"/>
                <a:gd name="T5" fmla="*/ 28 h 59"/>
                <a:gd name="T6" fmla="*/ 22 w 147"/>
                <a:gd name="T7" fmla="*/ 28 h 59"/>
                <a:gd name="T8" fmla="*/ 28 w 147"/>
                <a:gd name="T9" fmla="*/ 16 h 59"/>
                <a:gd name="T10" fmla="*/ 50 w 147"/>
                <a:gd name="T11" fmla="*/ 28 h 59"/>
                <a:gd name="T12" fmla="*/ 82 w 147"/>
                <a:gd name="T13" fmla="*/ 7 h 59"/>
                <a:gd name="T14" fmla="*/ 110 w 147"/>
                <a:gd name="T15" fmla="*/ 25 h 59"/>
                <a:gd name="T16" fmla="*/ 125 w 147"/>
                <a:gd name="T17" fmla="*/ 0 h 59"/>
                <a:gd name="T18" fmla="*/ 147 w 147"/>
                <a:gd name="T19" fmla="*/ 13 h 59"/>
                <a:gd name="T20" fmla="*/ 119 w 147"/>
                <a:gd name="T21" fmla="*/ 59 h 59"/>
                <a:gd name="T22" fmla="*/ 82 w 147"/>
                <a:gd name="T23" fmla="*/ 38 h 59"/>
                <a:gd name="T24" fmla="*/ 82 w 147"/>
                <a:gd name="T25" fmla="*/ 38 h 59"/>
                <a:gd name="T26" fmla="*/ 116 w 147"/>
                <a:gd name="T27" fmla="*/ 44 h 59"/>
                <a:gd name="T28" fmla="*/ 132 w 147"/>
                <a:gd name="T29" fmla="*/ 19 h 59"/>
                <a:gd name="T30" fmla="*/ 116 w 147"/>
                <a:gd name="T31" fmla="*/ 44 h 59"/>
                <a:gd name="T32" fmla="*/ 116 w 147"/>
                <a:gd name="T33" fmla="*/ 44 h 59"/>
                <a:gd name="T34" fmla="*/ 116 w 147"/>
                <a:gd name="T35" fmla="*/ 44 h 59"/>
                <a:gd name="T36" fmla="*/ 53 w 147"/>
                <a:gd name="T37" fmla="*/ 41 h 59"/>
                <a:gd name="T38" fmla="*/ 79 w 147"/>
                <a:gd name="T39" fmla="*/ 22 h 59"/>
                <a:gd name="T40" fmla="*/ 82 w 147"/>
                <a:gd name="T41" fmla="*/ 22 h 59"/>
                <a:gd name="T42" fmla="*/ 82 w 147"/>
                <a:gd name="T43" fmla="*/ 22 h 59"/>
                <a:gd name="T44" fmla="*/ 53 w 147"/>
                <a:gd name="T45" fmla="*/ 41 h 59"/>
                <a:gd name="T46" fmla="*/ 53 w 147"/>
                <a:gd name="T47" fmla="*/ 41 h 59"/>
                <a:gd name="T48" fmla="*/ 79 w 147"/>
                <a:gd name="T49" fmla="*/ 34 h 59"/>
                <a:gd name="T50" fmla="*/ 82 w 147"/>
                <a:gd name="T51" fmla="*/ 28 h 59"/>
                <a:gd name="T52" fmla="*/ 79 w 147"/>
                <a:gd name="T53" fmla="*/ 34 h 59"/>
                <a:gd name="T54" fmla="*/ 79 w 147"/>
                <a:gd name="T55" fmla="*/ 3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7" h="59">
                  <a:moveTo>
                    <a:pt x="82" y="38"/>
                  </a:moveTo>
                  <a:lnTo>
                    <a:pt x="50" y="59"/>
                  </a:lnTo>
                  <a:lnTo>
                    <a:pt x="0" y="28"/>
                  </a:lnTo>
                  <a:lnTo>
                    <a:pt x="22" y="28"/>
                  </a:lnTo>
                  <a:lnTo>
                    <a:pt x="28" y="16"/>
                  </a:lnTo>
                  <a:lnTo>
                    <a:pt x="50" y="28"/>
                  </a:lnTo>
                  <a:lnTo>
                    <a:pt x="82" y="7"/>
                  </a:lnTo>
                  <a:lnTo>
                    <a:pt x="110" y="25"/>
                  </a:lnTo>
                  <a:lnTo>
                    <a:pt x="125" y="0"/>
                  </a:lnTo>
                  <a:lnTo>
                    <a:pt x="147" y="13"/>
                  </a:lnTo>
                  <a:lnTo>
                    <a:pt x="119" y="59"/>
                  </a:lnTo>
                  <a:lnTo>
                    <a:pt x="82" y="38"/>
                  </a:lnTo>
                  <a:lnTo>
                    <a:pt x="82" y="38"/>
                  </a:lnTo>
                  <a:close/>
                  <a:moveTo>
                    <a:pt x="116" y="44"/>
                  </a:moveTo>
                  <a:lnTo>
                    <a:pt x="132" y="19"/>
                  </a:lnTo>
                  <a:lnTo>
                    <a:pt x="116" y="44"/>
                  </a:lnTo>
                  <a:lnTo>
                    <a:pt x="116" y="44"/>
                  </a:lnTo>
                  <a:lnTo>
                    <a:pt x="116" y="44"/>
                  </a:lnTo>
                  <a:close/>
                  <a:moveTo>
                    <a:pt x="53" y="41"/>
                  </a:moveTo>
                  <a:lnTo>
                    <a:pt x="79" y="22"/>
                  </a:lnTo>
                  <a:lnTo>
                    <a:pt x="82" y="22"/>
                  </a:lnTo>
                  <a:lnTo>
                    <a:pt x="82" y="22"/>
                  </a:lnTo>
                  <a:lnTo>
                    <a:pt x="53" y="41"/>
                  </a:lnTo>
                  <a:lnTo>
                    <a:pt x="53" y="41"/>
                  </a:lnTo>
                  <a:close/>
                  <a:moveTo>
                    <a:pt x="79" y="34"/>
                  </a:moveTo>
                  <a:lnTo>
                    <a:pt x="82" y="28"/>
                  </a:lnTo>
                  <a:lnTo>
                    <a:pt x="79" y="34"/>
                  </a:lnTo>
                  <a:lnTo>
                    <a:pt x="79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18"/>
            <p:cNvSpPr>
              <a:spLocks noEditPoints="1"/>
            </p:cNvSpPr>
            <p:nvPr/>
          </p:nvSpPr>
          <p:spPr bwMode="auto">
            <a:xfrm>
              <a:off x="1579" y="1921"/>
              <a:ext cx="69" cy="267"/>
            </a:xfrm>
            <a:custGeom>
              <a:avLst/>
              <a:gdLst>
                <a:gd name="T0" fmla="*/ 0 w 69"/>
                <a:gd name="T1" fmla="*/ 214 h 267"/>
                <a:gd name="T2" fmla="*/ 0 w 69"/>
                <a:gd name="T3" fmla="*/ 214 h 267"/>
                <a:gd name="T4" fmla="*/ 3 w 69"/>
                <a:gd name="T5" fmla="*/ 3 h 267"/>
                <a:gd name="T6" fmla="*/ 16 w 69"/>
                <a:gd name="T7" fmla="*/ 0 h 267"/>
                <a:gd name="T8" fmla="*/ 69 w 69"/>
                <a:gd name="T9" fmla="*/ 214 h 267"/>
                <a:gd name="T10" fmla="*/ 25 w 69"/>
                <a:gd name="T11" fmla="*/ 267 h 267"/>
                <a:gd name="T12" fmla="*/ 0 w 69"/>
                <a:gd name="T13" fmla="*/ 214 h 267"/>
                <a:gd name="T14" fmla="*/ 0 w 69"/>
                <a:gd name="T15" fmla="*/ 214 h 267"/>
                <a:gd name="T16" fmla="*/ 28 w 69"/>
                <a:gd name="T17" fmla="*/ 242 h 267"/>
                <a:gd name="T18" fmla="*/ 53 w 69"/>
                <a:gd name="T19" fmla="*/ 211 h 267"/>
                <a:gd name="T20" fmla="*/ 16 w 69"/>
                <a:gd name="T21" fmla="*/ 50 h 267"/>
                <a:gd name="T22" fmla="*/ 13 w 69"/>
                <a:gd name="T23" fmla="*/ 211 h 267"/>
                <a:gd name="T24" fmla="*/ 28 w 69"/>
                <a:gd name="T25" fmla="*/ 242 h 267"/>
                <a:gd name="T26" fmla="*/ 28 w 69"/>
                <a:gd name="T27" fmla="*/ 24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267">
                  <a:moveTo>
                    <a:pt x="0" y="214"/>
                  </a:moveTo>
                  <a:lnTo>
                    <a:pt x="0" y="214"/>
                  </a:lnTo>
                  <a:lnTo>
                    <a:pt x="3" y="3"/>
                  </a:lnTo>
                  <a:lnTo>
                    <a:pt x="16" y="0"/>
                  </a:lnTo>
                  <a:lnTo>
                    <a:pt x="69" y="214"/>
                  </a:lnTo>
                  <a:lnTo>
                    <a:pt x="25" y="267"/>
                  </a:lnTo>
                  <a:lnTo>
                    <a:pt x="0" y="214"/>
                  </a:lnTo>
                  <a:lnTo>
                    <a:pt x="0" y="214"/>
                  </a:lnTo>
                  <a:close/>
                  <a:moveTo>
                    <a:pt x="28" y="242"/>
                  </a:moveTo>
                  <a:lnTo>
                    <a:pt x="53" y="211"/>
                  </a:lnTo>
                  <a:lnTo>
                    <a:pt x="16" y="50"/>
                  </a:lnTo>
                  <a:lnTo>
                    <a:pt x="13" y="211"/>
                  </a:lnTo>
                  <a:lnTo>
                    <a:pt x="28" y="242"/>
                  </a:lnTo>
                  <a:lnTo>
                    <a:pt x="28" y="2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19"/>
            <p:cNvSpPr>
              <a:spLocks noEditPoints="1"/>
            </p:cNvSpPr>
            <p:nvPr/>
          </p:nvSpPr>
          <p:spPr bwMode="auto">
            <a:xfrm>
              <a:off x="1573" y="1915"/>
              <a:ext cx="81" cy="283"/>
            </a:xfrm>
            <a:custGeom>
              <a:avLst/>
              <a:gdLst>
                <a:gd name="T0" fmla="*/ 0 w 81"/>
                <a:gd name="T1" fmla="*/ 224 h 283"/>
                <a:gd name="T2" fmla="*/ 6 w 81"/>
                <a:gd name="T3" fmla="*/ 220 h 283"/>
                <a:gd name="T4" fmla="*/ 0 w 81"/>
                <a:gd name="T5" fmla="*/ 224 h 283"/>
                <a:gd name="T6" fmla="*/ 0 w 81"/>
                <a:gd name="T7" fmla="*/ 220 h 283"/>
                <a:gd name="T8" fmla="*/ 3 w 81"/>
                <a:gd name="T9" fmla="*/ 3 h 283"/>
                <a:gd name="T10" fmla="*/ 25 w 81"/>
                <a:gd name="T11" fmla="*/ 0 h 283"/>
                <a:gd name="T12" fmla="*/ 81 w 81"/>
                <a:gd name="T13" fmla="*/ 220 h 283"/>
                <a:gd name="T14" fmla="*/ 31 w 81"/>
                <a:gd name="T15" fmla="*/ 283 h 283"/>
                <a:gd name="T16" fmla="*/ 0 w 81"/>
                <a:gd name="T17" fmla="*/ 224 h 283"/>
                <a:gd name="T18" fmla="*/ 0 w 81"/>
                <a:gd name="T19" fmla="*/ 224 h 283"/>
                <a:gd name="T20" fmla="*/ 34 w 81"/>
                <a:gd name="T21" fmla="*/ 248 h 283"/>
                <a:gd name="T22" fmla="*/ 41 w 81"/>
                <a:gd name="T23" fmla="*/ 245 h 283"/>
                <a:gd name="T24" fmla="*/ 34 w 81"/>
                <a:gd name="T25" fmla="*/ 248 h 283"/>
                <a:gd name="T26" fmla="*/ 34 w 81"/>
                <a:gd name="T27" fmla="*/ 248 h 283"/>
                <a:gd name="T28" fmla="*/ 22 w 81"/>
                <a:gd name="T29" fmla="*/ 239 h 283"/>
                <a:gd name="T30" fmla="*/ 13 w 81"/>
                <a:gd name="T31" fmla="*/ 217 h 283"/>
                <a:gd name="T32" fmla="*/ 13 w 81"/>
                <a:gd name="T33" fmla="*/ 217 h 283"/>
                <a:gd name="T34" fmla="*/ 22 w 81"/>
                <a:gd name="T35" fmla="*/ 239 h 283"/>
                <a:gd name="T36" fmla="*/ 22 w 81"/>
                <a:gd name="T37" fmla="*/ 239 h 283"/>
                <a:gd name="T38" fmla="*/ 25 w 81"/>
                <a:gd name="T39" fmla="*/ 214 h 283"/>
                <a:gd name="T40" fmla="*/ 34 w 81"/>
                <a:gd name="T41" fmla="*/ 236 h 283"/>
                <a:gd name="T42" fmla="*/ 53 w 81"/>
                <a:gd name="T43" fmla="*/ 214 h 283"/>
                <a:gd name="T44" fmla="*/ 25 w 81"/>
                <a:gd name="T45" fmla="*/ 103 h 283"/>
                <a:gd name="T46" fmla="*/ 25 w 81"/>
                <a:gd name="T47" fmla="*/ 214 h 283"/>
                <a:gd name="T48" fmla="*/ 25 w 81"/>
                <a:gd name="T49" fmla="*/ 214 h 283"/>
                <a:gd name="T50" fmla="*/ 16 w 81"/>
                <a:gd name="T51" fmla="*/ 12 h 283"/>
                <a:gd name="T52" fmla="*/ 13 w 81"/>
                <a:gd name="T53" fmla="*/ 217 h 283"/>
                <a:gd name="T54" fmla="*/ 16 w 81"/>
                <a:gd name="T55" fmla="*/ 56 h 283"/>
                <a:gd name="T56" fmla="*/ 25 w 81"/>
                <a:gd name="T57" fmla="*/ 56 h 283"/>
                <a:gd name="T58" fmla="*/ 31 w 81"/>
                <a:gd name="T59" fmla="*/ 78 h 283"/>
                <a:gd name="T60" fmla="*/ 16 w 81"/>
                <a:gd name="T61" fmla="*/ 12 h 283"/>
                <a:gd name="T62" fmla="*/ 16 w 81"/>
                <a:gd name="T63" fmla="*/ 12 h 283"/>
                <a:gd name="T64" fmla="*/ 16 w 81"/>
                <a:gd name="T65" fmla="*/ 12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1" h="283">
                  <a:moveTo>
                    <a:pt x="0" y="224"/>
                  </a:moveTo>
                  <a:lnTo>
                    <a:pt x="6" y="220"/>
                  </a:lnTo>
                  <a:lnTo>
                    <a:pt x="0" y="224"/>
                  </a:lnTo>
                  <a:lnTo>
                    <a:pt x="0" y="220"/>
                  </a:lnTo>
                  <a:lnTo>
                    <a:pt x="3" y="3"/>
                  </a:lnTo>
                  <a:lnTo>
                    <a:pt x="25" y="0"/>
                  </a:lnTo>
                  <a:lnTo>
                    <a:pt x="81" y="220"/>
                  </a:lnTo>
                  <a:lnTo>
                    <a:pt x="31" y="283"/>
                  </a:lnTo>
                  <a:lnTo>
                    <a:pt x="0" y="224"/>
                  </a:lnTo>
                  <a:lnTo>
                    <a:pt x="0" y="224"/>
                  </a:lnTo>
                  <a:close/>
                  <a:moveTo>
                    <a:pt x="34" y="248"/>
                  </a:moveTo>
                  <a:lnTo>
                    <a:pt x="41" y="245"/>
                  </a:lnTo>
                  <a:lnTo>
                    <a:pt x="34" y="248"/>
                  </a:lnTo>
                  <a:lnTo>
                    <a:pt x="34" y="248"/>
                  </a:lnTo>
                  <a:close/>
                  <a:moveTo>
                    <a:pt x="22" y="239"/>
                  </a:moveTo>
                  <a:lnTo>
                    <a:pt x="13" y="217"/>
                  </a:lnTo>
                  <a:lnTo>
                    <a:pt x="13" y="217"/>
                  </a:lnTo>
                  <a:lnTo>
                    <a:pt x="22" y="239"/>
                  </a:lnTo>
                  <a:lnTo>
                    <a:pt x="22" y="239"/>
                  </a:lnTo>
                  <a:close/>
                  <a:moveTo>
                    <a:pt x="25" y="214"/>
                  </a:moveTo>
                  <a:lnTo>
                    <a:pt x="34" y="236"/>
                  </a:lnTo>
                  <a:lnTo>
                    <a:pt x="53" y="214"/>
                  </a:lnTo>
                  <a:lnTo>
                    <a:pt x="25" y="103"/>
                  </a:lnTo>
                  <a:lnTo>
                    <a:pt x="25" y="214"/>
                  </a:lnTo>
                  <a:lnTo>
                    <a:pt x="25" y="214"/>
                  </a:lnTo>
                  <a:close/>
                  <a:moveTo>
                    <a:pt x="16" y="12"/>
                  </a:moveTo>
                  <a:lnTo>
                    <a:pt x="13" y="217"/>
                  </a:lnTo>
                  <a:lnTo>
                    <a:pt x="16" y="56"/>
                  </a:lnTo>
                  <a:lnTo>
                    <a:pt x="25" y="56"/>
                  </a:lnTo>
                  <a:lnTo>
                    <a:pt x="31" y="78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6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20"/>
            <p:cNvSpPr>
              <a:spLocks noEditPoints="1"/>
            </p:cNvSpPr>
            <p:nvPr/>
          </p:nvSpPr>
          <p:spPr bwMode="auto">
            <a:xfrm>
              <a:off x="1451" y="1896"/>
              <a:ext cx="269" cy="379"/>
            </a:xfrm>
            <a:custGeom>
              <a:avLst/>
              <a:gdLst>
                <a:gd name="T0" fmla="*/ 14 w 86"/>
                <a:gd name="T1" fmla="*/ 98 h 122"/>
                <a:gd name="T2" fmla="*/ 0 w 86"/>
                <a:gd name="T3" fmla="*/ 49 h 122"/>
                <a:gd name="T4" fmla="*/ 0 w 86"/>
                <a:gd name="T5" fmla="*/ 49 h 122"/>
                <a:gd name="T6" fmla="*/ 14 w 86"/>
                <a:gd name="T7" fmla="*/ 12 h 122"/>
                <a:gd name="T8" fmla="*/ 14 w 86"/>
                <a:gd name="T9" fmla="*/ 12 h 122"/>
                <a:gd name="T10" fmla="*/ 44 w 86"/>
                <a:gd name="T11" fmla="*/ 0 h 122"/>
                <a:gd name="T12" fmla="*/ 44 w 86"/>
                <a:gd name="T13" fmla="*/ 0 h 122"/>
                <a:gd name="T14" fmla="*/ 72 w 86"/>
                <a:gd name="T15" fmla="*/ 10 h 122"/>
                <a:gd name="T16" fmla="*/ 72 w 86"/>
                <a:gd name="T17" fmla="*/ 10 h 122"/>
                <a:gd name="T18" fmla="*/ 86 w 86"/>
                <a:gd name="T19" fmla="*/ 45 h 122"/>
                <a:gd name="T20" fmla="*/ 86 w 86"/>
                <a:gd name="T21" fmla="*/ 45 h 122"/>
                <a:gd name="T22" fmla="*/ 73 w 86"/>
                <a:gd name="T23" fmla="*/ 95 h 122"/>
                <a:gd name="T24" fmla="*/ 73 w 86"/>
                <a:gd name="T25" fmla="*/ 95 h 122"/>
                <a:gd name="T26" fmla="*/ 44 w 86"/>
                <a:gd name="T27" fmla="*/ 122 h 122"/>
                <a:gd name="T28" fmla="*/ 44 w 86"/>
                <a:gd name="T29" fmla="*/ 122 h 122"/>
                <a:gd name="T30" fmla="*/ 14 w 86"/>
                <a:gd name="T31" fmla="*/ 98 h 122"/>
                <a:gd name="T32" fmla="*/ 69 w 86"/>
                <a:gd name="T33" fmla="*/ 94 h 122"/>
                <a:gd name="T34" fmla="*/ 82 w 86"/>
                <a:gd name="T35" fmla="*/ 45 h 122"/>
                <a:gd name="T36" fmla="*/ 82 w 86"/>
                <a:gd name="T37" fmla="*/ 45 h 122"/>
                <a:gd name="T38" fmla="*/ 44 w 86"/>
                <a:gd name="T39" fmla="*/ 4 h 122"/>
                <a:gd name="T40" fmla="*/ 44 w 86"/>
                <a:gd name="T41" fmla="*/ 4 h 122"/>
                <a:gd name="T42" fmla="*/ 4 w 86"/>
                <a:gd name="T43" fmla="*/ 49 h 122"/>
                <a:gd name="T44" fmla="*/ 4 w 86"/>
                <a:gd name="T45" fmla="*/ 49 h 122"/>
                <a:gd name="T46" fmla="*/ 17 w 86"/>
                <a:gd name="T47" fmla="*/ 96 h 122"/>
                <a:gd name="T48" fmla="*/ 17 w 86"/>
                <a:gd name="T49" fmla="*/ 96 h 122"/>
                <a:gd name="T50" fmla="*/ 44 w 86"/>
                <a:gd name="T51" fmla="*/ 118 h 122"/>
                <a:gd name="T52" fmla="*/ 44 w 86"/>
                <a:gd name="T53" fmla="*/ 118 h 122"/>
                <a:gd name="T54" fmla="*/ 69 w 86"/>
                <a:gd name="T55" fmla="*/ 9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6" h="122">
                  <a:moveTo>
                    <a:pt x="14" y="98"/>
                  </a:moveTo>
                  <a:cubicBezTo>
                    <a:pt x="6" y="84"/>
                    <a:pt x="0" y="66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33"/>
                    <a:pt x="6" y="20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22" y="4"/>
                    <a:pt x="33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4" y="0"/>
                    <a:pt x="64" y="3"/>
                    <a:pt x="72" y="10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80" y="17"/>
                    <a:pt x="86" y="28"/>
                    <a:pt x="86" y="45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86" y="61"/>
                    <a:pt x="80" y="80"/>
                    <a:pt x="73" y="95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65" y="110"/>
                    <a:pt x="55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32" y="122"/>
                    <a:pt x="22" y="112"/>
                    <a:pt x="14" y="98"/>
                  </a:cubicBezTo>
                  <a:close/>
                  <a:moveTo>
                    <a:pt x="69" y="94"/>
                  </a:moveTo>
                  <a:cubicBezTo>
                    <a:pt x="77" y="79"/>
                    <a:pt x="82" y="61"/>
                    <a:pt x="82" y="45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1" y="13"/>
                    <a:pt x="63" y="4"/>
                    <a:pt x="44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25" y="4"/>
                    <a:pt x="4" y="18"/>
                    <a:pt x="4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65"/>
                    <a:pt x="9" y="83"/>
                    <a:pt x="17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25" y="109"/>
                    <a:pt x="35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52" y="118"/>
                    <a:pt x="62" y="108"/>
                    <a:pt x="69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21"/>
            <p:cNvSpPr>
              <a:spLocks noEditPoints="1"/>
            </p:cNvSpPr>
            <p:nvPr/>
          </p:nvSpPr>
          <p:spPr bwMode="auto">
            <a:xfrm>
              <a:off x="1445" y="1890"/>
              <a:ext cx="281" cy="391"/>
            </a:xfrm>
            <a:custGeom>
              <a:avLst/>
              <a:gdLst>
                <a:gd name="T0" fmla="*/ 16 w 90"/>
                <a:gd name="T1" fmla="*/ 100 h 126"/>
                <a:gd name="T2" fmla="*/ 0 w 90"/>
                <a:gd name="T3" fmla="*/ 51 h 126"/>
                <a:gd name="T4" fmla="*/ 0 w 90"/>
                <a:gd name="T5" fmla="*/ 51 h 126"/>
                <a:gd name="T6" fmla="*/ 15 w 90"/>
                <a:gd name="T7" fmla="*/ 13 h 126"/>
                <a:gd name="T8" fmla="*/ 46 w 90"/>
                <a:gd name="T9" fmla="*/ 0 h 126"/>
                <a:gd name="T10" fmla="*/ 76 w 90"/>
                <a:gd name="T11" fmla="*/ 10 h 126"/>
                <a:gd name="T12" fmla="*/ 90 w 90"/>
                <a:gd name="T13" fmla="*/ 46 h 126"/>
                <a:gd name="T14" fmla="*/ 90 w 90"/>
                <a:gd name="T15" fmla="*/ 46 h 126"/>
                <a:gd name="T16" fmla="*/ 77 w 90"/>
                <a:gd name="T17" fmla="*/ 98 h 126"/>
                <a:gd name="T18" fmla="*/ 46 w 90"/>
                <a:gd name="T19" fmla="*/ 126 h 126"/>
                <a:gd name="T20" fmla="*/ 14 w 90"/>
                <a:gd name="T21" fmla="*/ 101 h 126"/>
                <a:gd name="T22" fmla="*/ 45 w 90"/>
                <a:gd name="T23" fmla="*/ 122 h 126"/>
                <a:gd name="T24" fmla="*/ 45 w 90"/>
                <a:gd name="T25" fmla="*/ 122 h 126"/>
                <a:gd name="T26" fmla="*/ 17 w 90"/>
                <a:gd name="T27" fmla="*/ 99 h 126"/>
                <a:gd name="T28" fmla="*/ 13 w 90"/>
                <a:gd name="T29" fmla="*/ 90 h 126"/>
                <a:gd name="T30" fmla="*/ 17 w 90"/>
                <a:gd name="T31" fmla="*/ 99 h 126"/>
                <a:gd name="T32" fmla="*/ 17 w 90"/>
                <a:gd name="T33" fmla="*/ 99 h 126"/>
                <a:gd name="T34" fmla="*/ 47 w 90"/>
                <a:gd name="T35" fmla="*/ 122 h 126"/>
                <a:gd name="T36" fmla="*/ 47 w 90"/>
                <a:gd name="T37" fmla="*/ 122 h 126"/>
                <a:gd name="T38" fmla="*/ 73 w 90"/>
                <a:gd name="T39" fmla="*/ 97 h 126"/>
                <a:gd name="T40" fmla="*/ 47 w 90"/>
                <a:gd name="T41" fmla="*/ 122 h 126"/>
                <a:gd name="T42" fmla="*/ 73 w 90"/>
                <a:gd name="T43" fmla="*/ 97 h 126"/>
                <a:gd name="T44" fmla="*/ 86 w 90"/>
                <a:gd name="T45" fmla="*/ 48 h 126"/>
                <a:gd name="T46" fmla="*/ 73 w 90"/>
                <a:gd name="T47" fmla="*/ 97 h 126"/>
                <a:gd name="T48" fmla="*/ 73 w 90"/>
                <a:gd name="T49" fmla="*/ 97 h 126"/>
                <a:gd name="T50" fmla="*/ 46 w 90"/>
                <a:gd name="T51" fmla="*/ 118 h 126"/>
                <a:gd name="T52" fmla="*/ 69 w 90"/>
                <a:gd name="T53" fmla="*/ 95 h 126"/>
                <a:gd name="T54" fmla="*/ 71 w 90"/>
                <a:gd name="T55" fmla="*/ 96 h 126"/>
                <a:gd name="T56" fmla="*/ 82 w 90"/>
                <a:gd name="T57" fmla="*/ 47 h 126"/>
                <a:gd name="T58" fmla="*/ 82 w 90"/>
                <a:gd name="T59" fmla="*/ 47 h 126"/>
                <a:gd name="T60" fmla="*/ 46 w 90"/>
                <a:gd name="T61" fmla="*/ 8 h 126"/>
                <a:gd name="T62" fmla="*/ 8 w 90"/>
                <a:gd name="T63" fmla="*/ 51 h 126"/>
                <a:gd name="T64" fmla="*/ 8 w 90"/>
                <a:gd name="T65" fmla="*/ 51 h 126"/>
                <a:gd name="T66" fmla="*/ 21 w 90"/>
                <a:gd name="T67" fmla="*/ 97 h 126"/>
                <a:gd name="T68" fmla="*/ 46 w 90"/>
                <a:gd name="T69" fmla="*/ 118 h 126"/>
                <a:gd name="T70" fmla="*/ 46 w 90"/>
                <a:gd name="T71" fmla="*/ 118 h 126"/>
                <a:gd name="T72" fmla="*/ 46 w 90"/>
                <a:gd name="T73" fmla="*/ 118 h 126"/>
                <a:gd name="T74" fmla="*/ 13 w 90"/>
                <a:gd name="T75" fmla="*/ 90 h 126"/>
                <a:gd name="T76" fmla="*/ 13 w 90"/>
                <a:gd name="T77" fmla="*/ 90 h 126"/>
                <a:gd name="T78" fmla="*/ 4 w 90"/>
                <a:gd name="T79" fmla="*/ 51 h 126"/>
                <a:gd name="T80" fmla="*/ 4 w 90"/>
                <a:gd name="T81" fmla="*/ 51 h 126"/>
                <a:gd name="T82" fmla="*/ 4 w 90"/>
                <a:gd name="T83" fmla="*/ 51 h 126"/>
                <a:gd name="T84" fmla="*/ 17 w 90"/>
                <a:gd name="T85" fmla="*/ 16 h 126"/>
                <a:gd name="T86" fmla="*/ 4 w 90"/>
                <a:gd name="T87" fmla="*/ 51 h 126"/>
                <a:gd name="T88" fmla="*/ 4 w 90"/>
                <a:gd name="T89" fmla="*/ 51 h 126"/>
                <a:gd name="T90" fmla="*/ 86 w 90"/>
                <a:gd name="T91" fmla="*/ 47 h 126"/>
                <a:gd name="T92" fmla="*/ 86 w 90"/>
                <a:gd name="T93" fmla="*/ 47 h 126"/>
                <a:gd name="T94" fmla="*/ 86 w 90"/>
                <a:gd name="T95" fmla="*/ 47 h 126"/>
                <a:gd name="T96" fmla="*/ 73 w 90"/>
                <a:gd name="T97" fmla="*/ 13 h 126"/>
                <a:gd name="T98" fmla="*/ 62 w 90"/>
                <a:gd name="T99" fmla="*/ 7 h 126"/>
                <a:gd name="T100" fmla="*/ 81 w 90"/>
                <a:gd name="T101" fmla="*/ 23 h 126"/>
                <a:gd name="T102" fmla="*/ 30 w 90"/>
                <a:gd name="T103" fmla="*/ 7 h 126"/>
                <a:gd name="T104" fmla="*/ 18 w 90"/>
                <a:gd name="T105" fmla="*/ 1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0" h="126">
                  <a:moveTo>
                    <a:pt x="14" y="101"/>
                  </a:moveTo>
                  <a:cubicBezTo>
                    <a:pt x="16" y="100"/>
                    <a:pt x="16" y="100"/>
                    <a:pt x="16" y="100"/>
                  </a:cubicBezTo>
                  <a:cubicBezTo>
                    <a:pt x="14" y="101"/>
                    <a:pt x="14" y="101"/>
                    <a:pt x="14" y="101"/>
                  </a:cubicBezTo>
                  <a:cubicBezTo>
                    <a:pt x="6" y="87"/>
                    <a:pt x="0" y="69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34"/>
                    <a:pt x="6" y="21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23" y="4"/>
                    <a:pt x="35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6" y="0"/>
                    <a:pt x="67" y="3"/>
                    <a:pt x="76" y="10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84" y="18"/>
                    <a:pt x="89" y="30"/>
                    <a:pt x="90" y="46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90" y="47"/>
                    <a:pt x="90" y="47"/>
                    <a:pt x="90" y="47"/>
                  </a:cubicBezTo>
                  <a:cubicBezTo>
                    <a:pt x="90" y="64"/>
                    <a:pt x="84" y="83"/>
                    <a:pt x="77" y="98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69" y="113"/>
                    <a:pt x="59" y="126"/>
                    <a:pt x="46" y="126"/>
                  </a:cubicBezTo>
                  <a:cubicBezTo>
                    <a:pt x="46" y="126"/>
                    <a:pt x="46" y="126"/>
                    <a:pt x="46" y="126"/>
                  </a:cubicBezTo>
                  <a:cubicBezTo>
                    <a:pt x="33" y="126"/>
                    <a:pt x="22" y="115"/>
                    <a:pt x="14" y="101"/>
                  </a:cubicBezTo>
                  <a:close/>
                  <a:moveTo>
                    <a:pt x="45" y="122"/>
                  </a:moveTo>
                  <a:cubicBezTo>
                    <a:pt x="45" y="122"/>
                    <a:pt x="45" y="122"/>
                    <a:pt x="45" y="122"/>
                  </a:cubicBezTo>
                  <a:cubicBezTo>
                    <a:pt x="45" y="122"/>
                    <a:pt x="45" y="122"/>
                    <a:pt x="45" y="122"/>
                  </a:cubicBezTo>
                  <a:cubicBezTo>
                    <a:pt x="45" y="122"/>
                    <a:pt x="45" y="122"/>
                    <a:pt x="45" y="122"/>
                  </a:cubicBezTo>
                  <a:close/>
                  <a:moveTo>
                    <a:pt x="45" y="122"/>
                  </a:moveTo>
                  <a:cubicBezTo>
                    <a:pt x="35" y="122"/>
                    <a:pt x="25" y="112"/>
                    <a:pt x="17" y="99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16" y="96"/>
                    <a:pt x="14" y="93"/>
                    <a:pt x="13" y="90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14" y="93"/>
                    <a:pt x="16" y="96"/>
                    <a:pt x="17" y="99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25" y="112"/>
                    <a:pt x="35" y="122"/>
                    <a:pt x="45" y="122"/>
                  </a:cubicBezTo>
                  <a:close/>
                  <a:moveTo>
                    <a:pt x="47" y="122"/>
                  </a:moveTo>
                  <a:cubicBezTo>
                    <a:pt x="47" y="122"/>
                    <a:pt x="47" y="122"/>
                    <a:pt x="47" y="122"/>
                  </a:cubicBezTo>
                  <a:cubicBezTo>
                    <a:pt x="47" y="122"/>
                    <a:pt x="47" y="122"/>
                    <a:pt x="47" y="122"/>
                  </a:cubicBezTo>
                  <a:cubicBezTo>
                    <a:pt x="47" y="122"/>
                    <a:pt x="47" y="122"/>
                    <a:pt x="47" y="122"/>
                  </a:cubicBezTo>
                  <a:close/>
                  <a:moveTo>
                    <a:pt x="73" y="97"/>
                  </a:moveTo>
                  <a:cubicBezTo>
                    <a:pt x="66" y="111"/>
                    <a:pt x="57" y="121"/>
                    <a:pt x="47" y="122"/>
                  </a:cubicBezTo>
                  <a:cubicBezTo>
                    <a:pt x="47" y="122"/>
                    <a:pt x="47" y="122"/>
                    <a:pt x="47" y="122"/>
                  </a:cubicBezTo>
                  <a:cubicBezTo>
                    <a:pt x="57" y="121"/>
                    <a:pt x="66" y="111"/>
                    <a:pt x="73" y="97"/>
                  </a:cubicBezTo>
                  <a:cubicBezTo>
                    <a:pt x="73" y="97"/>
                    <a:pt x="73" y="97"/>
                    <a:pt x="73" y="97"/>
                  </a:cubicBezTo>
                  <a:cubicBezTo>
                    <a:pt x="80" y="82"/>
                    <a:pt x="85" y="64"/>
                    <a:pt x="86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5" y="64"/>
                    <a:pt x="80" y="82"/>
                    <a:pt x="73" y="97"/>
                  </a:cubicBezTo>
                  <a:cubicBezTo>
                    <a:pt x="73" y="97"/>
                    <a:pt x="73" y="97"/>
                    <a:pt x="73" y="97"/>
                  </a:cubicBezTo>
                  <a:cubicBezTo>
                    <a:pt x="73" y="97"/>
                    <a:pt x="73" y="97"/>
                    <a:pt x="73" y="97"/>
                  </a:cubicBezTo>
                  <a:close/>
                  <a:moveTo>
                    <a:pt x="46" y="118"/>
                  </a:moveTo>
                  <a:cubicBezTo>
                    <a:pt x="46" y="118"/>
                    <a:pt x="46" y="118"/>
                    <a:pt x="46" y="118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53" y="118"/>
                    <a:pt x="62" y="109"/>
                    <a:pt x="69" y="95"/>
                  </a:cubicBezTo>
                  <a:cubicBezTo>
                    <a:pt x="69" y="95"/>
                    <a:pt x="69" y="95"/>
                    <a:pt x="69" y="95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69" y="95"/>
                    <a:pt x="69" y="95"/>
                    <a:pt x="69" y="95"/>
                  </a:cubicBezTo>
                  <a:cubicBezTo>
                    <a:pt x="77" y="81"/>
                    <a:pt x="82" y="62"/>
                    <a:pt x="82" y="47"/>
                  </a:cubicBezTo>
                  <a:cubicBezTo>
                    <a:pt x="82" y="47"/>
                    <a:pt x="82" y="47"/>
                    <a:pt x="82" y="47"/>
                  </a:cubicBezTo>
                  <a:cubicBezTo>
                    <a:pt x="82" y="47"/>
                    <a:pt x="82" y="47"/>
                    <a:pt x="82" y="47"/>
                  </a:cubicBezTo>
                  <a:cubicBezTo>
                    <a:pt x="82" y="47"/>
                    <a:pt x="82" y="47"/>
                    <a:pt x="82" y="47"/>
                  </a:cubicBezTo>
                  <a:cubicBezTo>
                    <a:pt x="81" y="16"/>
                    <a:pt x="64" y="9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28" y="8"/>
                    <a:pt x="8" y="21"/>
                    <a:pt x="8" y="5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67"/>
                    <a:pt x="13" y="84"/>
                    <a:pt x="21" y="97"/>
                  </a:cubicBezTo>
                  <a:cubicBezTo>
                    <a:pt x="21" y="97"/>
                    <a:pt x="21" y="97"/>
                    <a:pt x="21" y="97"/>
                  </a:cubicBezTo>
                  <a:cubicBezTo>
                    <a:pt x="28" y="110"/>
                    <a:pt x="38" y="118"/>
                    <a:pt x="46" y="118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6" y="118"/>
                    <a:pt x="46" y="118"/>
                    <a:pt x="46" y="118"/>
                  </a:cubicBezTo>
                  <a:close/>
                  <a:moveTo>
                    <a:pt x="13" y="90"/>
                  </a:moveTo>
                  <a:cubicBezTo>
                    <a:pt x="13" y="90"/>
                    <a:pt x="13" y="90"/>
                    <a:pt x="13" y="90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13" y="90"/>
                    <a:pt x="13" y="90"/>
                    <a:pt x="13" y="90"/>
                  </a:cubicBezTo>
                  <a:close/>
                  <a:moveTo>
                    <a:pt x="4" y="51"/>
                  </a:moveTo>
                  <a:cubicBezTo>
                    <a:pt x="4" y="51"/>
                    <a:pt x="4" y="5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35"/>
                    <a:pt x="9" y="23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9" y="23"/>
                    <a:pt x="4" y="35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lose/>
                  <a:moveTo>
                    <a:pt x="86" y="47"/>
                  </a:move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lose/>
                  <a:moveTo>
                    <a:pt x="81" y="23"/>
                  </a:moveTo>
                  <a:cubicBezTo>
                    <a:pt x="79" y="19"/>
                    <a:pt x="76" y="16"/>
                    <a:pt x="73" y="13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0" y="10"/>
                    <a:pt x="66" y="8"/>
                    <a:pt x="62" y="7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70" y="10"/>
                    <a:pt x="76" y="15"/>
                    <a:pt x="81" y="23"/>
                  </a:cubicBezTo>
                  <a:close/>
                  <a:moveTo>
                    <a:pt x="18" y="15"/>
                  </a:moveTo>
                  <a:cubicBezTo>
                    <a:pt x="21" y="12"/>
                    <a:pt x="26" y="9"/>
                    <a:pt x="30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6" y="9"/>
                    <a:pt x="21" y="12"/>
                    <a:pt x="18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22"/>
            <p:cNvSpPr/>
            <p:nvPr/>
          </p:nvSpPr>
          <p:spPr bwMode="auto">
            <a:xfrm>
              <a:off x="1645" y="1676"/>
              <a:ext cx="425" cy="245"/>
            </a:xfrm>
            <a:custGeom>
              <a:avLst/>
              <a:gdLst>
                <a:gd name="T0" fmla="*/ 0 w 425"/>
                <a:gd name="T1" fmla="*/ 233 h 245"/>
                <a:gd name="T2" fmla="*/ 419 w 425"/>
                <a:gd name="T3" fmla="*/ 0 h 245"/>
                <a:gd name="T4" fmla="*/ 425 w 425"/>
                <a:gd name="T5" fmla="*/ 9 h 245"/>
                <a:gd name="T6" fmla="*/ 6 w 425"/>
                <a:gd name="T7" fmla="*/ 245 h 245"/>
                <a:gd name="T8" fmla="*/ 0 w 425"/>
                <a:gd name="T9" fmla="*/ 233 h 245"/>
                <a:gd name="T10" fmla="*/ 0 w 425"/>
                <a:gd name="T11" fmla="*/ 233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5" h="245">
                  <a:moveTo>
                    <a:pt x="0" y="233"/>
                  </a:moveTo>
                  <a:lnTo>
                    <a:pt x="419" y="0"/>
                  </a:lnTo>
                  <a:lnTo>
                    <a:pt x="425" y="9"/>
                  </a:lnTo>
                  <a:lnTo>
                    <a:pt x="6" y="245"/>
                  </a:lnTo>
                  <a:lnTo>
                    <a:pt x="0" y="233"/>
                  </a:lnTo>
                  <a:lnTo>
                    <a:pt x="0" y="2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23"/>
            <p:cNvSpPr/>
            <p:nvPr/>
          </p:nvSpPr>
          <p:spPr bwMode="auto">
            <a:xfrm>
              <a:off x="1639" y="1667"/>
              <a:ext cx="441" cy="264"/>
            </a:xfrm>
            <a:custGeom>
              <a:avLst/>
              <a:gdLst>
                <a:gd name="T0" fmla="*/ 3 w 441"/>
                <a:gd name="T1" fmla="*/ 245 h 264"/>
                <a:gd name="T2" fmla="*/ 6 w 441"/>
                <a:gd name="T3" fmla="*/ 242 h 264"/>
                <a:gd name="T4" fmla="*/ 9 w 441"/>
                <a:gd name="T5" fmla="*/ 248 h 264"/>
                <a:gd name="T6" fmla="*/ 6 w 441"/>
                <a:gd name="T7" fmla="*/ 242 h 264"/>
                <a:gd name="T8" fmla="*/ 3 w 441"/>
                <a:gd name="T9" fmla="*/ 245 h 264"/>
                <a:gd name="T10" fmla="*/ 0 w 441"/>
                <a:gd name="T11" fmla="*/ 242 h 264"/>
                <a:gd name="T12" fmla="*/ 428 w 441"/>
                <a:gd name="T13" fmla="*/ 0 h 264"/>
                <a:gd name="T14" fmla="*/ 441 w 441"/>
                <a:gd name="T15" fmla="*/ 21 h 264"/>
                <a:gd name="T16" fmla="*/ 12 w 441"/>
                <a:gd name="T17" fmla="*/ 264 h 264"/>
                <a:gd name="T18" fmla="*/ 3 w 441"/>
                <a:gd name="T19" fmla="*/ 245 h 264"/>
                <a:gd name="T20" fmla="*/ 3 w 441"/>
                <a:gd name="T21" fmla="*/ 24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1" h="264">
                  <a:moveTo>
                    <a:pt x="3" y="245"/>
                  </a:moveTo>
                  <a:lnTo>
                    <a:pt x="6" y="242"/>
                  </a:lnTo>
                  <a:lnTo>
                    <a:pt x="9" y="248"/>
                  </a:lnTo>
                  <a:lnTo>
                    <a:pt x="6" y="242"/>
                  </a:lnTo>
                  <a:lnTo>
                    <a:pt x="3" y="245"/>
                  </a:lnTo>
                  <a:lnTo>
                    <a:pt x="0" y="242"/>
                  </a:lnTo>
                  <a:lnTo>
                    <a:pt x="428" y="0"/>
                  </a:lnTo>
                  <a:lnTo>
                    <a:pt x="441" y="21"/>
                  </a:lnTo>
                  <a:lnTo>
                    <a:pt x="12" y="264"/>
                  </a:lnTo>
                  <a:lnTo>
                    <a:pt x="3" y="245"/>
                  </a:lnTo>
                  <a:lnTo>
                    <a:pt x="3" y="2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24"/>
            <p:cNvSpPr/>
            <p:nvPr/>
          </p:nvSpPr>
          <p:spPr bwMode="auto">
            <a:xfrm>
              <a:off x="2008" y="1657"/>
              <a:ext cx="31" cy="53"/>
            </a:xfrm>
            <a:custGeom>
              <a:avLst/>
              <a:gdLst>
                <a:gd name="T0" fmla="*/ 0 w 10"/>
                <a:gd name="T1" fmla="*/ 11 h 17"/>
                <a:gd name="T2" fmla="*/ 0 w 10"/>
                <a:gd name="T3" fmla="*/ 7 h 17"/>
                <a:gd name="T4" fmla="*/ 0 w 10"/>
                <a:gd name="T5" fmla="*/ 7 h 17"/>
                <a:gd name="T6" fmla="*/ 4 w 10"/>
                <a:gd name="T7" fmla="*/ 2 h 17"/>
                <a:gd name="T8" fmla="*/ 4 w 10"/>
                <a:gd name="T9" fmla="*/ 2 h 17"/>
                <a:gd name="T10" fmla="*/ 8 w 10"/>
                <a:gd name="T11" fmla="*/ 0 h 17"/>
                <a:gd name="T12" fmla="*/ 8 w 10"/>
                <a:gd name="T13" fmla="*/ 0 h 17"/>
                <a:gd name="T14" fmla="*/ 8 w 10"/>
                <a:gd name="T15" fmla="*/ 0 h 17"/>
                <a:gd name="T16" fmla="*/ 10 w 10"/>
                <a:gd name="T17" fmla="*/ 3 h 17"/>
                <a:gd name="T18" fmla="*/ 5 w 10"/>
                <a:gd name="T19" fmla="*/ 7 h 17"/>
                <a:gd name="T20" fmla="*/ 5 w 10"/>
                <a:gd name="T21" fmla="*/ 7 h 17"/>
                <a:gd name="T22" fmla="*/ 4 w 10"/>
                <a:gd name="T23" fmla="*/ 8 h 17"/>
                <a:gd name="T24" fmla="*/ 4 w 10"/>
                <a:gd name="T25" fmla="*/ 8 h 17"/>
                <a:gd name="T26" fmla="*/ 4 w 10"/>
                <a:gd name="T27" fmla="*/ 11 h 17"/>
                <a:gd name="T28" fmla="*/ 4 w 10"/>
                <a:gd name="T29" fmla="*/ 11 h 17"/>
                <a:gd name="T30" fmla="*/ 4 w 10"/>
                <a:gd name="T31" fmla="*/ 17 h 17"/>
                <a:gd name="T32" fmla="*/ 4 w 10"/>
                <a:gd name="T33" fmla="*/ 17 h 17"/>
                <a:gd name="T34" fmla="*/ 0 w 10"/>
                <a:gd name="T35" fmla="*/ 17 h 17"/>
                <a:gd name="T36" fmla="*/ 0 w 10"/>
                <a:gd name="T37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17">
                  <a:moveTo>
                    <a:pt x="0" y="11"/>
                  </a:moveTo>
                  <a:cubicBezTo>
                    <a:pt x="0" y="9"/>
                    <a:pt x="0" y="8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5"/>
                    <a:pt x="3" y="4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1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6" y="6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10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4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4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25"/>
            <p:cNvSpPr>
              <a:spLocks noEditPoints="1"/>
            </p:cNvSpPr>
            <p:nvPr/>
          </p:nvSpPr>
          <p:spPr bwMode="auto">
            <a:xfrm>
              <a:off x="2002" y="1642"/>
              <a:ext cx="43" cy="77"/>
            </a:xfrm>
            <a:custGeom>
              <a:avLst/>
              <a:gdLst>
                <a:gd name="T0" fmla="*/ 0 w 14"/>
                <a:gd name="T1" fmla="*/ 22 h 25"/>
                <a:gd name="T2" fmla="*/ 0 w 14"/>
                <a:gd name="T3" fmla="*/ 20 h 25"/>
                <a:gd name="T4" fmla="*/ 0 w 14"/>
                <a:gd name="T5" fmla="*/ 16 h 25"/>
                <a:gd name="T6" fmla="*/ 2 w 14"/>
                <a:gd name="T7" fmla="*/ 16 h 25"/>
                <a:gd name="T8" fmla="*/ 0 w 14"/>
                <a:gd name="T9" fmla="*/ 11 h 25"/>
                <a:gd name="T10" fmla="*/ 5 w 14"/>
                <a:gd name="T11" fmla="*/ 6 h 25"/>
                <a:gd name="T12" fmla="*/ 8 w 14"/>
                <a:gd name="T13" fmla="*/ 4 h 25"/>
                <a:gd name="T14" fmla="*/ 8 w 14"/>
                <a:gd name="T15" fmla="*/ 4 h 25"/>
                <a:gd name="T16" fmla="*/ 12 w 14"/>
                <a:gd name="T17" fmla="*/ 5 h 25"/>
                <a:gd name="T18" fmla="*/ 14 w 14"/>
                <a:gd name="T19" fmla="*/ 8 h 25"/>
                <a:gd name="T20" fmla="*/ 13 w 14"/>
                <a:gd name="T21" fmla="*/ 10 h 25"/>
                <a:gd name="T22" fmla="*/ 13 w 14"/>
                <a:gd name="T23" fmla="*/ 10 h 25"/>
                <a:gd name="T24" fmla="*/ 13 w 14"/>
                <a:gd name="T25" fmla="*/ 10 h 25"/>
                <a:gd name="T26" fmla="*/ 13 w 14"/>
                <a:gd name="T27" fmla="*/ 10 h 25"/>
                <a:gd name="T28" fmla="*/ 13 w 14"/>
                <a:gd name="T29" fmla="*/ 10 h 25"/>
                <a:gd name="T30" fmla="*/ 12 w 14"/>
                <a:gd name="T31" fmla="*/ 11 h 25"/>
                <a:gd name="T32" fmla="*/ 11 w 14"/>
                <a:gd name="T33" fmla="*/ 11 h 25"/>
                <a:gd name="T34" fmla="*/ 8 w 14"/>
                <a:gd name="T35" fmla="*/ 14 h 25"/>
                <a:gd name="T36" fmla="*/ 8 w 14"/>
                <a:gd name="T37" fmla="*/ 14 h 25"/>
                <a:gd name="T38" fmla="*/ 8 w 14"/>
                <a:gd name="T39" fmla="*/ 14 h 25"/>
                <a:gd name="T40" fmla="*/ 8 w 14"/>
                <a:gd name="T41" fmla="*/ 16 h 25"/>
                <a:gd name="T42" fmla="*/ 8 w 14"/>
                <a:gd name="T43" fmla="*/ 16 h 25"/>
                <a:gd name="T44" fmla="*/ 8 w 14"/>
                <a:gd name="T45" fmla="*/ 21 h 25"/>
                <a:gd name="T46" fmla="*/ 0 w 14"/>
                <a:gd name="T47" fmla="*/ 25 h 25"/>
                <a:gd name="T48" fmla="*/ 4 w 14"/>
                <a:gd name="T49" fmla="*/ 20 h 25"/>
                <a:gd name="T50" fmla="*/ 4 w 14"/>
                <a:gd name="T51" fmla="*/ 20 h 25"/>
                <a:gd name="T52" fmla="*/ 4 w 14"/>
                <a:gd name="T53" fmla="*/ 20 h 25"/>
                <a:gd name="T54" fmla="*/ 4 w 14"/>
                <a:gd name="T55" fmla="*/ 20 h 25"/>
                <a:gd name="T56" fmla="*/ 5 w 14"/>
                <a:gd name="T57" fmla="*/ 11 h 25"/>
                <a:gd name="T58" fmla="*/ 6 w 14"/>
                <a:gd name="T59" fmla="*/ 10 h 25"/>
                <a:gd name="T60" fmla="*/ 5 w 14"/>
                <a:gd name="T61" fmla="*/ 12 h 25"/>
                <a:gd name="T62" fmla="*/ 7 w 14"/>
                <a:gd name="T63" fmla="*/ 9 h 25"/>
                <a:gd name="T64" fmla="*/ 9 w 14"/>
                <a:gd name="T65" fmla="*/ 8 h 25"/>
                <a:gd name="T66" fmla="*/ 9 w 14"/>
                <a:gd name="T67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" h="25"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1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9"/>
                    <a:pt x="0" y="18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4"/>
                    <a:pt x="0" y="13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8"/>
                    <a:pt x="4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5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2" y="10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0" y="12"/>
                    <a:pt x="9" y="13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5"/>
                    <a:pt x="8" y="15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8"/>
                    <a:pt x="8" y="20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2"/>
                    <a:pt x="0" y="22"/>
                    <a:pt x="0" y="22"/>
                  </a:cubicBezTo>
                  <a:close/>
                  <a:moveTo>
                    <a:pt x="4" y="20"/>
                  </a:move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lose/>
                  <a:moveTo>
                    <a:pt x="5" y="12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5" y="11"/>
                    <a:pt x="5" y="12"/>
                  </a:cubicBezTo>
                  <a:close/>
                  <a:moveTo>
                    <a:pt x="8" y="9"/>
                  </a:moveTo>
                  <a:cubicBezTo>
                    <a:pt x="8" y="9"/>
                    <a:pt x="8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9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8" y="9"/>
                    <a:pt x="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26"/>
            <p:cNvSpPr/>
            <p:nvPr/>
          </p:nvSpPr>
          <p:spPr bwMode="auto">
            <a:xfrm>
              <a:off x="1357" y="1971"/>
              <a:ext cx="153" cy="286"/>
            </a:xfrm>
            <a:custGeom>
              <a:avLst/>
              <a:gdLst>
                <a:gd name="T0" fmla="*/ 30 w 49"/>
                <a:gd name="T1" fmla="*/ 89 h 92"/>
                <a:gd name="T2" fmla="*/ 43 w 49"/>
                <a:gd name="T3" fmla="*/ 74 h 92"/>
                <a:gd name="T4" fmla="*/ 7 w 49"/>
                <a:gd name="T5" fmla="*/ 53 h 92"/>
                <a:gd name="T6" fmla="*/ 7 w 49"/>
                <a:gd name="T7" fmla="*/ 53 h 92"/>
                <a:gd name="T8" fmla="*/ 0 w 49"/>
                <a:gd name="T9" fmla="*/ 44 h 92"/>
                <a:gd name="T10" fmla="*/ 0 w 49"/>
                <a:gd name="T11" fmla="*/ 44 h 92"/>
                <a:gd name="T12" fmla="*/ 1 w 49"/>
                <a:gd name="T13" fmla="*/ 40 h 92"/>
                <a:gd name="T14" fmla="*/ 1 w 49"/>
                <a:gd name="T15" fmla="*/ 40 h 92"/>
                <a:gd name="T16" fmla="*/ 35 w 49"/>
                <a:gd name="T17" fmla="*/ 0 h 92"/>
                <a:gd name="T18" fmla="*/ 38 w 49"/>
                <a:gd name="T19" fmla="*/ 3 h 92"/>
                <a:gd name="T20" fmla="*/ 4 w 49"/>
                <a:gd name="T21" fmla="*/ 43 h 92"/>
                <a:gd name="T22" fmla="*/ 4 w 49"/>
                <a:gd name="T23" fmla="*/ 43 h 92"/>
                <a:gd name="T24" fmla="*/ 4 w 49"/>
                <a:gd name="T25" fmla="*/ 43 h 92"/>
                <a:gd name="T26" fmla="*/ 4 w 49"/>
                <a:gd name="T27" fmla="*/ 43 h 92"/>
                <a:gd name="T28" fmla="*/ 4 w 49"/>
                <a:gd name="T29" fmla="*/ 43 h 92"/>
                <a:gd name="T30" fmla="*/ 3 w 49"/>
                <a:gd name="T31" fmla="*/ 44 h 92"/>
                <a:gd name="T32" fmla="*/ 3 w 49"/>
                <a:gd name="T33" fmla="*/ 44 h 92"/>
                <a:gd name="T34" fmla="*/ 9 w 49"/>
                <a:gd name="T35" fmla="*/ 50 h 92"/>
                <a:gd name="T36" fmla="*/ 9 w 49"/>
                <a:gd name="T37" fmla="*/ 50 h 92"/>
                <a:gd name="T38" fmla="*/ 47 w 49"/>
                <a:gd name="T39" fmla="*/ 71 h 92"/>
                <a:gd name="T40" fmla="*/ 47 w 49"/>
                <a:gd name="T41" fmla="*/ 71 h 92"/>
                <a:gd name="T42" fmla="*/ 49 w 49"/>
                <a:gd name="T43" fmla="*/ 73 h 92"/>
                <a:gd name="T44" fmla="*/ 34 w 49"/>
                <a:gd name="T45" fmla="*/ 92 h 92"/>
                <a:gd name="T46" fmla="*/ 30 w 49"/>
                <a:gd name="T47" fmla="*/ 8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9" h="92">
                  <a:moveTo>
                    <a:pt x="30" y="89"/>
                  </a:moveTo>
                  <a:cubicBezTo>
                    <a:pt x="43" y="74"/>
                    <a:pt x="43" y="74"/>
                    <a:pt x="43" y="74"/>
                  </a:cubicBezTo>
                  <a:cubicBezTo>
                    <a:pt x="36" y="70"/>
                    <a:pt x="15" y="59"/>
                    <a:pt x="7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1" y="50"/>
                    <a:pt x="0" y="47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2"/>
                    <a:pt x="1" y="41"/>
                    <a:pt x="1" y="40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4"/>
                    <a:pt x="4" y="44"/>
                    <a:pt x="3" y="4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3" y="45"/>
                    <a:pt x="4" y="47"/>
                    <a:pt x="9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19" y="56"/>
                    <a:pt x="47" y="71"/>
                    <a:pt x="47" y="71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34" y="92"/>
                    <a:pt x="34" y="92"/>
                    <a:pt x="34" y="92"/>
                  </a:cubicBezTo>
                  <a:cubicBezTo>
                    <a:pt x="30" y="89"/>
                    <a:pt x="30" y="89"/>
                    <a:pt x="30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27"/>
            <p:cNvSpPr>
              <a:spLocks noEditPoints="1"/>
            </p:cNvSpPr>
            <p:nvPr/>
          </p:nvSpPr>
          <p:spPr bwMode="auto">
            <a:xfrm>
              <a:off x="1348" y="1962"/>
              <a:ext cx="172" cy="304"/>
            </a:xfrm>
            <a:custGeom>
              <a:avLst/>
              <a:gdLst>
                <a:gd name="T0" fmla="*/ 33 w 55"/>
                <a:gd name="T1" fmla="*/ 92 h 98"/>
                <a:gd name="T2" fmla="*/ 33 w 55"/>
                <a:gd name="T3" fmla="*/ 92 h 98"/>
                <a:gd name="T4" fmla="*/ 31 w 55"/>
                <a:gd name="T5" fmla="*/ 93 h 98"/>
                <a:gd name="T6" fmla="*/ 9 w 55"/>
                <a:gd name="T7" fmla="*/ 58 h 98"/>
                <a:gd name="T8" fmla="*/ 0 w 55"/>
                <a:gd name="T9" fmla="*/ 47 h 98"/>
                <a:gd name="T10" fmla="*/ 3 w 55"/>
                <a:gd name="T11" fmla="*/ 42 h 98"/>
                <a:gd name="T12" fmla="*/ 38 w 55"/>
                <a:gd name="T13" fmla="*/ 0 h 98"/>
                <a:gd name="T14" fmla="*/ 9 w 55"/>
                <a:gd name="T15" fmla="*/ 47 h 98"/>
                <a:gd name="T16" fmla="*/ 9 w 55"/>
                <a:gd name="T17" fmla="*/ 48 h 98"/>
                <a:gd name="T18" fmla="*/ 13 w 55"/>
                <a:gd name="T19" fmla="*/ 51 h 98"/>
                <a:gd name="T20" fmla="*/ 51 w 55"/>
                <a:gd name="T21" fmla="*/ 73 h 98"/>
                <a:gd name="T22" fmla="*/ 37 w 55"/>
                <a:gd name="T23" fmla="*/ 98 h 98"/>
                <a:gd name="T24" fmla="*/ 36 w 55"/>
                <a:gd name="T25" fmla="*/ 92 h 98"/>
                <a:gd name="T26" fmla="*/ 36 w 55"/>
                <a:gd name="T27" fmla="*/ 92 h 98"/>
                <a:gd name="T28" fmla="*/ 49 w 55"/>
                <a:gd name="T29" fmla="*/ 76 h 98"/>
                <a:gd name="T30" fmla="*/ 49 w 55"/>
                <a:gd name="T31" fmla="*/ 76 h 98"/>
                <a:gd name="T32" fmla="*/ 49 w 55"/>
                <a:gd name="T33" fmla="*/ 76 h 98"/>
                <a:gd name="T34" fmla="*/ 49 w 55"/>
                <a:gd name="T35" fmla="*/ 76 h 98"/>
                <a:gd name="T36" fmla="*/ 49 w 55"/>
                <a:gd name="T37" fmla="*/ 76 h 98"/>
                <a:gd name="T38" fmla="*/ 47 w 55"/>
                <a:gd name="T39" fmla="*/ 75 h 98"/>
                <a:gd name="T40" fmla="*/ 44 w 55"/>
                <a:gd name="T41" fmla="*/ 74 h 98"/>
                <a:gd name="T42" fmla="*/ 34 w 55"/>
                <a:gd name="T43" fmla="*/ 68 h 98"/>
                <a:gd name="T44" fmla="*/ 47 w 55"/>
                <a:gd name="T45" fmla="*/ 75 h 98"/>
                <a:gd name="T46" fmla="*/ 11 w 55"/>
                <a:gd name="T47" fmla="*/ 55 h 98"/>
                <a:gd name="T48" fmla="*/ 11 w 55"/>
                <a:gd name="T49" fmla="*/ 55 h 98"/>
                <a:gd name="T50" fmla="*/ 11 w 55"/>
                <a:gd name="T51" fmla="*/ 54 h 98"/>
                <a:gd name="T52" fmla="*/ 11 w 55"/>
                <a:gd name="T53" fmla="*/ 55 h 98"/>
                <a:gd name="T54" fmla="*/ 7 w 55"/>
                <a:gd name="T55" fmla="*/ 52 h 98"/>
                <a:gd name="T56" fmla="*/ 11 w 55"/>
                <a:gd name="T57" fmla="*/ 54 h 98"/>
                <a:gd name="T58" fmla="*/ 5 w 55"/>
                <a:gd name="T59" fmla="*/ 45 h 98"/>
                <a:gd name="T60" fmla="*/ 5 w 55"/>
                <a:gd name="T61" fmla="*/ 45 h 98"/>
                <a:gd name="T62" fmla="*/ 5 w 55"/>
                <a:gd name="T63" fmla="*/ 45 h 98"/>
                <a:gd name="T64" fmla="*/ 5 w 55"/>
                <a:gd name="T65" fmla="*/ 45 h 98"/>
                <a:gd name="T66" fmla="*/ 39 w 55"/>
                <a:gd name="T67" fmla="*/ 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" h="98">
                  <a:moveTo>
                    <a:pt x="32" y="94"/>
                  </a:moveTo>
                  <a:cubicBezTo>
                    <a:pt x="33" y="92"/>
                    <a:pt x="33" y="92"/>
                    <a:pt x="33" y="92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33" y="92"/>
                    <a:pt x="33" y="92"/>
                    <a:pt x="33" y="92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1" y="93"/>
                    <a:pt x="31" y="93"/>
                    <a:pt x="31" y="93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34" y="73"/>
                    <a:pt x="16" y="63"/>
                    <a:pt x="9" y="58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3" y="54"/>
                    <a:pt x="1" y="51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" y="44"/>
                    <a:pt x="2" y="42"/>
                    <a:pt x="3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9" y="47"/>
                    <a:pt x="9" y="48"/>
                    <a:pt x="9" y="48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10" y="49"/>
                    <a:pt x="11" y="50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23" y="58"/>
                    <a:pt x="50" y="73"/>
                    <a:pt x="51" y="73"/>
                  </a:cubicBezTo>
                  <a:cubicBezTo>
                    <a:pt x="51" y="73"/>
                    <a:pt x="51" y="73"/>
                    <a:pt x="51" y="73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2" y="94"/>
                    <a:pt x="32" y="94"/>
                    <a:pt x="32" y="94"/>
                  </a:cubicBezTo>
                  <a:close/>
                  <a:moveTo>
                    <a:pt x="36" y="92"/>
                  </a:moveTo>
                  <a:cubicBezTo>
                    <a:pt x="40" y="87"/>
                    <a:pt x="40" y="87"/>
                    <a:pt x="40" y="87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6" y="92"/>
                    <a:pt x="36" y="92"/>
                    <a:pt x="36" y="92"/>
                  </a:cubicBezTo>
                  <a:close/>
                  <a:moveTo>
                    <a:pt x="49" y="76"/>
                  </a:moveTo>
                  <a:cubicBezTo>
                    <a:pt x="49" y="76"/>
                    <a:pt x="49" y="76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lose/>
                  <a:moveTo>
                    <a:pt x="49" y="76"/>
                  </a:moveTo>
                  <a:cubicBezTo>
                    <a:pt x="49" y="76"/>
                    <a:pt x="49" y="76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lose/>
                  <a:moveTo>
                    <a:pt x="47" y="75"/>
                  </a:moveTo>
                  <a:cubicBezTo>
                    <a:pt x="47" y="75"/>
                    <a:pt x="47" y="75"/>
                    <a:pt x="47" y="75"/>
                  </a:cubicBezTo>
                  <a:cubicBezTo>
                    <a:pt x="46" y="75"/>
                    <a:pt x="45" y="74"/>
                    <a:pt x="44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1" y="72"/>
                    <a:pt x="38" y="70"/>
                    <a:pt x="34" y="68"/>
                  </a:cubicBezTo>
                  <a:cubicBezTo>
                    <a:pt x="34" y="68"/>
                    <a:pt x="34" y="68"/>
                    <a:pt x="34" y="68"/>
                  </a:cubicBezTo>
                  <a:cubicBezTo>
                    <a:pt x="39" y="71"/>
                    <a:pt x="44" y="74"/>
                    <a:pt x="47" y="75"/>
                  </a:cubicBezTo>
                  <a:close/>
                  <a:moveTo>
                    <a:pt x="11" y="55"/>
                  </a:moveTo>
                  <a:cubicBezTo>
                    <a:pt x="11" y="55"/>
                    <a:pt x="11" y="55"/>
                    <a:pt x="11" y="5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1" y="55"/>
                    <a:pt x="11" y="55"/>
                    <a:pt x="11" y="55"/>
                  </a:cubicBezTo>
                  <a:close/>
                  <a:moveTo>
                    <a:pt x="11" y="55"/>
                  </a:moveTo>
                  <a:cubicBezTo>
                    <a:pt x="11" y="55"/>
                    <a:pt x="11" y="55"/>
                    <a:pt x="11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5"/>
                    <a:pt x="11" y="55"/>
                    <a:pt x="11" y="55"/>
                  </a:cubicBezTo>
                  <a:close/>
                  <a:moveTo>
                    <a:pt x="11" y="54"/>
                  </a:moveTo>
                  <a:cubicBezTo>
                    <a:pt x="9" y="53"/>
                    <a:pt x="8" y="53"/>
                    <a:pt x="7" y="52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8" y="53"/>
                    <a:pt x="9" y="53"/>
                    <a:pt x="11" y="54"/>
                  </a:cubicBezTo>
                  <a:close/>
                  <a:moveTo>
                    <a:pt x="5" y="46"/>
                  </a:move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5" y="45"/>
                    <a:pt x="5" y="46"/>
                    <a:pt x="5" y="46"/>
                  </a:cubicBezTo>
                  <a:close/>
                  <a:moveTo>
                    <a:pt x="5" y="45"/>
                  </a:moveTo>
                  <a:cubicBezTo>
                    <a:pt x="5" y="45"/>
                    <a:pt x="5" y="45"/>
                    <a:pt x="5" y="45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5" y="45"/>
                    <a:pt x="5" y="45"/>
                    <a:pt x="5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28"/>
            <p:cNvSpPr>
              <a:spLocks noEditPoints="1"/>
            </p:cNvSpPr>
            <p:nvPr/>
          </p:nvSpPr>
          <p:spPr bwMode="auto">
            <a:xfrm>
              <a:off x="1523" y="2269"/>
              <a:ext cx="56" cy="416"/>
            </a:xfrm>
            <a:custGeom>
              <a:avLst/>
              <a:gdLst>
                <a:gd name="T0" fmla="*/ 0 w 56"/>
                <a:gd name="T1" fmla="*/ 404 h 416"/>
                <a:gd name="T2" fmla="*/ 41 w 56"/>
                <a:gd name="T3" fmla="*/ 404 h 416"/>
                <a:gd name="T4" fmla="*/ 25 w 56"/>
                <a:gd name="T5" fmla="*/ 0 h 416"/>
                <a:gd name="T6" fmla="*/ 37 w 56"/>
                <a:gd name="T7" fmla="*/ 0 h 416"/>
                <a:gd name="T8" fmla="*/ 56 w 56"/>
                <a:gd name="T9" fmla="*/ 416 h 416"/>
                <a:gd name="T10" fmla="*/ 0 w 56"/>
                <a:gd name="T11" fmla="*/ 416 h 416"/>
                <a:gd name="T12" fmla="*/ 0 w 56"/>
                <a:gd name="T13" fmla="*/ 404 h 416"/>
                <a:gd name="T14" fmla="*/ 0 w 56"/>
                <a:gd name="T15" fmla="*/ 404 h 416"/>
                <a:gd name="T16" fmla="*/ 25 w 56"/>
                <a:gd name="T17" fmla="*/ 0 h 416"/>
                <a:gd name="T18" fmla="*/ 25 w 56"/>
                <a:gd name="T19" fmla="*/ 0 h 416"/>
                <a:gd name="T20" fmla="*/ 25 w 56"/>
                <a:gd name="T21" fmla="*/ 0 h 416"/>
                <a:gd name="T22" fmla="*/ 25 w 56"/>
                <a:gd name="T23" fmla="*/ 0 h 416"/>
                <a:gd name="T24" fmla="*/ 25 w 56"/>
                <a:gd name="T25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416">
                  <a:moveTo>
                    <a:pt x="0" y="404"/>
                  </a:moveTo>
                  <a:lnTo>
                    <a:pt x="41" y="404"/>
                  </a:lnTo>
                  <a:lnTo>
                    <a:pt x="25" y="0"/>
                  </a:lnTo>
                  <a:lnTo>
                    <a:pt x="37" y="0"/>
                  </a:lnTo>
                  <a:lnTo>
                    <a:pt x="56" y="416"/>
                  </a:lnTo>
                  <a:lnTo>
                    <a:pt x="0" y="416"/>
                  </a:lnTo>
                  <a:lnTo>
                    <a:pt x="0" y="404"/>
                  </a:lnTo>
                  <a:lnTo>
                    <a:pt x="0" y="404"/>
                  </a:lnTo>
                  <a:close/>
                  <a:moveTo>
                    <a:pt x="25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29"/>
            <p:cNvSpPr>
              <a:spLocks noEditPoints="1"/>
            </p:cNvSpPr>
            <p:nvPr/>
          </p:nvSpPr>
          <p:spPr bwMode="auto">
            <a:xfrm>
              <a:off x="1517" y="2263"/>
              <a:ext cx="69" cy="428"/>
            </a:xfrm>
            <a:custGeom>
              <a:avLst/>
              <a:gdLst>
                <a:gd name="T0" fmla="*/ 0 w 69"/>
                <a:gd name="T1" fmla="*/ 422 h 428"/>
                <a:gd name="T2" fmla="*/ 0 w 69"/>
                <a:gd name="T3" fmla="*/ 410 h 428"/>
                <a:gd name="T4" fmla="*/ 0 w 69"/>
                <a:gd name="T5" fmla="*/ 403 h 428"/>
                <a:gd name="T6" fmla="*/ 40 w 69"/>
                <a:gd name="T7" fmla="*/ 403 h 428"/>
                <a:gd name="T8" fmla="*/ 25 w 69"/>
                <a:gd name="T9" fmla="*/ 0 h 428"/>
                <a:gd name="T10" fmla="*/ 50 w 69"/>
                <a:gd name="T11" fmla="*/ 0 h 428"/>
                <a:gd name="T12" fmla="*/ 69 w 69"/>
                <a:gd name="T13" fmla="*/ 428 h 428"/>
                <a:gd name="T14" fmla="*/ 0 w 69"/>
                <a:gd name="T15" fmla="*/ 428 h 428"/>
                <a:gd name="T16" fmla="*/ 0 w 69"/>
                <a:gd name="T17" fmla="*/ 422 h 428"/>
                <a:gd name="T18" fmla="*/ 0 w 69"/>
                <a:gd name="T19" fmla="*/ 422 h 428"/>
                <a:gd name="T20" fmla="*/ 53 w 69"/>
                <a:gd name="T21" fmla="*/ 416 h 428"/>
                <a:gd name="T22" fmla="*/ 53 w 69"/>
                <a:gd name="T23" fmla="*/ 397 h 428"/>
                <a:gd name="T24" fmla="*/ 53 w 69"/>
                <a:gd name="T25" fmla="*/ 416 h 428"/>
                <a:gd name="T26" fmla="*/ 53 w 69"/>
                <a:gd name="T27" fmla="*/ 416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428">
                  <a:moveTo>
                    <a:pt x="0" y="422"/>
                  </a:moveTo>
                  <a:lnTo>
                    <a:pt x="0" y="410"/>
                  </a:lnTo>
                  <a:lnTo>
                    <a:pt x="0" y="403"/>
                  </a:lnTo>
                  <a:lnTo>
                    <a:pt x="40" y="403"/>
                  </a:lnTo>
                  <a:lnTo>
                    <a:pt x="25" y="0"/>
                  </a:lnTo>
                  <a:lnTo>
                    <a:pt x="50" y="0"/>
                  </a:lnTo>
                  <a:lnTo>
                    <a:pt x="69" y="428"/>
                  </a:lnTo>
                  <a:lnTo>
                    <a:pt x="0" y="428"/>
                  </a:lnTo>
                  <a:lnTo>
                    <a:pt x="0" y="422"/>
                  </a:lnTo>
                  <a:lnTo>
                    <a:pt x="0" y="422"/>
                  </a:lnTo>
                  <a:close/>
                  <a:moveTo>
                    <a:pt x="53" y="416"/>
                  </a:moveTo>
                  <a:lnTo>
                    <a:pt x="53" y="397"/>
                  </a:lnTo>
                  <a:lnTo>
                    <a:pt x="53" y="416"/>
                  </a:lnTo>
                  <a:lnTo>
                    <a:pt x="53" y="4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30"/>
            <p:cNvSpPr>
              <a:spLocks noEditPoints="1"/>
            </p:cNvSpPr>
            <p:nvPr/>
          </p:nvSpPr>
          <p:spPr bwMode="auto">
            <a:xfrm>
              <a:off x="1636" y="2260"/>
              <a:ext cx="97" cy="437"/>
            </a:xfrm>
            <a:custGeom>
              <a:avLst/>
              <a:gdLst>
                <a:gd name="T0" fmla="*/ 0 w 97"/>
                <a:gd name="T1" fmla="*/ 0 h 437"/>
                <a:gd name="T2" fmla="*/ 12 w 97"/>
                <a:gd name="T3" fmla="*/ 0 h 437"/>
                <a:gd name="T4" fmla="*/ 34 w 97"/>
                <a:gd name="T5" fmla="*/ 422 h 437"/>
                <a:gd name="T6" fmla="*/ 97 w 97"/>
                <a:gd name="T7" fmla="*/ 413 h 437"/>
                <a:gd name="T8" fmla="*/ 97 w 97"/>
                <a:gd name="T9" fmla="*/ 425 h 437"/>
                <a:gd name="T10" fmla="*/ 25 w 97"/>
                <a:gd name="T11" fmla="*/ 437 h 437"/>
                <a:gd name="T12" fmla="*/ 0 w 97"/>
                <a:gd name="T13" fmla="*/ 0 h 437"/>
                <a:gd name="T14" fmla="*/ 0 w 97"/>
                <a:gd name="T15" fmla="*/ 0 h 437"/>
                <a:gd name="T16" fmla="*/ 0 w 97"/>
                <a:gd name="T17" fmla="*/ 0 h 437"/>
                <a:gd name="T18" fmla="*/ 0 w 97"/>
                <a:gd name="T19" fmla="*/ 0 h 437"/>
                <a:gd name="T20" fmla="*/ 0 w 97"/>
                <a:gd name="T21" fmla="*/ 0 h 437"/>
                <a:gd name="T22" fmla="*/ 0 w 97"/>
                <a:gd name="T23" fmla="*/ 0 h 437"/>
                <a:gd name="T24" fmla="*/ 0 w 97"/>
                <a:gd name="T25" fmla="*/ 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7" h="437">
                  <a:moveTo>
                    <a:pt x="0" y="0"/>
                  </a:moveTo>
                  <a:lnTo>
                    <a:pt x="12" y="0"/>
                  </a:lnTo>
                  <a:lnTo>
                    <a:pt x="34" y="422"/>
                  </a:lnTo>
                  <a:lnTo>
                    <a:pt x="97" y="413"/>
                  </a:lnTo>
                  <a:lnTo>
                    <a:pt x="97" y="425"/>
                  </a:lnTo>
                  <a:lnTo>
                    <a:pt x="25" y="437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31"/>
            <p:cNvSpPr/>
            <p:nvPr/>
          </p:nvSpPr>
          <p:spPr bwMode="auto">
            <a:xfrm>
              <a:off x="1629" y="2253"/>
              <a:ext cx="113" cy="451"/>
            </a:xfrm>
            <a:custGeom>
              <a:avLst/>
              <a:gdLst>
                <a:gd name="T0" fmla="*/ 0 w 113"/>
                <a:gd name="T1" fmla="*/ 7 h 451"/>
                <a:gd name="T2" fmla="*/ 7 w 113"/>
                <a:gd name="T3" fmla="*/ 7 h 451"/>
                <a:gd name="T4" fmla="*/ 7 w 113"/>
                <a:gd name="T5" fmla="*/ 13 h 451"/>
                <a:gd name="T6" fmla="*/ 7 w 113"/>
                <a:gd name="T7" fmla="*/ 7 h 451"/>
                <a:gd name="T8" fmla="*/ 0 w 113"/>
                <a:gd name="T9" fmla="*/ 7 h 451"/>
                <a:gd name="T10" fmla="*/ 0 w 113"/>
                <a:gd name="T11" fmla="*/ 0 h 451"/>
                <a:gd name="T12" fmla="*/ 25 w 113"/>
                <a:gd name="T13" fmla="*/ 0 h 451"/>
                <a:gd name="T14" fmla="*/ 47 w 113"/>
                <a:gd name="T15" fmla="*/ 423 h 451"/>
                <a:gd name="T16" fmla="*/ 107 w 113"/>
                <a:gd name="T17" fmla="*/ 413 h 451"/>
                <a:gd name="T18" fmla="*/ 113 w 113"/>
                <a:gd name="T19" fmla="*/ 438 h 451"/>
                <a:gd name="T20" fmla="*/ 25 w 113"/>
                <a:gd name="T21" fmla="*/ 451 h 451"/>
                <a:gd name="T22" fmla="*/ 0 w 113"/>
                <a:gd name="T23" fmla="*/ 7 h 451"/>
                <a:gd name="T24" fmla="*/ 0 w 113"/>
                <a:gd name="T25" fmla="*/ 7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3" h="451">
                  <a:moveTo>
                    <a:pt x="0" y="7"/>
                  </a:moveTo>
                  <a:lnTo>
                    <a:pt x="7" y="7"/>
                  </a:lnTo>
                  <a:lnTo>
                    <a:pt x="7" y="13"/>
                  </a:lnTo>
                  <a:lnTo>
                    <a:pt x="7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25" y="0"/>
                  </a:lnTo>
                  <a:lnTo>
                    <a:pt x="47" y="423"/>
                  </a:lnTo>
                  <a:lnTo>
                    <a:pt x="107" y="413"/>
                  </a:lnTo>
                  <a:lnTo>
                    <a:pt x="113" y="438"/>
                  </a:lnTo>
                  <a:lnTo>
                    <a:pt x="25" y="451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32"/>
            <p:cNvSpPr/>
            <p:nvPr/>
          </p:nvSpPr>
          <p:spPr bwMode="auto">
            <a:xfrm>
              <a:off x="1570" y="1452"/>
              <a:ext cx="28" cy="63"/>
            </a:xfrm>
            <a:custGeom>
              <a:avLst/>
              <a:gdLst>
                <a:gd name="T0" fmla="*/ 4 w 9"/>
                <a:gd name="T1" fmla="*/ 19 h 20"/>
                <a:gd name="T2" fmla="*/ 5 w 9"/>
                <a:gd name="T3" fmla="*/ 8 h 20"/>
                <a:gd name="T4" fmla="*/ 5 w 9"/>
                <a:gd name="T5" fmla="*/ 8 h 20"/>
                <a:gd name="T6" fmla="*/ 4 w 9"/>
                <a:gd name="T7" fmla="*/ 4 h 20"/>
                <a:gd name="T8" fmla="*/ 4 w 9"/>
                <a:gd name="T9" fmla="*/ 4 h 20"/>
                <a:gd name="T10" fmla="*/ 2 w 9"/>
                <a:gd name="T11" fmla="*/ 4 h 20"/>
                <a:gd name="T12" fmla="*/ 2 w 9"/>
                <a:gd name="T13" fmla="*/ 4 h 20"/>
                <a:gd name="T14" fmla="*/ 0 w 9"/>
                <a:gd name="T15" fmla="*/ 4 h 20"/>
                <a:gd name="T16" fmla="*/ 0 w 9"/>
                <a:gd name="T17" fmla="*/ 4 h 20"/>
                <a:gd name="T18" fmla="*/ 1 w 9"/>
                <a:gd name="T19" fmla="*/ 0 h 20"/>
                <a:gd name="T20" fmla="*/ 2 w 9"/>
                <a:gd name="T21" fmla="*/ 0 h 20"/>
                <a:gd name="T22" fmla="*/ 2 w 9"/>
                <a:gd name="T23" fmla="*/ 0 h 20"/>
                <a:gd name="T24" fmla="*/ 5 w 9"/>
                <a:gd name="T25" fmla="*/ 0 h 20"/>
                <a:gd name="T26" fmla="*/ 5 w 9"/>
                <a:gd name="T27" fmla="*/ 0 h 20"/>
                <a:gd name="T28" fmla="*/ 5 w 9"/>
                <a:gd name="T29" fmla="*/ 0 h 20"/>
                <a:gd name="T30" fmla="*/ 5 w 9"/>
                <a:gd name="T31" fmla="*/ 0 h 20"/>
                <a:gd name="T32" fmla="*/ 8 w 9"/>
                <a:gd name="T33" fmla="*/ 3 h 20"/>
                <a:gd name="T34" fmla="*/ 8 w 9"/>
                <a:gd name="T35" fmla="*/ 3 h 20"/>
                <a:gd name="T36" fmla="*/ 9 w 9"/>
                <a:gd name="T37" fmla="*/ 8 h 20"/>
                <a:gd name="T38" fmla="*/ 9 w 9"/>
                <a:gd name="T39" fmla="*/ 8 h 20"/>
                <a:gd name="T40" fmla="*/ 8 w 9"/>
                <a:gd name="T41" fmla="*/ 20 h 20"/>
                <a:gd name="T42" fmla="*/ 8 w 9"/>
                <a:gd name="T43" fmla="*/ 20 h 20"/>
                <a:gd name="T44" fmla="*/ 4 w 9"/>
                <a:gd name="T45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" h="20">
                  <a:moveTo>
                    <a:pt x="4" y="19"/>
                  </a:moveTo>
                  <a:cubicBezTo>
                    <a:pt x="4" y="19"/>
                    <a:pt x="5" y="13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6"/>
                    <a:pt x="4" y="5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" y="0"/>
                    <a:pt x="8" y="2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5"/>
                    <a:pt x="9" y="6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13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19"/>
                    <a:pt x="4" y="19"/>
                    <a:pt x="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33"/>
            <p:cNvSpPr>
              <a:spLocks noEditPoints="1"/>
            </p:cNvSpPr>
            <p:nvPr/>
          </p:nvSpPr>
          <p:spPr bwMode="auto">
            <a:xfrm>
              <a:off x="1564" y="1446"/>
              <a:ext cx="40" cy="75"/>
            </a:xfrm>
            <a:custGeom>
              <a:avLst/>
              <a:gdLst>
                <a:gd name="T0" fmla="*/ 9 w 13"/>
                <a:gd name="T1" fmla="*/ 24 h 24"/>
                <a:gd name="T2" fmla="*/ 5 w 13"/>
                <a:gd name="T3" fmla="*/ 23 h 24"/>
                <a:gd name="T4" fmla="*/ 6 w 13"/>
                <a:gd name="T5" fmla="*/ 21 h 24"/>
                <a:gd name="T6" fmla="*/ 8 w 13"/>
                <a:gd name="T7" fmla="*/ 21 h 24"/>
                <a:gd name="T8" fmla="*/ 6 w 13"/>
                <a:gd name="T9" fmla="*/ 21 h 24"/>
                <a:gd name="T10" fmla="*/ 5 w 13"/>
                <a:gd name="T11" fmla="*/ 23 h 24"/>
                <a:gd name="T12" fmla="*/ 4 w 13"/>
                <a:gd name="T13" fmla="*/ 23 h 24"/>
                <a:gd name="T14" fmla="*/ 4 w 13"/>
                <a:gd name="T15" fmla="*/ 21 h 24"/>
                <a:gd name="T16" fmla="*/ 5 w 13"/>
                <a:gd name="T17" fmla="*/ 10 h 24"/>
                <a:gd name="T18" fmla="*/ 5 w 13"/>
                <a:gd name="T19" fmla="*/ 10 h 24"/>
                <a:gd name="T20" fmla="*/ 5 w 13"/>
                <a:gd name="T21" fmla="*/ 10 h 24"/>
                <a:gd name="T22" fmla="*/ 5 w 13"/>
                <a:gd name="T23" fmla="*/ 10 h 24"/>
                <a:gd name="T24" fmla="*/ 5 w 13"/>
                <a:gd name="T25" fmla="*/ 10 h 24"/>
                <a:gd name="T26" fmla="*/ 5 w 13"/>
                <a:gd name="T27" fmla="*/ 10 h 24"/>
                <a:gd name="T28" fmla="*/ 5 w 13"/>
                <a:gd name="T29" fmla="*/ 10 h 24"/>
                <a:gd name="T30" fmla="*/ 5 w 13"/>
                <a:gd name="T31" fmla="*/ 8 h 24"/>
                <a:gd name="T32" fmla="*/ 5 w 13"/>
                <a:gd name="T33" fmla="*/ 8 h 24"/>
                <a:gd name="T34" fmla="*/ 4 w 13"/>
                <a:gd name="T35" fmla="*/ 8 h 24"/>
                <a:gd name="T36" fmla="*/ 4 w 13"/>
                <a:gd name="T37" fmla="*/ 8 h 24"/>
                <a:gd name="T38" fmla="*/ 2 w 13"/>
                <a:gd name="T39" fmla="*/ 8 h 24"/>
                <a:gd name="T40" fmla="*/ 2 w 13"/>
                <a:gd name="T41" fmla="*/ 8 h 24"/>
                <a:gd name="T42" fmla="*/ 0 w 13"/>
                <a:gd name="T43" fmla="*/ 8 h 24"/>
                <a:gd name="T44" fmla="*/ 0 w 13"/>
                <a:gd name="T45" fmla="*/ 6 h 24"/>
                <a:gd name="T46" fmla="*/ 1 w 13"/>
                <a:gd name="T47" fmla="*/ 2 h 24"/>
                <a:gd name="T48" fmla="*/ 3 w 13"/>
                <a:gd name="T49" fmla="*/ 0 h 24"/>
                <a:gd name="T50" fmla="*/ 3 w 13"/>
                <a:gd name="T51" fmla="*/ 0 h 24"/>
                <a:gd name="T52" fmla="*/ 4 w 13"/>
                <a:gd name="T53" fmla="*/ 0 h 24"/>
                <a:gd name="T54" fmla="*/ 4 w 13"/>
                <a:gd name="T55" fmla="*/ 0 h 24"/>
                <a:gd name="T56" fmla="*/ 6 w 13"/>
                <a:gd name="T57" fmla="*/ 0 h 24"/>
                <a:gd name="T58" fmla="*/ 6 w 13"/>
                <a:gd name="T59" fmla="*/ 0 h 24"/>
                <a:gd name="T60" fmla="*/ 7 w 13"/>
                <a:gd name="T61" fmla="*/ 0 h 24"/>
                <a:gd name="T62" fmla="*/ 7 w 13"/>
                <a:gd name="T63" fmla="*/ 0 h 24"/>
                <a:gd name="T64" fmla="*/ 12 w 13"/>
                <a:gd name="T65" fmla="*/ 5 h 24"/>
                <a:gd name="T66" fmla="*/ 12 w 13"/>
                <a:gd name="T67" fmla="*/ 5 h 24"/>
                <a:gd name="T68" fmla="*/ 13 w 13"/>
                <a:gd name="T69" fmla="*/ 10 h 24"/>
                <a:gd name="T70" fmla="*/ 13 w 13"/>
                <a:gd name="T71" fmla="*/ 10 h 24"/>
                <a:gd name="T72" fmla="*/ 12 w 13"/>
                <a:gd name="T73" fmla="*/ 22 h 24"/>
                <a:gd name="T74" fmla="*/ 12 w 13"/>
                <a:gd name="T75" fmla="*/ 22 h 24"/>
                <a:gd name="T76" fmla="*/ 12 w 13"/>
                <a:gd name="T77" fmla="*/ 22 h 24"/>
                <a:gd name="T78" fmla="*/ 12 w 13"/>
                <a:gd name="T79" fmla="*/ 24 h 24"/>
                <a:gd name="T80" fmla="*/ 9 w 13"/>
                <a:gd name="T81" fmla="*/ 24 h 24"/>
                <a:gd name="T82" fmla="*/ 9 w 13"/>
                <a:gd name="T83" fmla="*/ 8 h 24"/>
                <a:gd name="T84" fmla="*/ 8 w 13"/>
                <a:gd name="T85" fmla="*/ 6 h 24"/>
                <a:gd name="T86" fmla="*/ 8 w 13"/>
                <a:gd name="T87" fmla="*/ 6 h 24"/>
                <a:gd name="T88" fmla="*/ 8 w 13"/>
                <a:gd name="T89" fmla="*/ 6 h 24"/>
                <a:gd name="T90" fmla="*/ 8 w 13"/>
                <a:gd name="T91" fmla="*/ 6 h 24"/>
                <a:gd name="T92" fmla="*/ 9 w 13"/>
                <a:gd name="T93" fmla="*/ 8 h 24"/>
                <a:gd name="T94" fmla="*/ 7 w 13"/>
                <a:gd name="T95" fmla="*/ 4 h 24"/>
                <a:gd name="T96" fmla="*/ 7 w 13"/>
                <a:gd name="T97" fmla="*/ 4 h 24"/>
                <a:gd name="T98" fmla="*/ 7 w 13"/>
                <a:gd name="T99" fmla="*/ 4 h 24"/>
                <a:gd name="T100" fmla="*/ 7 w 13"/>
                <a:gd name="T101" fmla="*/ 4 h 24"/>
                <a:gd name="T102" fmla="*/ 7 w 13"/>
                <a:gd name="T103" fmla="*/ 4 h 24"/>
                <a:gd name="T104" fmla="*/ 7 w 13"/>
                <a:gd name="T105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" h="24">
                  <a:moveTo>
                    <a:pt x="9" y="24"/>
                  </a:moveTo>
                  <a:cubicBezTo>
                    <a:pt x="5" y="23"/>
                    <a:pt x="5" y="23"/>
                    <a:pt x="5" y="23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5" y="15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1" y="0"/>
                    <a:pt x="12" y="3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6"/>
                    <a:pt x="13" y="8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5"/>
                    <a:pt x="12" y="20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9" y="24"/>
                    <a:pt x="9" y="24"/>
                    <a:pt x="9" y="24"/>
                  </a:cubicBezTo>
                  <a:close/>
                  <a:moveTo>
                    <a:pt x="9" y="8"/>
                  </a:moveTo>
                  <a:cubicBezTo>
                    <a:pt x="8" y="7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7"/>
                    <a:pt x="9" y="8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34"/>
            <p:cNvSpPr/>
            <p:nvPr/>
          </p:nvSpPr>
          <p:spPr bwMode="auto">
            <a:xfrm>
              <a:off x="1607" y="1366"/>
              <a:ext cx="82" cy="152"/>
            </a:xfrm>
            <a:custGeom>
              <a:avLst/>
              <a:gdLst>
                <a:gd name="T0" fmla="*/ 0 w 26"/>
                <a:gd name="T1" fmla="*/ 46 h 49"/>
                <a:gd name="T2" fmla="*/ 18 w 26"/>
                <a:gd name="T3" fmla="*/ 29 h 49"/>
                <a:gd name="T4" fmla="*/ 18 w 26"/>
                <a:gd name="T5" fmla="*/ 29 h 49"/>
                <a:gd name="T6" fmla="*/ 22 w 26"/>
                <a:gd name="T7" fmla="*/ 17 h 49"/>
                <a:gd name="T8" fmla="*/ 22 w 26"/>
                <a:gd name="T9" fmla="*/ 17 h 49"/>
                <a:gd name="T10" fmla="*/ 14 w 26"/>
                <a:gd name="T11" fmla="*/ 5 h 49"/>
                <a:gd name="T12" fmla="*/ 14 w 26"/>
                <a:gd name="T13" fmla="*/ 5 h 49"/>
                <a:gd name="T14" fmla="*/ 11 w 26"/>
                <a:gd name="T15" fmla="*/ 4 h 49"/>
                <a:gd name="T16" fmla="*/ 11 w 26"/>
                <a:gd name="T17" fmla="*/ 4 h 49"/>
                <a:gd name="T18" fmla="*/ 9 w 26"/>
                <a:gd name="T19" fmla="*/ 5 h 49"/>
                <a:gd name="T20" fmla="*/ 9 w 26"/>
                <a:gd name="T21" fmla="*/ 5 h 49"/>
                <a:gd name="T22" fmla="*/ 9 w 26"/>
                <a:gd name="T23" fmla="*/ 9 h 49"/>
                <a:gd name="T24" fmla="*/ 9 w 26"/>
                <a:gd name="T25" fmla="*/ 9 h 49"/>
                <a:gd name="T26" fmla="*/ 9 w 26"/>
                <a:gd name="T27" fmla="*/ 16 h 49"/>
                <a:gd name="T28" fmla="*/ 9 w 26"/>
                <a:gd name="T29" fmla="*/ 16 h 49"/>
                <a:gd name="T30" fmla="*/ 9 w 26"/>
                <a:gd name="T31" fmla="*/ 16 h 49"/>
                <a:gd name="T32" fmla="*/ 5 w 26"/>
                <a:gd name="T33" fmla="*/ 17 h 49"/>
                <a:gd name="T34" fmla="*/ 5 w 26"/>
                <a:gd name="T35" fmla="*/ 9 h 49"/>
                <a:gd name="T36" fmla="*/ 5 w 26"/>
                <a:gd name="T37" fmla="*/ 9 h 49"/>
                <a:gd name="T38" fmla="*/ 6 w 26"/>
                <a:gd name="T39" fmla="*/ 3 h 49"/>
                <a:gd name="T40" fmla="*/ 6 w 26"/>
                <a:gd name="T41" fmla="*/ 3 h 49"/>
                <a:gd name="T42" fmla="*/ 11 w 26"/>
                <a:gd name="T43" fmla="*/ 0 h 49"/>
                <a:gd name="T44" fmla="*/ 11 w 26"/>
                <a:gd name="T45" fmla="*/ 0 h 49"/>
                <a:gd name="T46" fmla="*/ 15 w 26"/>
                <a:gd name="T47" fmla="*/ 1 h 49"/>
                <a:gd name="T48" fmla="*/ 15 w 26"/>
                <a:gd name="T49" fmla="*/ 1 h 49"/>
                <a:gd name="T50" fmla="*/ 26 w 26"/>
                <a:gd name="T51" fmla="*/ 17 h 49"/>
                <a:gd name="T52" fmla="*/ 26 w 26"/>
                <a:gd name="T53" fmla="*/ 17 h 49"/>
                <a:gd name="T54" fmla="*/ 21 w 26"/>
                <a:gd name="T55" fmla="*/ 31 h 49"/>
                <a:gd name="T56" fmla="*/ 21 w 26"/>
                <a:gd name="T57" fmla="*/ 31 h 49"/>
                <a:gd name="T58" fmla="*/ 3 w 26"/>
                <a:gd name="T59" fmla="*/ 49 h 49"/>
                <a:gd name="T60" fmla="*/ 3 w 26"/>
                <a:gd name="T61" fmla="*/ 49 h 49"/>
                <a:gd name="T62" fmla="*/ 0 w 26"/>
                <a:gd name="T63" fmla="*/ 4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" h="49">
                  <a:moveTo>
                    <a:pt x="0" y="46"/>
                  </a:moveTo>
                  <a:cubicBezTo>
                    <a:pt x="0" y="46"/>
                    <a:pt x="13" y="35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20" y="26"/>
                    <a:pt x="22" y="22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2"/>
                    <a:pt x="19" y="7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4"/>
                    <a:pt x="12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9" y="8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12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3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7"/>
                    <a:pt x="5" y="5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2"/>
                    <a:pt x="9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3" y="0"/>
                    <a:pt x="14" y="0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23" y="4"/>
                    <a:pt x="26" y="11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23"/>
                    <a:pt x="24" y="28"/>
                    <a:pt x="21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16" y="38"/>
                    <a:pt x="3" y="49"/>
                    <a:pt x="3" y="49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0" y="46"/>
                    <a:pt x="0" y="46"/>
                    <a:pt x="0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35"/>
            <p:cNvSpPr>
              <a:spLocks noEditPoints="1"/>
            </p:cNvSpPr>
            <p:nvPr/>
          </p:nvSpPr>
          <p:spPr bwMode="auto">
            <a:xfrm>
              <a:off x="1601" y="1359"/>
              <a:ext cx="94" cy="168"/>
            </a:xfrm>
            <a:custGeom>
              <a:avLst/>
              <a:gdLst>
                <a:gd name="T0" fmla="*/ 2 w 30"/>
                <a:gd name="T1" fmla="*/ 48 h 54"/>
                <a:gd name="T2" fmla="*/ 2 w 30"/>
                <a:gd name="T3" fmla="*/ 48 h 54"/>
                <a:gd name="T4" fmla="*/ 0 w 30"/>
                <a:gd name="T5" fmla="*/ 48 h 54"/>
                <a:gd name="T6" fmla="*/ 1 w 30"/>
                <a:gd name="T7" fmla="*/ 46 h 54"/>
                <a:gd name="T8" fmla="*/ 1 w 30"/>
                <a:gd name="T9" fmla="*/ 46 h 54"/>
                <a:gd name="T10" fmla="*/ 1 w 30"/>
                <a:gd name="T11" fmla="*/ 46 h 54"/>
                <a:gd name="T12" fmla="*/ 1 w 30"/>
                <a:gd name="T13" fmla="*/ 46 h 54"/>
                <a:gd name="T14" fmla="*/ 1 w 30"/>
                <a:gd name="T15" fmla="*/ 46 h 54"/>
                <a:gd name="T16" fmla="*/ 2 w 30"/>
                <a:gd name="T17" fmla="*/ 46 h 54"/>
                <a:gd name="T18" fmla="*/ 3 w 30"/>
                <a:gd name="T19" fmla="*/ 45 h 54"/>
                <a:gd name="T20" fmla="*/ 8 w 30"/>
                <a:gd name="T21" fmla="*/ 40 h 54"/>
                <a:gd name="T22" fmla="*/ 19 w 30"/>
                <a:gd name="T23" fmla="*/ 29 h 54"/>
                <a:gd name="T24" fmla="*/ 22 w 30"/>
                <a:gd name="T25" fmla="*/ 19 h 54"/>
                <a:gd name="T26" fmla="*/ 22 w 30"/>
                <a:gd name="T27" fmla="*/ 19 h 54"/>
                <a:gd name="T28" fmla="*/ 22 w 30"/>
                <a:gd name="T29" fmla="*/ 19 h 54"/>
                <a:gd name="T30" fmla="*/ 22 w 30"/>
                <a:gd name="T31" fmla="*/ 19 h 54"/>
                <a:gd name="T32" fmla="*/ 15 w 30"/>
                <a:gd name="T33" fmla="*/ 9 h 54"/>
                <a:gd name="T34" fmla="*/ 13 w 30"/>
                <a:gd name="T35" fmla="*/ 8 h 54"/>
                <a:gd name="T36" fmla="*/ 13 w 30"/>
                <a:gd name="T37" fmla="*/ 8 h 54"/>
                <a:gd name="T38" fmla="*/ 13 w 30"/>
                <a:gd name="T39" fmla="*/ 8 h 54"/>
                <a:gd name="T40" fmla="*/ 13 w 30"/>
                <a:gd name="T41" fmla="*/ 11 h 54"/>
                <a:gd name="T42" fmla="*/ 13 w 30"/>
                <a:gd name="T43" fmla="*/ 11 h 54"/>
                <a:gd name="T44" fmla="*/ 13 w 30"/>
                <a:gd name="T45" fmla="*/ 16 h 54"/>
                <a:gd name="T46" fmla="*/ 13 w 30"/>
                <a:gd name="T47" fmla="*/ 17 h 54"/>
                <a:gd name="T48" fmla="*/ 13 w 30"/>
                <a:gd name="T49" fmla="*/ 19 h 54"/>
                <a:gd name="T50" fmla="*/ 6 w 30"/>
                <a:gd name="T51" fmla="*/ 19 h 54"/>
                <a:gd name="T52" fmla="*/ 5 w 30"/>
                <a:gd name="T53" fmla="*/ 11 h 54"/>
                <a:gd name="T54" fmla="*/ 6 w 30"/>
                <a:gd name="T55" fmla="*/ 5 h 54"/>
                <a:gd name="T56" fmla="*/ 13 w 30"/>
                <a:gd name="T57" fmla="*/ 0 h 54"/>
                <a:gd name="T58" fmla="*/ 13 w 30"/>
                <a:gd name="T59" fmla="*/ 0 h 54"/>
                <a:gd name="T60" fmla="*/ 18 w 30"/>
                <a:gd name="T61" fmla="*/ 1 h 54"/>
                <a:gd name="T62" fmla="*/ 30 w 30"/>
                <a:gd name="T63" fmla="*/ 19 h 54"/>
                <a:gd name="T64" fmla="*/ 30 w 30"/>
                <a:gd name="T65" fmla="*/ 19 h 54"/>
                <a:gd name="T66" fmla="*/ 25 w 30"/>
                <a:gd name="T67" fmla="*/ 34 h 54"/>
                <a:gd name="T68" fmla="*/ 7 w 30"/>
                <a:gd name="T69" fmla="*/ 52 h 54"/>
                <a:gd name="T70" fmla="*/ 1 w 30"/>
                <a:gd name="T71" fmla="*/ 49 h 54"/>
                <a:gd name="T72" fmla="*/ 6 w 30"/>
                <a:gd name="T73" fmla="*/ 48 h 54"/>
                <a:gd name="T74" fmla="*/ 11 w 30"/>
                <a:gd name="T75" fmla="*/ 43 h 54"/>
                <a:gd name="T76" fmla="*/ 22 w 30"/>
                <a:gd name="T77" fmla="*/ 32 h 54"/>
                <a:gd name="T78" fmla="*/ 26 w 30"/>
                <a:gd name="T79" fmla="*/ 20 h 54"/>
                <a:gd name="T80" fmla="*/ 26 w 30"/>
                <a:gd name="T81" fmla="*/ 20 h 54"/>
                <a:gd name="T82" fmla="*/ 22 w 30"/>
                <a:gd name="T83" fmla="*/ 32 h 54"/>
                <a:gd name="T84" fmla="*/ 5 w 30"/>
                <a:gd name="T85" fmla="*/ 48 h 54"/>
                <a:gd name="T86" fmla="*/ 24 w 30"/>
                <a:gd name="T87" fmla="*/ 12 h 54"/>
                <a:gd name="T88" fmla="*/ 24 w 30"/>
                <a:gd name="T89" fmla="*/ 12 h 54"/>
                <a:gd name="T90" fmla="*/ 24 w 30"/>
                <a:gd name="T91" fmla="*/ 11 h 54"/>
                <a:gd name="T92" fmla="*/ 24 w 30"/>
                <a:gd name="T93" fmla="*/ 11 h 54"/>
                <a:gd name="T94" fmla="*/ 10 w 30"/>
                <a:gd name="T95" fmla="*/ 6 h 54"/>
                <a:gd name="T96" fmla="*/ 9 w 30"/>
                <a:gd name="T97" fmla="*/ 11 h 54"/>
                <a:gd name="T98" fmla="*/ 10 w 30"/>
                <a:gd name="T99" fmla="*/ 6 h 54"/>
                <a:gd name="T100" fmla="*/ 10 w 30"/>
                <a:gd name="T101" fmla="*/ 6 h 54"/>
                <a:gd name="T102" fmla="*/ 24 w 30"/>
                <a:gd name="T103" fmla="*/ 11 h 54"/>
                <a:gd name="T104" fmla="*/ 24 w 30"/>
                <a:gd name="T105" fmla="*/ 11 h 54"/>
                <a:gd name="T106" fmla="*/ 17 w 30"/>
                <a:gd name="T107" fmla="*/ 5 h 54"/>
                <a:gd name="T108" fmla="*/ 24 w 30"/>
                <a:gd name="T109" fmla="*/ 11 h 54"/>
                <a:gd name="T110" fmla="*/ 17 w 30"/>
                <a:gd name="T111" fmla="*/ 5 h 54"/>
                <a:gd name="T112" fmla="*/ 16 w 30"/>
                <a:gd name="T113" fmla="*/ 4 h 54"/>
                <a:gd name="T114" fmla="*/ 10 w 30"/>
                <a:gd name="T115" fmla="*/ 5 h 54"/>
                <a:gd name="T116" fmla="*/ 12 w 30"/>
                <a:gd name="T117" fmla="*/ 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0" h="54">
                  <a:moveTo>
                    <a:pt x="1" y="49"/>
                  </a:moveTo>
                  <a:cubicBezTo>
                    <a:pt x="2" y="48"/>
                    <a:pt x="2" y="48"/>
                    <a:pt x="2" y="48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6"/>
                    <a:pt x="2" y="46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6"/>
                    <a:pt x="3" y="45"/>
                    <a:pt x="3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4" y="43"/>
                    <a:pt x="6" y="42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12" y="37"/>
                    <a:pt x="16" y="32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0" y="28"/>
                    <a:pt x="22" y="23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4"/>
                    <a:pt x="20" y="10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8"/>
                    <a:pt x="14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9"/>
                    <a:pt x="13" y="10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4"/>
                    <a:pt x="13" y="15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5" y="15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9"/>
                    <a:pt x="5" y="7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2"/>
                    <a:pt x="10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6" y="0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26" y="4"/>
                    <a:pt x="30" y="12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5"/>
                    <a:pt x="28" y="30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0" y="41"/>
                    <a:pt x="8" y="51"/>
                    <a:pt x="7" y="52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1" y="49"/>
                    <a:pt x="1" y="49"/>
                    <a:pt x="1" y="49"/>
                  </a:cubicBezTo>
                  <a:close/>
                  <a:moveTo>
                    <a:pt x="5" y="48"/>
                  </a:moveTo>
                  <a:cubicBezTo>
                    <a:pt x="5" y="48"/>
                    <a:pt x="6" y="48"/>
                    <a:pt x="6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7" y="46"/>
                    <a:pt x="9" y="45"/>
                    <a:pt x="11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5" y="40"/>
                    <a:pt x="19" y="35"/>
                    <a:pt x="22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4" y="29"/>
                    <a:pt x="26" y="24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5"/>
                    <a:pt x="24" y="29"/>
                    <a:pt x="22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18" y="37"/>
                    <a:pt x="9" y="45"/>
                    <a:pt x="5" y="48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8"/>
                    <a:pt x="5" y="48"/>
                    <a:pt x="5" y="48"/>
                  </a:cubicBezTo>
                  <a:close/>
                  <a:moveTo>
                    <a:pt x="24" y="12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lose/>
                  <a:moveTo>
                    <a:pt x="24" y="11"/>
                  </a:move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lose/>
                  <a:moveTo>
                    <a:pt x="10" y="6"/>
                  </a:moveTo>
                  <a:cubicBezTo>
                    <a:pt x="9" y="8"/>
                    <a:pt x="9" y="9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9"/>
                    <a:pt x="9" y="8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lose/>
                  <a:moveTo>
                    <a:pt x="24" y="11"/>
                  </a:move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lose/>
                  <a:moveTo>
                    <a:pt x="17" y="5"/>
                  </a:moveTo>
                  <a:cubicBezTo>
                    <a:pt x="20" y="6"/>
                    <a:pt x="22" y="8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2" y="8"/>
                    <a:pt x="20" y="6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5"/>
                    <a:pt x="16" y="5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5"/>
                    <a:pt x="16" y="5"/>
                    <a:pt x="17" y="5"/>
                  </a:cubicBezTo>
                  <a:close/>
                  <a:moveTo>
                    <a:pt x="10" y="5"/>
                  </a:moveTo>
                  <a:cubicBezTo>
                    <a:pt x="11" y="5"/>
                    <a:pt x="11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11" y="5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124710" y="3211195"/>
            <a:ext cx="100863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dist">
              <a:defRPr/>
            </a:pPr>
            <a:r>
              <a:rPr lang="zh-CN" altLang="en-US" sz="48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迷你简行楷碑" panose="020B0602010101010101" charset="-122"/>
                <a:ea typeface="迷你简行楷碑" panose="020B0602010101010101" charset="-122"/>
              </a:rPr>
              <a:t>二、明确关系——常考哪些复句关系</a:t>
            </a:r>
            <a:endParaRPr lang="zh-CN" altLang="en-US" sz="4800" kern="0" dirty="0">
              <a:solidFill>
                <a:schemeClr val="tx1">
                  <a:lumMod val="75000"/>
                  <a:lumOff val="25000"/>
                </a:schemeClr>
              </a:solidFill>
              <a:latin typeface="迷你简行楷碑" panose="020B0602010101010101" charset="-122"/>
              <a:ea typeface="迷你简行楷碑" panose="020B060201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bldLvl="0" animBg="1"/>
      <p:bldP spid="50" grpId="0" bldLvl="0" animBg="1"/>
      <p:bldP spid="51" grpId="0" bldLvl="0" animBg="1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1933575" y="1165225"/>
            <a:ext cx="960310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 dirty="0">
                <a:ea typeface="楷体" panose="02010609060101010101" pitchFamily="49" charset="-122"/>
                <a:sym typeface="+mn-ea"/>
              </a:rPr>
              <a:t>从2017年三套全国卷的第21题来看，逻辑推理题所选材料一般都比较容易理解，且比较贴合实际，设题时往往涉及以下复句关系。</a:t>
            </a:r>
            <a:endParaRPr lang="zh-CN" altLang="en-US" sz="3600" b="1" dirty="0"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52" name="组合 51"/>
          <p:cNvGrpSpPr/>
          <p:nvPr/>
        </p:nvGrpSpPr>
        <p:grpSpPr>
          <a:xfrm rot="1192981">
            <a:off x="400243" y="127158"/>
            <a:ext cx="909196" cy="921005"/>
            <a:chOff x="2118580" y="4342651"/>
            <a:chExt cx="672245" cy="680977"/>
          </a:xfrm>
        </p:grpSpPr>
        <p:grpSp>
          <p:nvGrpSpPr>
            <p:cNvPr id="53" name="组合 52"/>
            <p:cNvGrpSpPr/>
            <p:nvPr/>
          </p:nvGrpSpPr>
          <p:grpSpPr>
            <a:xfrm>
              <a:off x="2124539" y="4342651"/>
              <a:ext cx="641611" cy="680977"/>
              <a:chOff x="2124539" y="4342651"/>
              <a:chExt cx="641611" cy="680977"/>
            </a:xfrm>
          </p:grpSpPr>
          <p:sp>
            <p:nvSpPr>
              <p:cNvPr id="71" name="任意多边形 70"/>
              <p:cNvSpPr/>
              <p:nvPr/>
            </p:nvSpPr>
            <p:spPr>
              <a:xfrm>
                <a:off x="2124539" y="4342651"/>
                <a:ext cx="641611" cy="680977"/>
              </a:xfrm>
              <a:custGeom>
                <a:avLst/>
                <a:gdLst>
                  <a:gd name="connsiteX0" fmla="*/ 63 w 140138"/>
                  <a:gd name="connsiteY0" fmla="*/ 65738 h 154344"/>
                  <a:gd name="connsiteX1" fmla="*/ 62928 w 140138"/>
                  <a:gd name="connsiteY1" fmla="*/ 16 h 154344"/>
                  <a:gd name="connsiteX2" fmla="*/ 140080 w 140138"/>
                  <a:gd name="connsiteY2" fmla="*/ 71453 h 154344"/>
                  <a:gd name="connsiteX3" fmla="*/ 74358 w 140138"/>
                  <a:gd name="connsiteY3" fmla="*/ 154321 h 154344"/>
                  <a:gd name="connsiteX4" fmla="*/ 63 w 140138"/>
                  <a:gd name="connsiteY4" fmla="*/ 65738 h 154344"/>
                  <a:gd name="connsiteX0-1" fmla="*/ 63 w 140227"/>
                  <a:gd name="connsiteY0-2" fmla="*/ 65738 h 154534"/>
                  <a:gd name="connsiteX1-3" fmla="*/ 62928 w 140227"/>
                  <a:gd name="connsiteY1-4" fmla="*/ 16 h 154534"/>
                  <a:gd name="connsiteX2-5" fmla="*/ 140080 w 140227"/>
                  <a:gd name="connsiteY2-6" fmla="*/ 71453 h 154534"/>
                  <a:gd name="connsiteX3-7" fmla="*/ 74358 w 140227"/>
                  <a:gd name="connsiteY3-8" fmla="*/ 154321 h 154534"/>
                  <a:gd name="connsiteX4-9" fmla="*/ 63 w 140227"/>
                  <a:gd name="connsiteY4-10" fmla="*/ 65738 h 154534"/>
                  <a:gd name="connsiteX0-11" fmla="*/ 63 w 140227"/>
                  <a:gd name="connsiteY0-12" fmla="*/ 65738 h 154534"/>
                  <a:gd name="connsiteX1-13" fmla="*/ 62928 w 140227"/>
                  <a:gd name="connsiteY1-14" fmla="*/ 16 h 154534"/>
                  <a:gd name="connsiteX2-15" fmla="*/ 140080 w 140227"/>
                  <a:gd name="connsiteY2-16" fmla="*/ 71453 h 154534"/>
                  <a:gd name="connsiteX3-17" fmla="*/ 74358 w 140227"/>
                  <a:gd name="connsiteY3-18" fmla="*/ 154321 h 154534"/>
                  <a:gd name="connsiteX4-19" fmla="*/ 63 w 140227"/>
                  <a:gd name="connsiteY4-20" fmla="*/ 65738 h 154534"/>
                  <a:gd name="connsiteX0-21" fmla="*/ 178 w 140342"/>
                  <a:gd name="connsiteY0-22" fmla="*/ 65738 h 154534"/>
                  <a:gd name="connsiteX1-23" fmla="*/ 63043 w 140342"/>
                  <a:gd name="connsiteY1-24" fmla="*/ 16 h 154534"/>
                  <a:gd name="connsiteX2-25" fmla="*/ 140195 w 140342"/>
                  <a:gd name="connsiteY2-26" fmla="*/ 71453 h 154534"/>
                  <a:gd name="connsiteX3-27" fmla="*/ 74473 w 140342"/>
                  <a:gd name="connsiteY3-28" fmla="*/ 154321 h 154534"/>
                  <a:gd name="connsiteX4-29" fmla="*/ 178 w 140342"/>
                  <a:gd name="connsiteY4-30" fmla="*/ 65738 h 154534"/>
                  <a:gd name="connsiteX0-31" fmla="*/ 178 w 140342"/>
                  <a:gd name="connsiteY0-32" fmla="*/ 65740 h 154536"/>
                  <a:gd name="connsiteX1-33" fmla="*/ 63043 w 140342"/>
                  <a:gd name="connsiteY1-34" fmla="*/ 18 h 154536"/>
                  <a:gd name="connsiteX2-35" fmla="*/ 140195 w 140342"/>
                  <a:gd name="connsiteY2-36" fmla="*/ 71455 h 154536"/>
                  <a:gd name="connsiteX3-37" fmla="*/ 74473 w 140342"/>
                  <a:gd name="connsiteY3-38" fmla="*/ 154323 h 154536"/>
                  <a:gd name="connsiteX4-39" fmla="*/ 178 w 140342"/>
                  <a:gd name="connsiteY4-40" fmla="*/ 65740 h 154536"/>
                  <a:gd name="connsiteX0-41" fmla="*/ 9 w 140173"/>
                  <a:gd name="connsiteY0-42" fmla="*/ 71451 h 160247"/>
                  <a:gd name="connsiteX1-43" fmla="*/ 71446 w 140173"/>
                  <a:gd name="connsiteY1-44" fmla="*/ 14 h 160247"/>
                  <a:gd name="connsiteX2-45" fmla="*/ 140026 w 140173"/>
                  <a:gd name="connsiteY2-46" fmla="*/ 77166 h 160247"/>
                  <a:gd name="connsiteX3-47" fmla="*/ 74304 w 140173"/>
                  <a:gd name="connsiteY3-48" fmla="*/ 160034 h 160247"/>
                  <a:gd name="connsiteX4-49" fmla="*/ 9 w 140173"/>
                  <a:gd name="connsiteY4-50" fmla="*/ 71451 h 160247"/>
                  <a:gd name="connsiteX0-51" fmla="*/ 9 w 140173"/>
                  <a:gd name="connsiteY0-52" fmla="*/ 71451 h 148862"/>
                  <a:gd name="connsiteX1-53" fmla="*/ 71446 w 140173"/>
                  <a:gd name="connsiteY1-54" fmla="*/ 14 h 148862"/>
                  <a:gd name="connsiteX2-55" fmla="*/ 140026 w 140173"/>
                  <a:gd name="connsiteY2-56" fmla="*/ 77166 h 148862"/>
                  <a:gd name="connsiteX3-57" fmla="*/ 74304 w 140173"/>
                  <a:gd name="connsiteY3-58" fmla="*/ 148604 h 148862"/>
                  <a:gd name="connsiteX4-59" fmla="*/ 9 w 140173"/>
                  <a:gd name="connsiteY4-60" fmla="*/ 71451 h 148862"/>
                  <a:gd name="connsiteX0-61" fmla="*/ 9 w 141024"/>
                  <a:gd name="connsiteY0-62" fmla="*/ 71451 h 148862"/>
                  <a:gd name="connsiteX1-63" fmla="*/ 71446 w 141024"/>
                  <a:gd name="connsiteY1-64" fmla="*/ 14 h 148862"/>
                  <a:gd name="connsiteX2-65" fmla="*/ 140026 w 141024"/>
                  <a:gd name="connsiteY2-66" fmla="*/ 77166 h 148862"/>
                  <a:gd name="connsiteX3-67" fmla="*/ 74304 w 141024"/>
                  <a:gd name="connsiteY3-68" fmla="*/ 148604 h 148862"/>
                  <a:gd name="connsiteX4-69" fmla="*/ 9 w 141024"/>
                  <a:gd name="connsiteY4-70" fmla="*/ 71451 h 148862"/>
                  <a:gd name="connsiteX0-71" fmla="*/ 9 w 140173"/>
                  <a:gd name="connsiteY0-72" fmla="*/ 71451 h 148862"/>
                  <a:gd name="connsiteX1-73" fmla="*/ 71446 w 140173"/>
                  <a:gd name="connsiteY1-74" fmla="*/ 14 h 148862"/>
                  <a:gd name="connsiteX2-75" fmla="*/ 140026 w 140173"/>
                  <a:gd name="connsiteY2-76" fmla="*/ 77166 h 148862"/>
                  <a:gd name="connsiteX3-77" fmla="*/ 74304 w 140173"/>
                  <a:gd name="connsiteY3-78" fmla="*/ 148604 h 148862"/>
                  <a:gd name="connsiteX4-79" fmla="*/ 9 w 140173"/>
                  <a:gd name="connsiteY4-80" fmla="*/ 71451 h 148862"/>
                  <a:gd name="connsiteX0-81" fmla="*/ 9 w 140257"/>
                  <a:gd name="connsiteY0-82" fmla="*/ 71451 h 148862"/>
                  <a:gd name="connsiteX1-83" fmla="*/ 71446 w 140257"/>
                  <a:gd name="connsiteY1-84" fmla="*/ 14 h 148862"/>
                  <a:gd name="connsiteX2-85" fmla="*/ 140026 w 140257"/>
                  <a:gd name="connsiteY2-86" fmla="*/ 77166 h 148862"/>
                  <a:gd name="connsiteX3-87" fmla="*/ 74304 w 140257"/>
                  <a:gd name="connsiteY3-88" fmla="*/ 148604 h 148862"/>
                  <a:gd name="connsiteX4-89" fmla="*/ 9 w 140257"/>
                  <a:gd name="connsiteY4-90" fmla="*/ 71451 h 1488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40257" h="148862">
                    <a:moveTo>
                      <a:pt x="9" y="71451"/>
                    </a:moveTo>
                    <a:cubicBezTo>
                      <a:pt x="-467" y="46686"/>
                      <a:pt x="19535" y="-938"/>
                      <a:pt x="71446" y="14"/>
                    </a:cubicBezTo>
                    <a:cubicBezTo>
                      <a:pt x="123357" y="966"/>
                      <a:pt x="142638" y="44242"/>
                      <a:pt x="140026" y="77166"/>
                    </a:cubicBezTo>
                    <a:cubicBezTo>
                      <a:pt x="141931" y="102883"/>
                      <a:pt x="125739" y="152890"/>
                      <a:pt x="74304" y="148604"/>
                    </a:cubicBezTo>
                    <a:cubicBezTo>
                      <a:pt x="22869" y="144318"/>
                      <a:pt x="485" y="96216"/>
                      <a:pt x="9" y="71451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任意多边形 71"/>
              <p:cNvSpPr/>
              <p:nvPr/>
            </p:nvSpPr>
            <p:spPr>
              <a:xfrm>
                <a:off x="2176934" y="4495047"/>
                <a:ext cx="227805" cy="371040"/>
              </a:xfrm>
              <a:custGeom>
                <a:avLst/>
                <a:gdLst>
                  <a:gd name="connsiteX0" fmla="*/ 131483 w 768692"/>
                  <a:gd name="connsiteY0" fmla="*/ 0 h 962212"/>
                  <a:gd name="connsiteX1" fmla="*/ 394448 w 768692"/>
                  <a:gd name="connsiteY1" fmla="*/ 197223 h 962212"/>
                  <a:gd name="connsiteX2" fmla="*/ 621553 w 768692"/>
                  <a:gd name="connsiteY2" fmla="*/ 137459 h 962212"/>
                  <a:gd name="connsiteX3" fmla="*/ 764989 w 768692"/>
                  <a:gd name="connsiteY3" fmla="*/ 472141 h 962212"/>
                  <a:gd name="connsiteX4" fmla="*/ 472142 w 768692"/>
                  <a:gd name="connsiteY4" fmla="*/ 531906 h 962212"/>
                  <a:gd name="connsiteX5" fmla="*/ 591671 w 768692"/>
                  <a:gd name="connsiteY5" fmla="*/ 770965 h 962212"/>
                  <a:gd name="connsiteX6" fmla="*/ 442259 w 768692"/>
                  <a:gd name="connsiteY6" fmla="*/ 806823 h 962212"/>
                  <a:gd name="connsiteX7" fmla="*/ 352612 w 768692"/>
                  <a:gd name="connsiteY7" fmla="*/ 693271 h 962212"/>
                  <a:gd name="connsiteX8" fmla="*/ 197224 w 768692"/>
                  <a:gd name="connsiteY8" fmla="*/ 878541 h 962212"/>
                  <a:gd name="connsiteX9" fmla="*/ 0 w 768692"/>
                  <a:gd name="connsiteY9" fmla="*/ 962212 h 962212"/>
                  <a:gd name="connsiteX0-1" fmla="*/ 61103 w 698312"/>
                  <a:gd name="connsiteY0-2" fmla="*/ 0 h 1082820"/>
                  <a:gd name="connsiteX1-3" fmla="*/ 324068 w 698312"/>
                  <a:gd name="connsiteY1-4" fmla="*/ 197223 h 1082820"/>
                  <a:gd name="connsiteX2-5" fmla="*/ 551173 w 698312"/>
                  <a:gd name="connsiteY2-6" fmla="*/ 137459 h 1082820"/>
                  <a:gd name="connsiteX3-7" fmla="*/ 694609 w 698312"/>
                  <a:gd name="connsiteY3-8" fmla="*/ 472141 h 1082820"/>
                  <a:gd name="connsiteX4-9" fmla="*/ 401762 w 698312"/>
                  <a:gd name="connsiteY4-10" fmla="*/ 531906 h 1082820"/>
                  <a:gd name="connsiteX5-11" fmla="*/ 521291 w 698312"/>
                  <a:gd name="connsiteY5-12" fmla="*/ 770965 h 1082820"/>
                  <a:gd name="connsiteX6-13" fmla="*/ 371879 w 698312"/>
                  <a:gd name="connsiteY6-14" fmla="*/ 806823 h 1082820"/>
                  <a:gd name="connsiteX7-15" fmla="*/ 282232 w 698312"/>
                  <a:gd name="connsiteY7-16" fmla="*/ 693271 h 1082820"/>
                  <a:gd name="connsiteX8-17" fmla="*/ 126844 w 698312"/>
                  <a:gd name="connsiteY8-18" fmla="*/ 878541 h 1082820"/>
                  <a:gd name="connsiteX9-19" fmla="*/ 0 w 698312"/>
                  <a:gd name="connsiteY9-20" fmla="*/ 1082820 h 1082820"/>
                  <a:gd name="connsiteX0-21" fmla="*/ 61103 w 698312"/>
                  <a:gd name="connsiteY0-22" fmla="*/ 0 h 1082820"/>
                  <a:gd name="connsiteX1-23" fmla="*/ 324068 w 698312"/>
                  <a:gd name="connsiteY1-24" fmla="*/ 197223 h 1082820"/>
                  <a:gd name="connsiteX2-25" fmla="*/ 551173 w 698312"/>
                  <a:gd name="connsiteY2-26" fmla="*/ 137459 h 1082820"/>
                  <a:gd name="connsiteX3-27" fmla="*/ 694609 w 698312"/>
                  <a:gd name="connsiteY3-28" fmla="*/ 472141 h 1082820"/>
                  <a:gd name="connsiteX4-29" fmla="*/ 401762 w 698312"/>
                  <a:gd name="connsiteY4-30" fmla="*/ 531906 h 1082820"/>
                  <a:gd name="connsiteX5-31" fmla="*/ 521291 w 698312"/>
                  <a:gd name="connsiteY5-32" fmla="*/ 770965 h 1082820"/>
                  <a:gd name="connsiteX6-33" fmla="*/ 371879 w 698312"/>
                  <a:gd name="connsiteY6-34" fmla="*/ 806823 h 1082820"/>
                  <a:gd name="connsiteX7-35" fmla="*/ 282232 w 698312"/>
                  <a:gd name="connsiteY7-36" fmla="*/ 693271 h 1082820"/>
                  <a:gd name="connsiteX8-37" fmla="*/ 176111 w 698312"/>
                  <a:gd name="connsiteY8-38" fmla="*/ 905342 h 1082820"/>
                  <a:gd name="connsiteX9-39" fmla="*/ 0 w 698312"/>
                  <a:gd name="connsiteY9-40" fmla="*/ 1082820 h 108282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</a:cxnLst>
                <a:rect l="l" t="t" r="r" b="b"/>
                <a:pathLst>
                  <a:path w="698312" h="1082820">
                    <a:moveTo>
                      <a:pt x="61103" y="0"/>
                    </a:moveTo>
                    <a:cubicBezTo>
                      <a:pt x="151746" y="87156"/>
                      <a:pt x="242390" y="174313"/>
                      <a:pt x="324068" y="197223"/>
                    </a:cubicBezTo>
                    <a:cubicBezTo>
                      <a:pt x="405746" y="220133"/>
                      <a:pt x="489416" y="91639"/>
                      <a:pt x="551173" y="137459"/>
                    </a:cubicBezTo>
                    <a:cubicBezTo>
                      <a:pt x="612930" y="183279"/>
                      <a:pt x="719511" y="406400"/>
                      <a:pt x="694609" y="472141"/>
                    </a:cubicBezTo>
                    <a:cubicBezTo>
                      <a:pt x="669707" y="537882"/>
                      <a:pt x="430648" y="482102"/>
                      <a:pt x="401762" y="531906"/>
                    </a:cubicBezTo>
                    <a:cubicBezTo>
                      <a:pt x="372876" y="581710"/>
                      <a:pt x="526272" y="725146"/>
                      <a:pt x="521291" y="770965"/>
                    </a:cubicBezTo>
                    <a:cubicBezTo>
                      <a:pt x="516311" y="816785"/>
                      <a:pt x="411722" y="819772"/>
                      <a:pt x="371879" y="806823"/>
                    </a:cubicBezTo>
                    <a:cubicBezTo>
                      <a:pt x="332036" y="793874"/>
                      <a:pt x="314860" y="676851"/>
                      <a:pt x="282232" y="693271"/>
                    </a:cubicBezTo>
                    <a:cubicBezTo>
                      <a:pt x="249604" y="709691"/>
                      <a:pt x="223150" y="840417"/>
                      <a:pt x="176111" y="905342"/>
                    </a:cubicBezTo>
                    <a:cubicBezTo>
                      <a:pt x="129072" y="970267"/>
                      <a:pt x="69227" y="1063396"/>
                      <a:pt x="0" y="1082820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任意多边形 72"/>
              <p:cNvSpPr/>
              <p:nvPr/>
            </p:nvSpPr>
            <p:spPr>
              <a:xfrm>
                <a:off x="2353279" y="4809159"/>
                <a:ext cx="49757" cy="61548"/>
              </a:xfrm>
              <a:custGeom>
                <a:avLst/>
                <a:gdLst>
                  <a:gd name="connsiteX0" fmla="*/ 6763 w 126447"/>
                  <a:gd name="connsiteY0" fmla="*/ 18499 h 191822"/>
                  <a:gd name="connsiteX1" fmla="*/ 126292 w 126447"/>
                  <a:gd name="connsiteY1" fmla="*/ 24476 h 191822"/>
                  <a:gd name="connsiteX2" fmla="*/ 30669 w 126447"/>
                  <a:gd name="connsiteY2" fmla="*/ 191817 h 191822"/>
                  <a:gd name="connsiteX3" fmla="*/ 6763 w 126447"/>
                  <a:gd name="connsiteY3" fmla="*/ 18499 h 191822"/>
                  <a:gd name="connsiteX0-1" fmla="*/ 394 w 120595"/>
                  <a:gd name="connsiteY0-2" fmla="*/ 16500 h 159942"/>
                  <a:gd name="connsiteX1-3" fmla="*/ 119923 w 120595"/>
                  <a:gd name="connsiteY1-4" fmla="*/ 22477 h 159942"/>
                  <a:gd name="connsiteX2-5" fmla="*/ 84065 w 120595"/>
                  <a:gd name="connsiteY2-6" fmla="*/ 159936 h 159942"/>
                  <a:gd name="connsiteX3-7" fmla="*/ 394 w 120595"/>
                  <a:gd name="connsiteY3-8" fmla="*/ 16500 h 159942"/>
                  <a:gd name="connsiteX0-9" fmla="*/ 939 w 129518"/>
                  <a:gd name="connsiteY0-10" fmla="*/ 16500 h 160211"/>
                  <a:gd name="connsiteX1-11" fmla="*/ 120468 w 129518"/>
                  <a:gd name="connsiteY1-12" fmla="*/ 22477 h 160211"/>
                  <a:gd name="connsiteX2-13" fmla="*/ 84610 w 129518"/>
                  <a:gd name="connsiteY2-14" fmla="*/ 159936 h 160211"/>
                  <a:gd name="connsiteX3-15" fmla="*/ 939 w 129518"/>
                  <a:gd name="connsiteY3-16" fmla="*/ 16500 h 1602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29518" h="160211">
                    <a:moveTo>
                      <a:pt x="939" y="16500"/>
                    </a:moveTo>
                    <a:cubicBezTo>
                      <a:pt x="6915" y="-6410"/>
                      <a:pt x="116484" y="-6409"/>
                      <a:pt x="120468" y="22477"/>
                    </a:cubicBezTo>
                    <a:cubicBezTo>
                      <a:pt x="124452" y="51363"/>
                      <a:pt x="152344" y="152964"/>
                      <a:pt x="84610" y="159936"/>
                    </a:cubicBezTo>
                    <a:cubicBezTo>
                      <a:pt x="16876" y="166908"/>
                      <a:pt x="-5037" y="39410"/>
                      <a:pt x="939" y="16500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任意多边形 73"/>
              <p:cNvSpPr/>
              <p:nvPr/>
            </p:nvSpPr>
            <p:spPr>
              <a:xfrm>
                <a:off x="2500518" y="4409062"/>
                <a:ext cx="255640" cy="461540"/>
              </a:xfrm>
              <a:custGeom>
                <a:avLst/>
                <a:gdLst>
                  <a:gd name="connsiteX0" fmla="*/ 420402 w 665437"/>
                  <a:gd name="connsiteY0" fmla="*/ 0 h 1201399"/>
                  <a:gd name="connsiteX1" fmla="*/ 181343 w 665437"/>
                  <a:gd name="connsiteY1" fmla="*/ 161365 h 1201399"/>
                  <a:gd name="connsiteX2" fmla="*/ 37908 w 665437"/>
                  <a:gd name="connsiteY2" fmla="*/ 173318 h 1201399"/>
                  <a:gd name="connsiteX3" fmla="*/ 2049 w 665437"/>
                  <a:gd name="connsiteY3" fmla="*/ 239059 h 1201399"/>
                  <a:gd name="connsiteX4" fmla="*/ 37908 w 665437"/>
                  <a:gd name="connsiteY4" fmla="*/ 579718 h 1201399"/>
                  <a:gd name="connsiteX5" fmla="*/ 306849 w 665437"/>
                  <a:gd name="connsiteY5" fmla="*/ 753036 h 1201399"/>
                  <a:gd name="connsiteX6" fmla="*/ 282943 w 665437"/>
                  <a:gd name="connsiteY6" fmla="*/ 926353 h 1201399"/>
                  <a:gd name="connsiteX7" fmla="*/ 336731 w 665437"/>
                  <a:gd name="connsiteY7" fmla="*/ 1093695 h 1201399"/>
                  <a:gd name="connsiteX8" fmla="*/ 306849 w 665437"/>
                  <a:gd name="connsiteY8" fmla="*/ 1201271 h 1201399"/>
                  <a:gd name="connsiteX9" fmla="*/ 408449 w 665437"/>
                  <a:gd name="connsiteY9" fmla="*/ 1111624 h 1201399"/>
                  <a:gd name="connsiteX10" fmla="*/ 444308 w 665437"/>
                  <a:gd name="connsiteY10" fmla="*/ 944283 h 1201399"/>
                  <a:gd name="connsiteX11" fmla="*/ 516025 w 665437"/>
                  <a:gd name="connsiteY11" fmla="*/ 818777 h 1201399"/>
                  <a:gd name="connsiteX12" fmla="*/ 665437 w 665437"/>
                  <a:gd name="connsiteY12" fmla="*/ 753036 h 1201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5437" h="1201399">
                    <a:moveTo>
                      <a:pt x="420402" y="0"/>
                    </a:moveTo>
                    <a:cubicBezTo>
                      <a:pt x="332747" y="66239"/>
                      <a:pt x="245092" y="132479"/>
                      <a:pt x="181343" y="161365"/>
                    </a:cubicBezTo>
                    <a:cubicBezTo>
                      <a:pt x="117594" y="190251"/>
                      <a:pt x="67790" y="160369"/>
                      <a:pt x="37908" y="173318"/>
                    </a:cubicBezTo>
                    <a:cubicBezTo>
                      <a:pt x="8026" y="186267"/>
                      <a:pt x="2049" y="171326"/>
                      <a:pt x="2049" y="239059"/>
                    </a:cubicBezTo>
                    <a:cubicBezTo>
                      <a:pt x="2049" y="306792"/>
                      <a:pt x="-12892" y="494055"/>
                      <a:pt x="37908" y="579718"/>
                    </a:cubicBezTo>
                    <a:cubicBezTo>
                      <a:pt x="88708" y="665381"/>
                      <a:pt x="266010" y="695264"/>
                      <a:pt x="306849" y="753036"/>
                    </a:cubicBezTo>
                    <a:cubicBezTo>
                      <a:pt x="347688" y="810808"/>
                      <a:pt x="277963" y="869577"/>
                      <a:pt x="282943" y="926353"/>
                    </a:cubicBezTo>
                    <a:cubicBezTo>
                      <a:pt x="287923" y="983129"/>
                      <a:pt x="332747" y="1047875"/>
                      <a:pt x="336731" y="1093695"/>
                    </a:cubicBezTo>
                    <a:cubicBezTo>
                      <a:pt x="340715" y="1139515"/>
                      <a:pt x="294896" y="1198283"/>
                      <a:pt x="306849" y="1201271"/>
                    </a:cubicBezTo>
                    <a:cubicBezTo>
                      <a:pt x="318802" y="1204259"/>
                      <a:pt x="385539" y="1154455"/>
                      <a:pt x="408449" y="1111624"/>
                    </a:cubicBezTo>
                    <a:cubicBezTo>
                      <a:pt x="431359" y="1068793"/>
                      <a:pt x="426379" y="993091"/>
                      <a:pt x="444308" y="944283"/>
                    </a:cubicBezTo>
                    <a:cubicBezTo>
                      <a:pt x="462237" y="895475"/>
                      <a:pt x="479170" y="850651"/>
                      <a:pt x="516025" y="818777"/>
                    </a:cubicBezTo>
                    <a:cubicBezTo>
                      <a:pt x="552880" y="786903"/>
                      <a:pt x="609158" y="769969"/>
                      <a:pt x="665437" y="753036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任意多边形 74"/>
              <p:cNvSpPr/>
              <p:nvPr/>
            </p:nvSpPr>
            <p:spPr>
              <a:xfrm>
                <a:off x="2693191" y="4801426"/>
                <a:ext cx="48215" cy="91839"/>
              </a:xfrm>
              <a:custGeom>
                <a:avLst/>
                <a:gdLst>
                  <a:gd name="connsiteX0" fmla="*/ 125506 w 125506"/>
                  <a:gd name="connsiteY0" fmla="*/ 0 h 239059"/>
                  <a:gd name="connsiteX1" fmla="*/ 59765 w 125506"/>
                  <a:gd name="connsiteY1" fmla="*/ 23906 h 239059"/>
                  <a:gd name="connsiteX2" fmla="*/ 0 w 125506"/>
                  <a:gd name="connsiteY2" fmla="*/ 143435 h 239059"/>
                  <a:gd name="connsiteX3" fmla="*/ 59765 w 125506"/>
                  <a:gd name="connsiteY3" fmla="*/ 239059 h 239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506" h="239059">
                    <a:moveTo>
                      <a:pt x="125506" y="0"/>
                    </a:moveTo>
                    <a:cubicBezTo>
                      <a:pt x="103094" y="0"/>
                      <a:pt x="80683" y="0"/>
                      <a:pt x="59765" y="23906"/>
                    </a:cubicBezTo>
                    <a:cubicBezTo>
                      <a:pt x="38847" y="47812"/>
                      <a:pt x="0" y="107576"/>
                      <a:pt x="0" y="143435"/>
                    </a:cubicBezTo>
                    <a:cubicBezTo>
                      <a:pt x="0" y="179294"/>
                      <a:pt x="29882" y="209176"/>
                      <a:pt x="59765" y="239059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4" name="任意多边形 53"/>
            <p:cNvSpPr/>
            <p:nvPr/>
          </p:nvSpPr>
          <p:spPr>
            <a:xfrm rot="20279529">
              <a:off x="2598988" y="4623569"/>
              <a:ext cx="174702" cy="83215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rot="20279529">
              <a:off x="2479596" y="4480372"/>
              <a:ext cx="223342" cy="1187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 rot="20279529">
              <a:off x="2127434" y="4559064"/>
              <a:ext cx="113703" cy="55204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 rot="20279529">
              <a:off x="2594342" y="4571927"/>
              <a:ext cx="163589" cy="96477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 rot="20279529">
              <a:off x="2135496" y="4638952"/>
              <a:ext cx="269481" cy="1483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 rot="20279529">
              <a:off x="2551872" y="4532481"/>
              <a:ext cx="202631" cy="103393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 rot="20279529">
              <a:off x="2524326" y="4506288"/>
              <a:ext cx="197416" cy="96522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 60"/>
            <p:cNvSpPr/>
            <p:nvPr/>
          </p:nvSpPr>
          <p:spPr>
            <a:xfrm rot="20279529">
              <a:off x="2501282" y="4464098"/>
              <a:ext cx="153497" cy="79925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 rot="20279529">
              <a:off x="2328701" y="4625707"/>
              <a:ext cx="74052" cy="2824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20279529">
              <a:off x="2130538" y="4603506"/>
              <a:ext cx="189693" cy="97507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 rot="20279529">
              <a:off x="2599025" y="4660637"/>
              <a:ext cx="191800" cy="92351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 rot="20279529">
              <a:off x="2611278" y="4795372"/>
              <a:ext cx="62292" cy="380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20279529">
              <a:off x="2492800" y="4489548"/>
              <a:ext cx="71293" cy="50292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 rot="20279529">
              <a:off x="2118580" y="4584223"/>
              <a:ext cx="149665" cy="78198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 rot="20279529">
              <a:off x="2127493" y="4608630"/>
              <a:ext cx="255388" cy="139141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20279529">
              <a:off x="2284592" y="4709098"/>
              <a:ext cx="38604" cy="23656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 rot="20279529">
              <a:off x="2302799" y="4734812"/>
              <a:ext cx="38604" cy="23656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7" name="文本框 76"/>
          <p:cNvSpPr txBox="1"/>
          <p:nvPr/>
        </p:nvSpPr>
        <p:spPr>
          <a:xfrm>
            <a:off x="1659242" y="122261"/>
            <a:ext cx="8726170" cy="82994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l"/>
            <a:r>
              <a:rPr lang="zh-CN" altLang="en-US" sz="4800" b="1" dirty="0" smtClean="0">
                <a:solidFill>
                  <a:srgbClr val="FF0000"/>
                </a:solidFill>
                <a:latin typeface="迷你简行楷碑" panose="020B0602010101010101" charset="-122"/>
                <a:ea typeface="迷你简行楷碑" panose="020B0602010101010101" charset="-122"/>
              </a:rPr>
              <a:t>明确关系——常考哪些复句关系</a:t>
            </a:r>
            <a:endParaRPr lang="zh-CN" altLang="en-US" sz="4800" b="1" dirty="0" smtClean="0">
              <a:solidFill>
                <a:srgbClr val="FF0000"/>
              </a:solidFill>
              <a:latin typeface="迷你简行楷碑" panose="020B0602010101010101" charset="-122"/>
              <a:ea typeface="迷你简行楷碑" panose="020B0602010101010101" charset="-122"/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-894918" y="3954141"/>
            <a:ext cx="765646" cy="76564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-894918" y="3195132"/>
            <a:ext cx="765646" cy="765646"/>
          </a:xfrm>
          <a:prstGeom prst="ellipse">
            <a:avLst/>
          </a:prstGeom>
          <a:solidFill>
            <a:srgbClr val="76AA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-894918" y="2432805"/>
            <a:ext cx="765646" cy="765646"/>
          </a:xfrm>
          <a:prstGeom prst="ellipse">
            <a:avLst/>
          </a:prstGeom>
          <a:solidFill>
            <a:srgbClr val="FF3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-874228" y="1670696"/>
            <a:ext cx="765646" cy="765646"/>
          </a:xfrm>
          <a:prstGeom prst="ellipse">
            <a:avLst/>
          </a:prstGeom>
          <a:solidFill>
            <a:srgbClr val="F7B6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2" name="组合 101"/>
          <p:cNvGrpSpPr/>
          <p:nvPr/>
        </p:nvGrpSpPr>
        <p:grpSpPr>
          <a:xfrm>
            <a:off x="454660" y="1101725"/>
            <a:ext cx="1272540" cy="1403985"/>
            <a:chOff x="6862211" y="1964777"/>
            <a:chExt cx="1554424" cy="1530900"/>
          </a:xfrm>
        </p:grpSpPr>
        <p:sp>
          <p:nvSpPr>
            <p:cNvPr id="103" name="椭圆 31"/>
            <p:cNvSpPr/>
            <p:nvPr/>
          </p:nvSpPr>
          <p:spPr>
            <a:xfrm>
              <a:off x="6862211" y="1964777"/>
              <a:ext cx="1554424" cy="1530900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noFill/>
            <a:ln w="25400" cap="rnd">
              <a:solidFill>
                <a:srgbClr val="FF3E3E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40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04" name="组合 103"/>
            <p:cNvGrpSpPr/>
            <p:nvPr/>
          </p:nvGrpSpPr>
          <p:grpSpPr>
            <a:xfrm>
              <a:off x="7242207" y="2108726"/>
              <a:ext cx="639019" cy="746829"/>
              <a:chOff x="4741863" y="766763"/>
              <a:chExt cx="517525" cy="604838"/>
            </a:xfrm>
            <a:noFill/>
          </p:grpSpPr>
          <p:sp>
            <p:nvSpPr>
              <p:cNvPr id="106" name="Freeform 23"/>
              <p:cNvSpPr>
                <a:spLocks noEditPoints="1"/>
              </p:cNvSpPr>
              <p:nvPr/>
            </p:nvSpPr>
            <p:spPr bwMode="auto">
              <a:xfrm>
                <a:off x="4741863" y="766763"/>
                <a:ext cx="517525" cy="604838"/>
              </a:xfrm>
              <a:custGeom>
                <a:avLst/>
                <a:gdLst>
                  <a:gd name="T0" fmla="*/ 113 w 175"/>
                  <a:gd name="T1" fmla="*/ 0 h 205"/>
                  <a:gd name="T2" fmla="*/ 111 w 175"/>
                  <a:gd name="T3" fmla="*/ 2 h 205"/>
                  <a:gd name="T4" fmla="*/ 11 w 175"/>
                  <a:gd name="T5" fmla="*/ 62 h 205"/>
                  <a:gd name="T6" fmla="*/ 69 w 175"/>
                  <a:gd name="T7" fmla="*/ 200 h 205"/>
                  <a:gd name="T8" fmla="*/ 121 w 175"/>
                  <a:gd name="T9" fmla="*/ 187 h 205"/>
                  <a:gd name="T10" fmla="*/ 173 w 175"/>
                  <a:gd name="T11" fmla="*/ 157 h 205"/>
                  <a:gd name="T12" fmla="*/ 153 w 175"/>
                  <a:gd name="T13" fmla="*/ 91 h 205"/>
                  <a:gd name="T14" fmla="*/ 108 w 175"/>
                  <a:gd name="T15" fmla="*/ 9 h 205"/>
                  <a:gd name="T16" fmla="*/ 98 w 175"/>
                  <a:gd name="T17" fmla="*/ 13 h 205"/>
                  <a:gd name="T18" fmla="*/ 24 w 175"/>
                  <a:gd name="T19" fmla="*/ 45 h 205"/>
                  <a:gd name="T20" fmla="*/ 41 w 175"/>
                  <a:gd name="T21" fmla="*/ 38 h 205"/>
                  <a:gd name="T22" fmla="*/ 34 w 175"/>
                  <a:gd name="T23" fmla="*/ 42 h 205"/>
                  <a:gd name="T24" fmla="*/ 107 w 175"/>
                  <a:gd name="T25" fmla="*/ 15 h 205"/>
                  <a:gd name="T26" fmla="*/ 28 w 175"/>
                  <a:gd name="T27" fmla="*/ 48 h 205"/>
                  <a:gd name="T28" fmla="*/ 107 w 175"/>
                  <a:gd name="T29" fmla="*/ 20 h 205"/>
                  <a:gd name="T30" fmla="*/ 67 w 175"/>
                  <a:gd name="T31" fmla="*/ 41 h 205"/>
                  <a:gd name="T32" fmla="*/ 15 w 175"/>
                  <a:gd name="T33" fmla="*/ 58 h 205"/>
                  <a:gd name="T34" fmla="*/ 117 w 175"/>
                  <a:gd name="T35" fmla="*/ 38 h 205"/>
                  <a:gd name="T36" fmla="*/ 166 w 175"/>
                  <a:gd name="T37" fmla="*/ 158 h 205"/>
                  <a:gd name="T38" fmla="*/ 94 w 175"/>
                  <a:gd name="T39" fmla="*/ 192 h 205"/>
                  <a:gd name="T40" fmla="*/ 69 w 175"/>
                  <a:gd name="T41" fmla="*/ 200 h 205"/>
                  <a:gd name="T42" fmla="*/ 15 w 175"/>
                  <a:gd name="T43" fmla="*/ 62 h 205"/>
                  <a:gd name="T44" fmla="*/ 15 w 175"/>
                  <a:gd name="T45" fmla="*/ 62 h 205"/>
                  <a:gd name="T46" fmla="*/ 16 w 175"/>
                  <a:gd name="T47" fmla="*/ 62 h 205"/>
                  <a:gd name="T48" fmla="*/ 29 w 175"/>
                  <a:gd name="T49" fmla="*/ 59 h 205"/>
                  <a:gd name="T50" fmla="*/ 112 w 175"/>
                  <a:gd name="T51" fmla="*/ 27 h 205"/>
                  <a:gd name="T52" fmla="*/ 113 w 175"/>
                  <a:gd name="T53" fmla="*/ 27 h 205"/>
                  <a:gd name="T54" fmla="*/ 169 w 175"/>
                  <a:gd name="T55" fmla="*/ 153 h 205"/>
                  <a:gd name="T56" fmla="*/ 130 w 175"/>
                  <a:gd name="T57" fmla="*/ 56 h 205"/>
                  <a:gd name="T58" fmla="*/ 117 w 175"/>
                  <a:gd name="T59" fmla="*/ 22 h 205"/>
                  <a:gd name="T60" fmla="*/ 114 w 175"/>
                  <a:gd name="T61" fmla="*/ 21 h 205"/>
                  <a:gd name="T62" fmla="*/ 113 w 175"/>
                  <a:gd name="T63" fmla="*/ 7 h 205"/>
                  <a:gd name="T64" fmla="*/ 158 w 175"/>
                  <a:gd name="T65" fmla="*/ 113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75" h="205">
                    <a:moveTo>
                      <a:pt x="115" y="2"/>
                    </a:moveTo>
                    <a:cubicBezTo>
                      <a:pt x="115" y="1"/>
                      <a:pt x="114" y="0"/>
                      <a:pt x="113" y="0"/>
                    </a:cubicBezTo>
                    <a:cubicBezTo>
                      <a:pt x="112" y="0"/>
                      <a:pt x="112" y="1"/>
                      <a:pt x="112" y="1"/>
                    </a:cubicBezTo>
                    <a:cubicBezTo>
                      <a:pt x="111" y="1"/>
                      <a:pt x="111" y="2"/>
                      <a:pt x="111" y="2"/>
                    </a:cubicBezTo>
                    <a:cubicBezTo>
                      <a:pt x="82" y="12"/>
                      <a:pt x="54" y="25"/>
                      <a:pt x="26" y="38"/>
                    </a:cubicBezTo>
                    <a:cubicBezTo>
                      <a:pt x="20" y="40"/>
                      <a:pt x="0" y="55"/>
                      <a:pt x="11" y="62"/>
                    </a:cubicBezTo>
                    <a:cubicBezTo>
                      <a:pt x="27" y="109"/>
                      <a:pt x="46" y="155"/>
                      <a:pt x="65" y="201"/>
                    </a:cubicBezTo>
                    <a:cubicBezTo>
                      <a:pt x="66" y="203"/>
                      <a:pt x="69" y="202"/>
                      <a:pt x="69" y="200"/>
                    </a:cubicBezTo>
                    <a:cubicBezTo>
                      <a:pt x="69" y="200"/>
                      <a:pt x="69" y="200"/>
                      <a:pt x="69" y="200"/>
                    </a:cubicBezTo>
                    <a:cubicBezTo>
                      <a:pt x="85" y="205"/>
                      <a:pt x="106" y="193"/>
                      <a:pt x="121" y="187"/>
                    </a:cubicBezTo>
                    <a:cubicBezTo>
                      <a:pt x="138" y="180"/>
                      <a:pt x="159" y="174"/>
                      <a:pt x="172" y="160"/>
                    </a:cubicBezTo>
                    <a:cubicBezTo>
                      <a:pt x="174" y="159"/>
                      <a:pt x="173" y="158"/>
                      <a:pt x="173" y="157"/>
                    </a:cubicBezTo>
                    <a:cubicBezTo>
                      <a:pt x="175" y="149"/>
                      <a:pt x="174" y="142"/>
                      <a:pt x="171" y="134"/>
                    </a:cubicBezTo>
                    <a:cubicBezTo>
                      <a:pt x="166" y="120"/>
                      <a:pt x="159" y="106"/>
                      <a:pt x="153" y="91"/>
                    </a:cubicBezTo>
                    <a:cubicBezTo>
                      <a:pt x="141" y="62"/>
                      <a:pt x="130" y="31"/>
                      <a:pt x="115" y="2"/>
                    </a:cubicBezTo>
                    <a:close/>
                    <a:moveTo>
                      <a:pt x="108" y="9"/>
                    </a:moveTo>
                    <a:cubicBezTo>
                      <a:pt x="107" y="10"/>
                      <a:pt x="107" y="11"/>
                      <a:pt x="107" y="11"/>
                    </a:cubicBezTo>
                    <a:cubicBezTo>
                      <a:pt x="104" y="12"/>
                      <a:pt x="101" y="13"/>
                      <a:pt x="98" y="13"/>
                    </a:cubicBezTo>
                    <a:cubicBezTo>
                      <a:pt x="101" y="12"/>
                      <a:pt x="104" y="11"/>
                      <a:pt x="108" y="9"/>
                    </a:cubicBezTo>
                    <a:close/>
                    <a:moveTo>
                      <a:pt x="24" y="45"/>
                    </a:moveTo>
                    <a:cubicBezTo>
                      <a:pt x="26" y="44"/>
                      <a:pt x="28" y="43"/>
                      <a:pt x="31" y="42"/>
                    </a:cubicBezTo>
                    <a:cubicBezTo>
                      <a:pt x="34" y="41"/>
                      <a:pt x="37" y="39"/>
                      <a:pt x="41" y="38"/>
                    </a:cubicBezTo>
                    <a:cubicBezTo>
                      <a:pt x="41" y="38"/>
                      <a:pt x="41" y="37"/>
                      <a:pt x="42" y="37"/>
                    </a:cubicBezTo>
                    <a:cubicBezTo>
                      <a:pt x="39" y="39"/>
                      <a:pt x="37" y="40"/>
                      <a:pt x="34" y="42"/>
                    </a:cubicBezTo>
                    <a:cubicBezTo>
                      <a:pt x="33" y="42"/>
                      <a:pt x="34" y="44"/>
                      <a:pt x="35" y="43"/>
                    </a:cubicBezTo>
                    <a:cubicBezTo>
                      <a:pt x="58" y="32"/>
                      <a:pt x="82" y="24"/>
                      <a:pt x="107" y="15"/>
                    </a:cubicBezTo>
                    <a:cubicBezTo>
                      <a:pt x="107" y="16"/>
                      <a:pt x="107" y="17"/>
                      <a:pt x="107" y="18"/>
                    </a:cubicBezTo>
                    <a:cubicBezTo>
                      <a:pt x="80" y="27"/>
                      <a:pt x="54" y="38"/>
                      <a:pt x="28" y="48"/>
                    </a:cubicBezTo>
                    <a:cubicBezTo>
                      <a:pt x="27" y="49"/>
                      <a:pt x="27" y="51"/>
                      <a:pt x="29" y="50"/>
                    </a:cubicBezTo>
                    <a:cubicBezTo>
                      <a:pt x="55" y="42"/>
                      <a:pt x="82" y="32"/>
                      <a:pt x="107" y="20"/>
                    </a:cubicBezTo>
                    <a:cubicBezTo>
                      <a:pt x="108" y="21"/>
                      <a:pt x="108" y="22"/>
                      <a:pt x="108" y="23"/>
                    </a:cubicBezTo>
                    <a:cubicBezTo>
                      <a:pt x="94" y="28"/>
                      <a:pt x="81" y="36"/>
                      <a:pt x="67" y="41"/>
                    </a:cubicBezTo>
                    <a:cubicBezTo>
                      <a:pt x="50" y="47"/>
                      <a:pt x="33" y="53"/>
                      <a:pt x="16" y="58"/>
                    </a:cubicBezTo>
                    <a:cubicBezTo>
                      <a:pt x="16" y="58"/>
                      <a:pt x="15" y="58"/>
                      <a:pt x="15" y="58"/>
                    </a:cubicBezTo>
                    <a:cubicBezTo>
                      <a:pt x="18" y="54"/>
                      <a:pt x="21" y="49"/>
                      <a:pt x="24" y="45"/>
                    </a:cubicBezTo>
                    <a:close/>
                    <a:moveTo>
                      <a:pt x="117" y="38"/>
                    </a:moveTo>
                    <a:cubicBezTo>
                      <a:pt x="122" y="52"/>
                      <a:pt x="127" y="65"/>
                      <a:pt x="133" y="78"/>
                    </a:cubicBezTo>
                    <a:cubicBezTo>
                      <a:pt x="144" y="105"/>
                      <a:pt x="155" y="131"/>
                      <a:pt x="166" y="158"/>
                    </a:cubicBezTo>
                    <a:cubicBezTo>
                      <a:pt x="154" y="170"/>
                      <a:pt x="132" y="176"/>
                      <a:pt x="116" y="182"/>
                    </a:cubicBezTo>
                    <a:cubicBezTo>
                      <a:pt x="109" y="185"/>
                      <a:pt x="101" y="189"/>
                      <a:pt x="94" y="192"/>
                    </a:cubicBezTo>
                    <a:cubicBezTo>
                      <a:pt x="85" y="195"/>
                      <a:pt x="76" y="196"/>
                      <a:pt x="69" y="200"/>
                    </a:cubicBezTo>
                    <a:cubicBezTo>
                      <a:pt x="69" y="200"/>
                      <a:pt x="69" y="200"/>
                      <a:pt x="69" y="200"/>
                    </a:cubicBezTo>
                    <a:cubicBezTo>
                      <a:pt x="69" y="200"/>
                      <a:pt x="69" y="200"/>
                      <a:pt x="69" y="200"/>
                    </a:cubicBezTo>
                    <a:cubicBezTo>
                      <a:pt x="52" y="153"/>
                      <a:pt x="34" y="107"/>
                      <a:pt x="15" y="62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15" y="62"/>
                      <a:pt x="16" y="62"/>
                      <a:pt x="16" y="62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18" y="62"/>
                      <a:pt x="19" y="62"/>
                      <a:pt x="20" y="62"/>
                    </a:cubicBezTo>
                    <a:cubicBezTo>
                      <a:pt x="23" y="62"/>
                      <a:pt x="27" y="61"/>
                      <a:pt x="29" y="59"/>
                    </a:cubicBezTo>
                    <a:cubicBezTo>
                      <a:pt x="42" y="56"/>
                      <a:pt x="54" y="52"/>
                      <a:pt x="67" y="48"/>
                    </a:cubicBezTo>
                    <a:cubicBezTo>
                      <a:pt x="82" y="42"/>
                      <a:pt x="99" y="36"/>
                      <a:pt x="112" y="27"/>
                    </a:cubicBezTo>
                    <a:cubicBezTo>
                      <a:pt x="112" y="27"/>
                      <a:pt x="112" y="27"/>
                      <a:pt x="112" y="27"/>
                    </a:cubicBezTo>
                    <a:cubicBezTo>
                      <a:pt x="113" y="27"/>
                      <a:pt x="113" y="27"/>
                      <a:pt x="113" y="27"/>
                    </a:cubicBezTo>
                    <a:cubicBezTo>
                      <a:pt x="113" y="31"/>
                      <a:pt x="115" y="35"/>
                      <a:pt x="117" y="38"/>
                    </a:cubicBezTo>
                    <a:close/>
                    <a:moveTo>
                      <a:pt x="169" y="153"/>
                    </a:moveTo>
                    <a:cubicBezTo>
                      <a:pt x="160" y="132"/>
                      <a:pt x="152" y="110"/>
                      <a:pt x="143" y="89"/>
                    </a:cubicBezTo>
                    <a:cubicBezTo>
                      <a:pt x="139" y="78"/>
                      <a:pt x="135" y="67"/>
                      <a:pt x="130" y="56"/>
                    </a:cubicBezTo>
                    <a:cubicBezTo>
                      <a:pt x="128" y="51"/>
                      <a:pt x="126" y="46"/>
                      <a:pt x="124" y="41"/>
                    </a:cubicBezTo>
                    <a:cubicBezTo>
                      <a:pt x="122" y="36"/>
                      <a:pt x="116" y="27"/>
                      <a:pt x="117" y="22"/>
                    </a:cubicBezTo>
                    <a:cubicBezTo>
                      <a:pt x="117" y="21"/>
                      <a:pt x="115" y="19"/>
                      <a:pt x="114" y="21"/>
                    </a:cubicBezTo>
                    <a:cubicBezTo>
                      <a:pt x="114" y="21"/>
                      <a:pt x="114" y="21"/>
                      <a:pt x="114" y="21"/>
                    </a:cubicBezTo>
                    <a:cubicBezTo>
                      <a:pt x="113" y="19"/>
                      <a:pt x="112" y="17"/>
                      <a:pt x="112" y="15"/>
                    </a:cubicBezTo>
                    <a:cubicBezTo>
                      <a:pt x="112" y="12"/>
                      <a:pt x="112" y="9"/>
                      <a:pt x="113" y="7"/>
                    </a:cubicBezTo>
                    <a:cubicBezTo>
                      <a:pt x="121" y="31"/>
                      <a:pt x="133" y="54"/>
                      <a:pt x="143" y="78"/>
                    </a:cubicBezTo>
                    <a:cubicBezTo>
                      <a:pt x="148" y="90"/>
                      <a:pt x="153" y="101"/>
                      <a:pt x="158" y="113"/>
                    </a:cubicBezTo>
                    <a:cubicBezTo>
                      <a:pt x="163" y="126"/>
                      <a:pt x="171" y="139"/>
                      <a:pt x="169" y="153"/>
                    </a:cubicBezTo>
                    <a:close/>
                  </a:path>
                </a:pathLst>
              </a:custGeom>
              <a:grpFill/>
              <a:ln w="9525">
                <a:solidFill>
                  <a:srgbClr val="FF3E3E"/>
                </a:solidFill>
                <a:round/>
              </a:ln>
            </p:spPr>
            <p:txBody>
              <a:bodyPr/>
              <a:lstStyle/>
              <a:p>
                <a:pPr fontAlgn="auto"/>
                <a:endParaRPr lang="zh-CN" altLang="en-US" sz="14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07" name="Freeform 24"/>
              <p:cNvSpPr/>
              <p:nvPr/>
            </p:nvSpPr>
            <p:spPr bwMode="auto">
              <a:xfrm>
                <a:off x="4837113" y="996951"/>
                <a:ext cx="76200" cy="150813"/>
              </a:xfrm>
              <a:custGeom>
                <a:avLst/>
                <a:gdLst>
                  <a:gd name="T0" fmla="*/ 4 w 26"/>
                  <a:gd name="T1" fmla="*/ 1 h 51"/>
                  <a:gd name="T2" fmla="*/ 1 w 26"/>
                  <a:gd name="T3" fmla="*/ 3 h 51"/>
                  <a:gd name="T4" fmla="*/ 18 w 26"/>
                  <a:gd name="T5" fmla="*/ 47 h 51"/>
                  <a:gd name="T6" fmla="*/ 25 w 26"/>
                  <a:gd name="T7" fmla="*/ 45 h 51"/>
                  <a:gd name="T8" fmla="*/ 4 w 26"/>
                  <a:gd name="T9" fmla="*/ 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51">
                    <a:moveTo>
                      <a:pt x="4" y="1"/>
                    </a:moveTo>
                    <a:cubicBezTo>
                      <a:pt x="3" y="0"/>
                      <a:pt x="0" y="1"/>
                      <a:pt x="1" y="3"/>
                    </a:cubicBezTo>
                    <a:cubicBezTo>
                      <a:pt x="6" y="18"/>
                      <a:pt x="13" y="32"/>
                      <a:pt x="18" y="47"/>
                    </a:cubicBezTo>
                    <a:cubicBezTo>
                      <a:pt x="20" y="51"/>
                      <a:pt x="26" y="49"/>
                      <a:pt x="25" y="45"/>
                    </a:cubicBezTo>
                    <a:cubicBezTo>
                      <a:pt x="19" y="30"/>
                      <a:pt x="13" y="15"/>
                      <a:pt x="4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FF3E3E"/>
                </a:solidFill>
                <a:round/>
              </a:ln>
            </p:spPr>
            <p:txBody>
              <a:bodyPr/>
              <a:lstStyle/>
              <a:p>
                <a:pPr fontAlgn="auto"/>
                <a:endParaRPr lang="zh-CN" altLang="en-US" sz="14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08" name="Freeform 25"/>
              <p:cNvSpPr/>
              <p:nvPr/>
            </p:nvSpPr>
            <p:spPr bwMode="auto">
              <a:xfrm>
                <a:off x="4848225" y="904876"/>
                <a:ext cx="284163" cy="249238"/>
              </a:xfrm>
              <a:custGeom>
                <a:avLst/>
                <a:gdLst>
                  <a:gd name="T0" fmla="*/ 76 w 96"/>
                  <a:gd name="T1" fmla="*/ 4 h 84"/>
                  <a:gd name="T2" fmla="*/ 75 w 96"/>
                  <a:gd name="T3" fmla="*/ 4 h 84"/>
                  <a:gd name="T4" fmla="*/ 72 w 96"/>
                  <a:gd name="T5" fmla="*/ 1 h 84"/>
                  <a:gd name="T6" fmla="*/ 2 w 96"/>
                  <a:gd name="T7" fmla="*/ 32 h 84"/>
                  <a:gd name="T8" fmla="*/ 3 w 96"/>
                  <a:gd name="T9" fmla="*/ 34 h 84"/>
                  <a:gd name="T10" fmla="*/ 73 w 96"/>
                  <a:gd name="T11" fmla="*/ 6 h 84"/>
                  <a:gd name="T12" fmla="*/ 89 w 96"/>
                  <a:gd name="T13" fmla="*/ 48 h 84"/>
                  <a:gd name="T14" fmla="*/ 89 w 96"/>
                  <a:gd name="T15" fmla="*/ 48 h 84"/>
                  <a:gd name="T16" fmla="*/ 21 w 96"/>
                  <a:gd name="T17" fmla="*/ 78 h 84"/>
                  <a:gd name="T18" fmla="*/ 23 w 96"/>
                  <a:gd name="T19" fmla="*/ 83 h 84"/>
                  <a:gd name="T20" fmla="*/ 92 w 96"/>
                  <a:gd name="T21" fmla="*/ 53 h 84"/>
                  <a:gd name="T22" fmla="*/ 93 w 96"/>
                  <a:gd name="T23" fmla="*/ 52 h 84"/>
                  <a:gd name="T24" fmla="*/ 95 w 96"/>
                  <a:gd name="T25" fmla="*/ 49 h 84"/>
                  <a:gd name="T26" fmla="*/ 76 w 96"/>
                  <a:gd name="T27" fmla="*/ 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6" h="84">
                    <a:moveTo>
                      <a:pt x="76" y="4"/>
                    </a:moveTo>
                    <a:cubicBezTo>
                      <a:pt x="76" y="4"/>
                      <a:pt x="76" y="4"/>
                      <a:pt x="75" y="4"/>
                    </a:cubicBezTo>
                    <a:cubicBezTo>
                      <a:pt x="76" y="2"/>
                      <a:pt x="74" y="0"/>
                      <a:pt x="72" y="1"/>
                    </a:cubicBezTo>
                    <a:cubicBezTo>
                      <a:pt x="48" y="9"/>
                      <a:pt x="24" y="20"/>
                      <a:pt x="2" y="32"/>
                    </a:cubicBezTo>
                    <a:cubicBezTo>
                      <a:pt x="0" y="33"/>
                      <a:pt x="1" y="35"/>
                      <a:pt x="3" y="34"/>
                    </a:cubicBezTo>
                    <a:cubicBezTo>
                      <a:pt x="26" y="26"/>
                      <a:pt x="50" y="17"/>
                      <a:pt x="73" y="6"/>
                    </a:cubicBezTo>
                    <a:cubicBezTo>
                      <a:pt x="75" y="21"/>
                      <a:pt x="82" y="35"/>
                      <a:pt x="89" y="48"/>
                    </a:cubicBezTo>
                    <a:cubicBezTo>
                      <a:pt x="89" y="48"/>
                      <a:pt x="89" y="48"/>
                      <a:pt x="89" y="48"/>
                    </a:cubicBezTo>
                    <a:cubicBezTo>
                      <a:pt x="66" y="55"/>
                      <a:pt x="43" y="68"/>
                      <a:pt x="21" y="78"/>
                    </a:cubicBezTo>
                    <a:cubicBezTo>
                      <a:pt x="18" y="80"/>
                      <a:pt x="20" y="84"/>
                      <a:pt x="23" y="83"/>
                    </a:cubicBezTo>
                    <a:cubicBezTo>
                      <a:pt x="46" y="74"/>
                      <a:pt x="71" y="65"/>
                      <a:pt x="92" y="53"/>
                    </a:cubicBezTo>
                    <a:cubicBezTo>
                      <a:pt x="92" y="52"/>
                      <a:pt x="93" y="52"/>
                      <a:pt x="93" y="52"/>
                    </a:cubicBezTo>
                    <a:cubicBezTo>
                      <a:pt x="94" y="52"/>
                      <a:pt x="96" y="51"/>
                      <a:pt x="95" y="49"/>
                    </a:cubicBezTo>
                    <a:cubicBezTo>
                      <a:pt x="90" y="34"/>
                      <a:pt x="85" y="17"/>
                      <a:pt x="76" y="4"/>
                    </a:cubicBezTo>
                    <a:close/>
                  </a:path>
                </a:pathLst>
              </a:custGeom>
              <a:grpFill/>
              <a:ln w="9525">
                <a:solidFill>
                  <a:srgbClr val="FF3E3E"/>
                </a:solidFill>
                <a:round/>
              </a:ln>
            </p:spPr>
            <p:txBody>
              <a:bodyPr/>
              <a:lstStyle/>
              <a:p>
                <a:pPr fontAlgn="auto"/>
                <a:endParaRPr lang="zh-CN" altLang="en-US" sz="14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09" name="Freeform 26"/>
              <p:cNvSpPr/>
              <p:nvPr/>
            </p:nvSpPr>
            <p:spPr bwMode="auto">
              <a:xfrm>
                <a:off x="4891088" y="962026"/>
                <a:ext cx="169863" cy="79375"/>
              </a:xfrm>
              <a:custGeom>
                <a:avLst/>
                <a:gdLst>
                  <a:gd name="T0" fmla="*/ 53 w 58"/>
                  <a:gd name="T1" fmla="*/ 1 h 27"/>
                  <a:gd name="T2" fmla="*/ 2 w 58"/>
                  <a:gd name="T3" fmla="*/ 22 h 27"/>
                  <a:gd name="T4" fmla="*/ 4 w 58"/>
                  <a:gd name="T5" fmla="*/ 26 h 27"/>
                  <a:gd name="T6" fmla="*/ 55 w 58"/>
                  <a:gd name="T7" fmla="*/ 7 h 27"/>
                  <a:gd name="T8" fmla="*/ 53 w 58"/>
                  <a:gd name="T9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7">
                    <a:moveTo>
                      <a:pt x="53" y="1"/>
                    </a:moveTo>
                    <a:cubicBezTo>
                      <a:pt x="36" y="5"/>
                      <a:pt x="18" y="13"/>
                      <a:pt x="2" y="22"/>
                    </a:cubicBezTo>
                    <a:cubicBezTo>
                      <a:pt x="0" y="23"/>
                      <a:pt x="1" y="27"/>
                      <a:pt x="4" y="26"/>
                    </a:cubicBezTo>
                    <a:cubicBezTo>
                      <a:pt x="21" y="20"/>
                      <a:pt x="39" y="14"/>
                      <a:pt x="55" y="7"/>
                    </a:cubicBezTo>
                    <a:cubicBezTo>
                      <a:pt x="58" y="5"/>
                      <a:pt x="57" y="0"/>
                      <a:pt x="53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FF3E3E"/>
                </a:solidFill>
                <a:round/>
              </a:ln>
            </p:spPr>
            <p:txBody>
              <a:bodyPr/>
              <a:lstStyle/>
              <a:p>
                <a:pPr fontAlgn="auto"/>
                <a:endParaRPr lang="zh-CN" altLang="en-US" sz="14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10" name="Freeform 27"/>
              <p:cNvSpPr/>
              <p:nvPr/>
            </p:nvSpPr>
            <p:spPr bwMode="auto">
              <a:xfrm>
                <a:off x="4922838" y="1009651"/>
                <a:ext cx="150813" cy="73025"/>
              </a:xfrm>
              <a:custGeom>
                <a:avLst/>
                <a:gdLst>
                  <a:gd name="T0" fmla="*/ 44 w 51"/>
                  <a:gd name="T1" fmla="*/ 1 h 25"/>
                  <a:gd name="T2" fmla="*/ 2 w 51"/>
                  <a:gd name="T3" fmla="*/ 21 h 25"/>
                  <a:gd name="T4" fmla="*/ 3 w 51"/>
                  <a:gd name="T5" fmla="*/ 24 h 25"/>
                  <a:gd name="T6" fmla="*/ 47 w 51"/>
                  <a:gd name="T7" fmla="*/ 8 h 25"/>
                  <a:gd name="T8" fmla="*/ 44 w 51"/>
                  <a:gd name="T9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5">
                    <a:moveTo>
                      <a:pt x="44" y="1"/>
                    </a:moveTo>
                    <a:cubicBezTo>
                      <a:pt x="30" y="6"/>
                      <a:pt x="16" y="14"/>
                      <a:pt x="2" y="21"/>
                    </a:cubicBezTo>
                    <a:cubicBezTo>
                      <a:pt x="0" y="22"/>
                      <a:pt x="1" y="25"/>
                      <a:pt x="3" y="24"/>
                    </a:cubicBezTo>
                    <a:cubicBezTo>
                      <a:pt x="18" y="19"/>
                      <a:pt x="33" y="14"/>
                      <a:pt x="47" y="8"/>
                    </a:cubicBezTo>
                    <a:cubicBezTo>
                      <a:pt x="51" y="6"/>
                      <a:pt x="48" y="0"/>
                      <a:pt x="44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FF3E3E"/>
                </a:solidFill>
                <a:round/>
              </a:ln>
            </p:spPr>
            <p:txBody>
              <a:bodyPr/>
              <a:lstStyle/>
              <a:p>
                <a:pPr fontAlgn="auto"/>
                <a:endParaRPr lang="zh-CN" altLang="en-US" sz="14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31" name="Freeform 5"/>
          <p:cNvSpPr>
            <a:spLocks noEditPoints="1"/>
          </p:cNvSpPr>
          <p:nvPr/>
        </p:nvSpPr>
        <p:spPr bwMode="auto">
          <a:xfrm rot="16200000">
            <a:off x="3808730" y="3248025"/>
            <a:ext cx="746760" cy="454025"/>
          </a:xfrm>
          <a:custGeom>
            <a:avLst/>
            <a:gdLst>
              <a:gd name="T0" fmla="*/ 422 w 572"/>
              <a:gd name="T1" fmla="*/ 251 h 254"/>
              <a:gd name="T2" fmla="*/ 415 w 572"/>
              <a:gd name="T3" fmla="*/ 17 h 254"/>
              <a:gd name="T4" fmla="*/ 381 w 572"/>
              <a:gd name="T5" fmla="*/ 92 h 254"/>
              <a:gd name="T6" fmla="*/ 31 w 572"/>
              <a:gd name="T7" fmla="*/ 34 h 254"/>
              <a:gd name="T8" fmla="*/ 43 w 572"/>
              <a:gd name="T9" fmla="*/ 224 h 254"/>
              <a:gd name="T10" fmla="*/ 203 w 572"/>
              <a:gd name="T11" fmla="*/ 174 h 254"/>
              <a:gd name="T12" fmla="*/ 52 w 572"/>
              <a:gd name="T13" fmla="*/ 141 h 254"/>
              <a:gd name="T14" fmla="*/ 57 w 572"/>
              <a:gd name="T15" fmla="*/ 132 h 254"/>
              <a:gd name="T16" fmla="*/ 127 w 572"/>
              <a:gd name="T17" fmla="*/ 173 h 254"/>
              <a:gd name="T18" fmla="*/ 103 w 572"/>
              <a:gd name="T19" fmla="*/ 187 h 254"/>
              <a:gd name="T20" fmla="*/ 59 w 572"/>
              <a:gd name="T21" fmla="*/ 77 h 254"/>
              <a:gd name="T22" fmla="*/ 94 w 572"/>
              <a:gd name="T23" fmla="*/ 79 h 254"/>
              <a:gd name="T24" fmla="*/ 191 w 572"/>
              <a:gd name="T25" fmla="*/ 155 h 254"/>
              <a:gd name="T26" fmla="*/ 228 w 572"/>
              <a:gd name="T27" fmla="*/ 167 h 254"/>
              <a:gd name="T28" fmla="*/ 248 w 572"/>
              <a:gd name="T29" fmla="*/ 166 h 254"/>
              <a:gd name="T30" fmla="*/ 298 w 572"/>
              <a:gd name="T31" fmla="*/ 127 h 254"/>
              <a:gd name="T32" fmla="*/ 334 w 572"/>
              <a:gd name="T33" fmla="*/ 165 h 254"/>
              <a:gd name="T34" fmla="*/ 421 w 572"/>
              <a:gd name="T35" fmla="*/ 245 h 254"/>
              <a:gd name="T36" fmla="*/ 439 w 572"/>
              <a:gd name="T37" fmla="*/ 234 h 254"/>
              <a:gd name="T38" fmla="*/ 492 w 572"/>
              <a:gd name="T39" fmla="*/ 190 h 254"/>
              <a:gd name="T40" fmla="*/ 514 w 572"/>
              <a:gd name="T41" fmla="*/ 181 h 254"/>
              <a:gd name="T42" fmla="*/ 558 w 572"/>
              <a:gd name="T43" fmla="*/ 148 h 254"/>
              <a:gd name="T44" fmla="*/ 501 w 572"/>
              <a:gd name="T45" fmla="*/ 84 h 254"/>
              <a:gd name="T46" fmla="*/ 427 w 572"/>
              <a:gd name="T47" fmla="*/ 28 h 254"/>
              <a:gd name="T48" fmla="*/ 449 w 572"/>
              <a:gd name="T49" fmla="*/ 54 h 254"/>
              <a:gd name="T50" fmla="*/ 421 w 572"/>
              <a:gd name="T51" fmla="*/ 90 h 254"/>
              <a:gd name="T52" fmla="*/ 555 w 572"/>
              <a:gd name="T53" fmla="*/ 151 h 254"/>
              <a:gd name="T54" fmla="*/ 533 w 572"/>
              <a:gd name="T55" fmla="*/ 167 h 254"/>
              <a:gd name="T56" fmla="*/ 498 w 572"/>
              <a:gd name="T57" fmla="*/ 128 h 254"/>
              <a:gd name="T58" fmla="*/ 442 w 572"/>
              <a:gd name="T59" fmla="*/ 114 h 254"/>
              <a:gd name="T60" fmla="*/ 426 w 572"/>
              <a:gd name="T61" fmla="*/ 118 h 254"/>
              <a:gd name="T62" fmla="*/ 426 w 572"/>
              <a:gd name="T63" fmla="*/ 118 h 254"/>
              <a:gd name="T64" fmla="*/ 405 w 572"/>
              <a:gd name="T65" fmla="*/ 116 h 254"/>
              <a:gd name="T66" fmla="*/ 334 w 572"/>
              <a:gd name="T67" fmla="*/ 98 h 254"/>
              <a:gd name="T68" fmla="*/ 372 w 572"/>
              <a:gd name="T69" fmla="*/ 110 h 254"/>
              <a:gd name="T70" fmla="*/ 418 w 572"/>
              <a:gd name="T71" fmla="*/ 141 h 254"/>
              <a:gd name="T72" fmla="*/ 478 w 572"/>
              <a:gd name="T73" fmla="*/ 197 h 254"/>
              <a:gd name="T74" fmla="*/ 468 w 572"/>
              <a:gd name="T75" fmla="*/ 191 h 254"/>
              <a:gd name="T76" fmla="*/ 428 w 572"/>
              <a:gd name="T77" fmla="*/ 206 h 254"/>
              <a:gd name="T78" fmla="*/ 466 w 572"/>
              <a:gd name="T79" fmla="*/ 213 h 254"/>
              <a:gd name="T80" fmla="*/ 420 w 572"/>
              <a:gd name="T81" fmla="*/ 168 h 254"/>
              <a:gd name="T82" fmla="*/ 304 w 572"/>
              <a:gd name="T83" fmla="*/ 100 h 254"/>
              <a:gd name="T84" fmla="*/ 299 w 572"/>
              <a:gd name="T85" fmla="*/ 109 h 254"/>
              <a:gd name="T86" fmla="*/ 424 w 572"/>
              <a:gd name="T87" fmla="*/ 187 h 254"/>
              <a:gd name="T88" fmla="*/ 298 w 572"/>
              <a:gd name="T89" fmla="*/ 112 h 254"/>
              <a:gd name="T90" fmla="*/ 232 w 572"/>
              <a:gd name="T91" fmla="*/ 91 h 254"/>
              <a:gd name="T92" fmla="*/ 230 w 572"/>
              <a:gd name="T93" fmla="*/ 95 h 254"/>
              <a:gd name="T94" fmla="*/ 258 w 572"/>
              <a:gd name="T95" fmla="*/ 159 h 254"/>
              <a:gd name="T96" fmla="*/ 295 w 572"/>
              <a:gd name="T97" fmla="*/ 158 h 254"/>
              <a:gd name="T98" fmla="*/ 185 w 572"/>
              <a:gd name="T99" fmla="*/ 82 h 254"/>
              <a:gd name="T100" fmla="*/ 188 w 572"/>
              <a:gd name="T101" fmla="*/ 92 h 254"/>
              <a:gd name="T102" fmla="*/ 234 w 572"/>
              <a:gd name="T103" fmla="*/ 147 h 254"/>
              <a:gd name="T104" fmla="*/ 122 w 572"/>
              <a:gd name="T105" fmla="*/ 66 h 254"/>
              <a:gd name="T106" fmla="*/ 118 w 572"/>
              <a:gd name="T107" fmla="*/ 69 h 254"/>
              <a:gd name="T108" fmla="*/ 62 w 572"/>
              <a:gd name="T109" fmla="*/ 42 h 254"/>
              <a:gd name="T110" fmla="*/ 41 w 572"/>
              <a:gd name="T111" fmla="*/ 41 h 254"/>
              <a:gd name="T112" fmla="*/ 96 w 572"/>
              <a:gd name="T113" fmla="*/ 93 h 254"/>
              <a:gd name="T114" fmla="*/ 58 w 572"/>
              <a:gd name="T115" fmla="*/ 179 h 254"/>
              <a:gd name="T116" fmla="*/ 79 w 572"/>
              <a:gd name="T117" fmla="*/ 188 h 254"/>
              <a:gd name="T118" fmla="*/ 70 w 572"/>
              <a:gd name="T119" fmla="*/ 201 h 254"/>
              <a:gd name="T120" fmla="*/ 51 w 572"/>
              <a:gd name="T121" fmla="*/ 207 h 254"/>
              <a:gd name="T122" fmla="*/ 63 w 572"/>
              <a:gd name="T123" fmla="*/ 205 h 254"/>
              <a:gd name="T124" fmla="*/ 32 w 572"/>
              <a:gd name="T125" fmla="*/ 205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72" h="254">
                <a:moveTo>
                  <a:pt x="65" y="219"/>
                </a:moveTo>
                <a:cubicBezTo>
                  <a:pt x="120" y="192"/>
                  <a:pt x="188" y="179"/>
                  <a:pt x="259" y="170"/>
                </a:cubicBezTo>
                <a:cubicBezTo>
                  <a:pt x="304" y="165"/>
                  <a:pt x="356" y="173"/>
                  <a:pt x="401" y="173"/>
                </a:cubicBezTo>
                <a:cubicBezTo>
                  <a:pt x="407" y="173"/>
                  <a:pt x="415" y="175"/>
                  <a:pt x="418" y="174"/>
                </a:cubicBezTo>
                <a:cubicBezTo>
                  <a:pt x="416" y="252"/>
                  <a:pt x="416" y="252"/>
                  <a:pt x="416" y="252"/>
                </a:cubicBezTo>
                <a:cubicBezTo>
                  <a:pt x="416" y="254"/>
                  <a:pt x="420" y="252"/>
                  <a:pt x="422" y="251"/>
                </a:cubicBezTo>
                <a:cubicBezTo>
                  <a:pt x="473" y="218"/>
                  <a:pt x="523" y="182"/>
                  <a:pt x="572" y="146"/>
                </a:cubicBezTo>
                <a:cubicBezTo>
                  <a:pt x="524" y="98"/>
                  <a:pt x="475" y="54"/>
                  <a:pt x="429" y="7"/>
                </a:cubicBezTo>
                <a:cubicBezTo>
                  <a:pt x="427" y="5"/>
                  <a:pt x="426" y="0"/>
                  <a:pt x="423" y="2"/>
                </a:cubicBezTo>
                <a:cubicBezTo>
                  <a:pt x="423" y="2"/>
                  <a:pt x="422" y="3"/>
                  <a:pt x="422" y="3"/>
                </a:cubicBezTo>
                <a:cubicBezTo>
                  <a:pt x="422" y="5"/>
                  <a:pt x="422" y="10"/>
                  <a:pt x="422" y="12"/>
                </a:cubicBezTo>
                <a:cubicBezTo>
                  <a:pt x="422" y="16"/>
                  <a:pt x="422" y="22"/>
                  <a:pt x="415" y="17"/>
                </a:cubicBezTo>
                <a:cubicBezTo>
                  <a:pt x="417" y="20"/>
                  <a:pt x="419" y="20"/>
                  <a:pt x="420" y="22"/>
                </a:cubicBezTo>
                <a:cubicBezTo>
                  <a:pt x="422" y="29"/>
                  <a:pt x="421" y="43"/>
                  <a:pt x="418" y="50"/>
                </a:cubicBezTo>
                <a:cubicBezTo>
                  <a:pt x="422" y="59"/>
                  <a:pt x="420" y="78"/>
                  <a:pt x="416" y="85"/>
                </a:cubicBezTo>
                <a:cubicBezTo>
                  <a:pt x="415" y="87"/>
                  <a:pt x="416" y="91"/>
                  <a:pt x="413" y="88"/>
                </a:cubicBezTo>
                <a:cubicBezTo>
                  <a:pt x="402" y="91"/>
                  <a:pt x="387" y="93"/>
                  <a:pt x="377" y="87"/>
                </a:cubicBezTo>
                <a:cubicBezTo>
                  <a:pt x="377" y="90"/>
                  <a:pt x="380" y="91"/>
                  <a:pt x="381" y="92"/>
                </a:cubicBezTo>
                <a:cubicBezTo>
                  <a:pt x="331" y="96"/>
                  <a:pt x="283" y="89"/>
                  <a:pt x="237" y="85"/>
                </a:cubicBezTo>
                <a:cubicBezTo>
                  <a:pt x="217" y="83"/>
                  <a:pt x="198" y="78"/>
                  <a:pt x="184" y="73"/>
                </a:cubicBezTo>
                <a:cubicBezTo>
                  <a:pt x="169" y="73"/>
                  <a:pt x="152" y="68"/>
                  <a:pt x="139" y="65"/>
                </a:cubicBezTo>
                <a:cubicBezTo>
                  <a:pt x="95" y="55"/>
                  <a:pt x="62" y="35"/>
                  <a:pt x="30" y="15"/>
                </a:cubicBezTo>
                <a:cubicBezTo>
                  <a:pt x="28" y="14"/>
                  <a:pt x="23" y="10"/>
                  <a:pt x="23" y="17"/>
                </a:cubicBezTo>
                <a:cubicBezTo>
                  <a:pt x="23" y="21"/>
                  <a:pt x="31" y="26"/>
                  <a:pt x="31" y="34"/>
                </a:cubicBezTo>
                <a:cubicBezTo>
                  <a:pt x="32" y="34"/>
                  <a:pt x="42" y="50"/>
                  <a:pt x="38" y="57"/>
                </a:cubicBezTo>
                <a:cubicBezTo>
                  <a:pt x="42" y="61"/>
                  <a:pt x="46" y="67"/>
                  <a:pt x="46" y="74"/>
                </a:cubicBezTo>
                <a:cubicBezTo>
                  <a:pt x="45" y="86"/>
                  <a:pt x="43" y="94"/>
                  <a:pt x="48" y="106"/>
                </a:cubicBezTo>
                <a:cubicBezTo>
                  <a:pt x="46" y="168"/>
                  <a:pt x="25" y="209"/>
                  <a:pt x="0" y="246"/>
                </a:cubicBezTo>
                <a:cubicBezTo>
                  <a:pt x="23" y="239"/>
                  <a:pt x="45" y="229"/>
                  <a:pt x="65" y="219"/>
                </a:cubicBezTo>
                <a:close/>
                <a:moveTo>
                  <a:pt x="43" y="224"/>
                </a:moveTo>
                <a:cubicBezTo>
                  <a:pt x="51" y="219"/>
                  <a:pt x="59" y="214"/>
                  <a:pt x="68" y="210"/>
                </a:cubicBezTo>
                <a:cubicBezTo>
                  <a:pt x="60" y="214"/>
                  <a:pt x="51" y="221"/>
                  <a:pt x="43" y="224"/>
                </a:cubicBezTo>
                <a:close/>
                <a:moveTo>
                  <a:pt x="70" y="209"/>
                </a:moveTo>
                <a:cubicBezTo>
                  <a:pt x="71" y="208"/>
                  <a:pt x="73" y="207"/>
                  <a:pt x="75" y="206"/>
                </a:cubicBezTo>
                <a:cubicBezTo>
                  <a:pt x="74" y="208"/>
                  <a:pt x="72" y="209"/>
                  <a:pt x="70" y="209"/>
                </a:cubicBezTo>
                <a:close/>
                <a:moveTo>
                  <a:pt x="203" y="174"/>
                </a:moveTo>
                <a:cubicBezTo>
                  <a:pt x="158" y="181"/>
                  <a:pt x="118" y="192"/>
                  <a:pt x="79" y="204"/>
                </a:cubicBezTo>
                <a:cubicBezTo>
                  <a:pt x="115" y="186"/>
                  <a:pt x="156" y="175"/>
                  <a:pt x="205" y="170"/>
                </a:cubicBezTo>
                <a:cubicBezTo>
                  <a:pt x="208" y="170"/>
                  <a:pt x="203" y="173"/>
                  <a:pt x="203" y="174"/>
                </a:cubicBezTo>
                <a:close/>
                <a:moveTo>
                  <a:pt x="97" y="181"/>
                </a:moveTo>
                <a:cubicBezTo>
                  <a:pt x="94" y="179"/>
                  <a:pt x="91" y="177"/>
                  <a:pt x="89" y="175"/>
                </a:cubicBezTo>
                <a:cubicBezTo>
                  <a:pt x="52" y="141"/>
                  <a:pt x="52" y="141"/>
                  <a:pt x="52" y="141"/>
                </a:cubicBezTo>
                <a:cubicBezTo>
                  <a:pt x="53" y="110"/>
                  <a:pt x="53" y="110"/>
                  <a:pt x="53" y="110"/>
                </a:cubicBezTo>
                <a:cubicBezTo>
                  <a:pt x="53" y="103"/>
                  <a:pt x="57" y="111"/>
                  <a:pt x="57" y="110"/>
                </a:cubicBezTo>
                <a:cubicBezTo>
                  <a:pt x="73" y="128"/>
                  <a:pt x="88" y="144"/>
                  <a:pt x="102" y="162"/>
                </a:cubicBezTo>
                <a:cubicBezTo>
                  <a:pt x="102" y="162"/>
                  <a:pt x="102" y="164"/>
                  <a:pt x="102" y="164"/>
                </a:cubicBezTo>
                <a:cubicBezTo>
                  <a:pt x="88" y="150"/>
                  <a:pt x="74" y="138"/>
                  <a:pt x="59" y="127"/>
                </a:cubicBezTo>
                <a:cubicBezTo>
                  <a:pt x="54" y="124"/>
                  <a:pt x="55" y="132"/>
                  <a:pt x="57" y="132"/>
                </a:cubicBezTo>
                <a:cubicBezTo>
                  <a:pt x="60" y="139"/>
                  <a:pt x="68" y="140"/>
                  <a:pt x="74" y="143"/>
                </a:cubicBezTo>
                <a:cubicBezTo>
                  <a:pt x="89" y="153"/>
                  <a:pt x="100" y="167"/>
                  <a:pt x="113" y="178"/>
                </a:cubicBezTo>
                <a:cubicBezTo>
                  <a:pt x="106" y="157"/>
                  <a:pt x="90" y="142"/>
                  <a:pt x="77" y="127"/>
                </a:cubicBezTo>
                <a:cubicBezTo>
                  <a:pt x="70" y="119"/>
                  <a:pt x="61" y="112"/>
                  <a:pt x="54" y="105"/>
                </a:cubicBezTo>
                <a:cubicBezTo>
                  <a:pt x="55" y="103"/>
                  <a:pt x="53" y="98"/>
                  <a:pt x="54" y="95"/>
                </a:cubicBezTo>
                <a:cubicBezTo>
                  <a:pt x="80" y="120"/>
                  <a:pt x="105" y="148"/>
                  <a:pt x="127" y="173"/>
                </a:cubicBezTo>
                <a:cubicBezTo>
                  <a:pt x="130" y="176"/>
                  <a:pt x="131" y="171"/>
                  <a:pt x="131" y="171"/>
                </a:cubicBezTo>
                <a:cubicBezTo>
                  <a:pt x="122" y="149"/>
                  <a:pt x="110" y="131"/>
                  <a:pt x="97" y="115"/>
                </a:cubicBezTo>
                <a:cubicBezTo>
                  <a:pt x="110" y="128"/>
                  <a:pt x="121" y="143"/>
                  <a:pt x="136" y="153"/>
                </a:cubicBezTo>
                <a:cubicBezTo>
                  <a:pt x="136" y="154"/>
                  <a:pt x="136" y="154"/>
                  <a:pt x="136" y="154"/>
                </a:cubicBezTo>
                <a:cubicBezTo>
                  <a:pt x="142" y="160"/>
                  <a:pt x="147" y="166"/>
                  <a:pt x="154" y="171"/>
                </a:cubicBezTo>
                <a:cubicBezTo>
                  <a:pt x="136" y="176"/>
                  <a:pt x="118" y="180"/>
                  <a:pt x="103" y="187"/>
                </a:cubicBezTo>
                <a:cubicBezTo>
                  <a:pt x="95" y="170"/>
                  <a:pt x="85" y="155"/>
                  <a:pt x="70" y="146"/>
                </a:cubicBezTo>
                <a:cubicBezTo>
                  <a:pt x="77" y="155"/>
                  <a:pt x="89" y="169"/>
                  <a:pt x="97" y="181"/>
                </a:cubicBezTo>
                <a:close/>
                <a:moveTo>
                  <a:pt x="123" y="163"/>
                </a:moveTo>
                <a:cubicBezTo>
                  <a:pt x="101" y="139"/>
                  <a:pt x="79" y="112"/>
                  <a:pt x="54" y="90"/>
                </a:cubicBezTo>
                <a:cubicBezTo>
                  <a:pt x="51" y="68"/>
                  <a:pt x="51" y="68"/>
                  <a:pt x="51" y="68"/>
                </a:cubicBezTo>
                <a:cubicBezTo>
                  <a:pt x="59" y="77"/>
                  <a:pt x="59" y="77"/>
                  <a:pt x="59" y="77"/>
                </a:cubicBezTo>
                <a:cubicBezTo>
                  <a:pt x="57" y="76"/>
                  <a:pt x="55" y="73"/>
                  <a:pt x="53" y="73"/>
                </a:cubicBezTo>
                <a:cubicBezTo>
                  <a:pt x="80" y="98"/>
                  <a:pt x="106" y="127"/>
                  <a:pt x="123" y="163"/>
                </a:cubicBezTo>
                <a:close/>
                <a:moveTo>
                  <a:pt x="174" y="164"/>
                </a:moveTo>
                <a:cubicBezTo>
                  <a:pt x="175" y="165"/>
                  <a:pt x="179" y="167"/>
                  <a:pt x="174" y="168"/>
                </a:cubicBezTo>
                <a:cubicBezTo>
                  <a:pt x="170" y="168"/>
                  <a:pt x="157" y="171"/>
                  <a:pt x="156" y="169"/>
                </a:cubicBezTo>
                <a:cubicBezTo>
                  <a:pt x="139" y="136"/>
                  <a:pt x="117" y="107"/>
                  <a:pt x="94" y="79"/>
                </a:cubicBezTo>
                <a:cubicBezTo>
                  <a:pt x="144" y="133"/>
                  <a:pt x="144" y="133"/>
                  <a:pt x="144" y="133"/>
                </a:cubicBezTo>
                <a:cubicBezTo>
                  <a:pt x="144" y="133"/>
                  <a:pt x="151" y="138"/>
                  <a:pt x="145" y="136"/>
                </a:cubicBezTo>
                <a:lnTo>
                  <a:pt x="174" y="164"/>
                </a:lnTo>
                <a:close/>
                <a:moveTo>
                  <a:pt x="124" y="89"/>
                </a:moveTo>
                <a:cubicBezTo>
                  <a:pt x="124" y="89"/>
                  <a:pt x="125" y="89"/>
                  <a:pt x="126" y="89"/>
                </a:cubicBezTo>
                <a:cubicBezTo>
                  <a:pt x="149" y="111"/>
                  <a:pt x="167" y="135"/>
                  <a:pt x="191" y="155"/>
                </a:cubicBezTo>
                <a:cubicBezTo>
                  <a:pt x="191" y="155"/>
                  <a:pt x="193" y="161"/>
                  <a:pt x="199" y="163"/>
                </a:cubicBezTo>
                <a:cubicBezTo>
                  <a:pt x="191" y="166"/>
                  <a:pt x="181" y="168"/>
                  <a:pt x="179" y="165"/>
                </a:cubicBezTo>
                <a:cubicBezTo>
                  <a:pt x="167" y="134"/>
                  <a:pt x="144" y="112"/>
                  <a:pt x="124" y="89"/>
                </a:cubicBezTo>
                <a:close/>
                <a:moveTo>
                  <a:pt x="211" y="172"/>
                </a:moveTo>
                <a:cubicBezTo>
                  <a:pt x="208" y="168"/>
                  <a:pt x="214" y="168"/>
                  <a:pt x="216" y="168"/>
                </a:cubicBezTo>
                <a:cubicBezTo>
                  <a:pt x="220" y="168"/>
                  <a:pt x="224" y="168"/>
                  <a:pt x="228" y="167"/>
                </a:cubicBezTo>
                <a:cubicBezTo>
                  <a:pt x="233" y="166"/>
                  <a:pt x="239" y="166"/>
                  <a:pt x="245" y="166"/>
                </a:cubicBezTo>
                <a:lnTo>
                  <a:pt x="211" y="172"/>
                </a:lnTo>
                <a:close/>
                <a:moveTo>
                  <a:pt x="248" y="166"/>
                </a:moveTo>
                <a:cubicBezTo>
                  <a:pt x="248" y="165"/>
                  <a:pt x="248" y="165"/>
                  <a:pt x="248" y="165"/>
                </a:cubicBezTo>
                <a:cubicBezTo>
                  <a:pt x="255" y="165"/>
                  <a:pt x="255" y="165"/>
                  <a:pt x="255" y="165"/>
                </a:cubicBezTo>
                <a:cubicBezTo>
                  <a:pt x="256" y="167"/>
                  <a:pt x="249" y="166"/>
                  <a:pt x="248" y="166"/>
                </a:cubicBezTo>
                <a:close/>
                <a:moveTo>
                  <a:pt x="313" y="165"/>
                </a:moveTo>
                <a:cubicBezTo>
                  <a:pt x="312" y="165"/>
                  <a:pt x="309" y="165"/>
                  <a:pt x="307" y="164"/>
                </a:cubicBezTo>
                <a:cubicBezTo>
                  <a:pt x="313" y="163"/>
                  <a:pt x="320" y="165"/>
                  <a:pt x="324" y="165"/>
                </a:cubicBezTo>
                <a:cubicBezTo>
                  <a:pt x="331" y="165"/>
                  <a:pt x="317" y="165"/>
                  <a:pt x="313" y="165"/>
                </a:cubicBezTo>
                <a:close/>
                <a:moveTo>
                  <a:pt x="329" y="159"/>
                </a:moveTo>
                <a:cubicBezTo>
                  <a:pt x="320" y="148"/>
                  <a:pt x="309" y="137"/>
                  <a:pt x="298" y="127"/>
                </a:cubicBezTo>
                <a:cubicBezTo>
                  <a:pt x="311" y="135"/>
                  <a:pt x="322" y="144"/>
                  <a:pt x="336" y="151"/>
                </a:cubicBezTo>
                <a:cubicBezTo>
                  <a:pt x="337" y="151"/>
                  <a:pt x="337" y="151"/>
                  <a:pt x="337" y="151"/>
                </a:cubicBezTo>
                <a:cubicBezTo>
                  <a:pt x="338" y="151"/>
                  <a:pt x="339" y="151"/>
                  <a:pt x="339" y="152"/>
                </a:cubicBezTo>
                <a:cubicBezTo>
                  <a:pt x="346" y="154"/>
                  <a:pt x="339" y="155"/>
                  <a:pt x="345" y="158"/>
                </a:cubicBezTo>
                <a:cubicBezTo>
                  <a:pt x="341" y="159"/>
                  <a:pt x="331" y="161"/>
                  <a:pt x="329" y="159"/>
                </a:cubicBezTo>
                <a:close/>
                <a:moveTo>
                  <a:pt x="334" y="165"/>
                </a:moveTo>
                <a:cubicBezTo>
                  <a:pt x="356" y="164"/>
                  <a:pt x="376" y="165"/>
                  <a:pt x="396" y="169"/>
                </a:cubicBezTo>
                <a:cubicBezTo>
                  <a:pt x="376" y="168"/>
                  <a:pt x="355" y="167"/>
                  <a:pt x="334" y="165"/>
                </a:cubicBezTo>
                <a:close/>
                <a:moveTo>
                  <a:pt x="387" y="157"/>
                </a:moveTo>
                <a:cubicBezTo>
                  <a:pt x="387" y="156"/>
                  <a:pt x="389" y="156"/>
                  <a:pt x="390" y="157"/>
                </a:cubicBezTo>
                <a:cubicBezTo>
                  <a:pt x="392" y="159"/>
                  <a:pt x="386" y="159"/>
                  <a:pt x="387" y="157"/>
                </a:cubicBezTo>
                <a:close/>
                <a:moveTo>
                  <a:pt x="421" y="245"/>
                </a:moveTo>
                <a:cubicBezTo>
                  <a:pt x="421" y="229"/>
                  <a:pt x="421" y="229"/>
                  <a:pt x="421" y="229"/>
                </a:cubicBezTo>
                <a:cubicBezTo>
                  <a:pt x="427" y="229"/>
                  <a:pt x="430" y="235"/>
                  <a:pt x="436" y="237"/>
                </a:cubicBezTo>
                <a:cubicBezTo>
                  <a:pt x="434" y="241"/>
                  <a:pt x="426" y="242"/>
                  <a:pt x="421" y="245"/>
                </a:cubicBezTo>
                <a:close/>
                <a:moveTo>
                  <a:pt x="421" y="224"/>
                </a:moveTo>
                <a:cubicBezTo>
                  <a:pt x="422" y="208"/>
                  <a:pt x="422" y="208"/>
                  <a:pt x="422" y="208"/>
                </a:cubicBezTo>
                <a:cubicBezTo>
                  <a:pt x="428" y="212"/>
                  <a:pt x="438" y="223"/>
                  <a:pt x="439" y="234"/>
                </a:cubicBezTo>
                <a:cubicBezTo>
                  <a:pt x="433" y="230"/>
                  <a:pt x="427" y="227"/>
                  <a:pt x="421" y="224"/>
                </a:cubicBezTo>
                <a:close/>
                <a:moveTo>
                  <a:pt x="488" y="200"/>
                </a:moveTo>
                <a:cubicBezTo>
                  <a:pt x="486" y="201"/>
                  <a:pt x="485" y="199"/>
                  <a:pt x="484" y="198"/>
                </a:cubicBezTo>
                <a:cubicBezTo>
                  <a:pt x="468" y="177"/>
                  <a:pt x="450" y="158"/>
                  <a:pt x="431" y="140"/>
                </a:cubicBezTo>
                <a:cubicBezTo>
                  <a:pt x="432" y="140"/>
                  <a:pt x="433" y="140"/>
                  <a:pt x="434" y="140"/>
                </a:cubicBezTo>
                <a:cubicBezTo>
                  <a:pt x="454" y="156"/>
                  <a:pt x="470" y="171"/>
                  <a:pt x="492" y="190"/>
                </a:cubicBezTo>
                <a:cubicBezTo>
                  <a:pt x="491" y="190"/>
                  <a:pt x="499" y="193"/>
                  <a:pt x="496" y="189"/>
                </a:cubicBezTo>
                <a:cubicBezTo>
                  <a:pt x="480" y="165"/>
                  <a:pt x="460" y="143"/>
                  <a:pt x="437" y="123"/>
                </a:cubicBezTo>
                <a:cubicBezTo>
                  <a:pt x="438" y="123"/>
                  <a:pt x="439" y="123"/>
                  <a:pt x="439" y="124"/>
                </a:cubicBezTo>
                <a:cubicBezTo>
                  <a:pt x="464" y="142"/>
                  <a:pt x="488" y="163"/>
                  <a:pt x="511" y="184"/>
                </a:cubicBezTo>
                <a:cubicBezTo>
                  <a:pt x="505" y="189"/>
                  <a:pt x="496" y="194"/>
                  <a:pt x="488" y="200"/>
                </a:cubicBezTo>
                <a:close/>
                <a:moveTo>
                  <a:pt x="514" y="181"/>
                </a:moveTo>
                <a:cubicBezTo>
                  <a:pt x="495" y="156"/>
                  <a:pt x="472" y="136"/>
                  <a:pt x="448" y="115"/>
                </a:cubicBezTo>
                <a:cubicBezTo>
                  <a:pt x="449" y="115"/>
                  <a:pt x="450" y="115"/>
                  <a:pt x="451" y="116"/>
                </a:cubicBezTo>
                <a:cubicBezTo>
                  <a:pt x="471" y="130"/>
                  <a:pt x="494" y="150"/>
                  <a:pt x="515" y="163"/>
                </a:cubicBezTo>
                <a:cubicBezTo>
                  <a:pt x="519" y="165"/>
                  <a:pt x="524" y="168"/>
                  <a:pt x="527" y="171"/>
                </a:cubicBezTo>
                <a:lnTo>
                  <a:pt x="514" y="181"/>
                </a:lnTo>
                <a:close/>
                <a:moveTo>
                  <a:pt x="558" y="148"/>
                </a:moveTo>
                <a:cubicBezTo>
                  <a:pt x="524" y="120"/>
                  <a:pt x="494" y="89"/>
                  <a:pt x="461" y="59"/>
                </a:cubicBezTo>
                <a:cubicBezTo>
                  <a:pt x="462" y="59"/>
                  <a:pt x="463" y="59"/>
                  <a:pt x="463" y="59"/>
                </a:cubicBezTo>
                <a:cubicBezTo>
                  <a:pt x="497" y="86"/>
                  <a:pt x="530" y="113"/>
                  <a:pt x="562" y="142"/>
                </a:cubicBezTo>
                <a:cubicBezTo>
                  <a:pt x="567" y="146"/>
                  <a:pt x="559" y="146"/>
                  <a:pt x="558" y="148"/>
                </a:cubicBezTo>
                <a:close/>
                <a:moveTo>
                  <a:pt x="431" y="16"/>
                </a:moveTo>
                <a:cubicBezTo>
                  <a:pt x="454" y="39"/>
                  <a:pt x="477" y="62"/>
                  <a:pt x="501" y="84"/>
                </a:cubicBezTo>
                <a:cubicBezTo>
                  <a:pt x="482" y="70"/>
                  <a:pt x="460" y="53"/>
                  <a:pt x="439" y="39"/>
                </a:cubicBezTo>
                <a:cubicBezTo>
                  <a:pt x="442" y="39"/>
                  <a:pt x="445" y="39"/>
                  <a:pt x="443" y="37"/>
                </a:cubicBezTo>
                <a:cubicBezTo>
                  <a:pt x="436" y="33"/>
                  <a:pt x="430" y="28"/>
                  <a:pt x="427" y="23"/>
                </a:cubicBezTo>
                <a:cubicBezTo>
                  <a:pt x="427" y="21"/>
                  <a:pt x="426" y="10"/>
                  <a:pt x="431" y="16"/>
                </a:cubicBezTo>
                <a:close/>
                <a:moveTo>
                  <a:pt x="425" y="48"/>
                </a:moveTo>
                <a:cubicBezTo>
                  <a:pt x="426" y="41"/>
                  <a:pt x="425" y="34"/>
                  <a:pt x="427" y="28"/>
                </a:cubicBezTo>
                <a:cubicBezTo>
                  <a:pt x="431" y="32"/>
                  <a:pt x="434" y="34"/>
                  <a:pt x="438" y="37"/>
                </a:cubicBezTo>
                <a:cubicBezTo>
                  <a:pt x="435" y="39"/>
                  <a:pt x="433" y="35"/>
                  <a:pt x="430" y="36"/>
                </a:cubicBezTo>
                <a:cubicBezTo>
                  <a:pt x="433" y="41"/>
                  <a:pt x="439" y="45"/>
                  <a:pt x="444" y="49"/>
                </a:cubicBezTo>
                <a:cubicBezTo>
                  <a:pt x="444" y="49"/>
                  <a:pt x="445" y="48"/>
                  <a:pt x="445" y="48"/>
                </a:cubicBezTo>
                <a:cubicBezTo>
                  <a:pt x="448" y="50"/>
                  <a:pt x="452" y="52"/>
                  <a:pt x="454" y="55"/>
                </a:cubicBezTo>
                <a:cubicBezTo>
                  <a:pt x="452" y="55"/>
                  <a:pt x="451" y="54"/>
                  <a:pt x="449" y="54"/>
                </a:cubicBezTo>
                <a:cubicBezTo>
                  <a:pt x="473" y="74"/>
                  <a:pt x="497" y="96"/>
                  <a:pt x="519" y="119"/>
                </a:cubicBezTo>
                <a:cubicBezTo>
                  <a:pt x="491" y="96"/>
                  <a:pt x="462" y="73"/>
                  <a:pt x="430" y="54"/>
                </a:cubicBezTo>
                <a:cubicBezTo>
                  <a:pt x="427" y="52"/>
                  <a:pt x="425" y="50"/>
                  <a:pt x="425" y="48"/>
                </a:cubicBezTo>
                <a:close/>
                <a:moveTo>
                  <a:pt x="417" y="96"/>
                </a:moveTo>
                <a:cubicBezTo>
                  <a:pt x="419" y="96"/>
                  <a:pt x="422" y="97"/>
                  <a:pt x="421" y="93"/>
                </a:cubicBezTo>
                <a:cubicBezTo>
                  <a:pt x="426" y="95"/>
                  <a:pt x="425" y="88"/>
                  <a:pt x="421" y="90"/>
                </a:cubicBezTo>
                <a:cubicBezTo>
                  <a:pt x="423" y="81"/>
                  <a:pt x="426" y="71"/>
                  <a:pt x="425" y="60"/>
                </a:cubicBezTo>
                <a:cubicBezTo>
                  <a:pt x="428" y="62"/>
                  <a:pt x="429" y="65"/>
                  <a:pt x="433" y="66"/>
                </a:cubicBezTo>
                <a:cubicBezTo>
                  <a:pt x="431" y="64"/>
                  <a:pt x="434" y="64"/>
                  <a:pt x="435" y="65"/>
                </a:cubicBezTo>
                <a:cubicBezTo>
                  <a:pt x="433" y="60"/>
                  <a:pt x="428" y="63"/>
                  <a:pt x="427" y="57"/>
                </a:cubicBezTo>
                <a:cubicBezTo>
                  <a:pt x="461" y="75"/>
                  <a:pt x="490" y="100"/>
                  <a:pt x="519" y="123"/>
                </a:cubicBezTo>
                <a:cubicBezTo>
                  <a:pt x="531" y="132"/>
                  <a:pt x="544" y="141"/>
                  <a:pt x="555" y="151"/>
                </a:cubicBezTo>
                <a:cubicBezTo>
                  <a:pt x="552" y="155"/>
                  <a:pt x="548" y="152"/>
                  <a:pt x="547" y="151"/>
                </a:cubicBezTo>
                <a:cubicBezTo>
                  <a:pt x="529" y="139"/>
                  <a:pt x="512" y="125"/>
                  <a:pt x="495" y="112"/>
                </a:cubicBezTo>
                <a:cubicBezTo>
                  <a:pt x="508" y="127"/>
                  <a:pt x="526" y="141"/>
                  <a:pt x="542" y="152"/>
                </a:cubicBezTo>
                <a:cubicBezTo>
                  <a:pt x="542" y="152"/>
                  <a:pt x="543" y="153"/>
                  <a:pt x="544" y="153"/>
                </a:cubicBezTo>
                <a:cubicBezTo>
                  <a:pt x="544" y="155"/>
                  <a:pt x="550" y="153"/>
                  <a:pt x="548" y="156"/>
                </a:cubicBezTo>
                <a:cubicBezTo>
                  <a:pt x="545" y="161"/>
                  <a:pt x="538" y="163"/>
                  <a:pt x="533" y="167"/>
                </a:cubicBezTo>
                <a:cubicBezTo>
                  <a:pt x="521" y="155"/>
                  <a:pt x="506" y="142"/>
                  <a:pt x="493" y="130"/>
                </a:cubicBezTo>
                <a:cubicBezTo>
                  <a:pt x="505" y="136"/>
                  <a:pt x="517" y="147"/>
                  <a:pt x="529" y="154"/>
                </a:cubicBezTo>
                <a:cubicBezTo>
                  <a:pt x="531" y="156"/>
                  <a:pt x="528" y="151"/>
                  <a:pt x="527" y="149"/>
                </a:cubicBezTo>
                <a:cubicBezTo>
                  <a:pt x="496" y="122"/>
                  <a:pt x="468" y="92"/>
                  <a:pt x="436" y="68"/>
                </a:cubicBezTo>
                <a:cubicBezTo>
                  <a:pt x="435" y="67"/>
                  <a:pt x="434" y="67"/>
                  <a:pt x="433" y="68"/>
                </a:cubicBezTo>
                <a:cubicBezTo>
                  <a:pt x="455" y="87"/>
                  <a:pt x="477" y="107"/>
                  <a:pt x="498" y="128"/>
                </a:cubicBezTo>
                <a:cubicBezTo>
                  <a:pt x="476" y="112"/>
                  <a:pt x="454" y="95"/>
                  <a:pt x="429" y="80"/>
                </a:cubicBezTo>
                <a:cubicBezTo>
                  <a:pt x="428" y="79"/>
                  <a:pt x="423" y="82"/>
                  <a:pt x="426" y="84"/>
                </a:cubicBezTo>
                <a:cubicBezTo>
                  <a:pt x="460" y="107"/>
                  <a:pt x="498" y="138"/>
                  <a:pt x="524" y="165"/>
                </a:cubicBezTo>
                <a:cubicBezTo>
                  <a:pt x="503" y="150"/>
                  <a:pt x="503" y="150"/>
                  <a:pt x="503" y="150"/>
                </a:cubicBezTo>
                <a:cubicBezTo>
                  <a:pt x="478" y="131"/>
                  <a:pt x="454" y="110"/>
                  <a:pt x="424" y="97"/>
                </a:cubicBezTo>
                <a:cubicBezTo>
                  <a:pt x="424" y="104"/>
                  <a:pt x="445" y="112"/>
                  <a:pt x="442" y="114"/>
                </a:cubicBezTo>
                <a:cubicBezTo>
                  <a:pt x="457" y="129"/>
                  <a:pt x="475" y="143"/>
                  <a:pt x="490" y="160"/>
                </a:cubicBezTo>
                <a:cubicBezTo>
                  <a:pt x="470" y="142"/>
                  <a:pt x="450" y="125"/>
                  <a:pt x="426" y="110"/>
                </a:cubicBezTo>
                <a:cubicBezTo>
                  <a:pt x="423" y="108"/>
                  <a:pt x="418" y="105"/>
                  <a:pt x="413" y="105"/>
                </a:cubicBezTo>
                <a:cubicBezTo>
                  <a:pt x="408" y="106"/>
                  <a:pt x="402" y="101"/>
                  <a:pt x="397" y="97"/>
                </a:cubicBezTo>
                <a:cubicBezTo>
                  <a:pt x="403" y="96"/>
                  <a:pt x="410" y="95"/>
                  <a:pt x="417" y="96"/>
                </a:cubicBezTo>
                <a:close/>
                <a:moveTo>
                  <a:pt x="426" y="118"/>
                </a:moveTo>
                <a:cubicBezTo>
                  <a:pt x="428" y="120"/>
                  <a:pt x="433" y="121"/>
                  <a:pt x="433" y="124"/>
                </a:cubicBezTo>
                <a:cubicBezTo>
                  <a:pt x="452" y="141"/>
                  <a:pt x="472" y="160"/>
                  <a:pt x="487" y="181"/>
                </a:cubicBezTo>
                <a:cubicBezTo>
                  <a:pt x="466" y="163"/>
                  <a:pt x="443" y="141"/>
                  <a:pt x="419" y="124"/>
                </a:cubicBezTo>
                <a:cubicBezTo>
                  <a:pt x="422" y="124"/>
                  <a:pt x="424" y="127"/>
                  <a:pt x="428" y="125"/>
                </a:cubicBezTo>
                <a:cubicBezTo>
                  <a:pt x="413" y="116"/>
                  <a:pt x="398" y="106"/>
                  <a:pt x="384" y="97"/>
                </a:cubicBezTo>
                <a:cubicBezTo>
                  <a:pt x="399" y="102"/>
                  <a:pt x="413" y="111"/>
                  <a:pt x="426" y="118"/>
                </a:cubicBezTo>
                <a:close/>
                <a:moveTo>
                  <a:pt x="405" y="116"/>
                </a:moveTo>
                <a:cubicBezTo>
                  <a:pt x="403" y="121"/>
                  <a:pt x="399" y="113"/>
                  <a:pt x="398" y="112"/>
                </a:cubicBezTo>
                <a:cubicBezTo>
                  <a:pt x="397" y="112"/>
                  <a:pt x="397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09"/>
                  <a:pt x="402" y="114"/>
                  <a:pt x="405" y="116"/>
                </a:cubicBezTo>
                <a:close/>
                <a:moveTo>
                  <a:pt x="361" y="105"/>
                </a:moveTo>
                <a:cubicBezTo>
                  <a:pt x="374" y="117"/>
                  <a:pt x="387" y="129"/>
                  <a:pt x="398" y="143"/>
                </a:cubicBezTo>
                <a:cubicBezTo>
                  <a:pt x="346" y="102"/>
                  <a:pt x="346" y="102"/>
                  <a:pt x="346" y="102"/>
                </a:cubicBezTo>
                <a:cubicBezTo>
                  <a:pt x="345" y="101"/>
                  <a:pt x="343" y="101"/>
                  <a:pt x="342" y="100"/>
                </a:cubicBezTo>
                <a:cubicBezTo>
                  <a:pt x="347" y="97"/>
                  <a:pt x="357" y="101"/>
                  <a:pt x="361" y="105"/>
                </a:cubicBezTo>
                <a:close/>
                <a:moveTo>
                  <a:pt x="334" y="98"/>
                </a:moveTo>
                <a:cubicBezTo>
                  <a:pt x="334" y="101"/>
                  <a:pt x="336" y="103"/>
                  <a:pt x="338" y="105"/>
                </a:cubicBezTo>
                <a:cubicBezTo>
                  <a:pt x="342" y="111"/>
                  <a:pt x="347" y="108"/>
                  <a:pt x="352" y="112"/>
                </a:cubicBezTo>
                <a:cubicBezTo>
                  <a:pt x="411" y="158"/>
                  <a:pt x="411" y="158"/>
                  <a:pt x="411" y="158"/>
                </a:cubicBezTo>
                <a:cubicBezTo>
                  <a:pt x="412" y="158"/>
                  <a:pt x="419" y="161"/>
                  <a:pt x="416" y="158"/>
                </a:cubicBezTo>
                <a:cubicBezTo>
                  <a:pt x="403" y="143"/>
                  <a:pt x="390" y="128"/>
                  <a:pt x="376" y="115"/>
                </a:cubicBezTo>
                <a:cubicBezTo>
                  <a:pt x="375" y="114"/>
                  <a:pt x="371" y="109"/>
                  <a:pt x="372" y="110"/>
                </a:cubicBezTo>
                <a:cubicBezTo>
                  <a:pt x="410" y="133"/>
                  <a:pt x="410" y="133"/>
                  <a:pt x="410" y="133"/>
                </a:cubicBezTo>
                <a:cubicBezTo>
                  <a:pt x="397" y="121"/>
                  <a:pt x="379" y="109"/>
                  <a:pt x="363" y="99"/>
                </a:cubicBezTo>
                <a:cubicBezTo>
                  <a:pt x="368" y="99"/>
                  <a:pt x="374" y="98"/>
                  <a:pt x="377" y="100"/>
                </a:cubicBezTo>
                <a:cubicBezTo>
                  <a:pt x="393" y="111"/>
                  <a:pt x="405" y="123"/>
                  <a:pt x="417" y="137"/>
                </a:cubicBezTo>
                <a:cubicBezTo>
                  <a:pt x="410" y="135"/>
                  <a:pt x="410" y="135"/>
                  <a:pt x="410" y="135"/>
                </a:cubicBezTo>
                <a:cubicBezTo>
                  <a:pt x="413" y="137"/>
                  <a:pt x="416" y="138"/>
                  <a:pt x="418" y="141"/>
                </a:cubicBezTo>
                <a:cubicBezTo>
                  <a:pt x="419" y="142"/>
                  <a:pt x="423" y="143"/>
                  <a:pt x="422" y="140"/>
                </a:cubicBezTo>
                <a:cubicBezTo>
                  <a:pt x="421" y="136"/>
                  <a:pt x="416" y="134"/>
                  <a:pt x="415" y="129"/>
                </a:cubicBezTo>
                <a:cubicBezTo>
                  <a:pt x="418" y="128"/>
                  <a:pt x="420" y="132"/>
                  <a:pt x="421" y="134"/>
                </a:cubicBezTo>
                <a:cubicBezTo>
                  <a:pt x="421" y="135"/>
                  <a:pt x="421" y="135"/>
                  <a:pt x="421" y="135"/>
                </a:cubicBezTo>
                <a:cubicBezTo>
                  <a:pt x="441" y="153"/>
                  <a:pt x="459" y="171"/>
                  <a:pt x="475" y="192"/>
                </a:cubicBezTo>
                <a:cubicBezTo>
                  <a:pt x="476" y="193"/>
                  <a:pt x="479" y="194"/>
                  <a:pt x="478" y="197"/>
                </a:cubicBezTo>
                <a:cubicBezTo>
                  <a:pt x="478" y="193"/>
                  <a:pt x="472" y="196"/>
                  <a:pt x="475" y="192"/>
                </a:cubicBezTo>
                <a:cubicBezTo>
                  <a:pt x="421" y="150"/>
                  <a:pt x="421" y="150"/>
                  <a:pt x="421" y="150"/>
                </a:cubicBezTo>
                <a:cubicBezTo>
                  <a:pt x="419" y="148"/>
                  <a:pt x="412" y="146"/>
                  <a:pt x="414" y="150"/>
                </a:cubicBezTo>
                <a:cubicBezTo>
                  <a:pt x="416" y="155"/>
                  <a:pt x="421" y="161"/>
                  <a:pt x="426" y="163"/>
                </a:cubicBezTo>
                <a:cubicBezTo>
                  <a:pt x="429" y="164"/>
                  <a:pt x="429" y="162"/>
                  <a:pt x="428" y="160"/>
                </a:cubicBezTo>
                <a:cubicBezTo>
                  <a:pt x="468" y="191"/>
                  <a:pt x="468" y="191"/>
                  <a:pt x="468" y="191"/>
                </a:cubicBezTo>
                <a:cubicBezTo>
                  <a:pt x="473" y="194"/>
                  <a:pt x="478" y="199"/>
                  <a:pt x="483" y="204"/>
                </a:cubicBezTo>
                <a:cubicBezTo>
                  <a:pt x="470" y="213"/>
                  <a:pt x="454" y="223"/>
                  <a:pt x="442" y="232"/>
                </a:cubicBezTo>
                <a:cubicBezTo>
                  <a:pt x="438" y="220"/>
                  <a:pt x="432" y="211"/>
                  <a:pt x="422" y="204"/>
                </a:cubicBezTo>
                <a:cubicBezTo>
                  <a:pt x="428" y="205"/>
                  <a:pt x="428" y="205"/>
                  <a:pt x="428" y="205"/>
                </a:cubicBezTo>
                <a:cubicBezTo>
                  <a:pt x="424" y="201"/>
                  <a:pt x="424" y="201"/>
                  <a:pt x="424" y="201"/>
                </a:cubicBezTo>
                <a:cubicBezTo>
                  <a:pt x="426" y="201"/>
                  <a:pt x="433" y="206"/>
                  <a:pt x="428" y="206"/>
                </a:cubicBezTo>
                <a:cubicBezTo>
                  <a:pt x="435" y="211"/>
                  <a:pt x="441" y="218"/>
                  <a:pt x="449" y="221"/>
                </a:cubicBezTo>
                <a:cubicBezTo>
                  <a:pt x="448" y="208"/>
                  <a:pt x="434" y="200"/>
                  <a:pt x="430" y="189"/>
                </a:cubicBezTo>
                <a:cubicBezTo>
                  <a:pt x="433" y="190"/>
                  <a:pt x="441" y="194"/>
                  <a:pt x="445" y="198"/>
                </a:cubicBezTo>
                <a:cubicBezTo>
                  <a:pt x="445" y="199"/>
                  <a:pt x="446" y="199"/>
                  <a:pt x="446" y="199"/>
                </a:cubicBezTo>
                <a:cubicBezTo>
                  <a:pt x="451" y="204"/>
                  <a:pt x="455" y="210"/>
                  <a:pt x="462" y="213"/>
                </a:cubicBezTo>
                <a:cubicBezTo>
                  <a:pt x="461" y="216"/>
                  <a:pt x="466" y="215"/>
                  <a:pt x="466" y="213"/>
                </a:cubicBezTo>
                <a:cubicBezTo>
                  <a:pt x="462" y="197"/>
                  <a:pt x="438" y="173"/>
                  <a:pt x="434" y="169"/>
                </a:cubicBezTo>
                <a:cubicBezTo>
                  <a:pt x="433" y="168"/>
                  <a:pt x="426" y="165"/>
                  <a:pt x="428" y="167"/>
                </a:cubicBezTo>
                <a:cubicBezTo>
                  <a:pt x="439" y="178"/>
                  <a:pt x="451" y="191"/>
                  <a:pt x="459" y="206"/>
                </a:cubicBezTo>
                <a:cubicBezTo>
                  <a:pt x="451" y="200"/>
                  <a:pt x="444" y="191"/>
                  <a:pt x="435" y="187"/>
                </a:cubicBezTo>
                <a:cubicBezTo>
                  <a:pt x="429" y="184"/>
                  <a:pt x="423" y="177"/>
                  <a:pt x="424" y="169"/>
                </a:cubicBezTo>
                <a:cubicBezTo>
                  <a:pt x="424" y="168"/>
                  <a:pt x="417" y="164"/>
                  <a:pt x="420" y="168"/>
                </a:cubicBezTo>
                <a:cubicBezTo>
                  <a:pt x="418" y="167"/>
                  <a:pt x="410" y="166"/>
                  <a:pt x="408" y="165"/>
                </a:cubicBezTo>
                <a:cubicBezTo>
                  <a:pt x="386" y="151"/>
                  <a:pt x="371" y="129"/>
                  <a:pt x="352" y="112"/>
                </a:cubicBezTo>
                <a:cubicBezTo>
                  <a:pt x="351" y="112"/>
                  <a:pt x="350" y="113"/>
                  <a:pt x="353" y="115"/>
                </a:cubicBezTo>
                <a:cubicBezTo>
                  <a:pt x="355" y="116"/>
                  <a:pt x="351" y="117"/>
                  <a:pt x="350" y="116"/>
                </a:cubicBezTo>
                <a:cubicBezTo>
                  <a:pt x="361" y="127"/>
                  <a:pt x="376" y="139"/>
                  <a:pt x="384" y="153"/>
                </a:cubicBezTo>
                <a:cubicBezTo>
                  <a:pt x="360" y="134"/>
                  <a:pt x="335" y="115"/>
                  <a:pt x="304" y="100"/>
                </a:cubicBezTo>
                <a:cubicBezTo>
                  <a:pt x="304" y="100"/>
                  <a:pt x="299" y="101"/>
                  <a:pt x="301" y="102"/>
                </a:cubicBezTo>
                <a:cubicBezTo>
                  <a:pt x="332" y="115"/>
                  <a:pt x="356" y="137"/>
                  <a:pt x="383" y="156"/>
                </a:cubicBezTo>
                <a:cubicBezTo>
                  <a:pt x="383" y="156"/>
                  <a:pt x="381" y="155"/>
                  <a:pt x="380" y="155"/>
                </a:cubicBezTo>
                <a:cubicBezTo>
                  <a:pt x="390" y="163"/>
                  <a:pt x="390" y="163"/>
                  <a:pt x="390" y="163"/>
                </a:cubicBezTo>
                <a:cubicBezTo>
                  <a:pt x="360" y="159"/>
                  <a:pt x="360" y="159"/>
                  <a:pt x="360" y="159"/>
                </a:cubicBezTo>
                <a:cubicBezTo>
                  <a:pt x="341" y="142"/>
                  <a:pt x="320" y="125"/>
                  <a:pt x="299" y="109"/>
                </a:cubicBezTo>
                <a:cubicBezTo>
                  <a:pt x="323" y="124"/>
                  <a:pt x="349" y="139"/>
                  <a:pt x="372" y="157"/>
                </a:cubicBezTo>
                <a:cubicBezTo>
                  <a:pt x="373" y="157"/>
                  <a:pt x="379" y="158"/>
                  <a:pt x="377" y="157"/>
                </a:cubicBezTo>
                <a:cubicBezTo>
                  <a:pt x="348" y="135"/>
                  <a:pt x="317" y="115"/>
                  <a:pt x="285" y="96"/>
                </a:cubicBezTo>
                <a:cubicBezTo>
                  <a:pt x="302" y="98"/>
                  <a:pt x="318" y="98"/>
                  <a:pt x="334" y="98"/>
                </a:cubicBezTo>
                <a:close/>
                <a:moveTo>
                  <a:pt x="423" y="198"/>
                </a:moveTo>
                <a:cubicBezTo>
                  <a:pt x="424" y="187"/>
                  <a:pt x="424" y="187"/>
                  <a:pt x="424" y="187"/>
                </a:cubicBezTo>
                <a:cubicBezTo>
                  <a:pt x="432" y="195"/>
                  <a:pt x="438" y="205"/>
                  <a:pt x="443" y="214"/>
                </a:cubicBezTo>
                <a:cubicBezTo>
                  <a:pt x="437" y="209"/>
                  <a:pt x="431" y="202"/>
                  <a:pt x="423" y="198"/>
                </a:cubicBezTo>
                <a:close/>
                <a:moveTo>
                  <a:pt x="281" y="100"/>
                </a:moveTo>
                <a:cubicBezTo>
                  <a:pt x="283" y="104"/>
                  <a:pt x="289" y="104"/>
                  <a:pt x="292" y="107"/>
                </a:cubicBezTo>
                <a:cubicBezTo>
                  <a:pt x="293" y="107"/>
                  <a:pt x="293" y="107"/>
                  <a:pt x="293" y="107"/>
                </a:cubicBezTo>
                <a:cubicBezTo>
                  <a:pt x="295" y="107"/>
                  <a:pt x="297" y="109"/>
                  <a:pt x="298" y="112"/>
                </a:cubicBezTo>
                <a:cubicBezTo>
                  <a:pt x="354" y="158"/>
                  <a:pt x="354" y="158"/>
                  <a:pt x="354" y="158"/>
                </a:cubicBezTo>
                <a:cubicBezTo>
                  <a:pt x="320" y="139"/>
                  <a:pt x="290" y="116"/>
                  <a:pt x="259" y="94"/>
                </a:cubicBezTo>
                <a:cubicBezTo>
                  <a:pt x="268" y="93"/>
                  <a:pt x="277" y="93"/>
                  <a:pt x="281" y="100"/>
                </a:cubicBezTo>
                <a:close/>
                <a:moveTo>
                  <a:pt x="251" y="94"/>
                </a:moveTo>
                <a:cubicBezTo>
                  <a:pt x="277" y="111"/>
                  <a:pt x="299" y="131"/>
                  <a:pt x="319" y="153"/>
                </a:cubicBezTo>
                <a:cubicBezTo>
                  <a:pt x="290" y="132"/>
                  <a:pt x="263" y="109"/>
                  <a:pt x="232" y="91"/>
                </a:cubicBezTo>
                <a:cubicBezTo>
                  <a:pt x="238" y="91"/>
                  <a:pt x="245" y="91"/>
                  <a:pt x="251" y="94"/>
                </a:cubicBezTo>
                <a:close/>
                <a:moveTo>
                  <a:pt x="306" y="149"/>
                </a:moveTo>
                <a:cubicBezTo>
                  <a:pt x="307" y="148"/>
                  <a:pt x="307" y="148"/>
                  <a:pt x="307" y="148"/>
                </a:cubicBezTo>
                <a:cubicBezTo>
                  <a:pt x="315" y="150"/>
                  <a:pt x="314" y="156"/>
                  <a:pt x="320" y="159"/>
                </a:cubicBezTo>
                <a:cubicBezTo>
                  <a:pt x="315" y="159"/>
                  <a:pt x="306" y="160"/>
                  <a:pt x="304" y="158"/>
                </a:cubicBezTo>
                <a:cubicBezTo>
                  <a:pt x="282" y="135"/>
                  <a:pt x="256" y="114"/>
                  <a:pt x="230" y="95"/>
                </a:cubicBezTo>
                <a:cubicBezTo>
                  <a:pt x="257" y="110"/>
                  <a:pt x="281" y="131"/>
                  <a:pt x="306" y="149"/>
                </a:cubicBezTo>
                <a:close/>
                <a:moveTo>
                  <a:pt x="228" y="96"/>
                </a:moveTo>
                <a:cubicBezTo>
                  <a:pt x="227" y="97"/>
                  <a:pt x="226" y="96"/>
                  <a:pt x="225" y="95"/>
                </a:cubicBezTo>
                <a:cubicBezTo>
                  <a:pt x="224" y="93"/>
                  <a:pt x="228" y="95"/>
                  <a:pt x="228" y="96"/>
                </a:cubicBezTo>
                <a:close/>
                <a:moveTo>
                  <a:pt x="295" y="158"/>
                </a:moveTo>
                <a:cubicBezTo>
                  <a:pt x="258" y="159"/>
                  <a:pt x="258" y="159"/>
                  <a:pt x="258" y="159"/>
                </a:cubicBezTo>
                <a:cubicBezTo>
                  <a:pt x="250" y="148"/>
                  <a:pt x="240" y="139"/>
                  <a:pt x="231" y="129"/>
                </a:cubicBezTo>
                <a:cubicBezTo>
                  <a:pt x="237" y="131"/>
                  <a:pt x="242" y="137"/>
                  <a:pt x="248" y="140"/>
                </a:cubicBezTo>
                <a:cubicBezTo>
                  <a:pt x="257" y="145"/>
                  <a:pt x="263" y="153"/>
                  <a:pt x="274" y="157"/>
                </a:cubicBezTo>
                <a:cubicBezTo>
                  <a:pt x="277" y="159"/>
                  <a:pt x="276" y="153"/>
                  <a:pt x="275" y="152"/>
                </a:cubicBezTo>
                <a:cubicBezTo>
                  <a:pt x="254" y="127"/>
                  <a:pt x="229" y="106"/>
                  <a:pt x="204" y="85"/>
                </a:cubicBezTo>
                <a:cubicBezTo>
                  <a:pt x="236" y="107"/>
                  <a:pt x="265" y="133"/>
                  <a:pt x="295" y="158"/>
                </a:cubicBezTo>
                <a:close/>
                <a:moveTo>
                  <a:pt x="185" y="82"/>
                </a:moveTo>
                <a:cubicBezTo>
                  <a:pt x="194" y="85"/>
                  <a:pt x="203" y="85"/>
                  <a:pt x="207" y="92"/>
                </a:cubicBezTo>
                <a:cubicBezTo>
                  <a:pt x="204" y="92"/>
                  <a:pt x="204" y="92"/>
                  <a:pt x="204" y="92"/>
                </a:cubicBezTo>
                <a:cubicBezTo>
                  <a:pt x="227" y="109"/>
                  <a:pt x="248" y="128"/>
                  <a:pt x="267" y="149"/>
                </a:cubicBezTo>
                <a:cubicBezTo>
                  <a:pt x="237" y="129"/>
                  <a:pt x="211" y="103"/>
                  <a:pt x="182" y="82"/>
                </a:cubicBezTo>
                <a:cubicBezTo>
                  <a:pt x="183" y="82"/>
                  <a:pt x="185" y="82"/>
                  <a:pt x="185" y="82"/>
                </a:cubicBezTo>
                <a:close/>
                <a:moveTo>
                  <a:pt x="188" y="92"/>
                </a:moveTo>
                <a:cubicBezTo>
                  <a:pt x="187" y="93"/>
                  <a:pt x="187" y="93"/>
                  <a:pt x="188" y="94"/>
                </a:cubicBezTo>
                <a:cubicBezTo>
                  <a:pt x="209" y="111"/>
                  <a:pt x="228" y="130"/>
                  <a:pt x="246" y="149"/>
                </a:cubicBezTo>
                <a:cubicBezTo>
                  <a:pt x="246" y="150"/>
                  <a:pt x="246" y="152"/>
                  <a:pt x="246" y="152"/>
                </a:cubicBezTo>
                <a:cubicBezTo>
                  <a:pt x="217" y="127"/>
                  <a:pt x="190" y="101"/>
                  <a:pt x="161" y="76"/>
                </a:cubicBezTo>
                <a:cubicBezTo>
                  <a:pt x="171" y="80"/>
                  <a:pt x="180" y="87"/>
                  <a:pt x="188" y="92"/>
                </a:cubicBezTo>
                <a:close/>
                <a:moveTo>
                  <a:pt x="234" y="147"/>
                </a:moveTo>
                <a:cubicBezTo>
                  <a:pt x="236" y="149"/>
                  <a:pt x="241" y="151"/>
                  <a:pt x="243" y="152"/>
                </a:cubicBezTo>
                <a:cubicBezTo>
                  <a:pt x="240" y="154"/>
                  <a:pt x="248" y="157"/>
                  <a:pt x="247" y="158"/>
                </a:cubicBezTo>
                <a:cubicBezTo>
                  <a:pt x="236" y="163"/>
                  <a:pt x="227" y="161"/>
                  <a:pt x="224" y="153"/>
                </a:cubicBezTo>
                <a:cubicBezTo>
                  <a:pt x="201" y="124"/>
                  <a:pt x="175" y="98"/>
                  <a:pt x="149" y="73"/>
                </a:cubicBezTo>
                <a:cubicBezTo>
                  <a:pt x="178" y="96"/>
                  <a:pt x="206" y="122"/>
                  <a:pt x="234" y="147"/>
                </a:cubicBezTo>
                <a:close/>
                <a:moveTo>
                  <a:pt x="149" y="77"/>
                </a:moveTo>
                <a:cubicBezTo>
                  <a:pt x="169" y="99"/>
                  <a:pt x="192" y="118"/>
                  <a:pt x="210" y="141"/>
                </a:cubicBezTo>
                <a:cubicBezTo>
                  <a:pt x="210" y="141"/>
                  <a:pt x="210" y="142"/>
                  <a:pt x="210" y="143"/>
                </a:cubicBezTo>
                <a:cubicBezTo>
                  <a:pt x="187" y="118"/>
                  <a:pt x="164" y="93"/>
                  <a:pt x="137" y="72"/>
                </a:cubicBezTo>
                <a:cubicBezTo>
                  <a:pt x="142" y="75"/>
                  <a:pt x="145" y="72"/>
                  <a:pt x="149" y="77"/>
                </a:cubicBezTo>
                <a:close/>
                <a:moveTo>
                  <a:pt x="122" y="66"/>
                </a:moveTo>
                <a:cubicBezTo>
                  <a:pt x="161" y="93"/>
                  <a:pt x="191" y="128"/>
                  <a:pt x="223" y="161"/>
                </a:cubicBezTo>
                <a:cubicBezTo>
                  <a:pt x="217" y="163"/>
                  <a:pt x="208" y="163"/>
                  <a:pt x="207" y="162"/>
                </a:cubicBezTo>
                <a:cubicBezTo>
                  <a:pt x="183" y="129"/>
                  <a:pt x="158" y="99"/>
                  <a:pt x="127" y="76"/>
                </a:cubicBezTo>
                <a:cubicBezTo>
                  <a:pt x="154" y="103"/>
                  <a:pt x="181" y="130"/>
                  <a:pt x="202" y="163"/>
                </a:cubicBezTo>
                <a:cubicBezTo>
                  <a:pt x="169" y="128"/>
                  <a:pt x="135" y="90"/>
                  <a:pt x="98" y="59"/>
                </a:cubicBezTo>
                <a:cubicBezTo>
                  <a:pt x="106" y="60"/>
                  <a:pt x="113" y="64"/>
                  <a:pt x="118" y="69"/>
                </a:cubicBezTo>
                <a:cubicBezTo>
                  <a:pt x="115" y="64"/>
                  <a:pt x="121" y="66"/>
                  <a:pt x="122" y="66"/>
                </a:cubicBezTo>
                <a:close/>
                <a:moveTo>
                  <a:pt x="79" y="52"/>
                </a:moveTo>
                <a:cubicBezTo>
                  <a:pt x="80" y="52"/>
                  <a:pt x="80" y="52"/>
                  <a:pt x="80" y="52"/>
                </a:cubicBezTo>
                <a:cubicBezTo>
                  <a:pt x="88" y="53"/>
                  <a:pt x="89" y="61"/>
                  <a:pt x="94" y="66"/>
                </a:cubicBezTo>
                <a:cubicBezTo>
                  <a:pt x="122" y="91"/>
                  <a:pt x="147" y="118"/>
                  <a:pt x="167" y="151"/>
                </a:cubicBezTo>
                <a:cubicBezTo>
                  <a:pt x="131" y="116"/>
                  <a:pt x="99" y="75"/>
                  <a:pt x="62" y="42"/>
                </a:cubicBezTo>
                <a:cubicBezTo>
                  <a:pt x="68" y="44"/>
                  <a:pt x="74" y="48"/>
                  <a:pt x="79" y="52"/>
                </a:cubicBezTo>
                <a:close/>
                <a:moveTo>
                  <a:pt x="37" y="27"/>
                </a:moveTo>
                <a:cubicBezTo>
                  <a:pt x="51" y="37"/>
                  <a:pt x="65" y="49"/>
                  <a:pt x="76" y="63"/>
                </a:cubicBezTo>
                <a:cubicBezTo>
                  <a:pt x="64" y="54"/>
                  <a:pt x="50" y="41"/>
                  <a:pt x="40" y="33"/>
                </a:cubicBezTo>
                <a:cubicBezTo>
                  <a:pt x="37" y="31"/>
                  <a:pt x="38" y="29"/>
                  <a:pt x="37" y="27"/>
                </a:cubicBezTo>
                <a:close/>
                <a:moveTo>
                  <a:pt x="41" y="41"/>
                </a:moveTo>
                <a:cubicBezTo>
                  <a:pt x="58" y="53"/>
                  <a:pt x="75" y="67"/>
                  <a:pt x="88" y="84"/>
                </a:cubicBezTo>
                <a:cubicBezTo>
                  <a:pt x="88" y="84"/>
                  <a:pt x="88" y="85"/>
                  <a:pt x="88" y="86"/>
                </a:cubicBezTo>
                <a:cubicBezTo>
                  <a:pt x="72" y="71"/>
                  <a:pt x="54" y="56"/>
                  <a:pt x="41" y="41"/>
                </a:cubicBezTo>
                <a:close/>
                <a:moveTo>
                  <a:pt x="46" y="51"/>
                </a:moveTo>
                <a:cubicBezTo>
                  <a:pt x="60" y="65"/>
                  <a:pt x="77" y="79"/>
                  <a:pt x="92" y="93"/>
                </a:cubicBezTo>
                <a:cubicBezTo>
                  <a:pt x="91" y="94"/>
                  <a:pt x="98" y="96"/>
                  <a:pt x="96" y="93"/>
                </a:cubicBezTo>
                <a:cubicBezTo>
                  <a:pt x="94" y="88"/>
                  <a:pt x="90" y="84"/>
                  <a:pt x="88" y="79"/>
                </a:cubicBezTo>
                <a:cubicBezTo>
                  <a:pt x="110" y="104"/>
                  <a:pt x="131" y="130"/>
                  <a:pt x="147" y="159"/>
                </a:cubicBezTo>
                <a:cubicBezTo>
                  <a:pt x="115" y="131"/>
                  <a:pt x="88" y="95"/>
                  <a:pt x="57" y="66"/>
                </a:cubicBezTo>
                <a:cubicBezTo>
                  <a:pt x="52" y="62"/>
                  <a:pt x="46" y="59"/>
                  <a:pt x="46" y="51"/>
                </a:cubicBezTo>
                <a:close/>
                <a:moveTo>
                  <a:pt x="47" y="171"/>
                </a:moveTo>
                <a:cubicBezTo>
                  <a:pt x="51" y="173"/>
                  <a:pt x="54" y="177"/>
                  <a:pt x="58" y="179"/>
                </a:cubicBezTo>
                <a:cubicBezTo>
                  <a:pt x="57" y="173"/>
                  <a:pt x="53" y="177"/>
                  <a:pt x="51" y="169"/>
                </a:cubicBezTo>
                <a:cubicBezTo>
                  <a:pt x="63" y="176"/>
                  <a:pt x="70" y="186"/>
                  <a:pt x="79" y="193"/>
                </a:cubicBezTo>
                <a:cubicBezTo>
                  <a:pt x="83" y="195"/>
                  <a:pt x="84" y="191"/>
                  <a:pt x="84" y="189"/>
                </a:cubicBezTo>
                <a:cubicBezTo>
                  <a:pt x="81" y="178"/>
                  <a:pt x="73" y="169"/>
                  <a:pt x="65" y="163"/>
                </a:cubicBezTo>
                <a:cubicBezTo>
                  <a:pt x="65" y="163"/>
                  <a:pt x="64" y="162"/>
                  <a:pt x="63" y="163"/>
                </a:cubicBezTo>
                <a:cubicBezTo>
                  <a:pt x="69" y="170"/>
                  <a:pt x="76" y="178"/>
                  <a:pt x="79" y="188"/>
                </a:cubicBezTo>
                <a:cubicBezTo>
                  <a:pt x="68" y="180"/>
                  <a:pt x="60" y="170"/>
                  <a:pt x="49" y="163"/>
                </a:cubicBezTo>
                <a:cubicBezTo>
                  <a:pt x="51" y="150"/>
                  <a:pt x="51" y="150"/>
                  <a:pt x="51" y="150"/>
                </a:cubicBezTo>
                <a:cubicBezTo>
                  <a:pt x="55" y="152"/>
                  <a:pt x="56" y="160"/>
                  <a:pt x="62" y="156"/>
                </a:cubicBezTo>
                <a:cubicBezTo>
                  <a:pt x="63" y="157"/>
                  <a:pt x="63" y="157"/>
                  <a:pt x="63" y="157"/>
                </a:cubicBezTo>
                <a:cubicBezTo>
                  <a:pt x="75" y="166"/>
                  <a:pt x="87" y="177"/>
                  <a:pt x="98" y="188"/>
                </a:cubicBezTo>
                <a:cubicBezTo>
                  <a:pt x="70" y="201"/>
                  <a:pt x="70" y="201"/>
                  <a:pt x="70" y="201"/>
                </a:cubicBezTo>
                <a:cubicBezTo>
                  <a:pt x="68" y="193"/>
                  <a:pt x="63" y="185"/>
                  <a:pt x="56" y="180"/>
                </a:cubicBezTo>
                <a:cubicBezTo>
                  <a:pt x="59" y="185"/>
                  <a:pt x="66" y="196"/>
                  <a:pt x="66" y="202"/>
                </a:cubicBezTo>
                <a:cubicBezTo>
                  <a:pt x="43" y="183"/>
                  <a:pt x="43" y="183"/>
                  <a:pt x="43" y="183"/>
                </a:cubicBezTo>
                <a:cubicBezTo>
                  <a:pt x="45" y="180"/>
                  <a:pt x="48" y="176"/>
                  <a:pt x="47" y="171"/>
                </a:cubicBezTo>
                <a:close/>
                <a:moveTo>
                  <a:pt x="40" y="191"/>
                </a:moveTo>
                <a:cubicBezTo>
                  <a:pt x="45" y="193"/>
                  <a:pt x="49" y="200"/>
                  <a:pt x="51" y="207"/>
                </a:cubicBezTo>
                <a:cubicBezTo>
                  <a:pt x="47" y="205"/>
                  <a:pt x="40" y="202"/>
                  <a:pt x="37" y="197"/>
                </a:cubicBezTo>
                <a:lnTo>
                  <a:pt x="40" y="191"/>
                </a:lnTo>
                <a:close/>
                <a:moveTo>
                  <a:pt x="51" y="209"/>
                </a:moveTo>
                <a:cubicBezTo>
                  <a:pt x="55" y="208"/>
                  <a:pt x="53" y="203"/>
                  <a:pt x="51" y="200"/>
                </a:cubicBezTo>
                <a:cubicBezTo>
                  <a:pt x="49" y="196"/>
                  <a:pt x="46" y="194"/>
                  <a:pt x="42" y="188"/>
                </a:cubicBezTo>
                <a:cubicBezTo>
                  <a:pt x="48" y="191"/>
                  <a:pt x="59" y="201"/>
                  <a:pt x="63" y="205"/>
                </a:cubicBezTo>
                <a:cubicBezTo>
                  <a:pt x="42" y="217"/>
                  <a:pt x="42" y="217"/>
                  <a:pt x="42" y="217"/>
                </a:cubicBezTo>
                <a:cubicBezTo>
                  <a:pt x="41" y="212"/>
                  <a:pt x="38" y="206"/>
                  <a:pt x="35" y="201"/>
                </a:cubicBezTo>
                <a:cubicBezTo>
                  <a:pt x="41" y="204"/>
                  <a:pt x="46" y="211"/>
                  <a:pt x="51" y="209"/>
                </a:cubicBezTo>
                <a:close/>
                <a:moveTo>
                  <a:pt x="38" y="220"/>
                </a:moveTo>
                <a:cubicBezTo>
                  <a:pt x="28" y="221"/>
                  <a:pt x="18" y="227"/>
                  <a:pt x="14" y="234"/>
                </a:cubicBezTo>
                <a:cubicBezTo>
                  <a:pt x="20" y="225"/>
                  <a:pt x="28" y="216"/>
                  <a:pt x="32" y="205"/>
                </a:cubicBezTo>
                <a:cubicBezTo>
                  <a:pt x="36" y="210"/>
                  <a:pt x="41" y="220"/>
                  <a:pt x="38" y="220"/>
                </a:cubicBezTo>
                <a:close/>
              </a:path>
            </a:pathLst>
          </a:custGeom>
          <a:solidFill>
            <a:srgbClr val="F7B63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/>
          </a:p>
        </p:txBody>
      </p:sp>
      <p:sp>
        <p:nvSpPr>
          <p:cNvPr id="32" name="Freeform 5"/>
          <p:cNvSpPr>
            <a:spLocks noEditPoints="1"/>
          </p:cNvSpPr>
          <p:nvPr/>
        </p:nvSpPr>
        <p:spPr bwMode="auto">
          <a:xfrm rot="16200000">
            <a:off x="7124065" y="3267710"/>
            <a:ext cx="797560" cy="466090"/>
          </a:xfrm>
          <a:custGeom>
            <a:avLst/>
            <a:gdLst>
              <a:gd name="T0" fmla="*/ 422 w 572"/>
              <a:gd name="T1" fmla="*/ 251 h 254"/>
              <a:gd name="T2" fmla="*/ 415 w 572"/>
              <a:gd name="T3" fmla="*/ 17 h 254"/>
              <a:gd name="T4" fmla="*/ 381 w 572"/>
              <a:gd name="T5" fmla="*/ 92 h 254"/>
              <a:gd name="T6" fmla="*/ 31 w 572"/>
              <a:gd name="T7" fmla="*/ 34 h 254"/>
              <a:gd name="T8" fmla="*/ 43 w 572"/>
              <a:gd name="T9" fmla="*/ 224 h 254"/>
              <a:gd name="T10" fmla="*/ 203 w 572"/>
              <a:gd name="T11" fmla="*/ 174 h 254"/>
              <a:gd name="T12" fmla="*/ 52 w 572"/>
              <a:gd name="T13" fmla="*/ 141 h 254"/>
              <a:gd name="T14" fmla="*/ 57 w 572"/>
              <a:gd name="T15" fmla="*/ 132 h 254"/>
              <a:gd name="T16" fmla="*/ 127 w 572"/>
              <a:gd name="T17" fmla="*/ 173 h 254"/>
              <a:gd name="T18" fmla="*/ 103 w 572"/>
              <a:gd name="T19" fmla="*/ 187 h 254"/>
              <a:gd name="T20" fmla="*/ 59 w 572"/>
              <a:gd name="T21" fmla="*/ 77 h 254"/>
              <a:gd name="T22" fmla="*/ 94 w 572"/>
              <a:gd name="T23" fmla="*/ 79 h 254"/>
              <a:gd name="T24" fmla="*/ 191 w 572"/>
              <a:gd name="T25" fmla="*/ 155 h 254"/>
              <a:gd name="T26" fmla="*/ 228 w 572"/>
              <a:gd name="T27" fmla="*/ 167 h 254"/>
              <a:gd name="T28" fmla="*/ 248 w 572"/>
              <a:gd name="T29" fmla="*/ 166 h 254"/>
              <a:gd name="T30" fmla="*/ 298 w 572"/>
              <a:gd name="T31" fmla="*/ 127 h 254"/>
              <a:gd name="T32" fmla="*/ 334 w 572"/>
              <a:gd name="T33" fmla="*/ 165 h 254"/>
              <a:gd name="T34" fmla="*/ 421 w 572"/>
              <a:gd name="T35" fmla="*/ 245 h 254"/>
              <a:gd name="T36" fmla="*/ 439 w 572"/>
              <a:gd name="T37" fmla="*/ 234 h 254"/>
              <a:gd name="T38" fmla="*/ 492 w 572"/>
              <a:gd name="T39" fmla="*/ 190 h 254"/>
              <a:gd name="T40" fmla="*/ 514 w 572"/>
              <a:gd name="T41" fmla="*/ 181 h 254"/>
              <a:gd name="T42" fmla="*/ 558 w 572"/>
              <a:gd name="T43" fmla="*/ 148 h 254"/>
              <a:gd name="T44" fmla="*/ 501 w 572"/>
              <a:gd name="T45" fmla="*/ 84 h 254"/>
              <a:gd name="T46" fmla="*/ 427 w 572"/>
              <a:gd name="T47" fmla="*/ 28 h 254"/>
              <a:gd name="T48" fmla="*/ 449 w 572"/>
              <a:gd name="T49" fmla="*/ 54 h 254"/>
              <a:gd name="T50" fmla="*/ 421 w 572"/>
              <a:gd name="T51" fmla="*/ 90 h 254"/>
              <a:gd name="T52" fmla="*/ 555 w 572"/>
              <a:gd name="T53" fmla="*/ 151 h 254"/>
              <a:gd name="T54" fmla="*/ 533 w 572"/>
              <a:gd name="T55" fmla="*/ 167 h 254"/>
              <a:gd name="T56" fmla="*/ 498 w 572"/>
              <a:gd name="T57" fmla="*/ 128 h 254"/>
              <a:gd name="T58" fmla="*/ 442 w 572"/>
              <a:gd name="T59" fmla="*/ 114 h 254"/>
              <a:gd name="T60" fmla="*/ 426 w 572"/>
              <a:gd name="T61" fmla="*/ 118 h 254"/>
              <a:gd name="T62" fmla="*/ 426 w 572"/>
              <a:gd name="T63" fmla="*/ 118 h 254"/>
              <a:gd name="T64" fmla="*/ 405 w 572"/>
              <a:gd name="T65" fmla="*/ 116 h 254"/>
              <a:gd name="T66" fmla="*/ 334 w 572"/>
              <a:gd name="T67" fmla="*/ 98 h 254"/>
              <a:gd name="T68" fmla="*/ 372 w 572"/>
              <a:gd name="T69" fmla="*/ 110 h 254"/>
              <a:gd name="T70" fmla="*/ 418 w 572"/>
              <a:gd name="T71" fmla="*/ 141 h 254"/>
              <a:gd name="T72" fmla="*/ 478 w 572"/>
              <a:gd name="T73" fmla="*/ 197 h 254"/>
              <a:gd name="T74" fmla="*/ 468 w 572"/>
              <a:gd name="T75" fmla="*/ 191 h 254"/>
              <a:gd name="T76" fmla="*/ 428 w 572"/>
              <a:gd name="T77" fmla="*/ 206 h 254"/>
              <a:gd name="T78" fmla="*/ 466 w 572"/>
              <a:gd name="T79" fmla="*/ 213 h 254"/>
              <a:gd name="T80" fmla="*/ 420 w 572"/>
              <a:gd name="T81" fmla="*/ 168 h 254"/>
              <a:gd name="T82" fmla="*/ 304 w 572"/>
              <a:gd name="T83" fmla="*/ 100 h 254"/>
              <a:gd name="T84" fmla="*/ 299 w 572"/>
              <a:gd name="T85" fmla="*/ 109 h 254"/>
              <a:gd name="T86" fmla="*/ 424 w 572"/>
              <a:gd name="T87" fmla="*/ 187 h 254"/>
              <a:gd name="T88" fmla="*/ 298 w 572"/>
              <a:gd name="T89" fmla="*/ 112 h 254"/>
              <a:gd name="T90" fmla="*/ 232 w 572"/>
              <a:gd name="T91" fmla="*/ 91 h 254"/>
              <a:gd name="T92" fmla="*/ 230 w 572"/>
              <a:gd name="T93" fmla="*/ 95 h 254"/>
              <a:gd name="T94" fmla="*/ 258 w 572"/>
              <a:gd name="T95" fmla="*/ 159 h 254"/>
              <a:gd name="T96" fmla="*/ 295 w 572"/>
              <a:gd name="T97" fmla="*/ 158 h 254"/>
              <a:gd name="T98" fmla="*/ 185 w 572"/>
              <a:gd name="T99" fmla="*/ 82 h 254"/>
              <a:gd name="T100" fmla="*/ 188 w 572"/>
              <a:gd name="T101" fmla="*/ 92 h 254"/>
              <a:gd name="T102" fmla="*/ 234 w 572"/>
              <a:gd name="T103" fmla="*/ 147 h 254"/>
              <a:gd name="T104" fmla="*/ 122 w 572"/>
              <a:gd name="T105" fmla="*/ 66 h 254"/>
              <a:gd name="T106" fmla="*/ 118 w 572"/>
              <a:gd name="T107" fmla="*/ 69 h 254"/>
              <a:gd name="T108" fmla="*/ 62 w 572"/>
              <a:gd name="T109" fmla="*/ 42 h 254"/>
              <a:gd name="T110" fmla="*/ 41 w 572"/>
              <a:gd name="T111" fmla="*/ 41 h 254"/>
              <a:gd name="T112" fmla="*/ 96 w 572"/>
              <a:gd name="T113" fmla="*/ 93 h 254"/>
              <a:gd name="T114" fmla="*/ 58 w 572"/>
              <a:gd name="T115" fmla="*/ 179 h 254"/>
              <a:gd name="T116" fmla="*/ 79 w 572"/>
              <a:gd name="T117" fmla="*/ 188 h 254"/>
              <a:gd name="T118" fmla="*/ 70 w 572"/>
              <a:gd name="T119" fmla="*/ 201 h 254"/>
              <a:gd name="T120" fmla="*/ 51 w 572"/>
              <a:gd name="T121" fmla="*/ 207 h 254"/>
              <a:gd name="T122" fmla="*/ 63 w 572"/>
              <a:gd name="T123" fmla="*/ 205 h 254"/>
              <a:gd name="T124" fmla="*/ 32 w 572"/>
              <a:gd name="T125" fmla="*/ 205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72" h="254">
                <a:moveTo>
                  <a:pt x="65" y="219"/>
                </a:moveTo>
                <a:cubicBezTo>
                  <a:pt x="120" y="192"/>
                  <a:pt x="188" y="179"/>
                  <a:pt x="259" y="170"/>
                </a:cubicBezTo>
                <a:cubicBezTo>
                  <a:pt x="304" y="165"/>
                  <a:pt x="356" y="173"/>
                  <a:pt x="401" y="173"/>
                </a:cubicBezTo>
                <a:cubicBezTo>
                  <a:pt x="407" y="173"/>
                  <a:pt x="415" y="175"/>
                  <a:pt x="418" y="174"/>
                </a:cubicBezTo>
                <a:cubicBezTo>
                  <a:pt x="416" y="252"/>
                  <a:pt x="416" y="252"/>
                  <a:pt x="416" y="252"/>
                </a:cubicBezTo>
                <a:cubicBezTo>
                  <a:pt x="416" y="254"/>
                  <a:pt x="420" y="252"/>
                  <a:pt x="422" y="251"/>
                </a:cubicBezTo>
                <a:cubicBezTo>
                  <a:pt x="473" y="218"/>
                  <a:pt x="523" y="182"/>
                  <a:pt x="572" y="146"/>
                </a:cubicBezTo>
                <a:cubicBezTo>
                  <a:pt x="524" y="98"/>
                  <a:pt x="475" y="54"/>
                  <a:pt x="429" y="7"/>
                </a:cubicBezTo>
                <a:cubicBezTo>
                  <a:pt x="427" y="5"/>
                  <a:pt x="426" y="0"/>
                  <a:pt x="423" y="2"/>
                </a:cubicBezTo>
                <a:cubicBezTo>
                  <a:pt x="423" y="2"/>
                  <a:pt x="422" y="3"/>
                  <a:pt x="422" y="3"/>
                </a:cubicBezTo>
                <a:cubicBezTo>
                  <a:pt x="422" y="5"/>
                  <a:pt x="422" y="10"/>
                  <a:pt x="422" y="12"/>
                </a:cubicBezTo>
                <a:cubicBezTo>
                  <a:pt x="422" y="16"/>
                  <a:pt x="422" y="22"/>
                  <a:pt x="415" y="17"/>
                </a:cubicBezTo>
                <a:cubicBezTo>
                  <a:pt x="417" y="20"/>
                  <a:pt x="419" y="20"/>
                  <a:pt x="420" y="22"/>
                </a:cubicBezTo>
                <a:cubicBezTo>
                  <a:pt x="422" y="29"/>
                  <a:pt x="421" y="43"/>
                  <a:pt x="418" y="50"/>
                </a:cubicBezTo>
                <a:cubicBezTo>
                  <a:pt x="422" y="59"/>
                  <a:pt x="420" y="78"/>
                  <a:pt x="416" y="85"/>
                </a:cubicBezTo>
                <a:cubicBezTo>
                  <a:pt x="415" y="87"/>
                  <a:pt x="416" y="91"/>
                  <a:pt x="413" y="88"/>
                </a:cubicBezTo>
                <a:cubicBezTo>
                  <a:pt x="402" y="91"/>
                  <a:pt x="387" y="93"/>
                  <a:pt x="377" y="87"/>
                </a:cubicBezTo>
                <a:cubicBezTo>
                  <a:pt x="377" y="90"/>
                  <a:pt x="380" y="91"/>
                  <a:pt x="381" y="92"/>
                </a:cubicBezTo>
                <a:cubicBezTo>
                  <a:pt x="331" y="96"/>
                  <a:pt x="283" y="89"/>
                  <a:pt x="237" y="85"/>
                </a:cubicBezTo>
                <a:cubicBezTo>
                  <a:pt x="217" y="83"/>
                  <a:pt x="198" y="78"/>
                  <a:pt x="184" y="73"/>
                </a:cubicBezTo>
                <a:cubicBezTo>
                  <a:pt x="169" y="73"/>
                  <a:pt x="152" y="68"/>
                  <a:pt x="139" y="65"/>
                </a:cubicBezTo>
                <a:cubicBezTo>
                  <a:pt x="95" y="55"/>
                  <a:pt x="62" y="35"/>
                  <a:pt x="30" y="15"/>
                </a:cubicBezTo>
                <a:cubicBezTo>
                  <a:pt x="28" y="14"/>
                  <a:pt x="23" y="10"/>
                  <a:pt x="23" y="17"/>
                </a:cubicBezTo>
                <a:cubicBezTo>
                  <a:pt x="23" y="21"/>
                  <a:pt x="31" y="26"/>
                  <a:pt x="31" y="34"/>
                </a:cubicBezTo>
                <a:cubicBezTo>
                  <a:pt x="32" y="34"/>
                  <a:pt x="42" y="50"/>
                  <a:pt x="38" y="57"/>
                </a:cubicBezTo>
                <a:cubicBezTo>
                  <a:pt x="42" y="61"/>
                  <a:pt x="46" y="67"/>
                  <a:pt x="46" y="74"/>
                </a:cubicBezTo>
                <a:cubicBezTo>
                  <a:pt x="45" y="86"/>
                  <a:pt x="43" y="94"/>
                  <a:pt x="48" y="106"/>
                </a:cubicBezTo>
                <a:cubicBezTo>
                  <a:pt x="46" y="168"/>
                  <a:pt x="25" y="209"/>
                  <a:pt x="0" y="246"/>
                </a:cubicBezTo>
                <a:cubicBezTo>
                  <a:pt x="23" y="239"/>
                  <a:pt x="45" y="229"/>
                  <a:pt x="65" y="219"/>
                </a:cubicBezTo>
                <a:close/>
                <a:moveTo>
                  <a:pt x="43" y="224"/>
                </a:moveTo>
                <a:cubicBezTo>
                  <a:pt x="51" y="219"/>
                  <a:pt x="59" y="214"/>
                  <a:pt x="68" y="210"/>
                </a:cubicBezTo>
                <a:cubicBezTo>
                  <a:pt x="60" y="214"/>
                  <a:pt x="51" y="221"/>
                  <a:pt x="43" y="224"/>
                </a:cubicBezTo>
                <a:close/>
                <a:moveTo>
                  <a:pt x="70" y="209"/>
                </a:moveTo>
                <a:cubicBezTo>
                  <a:pt x="71" y="208"/>
                  <a:pt x="73" y="207"/>
                  <a:pt x="75" y="206"/>
                </a:cubicBezTo>
                <a:cubicBezTo>
                  <a:pt x="74" y="208"/>
                  <a:pt x="72" y="209"/>
                  <a:pt x="70" y="209"/>
                </a:cubicBezTo>
                <a:close/>
                <a:moveTo>
                  <a:pt x="203" y="174"/>
                </a:moveTo>
                <a:cubicBezTo>
                  <a:pt x="158" y="181"/>
                  <a:pt x="118" y="192"/>
                  <a:pt x="79" y="204"/>
                </a:cubicBezTo>
                <a:cubicBezTo>
                  <a:pt x="115" y="186"/>
                  <a:pt x="156" y="175"/>
                  <a:pt x="205" y="170"/>
                </a:cubicBezTo>
                <a:cubicBezTo>
                  <a:pt x="208" y="170"/>
                  <a:pt x="203" y="173"/>
                  <a:pt x="203" y="174"/>
                </a:cubicBezTo>
                <a:close/>
                <a:moveTo>
                  <a:pt x="97" y="181"/>
                </a:moveTo>
                <a:cubicBezTo>
                  <a:pt x="94" y="179"/>
                  <a:pt x="91" y="177"/>
                  <a:pt x="89" y="175"/>
                </a:cubicBezTo>
                <a:cubicBezTo>
                  <a:pt x="52" y="141"/>
                  <a:pt x="52" y="141"/>
                  <a:pt x="52" y="141"/>
                </a:cubicBezTo>
                <a:cubicBezTo>
                  <a:pt x="53" y="110"/>
                  <a:pt x="53" y="110"/>
                  <a:pt x="53" y="110"/>
                </a:cubicBezTo>
                <a:cubicBezTo>
                  <a:pt x="53" y="103"/>
                  <a:pt x="57" y="111"/>
                  <a:pt x="57" y="110"/>
                </a:cubicBezTo>
                <a:cubicBezTo>
                  <a:pt x="73" y="128"/>
                  <a:pt x="88" y="144"/>
                  <a:pt x="102" y="162"/>
                </a:cubicBezTo>
                <a:cubicBezTo>
                  <a:pt x="102" y="162"/>
                  <a:pt x="102" y="164"/>
                  <a:pt x="102" y="164"/>
                </a:cubicBezTo>
                <a:cubicBezTo>
                  <a:pt x="88" y="150"/>
                  <a:pt x="74" y="138"/>
                  <a:pt x="59" y="127"/>
                </a:cubicBezTo>
                <a:cubicBezTo>
                  <a:pt x="54" y="124"/>
                  <a:pt x="55" y="132"/>
                  <a:pt x="57" y="132"/>
                </a:cubicBezTo>
                <a:cubicBezTo>
                  <a:pt x="60" y="139"/>
                  <a:pt x="68" y="140"/>
                  <a:pt x="74" y="143"/>
                </a:cubicBezTo>
                <a:cubicBezTo>
                  <a:pt x="89" y="153"/>
                  <a:pt x="100" y="167"/>
                  <a:pt x="113" y="178"/>
                </a:cubicBezTo>
                <a:cubicBezTo>
                  <a:pt x="106" y="157"/>
                  <a:pt x="90" y="142"/>
                  <a:pt x="77" y="127"/>
                </a:cubicBezTo>
                <a:cubicBezTo>
                  <a:pt x="70" y="119"/>
                  <a:pt x="61" y="112"/>
                  <a:pt x="54" y="105"/>
                </a:cubicBezTo>
                <a:cubicBezTo>
                  <a:pt x="55" y="103"/>
                  <a:pt x="53" y="98"/>
                  <a:pt x="54" y="95"/>
                </a:cubicBezTo>
                <a:cubicBezTo>
                  <a:pt x="80" y="120"/>
                  <a:pt x="105" y="148"/>
                  <a:pt x="127" y="173"/>
                </a:cubicBezTo>
                <a:cubicBezTo>
                  <a:pt x="130" y="176"/>
                  <a:pt x="131" y="171"/>
                  <a:pt x="131" y="171"/>
                </a:cubicBezTo>
                <a:cubicBezTo>
                  <a:pt x="122" y="149"/>
                  <a:pt x="110" y="131"/>
                  <a:pt x="97" y="115"/>
                </a:cubicBezTo>
                <a:cubicBezTo>
                  <a:pt x="110" y="128"/>
                  <a:pt x="121" y="143"/>
                  <a:pt x="136" y="153"/>
                </a:cubicBezTo>
                <a:cubicBezTo>
                  <a:pt x="136" y="154"/>
                  <a:pt x="136" y="154"/>
                  <a:pt x="136" y="154"/>
                </a:cubicBezTo>
                <a:cubicBezTo>
                  <a:pt x="142" y="160"/>
                  <a:pt x="147" y="166"/>
                  <a:pt x="154" y="171"/>
                </a:cubicBezTo>
                <a:cubicBezTo>
                  <a:pt x="136" y="176"/>
                  <a:pt x="118" y="180"/>
                  <a:pt x="103" y="187"/>
                </a:cubicBezTo>
                <a:cubicBezTo>
                  <a:pt x="95" y="170"/>
                  <a:pt x="85" y="155"/>
                  <a:pt x="70" y="146"/>
                </a:cubicBezTo>
                <a:cubicBezTo>
                  <a:pt x="77" y="155"/>
                  <a:pt x="89" y="169"/>
                  <a:pt x="97" y="181"/>
                </a:cubicBezTo>
                <a:close/>
                <a:moveTo>
                  <a:pt x="123" y="163"/>
                </a:moveTo>
                <a:cubicBezTo>
                  <a:pt x="101" y="139"/>
                  <a:pt x="79" y="112"/>
                  <a:pt x="54" y="90"/>
                </a:cubicBezTo>
                <a:cubicBezTo>
                  <a:pt x="51" y="68"/>
                  <a:pt x="51" y="68"/>
                  <a:pt x="51" y="68"/>
                </a:cubicBezTo>
                <a:cubicBezTo>
                  <a:pt x="59" y="77"/>
                  <a:pt x="59" y="77"/>
                  <a:pt x="59" y="77"/>
                </a:cubicBezTo>
                <a:cubicBezTo>
                  <a:pt x="57" y="76"/>
                  <a:pt x="55" y="73"/>
                  <a:pt x="53" y="73"/>
                </a:cubicBezTo>
                <a:cubicBezTo>
                  <a:pt x="80" y="98"/>
                  <a:pt x="106" y="127"/>
                  <a:pt x="123" y="163"/>
                </a:cubicBezTo>
                <a:close/>
                <a:moveTo>
                  <a:pt x="174" y="164"/>
                </a:moveTo>
                <a:cubicBezTo>
                  <a:pt x="175" y="165"/>
                  <a:pt x="179" y="167"/>
                  <a:pt x="174" y="168"/>
                </a:cubicBezTo>
                <a:cubicBezTo>
                  <a:pt x="170" y="168"/>
                  <a:pt x="157" y="171"/>
                  <a:pt x="156" y="169"/>
                </a:cubicBezTo>
                <a:cubicBezTo>
                  <a:pt x="139" y="136"/>
                  <a:pt x="117" y="107"/>
                  <a:pt x="94" y="79"/>
                </a:cubicBezTo>
                <a:cubicBezTo>
                  <a:pt x="144" y="133"/>
                  <a:pt x="144" y="133"/>
                  <a:pt x="144" y="133"/>
                </a:cubicBezTo>
                <a:cubicBezTo>
                  <a:pt x="144" y="133"/>
                  <a:pt x="151" y="138"/>
                  <a:pt x="145" y="136"/>
                </a:cubicBezTo>
                <a:lnTo>
                  <a:pt x="174" y="164"/>
                </a:lnTo>
                <a:close/>
                <a:moveTo>
                  <a:pt x="124" y="89"/>
                </a:moveTo>
                <a:cubicBezTo>
                  <a:pt x="124" y="89"/>
                  <a:pt x="125" y="89"/>
                  <a:pt x="126" y="89"/>
                </a:cubicBezTo>
                <a:cubicBezTo>
                  <a:pt x="149" y="111"/>
                  <a:pt x="167" y="135"/>
                  <a:pt x="191" y="155"/>
                </a:cubicBezTo>
                <a:cubicBezTo>
                  <a:pt x="191" y="155"/>
                  <a:pt x="193" y="161"/>
                  <a:pt x="199" y="163"/>
                </a:cubicBezTo>
                <a:cubicBezTo>
                  <a:pt x="191" y="166"/>
                  <a:pt x="181" y="168"/>
                  <a:pt x="179" y="165"/>
                </a:cubicBezTo>
                <a:cubicBezTo>
                  <a:pt x="167" y="134"/>
                  <a:pt x="144" y="112"/>
                  <a:pt x="124" y="89"/>
                </a:cubicBezTo>
                <a:close/>
                <a:moveTo>
                  <a:pt x="211" y="172"/>
                </a:moveTo>
                <a:cubicBezTo>
                  <a:pt x="208" y="168"/>
                  <a:pt x="214" y="168"/>
                  <a:pt x="216" y="168"/>
                </a:cubicBezTo>
                <a:cubicBezTo>
                  <a:pt x="220" y="168"/>
                  <a:pt x="224" y="168"/>
                  <a:pt x="228" y="167"/>
                </a:cubicBezTo>
                <a:cubicBezTo>
                  <a:pt x="233" y="166"/>
                  <a:pt x="239" y="166"/>
                  <a:pt x="245" y="166"/>
                </a:cubicBezTo>
                <a:lnTo>
                  <a:pt x="211" y="172"/>
                </a:lnTo>
                <a:close/>
                <a:moveTo>
                  <a:pt x="248" y="166"/>
                </a:moveTo>
                <a:cubicBezTo>
                  <a:pt x="248" y="165"/>
                  <a:pt x="248" y="165"/>
                  <a:pt x="248" y="165"/>
                </a:cubicBezTo>
                <a:cubicBezTo>
                  <a:pt x="255" y="165"/>
                  <a:pt x="255" y="165"/>
                  <a:pt x="255" y="165"/>
                </a:cubicBezTo>
                <a:cubicBezTo>
                  <a:pt x="256" y="167"/>
                  <a:pt x="249" y="166"/>
                  <a:pt x="248" y="166"/>
                </a:cubicBezTo>
                <a:close/>
                <a:moveTo>
                  <a:pt x="313" y="165"/>
                </a:moveTo>
                <a:cubicBezTo>
                  <a:pt x="312" y="165"/>
                  <a:pt x="309" y="165"/>
                  <a:pt x="307" y="164"/>
                </a:cubicBezTo>
                <a:cubicBezTo>
                  <a:pt x="313" y="163"/>
                  <a:pt x="320" y="165"/>
                  <a:pt x="324" y="165"/>
                </a:cubicBezTo>
                <a:cubicBezTo>
                  <a:pt x="331" y="165"/>
                  <a:pt x="317" y="165"/>
                  <a:pt x="313" y="165"/>
                </a:cubicBezTo>
                <a:close/>
                <a:moveTo>
                  <a:pt x="329" y="159"/>
                </a:moveTo>
                <a:cubicBezTo>
                  <a:pt x="320" y="148"/>
                  <a:pt x="309" y="137"/>
                  <a:pt x="298" y="127"/>
                </a:cubicBezTo>
                <a:cubicBezTo>
                  <a:pt x="311" y="135"/>
                  <a:pt x="322" y="144"/>
                  <a:pt x="336" y="151"/>
                </a:cubicBezTo>
                <a:cubicBezTo>
                  <a:pt x="337" y="151"/>
                  <a:pt x="337" y="151"/>
                  <a:pt x="337" y="151"/>
                </a:cubicBezTo>
                <a:cubicBezTo>
                  <a:pt x="338" y="151"/>
                  <a:pt x="339" y="151"/>
                  <a:pt x="339" y="152"/>
                </a:cubicBezTo>
                <a:cubicBezTo>
                  <a:pt x="346" y="154"/>
                  <a:pt x="339" y="155"/>
                  <a:pt x="345" y="158"/>
                </a:cubicBezTo>
                <a:cubicBezTo>
                  <a:pt x="341" y="159"/>
                  <a:pt x="331" y="161"/>
                  <a:pt x="329" y="159"/>
                </a:cubicBezTo>
                <a:close/>
                <a:moveTo>
                  <a:pt x="334" y="165"/>
                </a:moveTo>
                <a:cubicBezTo>
                  <a:pt x="356" y="164"/>
                  <a:pt x="376" y="165"/>
                  <a:pt x="396" y="169"/>
                </a:cubicBezTo>
                <a:cubicBezTo>
                  <a:pt x="376" y="168"/>
                  <a:pt x="355" y="167"/>
                  <a:pt x="334" y="165"/>
                </a:cubicBezTo>
                <a:close/>
                <a:moveTo>
                  <a:pt x="387" y="157"/>
                </a:moveTo>
                <a:cubicBezTo>
                  <a:pt x="387" y="156"/>
                  <a:pt x="389" y="156"/>
                  <a:pt x="390" y="157"/>
                </a:cubicBezTo>
                <a:cubicBezTo>
                  <a:pt x="392" y="159"/>
                  <a:pt x="386" y="159"/>
                  <a:pt x="387" y="157"/>
                </a:cubicBezTo>
                <a:close/>
                <a:moveTo>
                  <a:pt x="421" y="245"/>
                </a:moveTo>
                <a:cubicBezTo>
                  <a:pt x="421" y="229"/>
                  <a:pt x="421" y="229"/>
                  <a:pt x="421" y="229"/>
                </a:cubicBezTo>
                <a:cubicBezTo>
                  <a:pt x="427" y="229"/>
                  <a:pt x="430" y="235"/>
                  <a:pt x="436" y="237"/>
                </a:cubicBezTo>
                <a:cubicBezTo>
                  <a:pt x="434" y="241"/>
                  <a:pt x="426" y="242"/>
                  <a:pt x="421" y="245"/>
                </a:cubicBezTo>
                <a:close/>
                <a:moveTo>
                  <a:pt x="421" y="224"/>
                </a:moveTo>
                <a:cubicBezTo>
                  <a:pt x="422" y="208"/>
                  <a:pt x="422" y="208"/>
                  <a:pt x="422" y="208"/>
                </a:cubicBezTo>
                <a:cubicBezTo>
                  <a:pt x="428" y="212"/>
                  <a:pt x="438" y="223"/>
                  <a:pt x="439" y="234"/>
                </a:cubicBezTo>
                <a:cubicBezTo>
                  <a:pt x="433" y="230"/>
                  <a:pt x="427" y="227"/>
                  <a:pt x="421" y="224"/>
                </a:cubicBezTo>
                <a:close/>
                <a:moveTo>
                  <a:pt x="488" y="200"/>
                </a:moveTo>
                <a:cubicBezTo>
                  <a:pt x="486" y="201"/>
                  <a:pt x="485" y="199"/>
                  <a:pt x="484" y="198"/>
                </a:cubicBezTo>
                <a:cubicBezTo>
                  <a:pt x="468" y="177"/>
                  <a:pt x="450" y="158"/>
                  <a:pt x="431" y="140"/>
                </a:cubicBezTo>
                <a:cubicBezTo>
                  <a:pt x="432" y="140"/>
                  <a:pt x="433" y="140"/>
                  <a:pt x="434" y="140"/>
                </a:cubicBezTo>
                <a:cubicBezTo>
                  <a:pt x="454" y="156"/>
                  <a:pt x="470" y="171"/>
                  <a:pt x="492" y="190"/>
                </a:cubicBezTo>
                <a:cubicBezTo>
                  <a:pt x="491" y="190"/>
                  <a:pt x="499" y="193"/>
                  <a:pt x="496" y="189"/>
                </a:cubicBezTo>
                <a:cubicBezTo>
                  <a:pt x="480" y="165"/>
                  <a:pt x="460" y="143"/>
                  <a:pt x="437" y="123"/>
                </a:cubicBezTo>
                <a:cubicBezTo>
                  <a:pt x="438" y="123"/>
                  <a:pt x="439" y="123"/>
                  <a:pt x="439" y="124"/>
                </a:cubicBezTo>
                <a:cubicBezTo>
                  <a:pt x="464" y="142"/>
                  <a:pt x="488" y="163"/>
                  <a:pt x="511" y="184"/>
                </a:cubicBezTo>
                <a:cubicBezTo>
                  <a:pt x="505" y="189"/>
                  <a:pt x="496" y="194"/>
                  <a:pt x="488" y="200"/>
                </a:cubicBezTo>
                <a:close/>
                <a:moveTo>
                  <a:pt x="514" y="181"/>
                </a:moveTo>
                <a:cubicBezTo>
                  <a:pt x="495" y="156"/>
                  <a:pt x="472" y="136"/>
                  <a:pt x="448" y="115"/>
                </a:cubicBezTo>
                <a:cubicBezTo>
                  <a:pt x="449" y="115"/>
                  <a:pt x="450" y="115"/>
                  <a:pt x="451" y="116"/>
                </a:cubicBezTo>
                <a:cubicBezTo>
                  <a:pt x="471" y="130"/>
                  <a:pt x="494" y="150"/>
                  <a:pt x="515" y="163"/>
                </a:cubicBezTo>
                <a:cubicBezTo>
                  <a:pt x="519" y="165"/>
                  <a:pt x="524" y="168"/>
                  <a:pt x="527" y="171"/>
                </a:cubicBezTo>
                <a:lnTo>
                  <a:pt x="514" y="181"/>
                </a:lnTo>
                <a:close/>
                <a:moveTo>
                  <a:pt x="558" y="148"/>
                </a:moveTo>
                <a:cubicBezTo>
                  <a:pt x="524" y="120"/>
                  <a:pt x="494" y="89"/>
                  <a:pt x="461" y="59"/>
                </a:cubicBezTo>
                <a:cubicBezTo>
                  <a:pt x="462" y="59"/>
                  <a:pt x="463" y="59"/>
                  <a:pt x="463" y="59"/>
                </a:cubicBezTo>
                <a:cubicBezTo>
                  <a:pt x="497" y="86"/>
                  <a:pt x="530" y="113"/>
                  <a:pt x="562" y="142"/>
                </a:cubicBezTo>
                <a:cubicBezTo>
                  <a:pt x="567" y="146"/>
                  <a:pt x="559" y="146"/>
                  <a:pt x="558" y="148"/>
                </a:cubicBezTo>
                <a:close/>
                <a:moveTo>
                  <a:pt x="431" y="16"/>
                </a:moveTo>
                <a:cubicBezTo>
                  <a:pt x="454" y="39"/>
                  <a:pt x="477" y="62"/>
                  <a:pt x="501" y="84"/>
                </a:cubicBezTo>
                <a:cubicBezTo>
                  <a:pt x="482" y="70"/>
                  <a:pt x="460" y="53"/>
                  <a:pt x="439" y="39"/>
                </a:cubicBezTo>
                <a:cubicBezTo>
                  <a:pt x="442" y="39"/>
                  <a:pt x="445" y="39"/>
                  <a:pt x="443" y="37"/>
                </a:cubicBezTo>
                <a:cubicBezTo>
                  <a:pt x="436" y="33"/>
                  <a:pt x="430" y="28"/>
                  <a:pt x="427" y="23"/>
                </a:cubicBezTo>
                <a:cubicBezTo>
                  <a:pt x="427" y="21"/>
                  <a:pt x="426" y="10"/>
                  <a:pt x="431" y="16"/>
                </a:cubicBezTo>
                <a:close/>
                <a:moveTo>
                  <a:pt x="425" y="48"/>
                </a:moveTo>
                <a:cubicBezTo>
                  <a:pt x="426" y="41"/>
                  <a:pt x="425" y="34"/>
                  <a:pt x="427" y="28"/>
                </a:cubicBezTo>
                <a:cubicBezTo>
                  <a:pt x="431" y="32"/>
                  <a:pt x="434" y="34"/>
                  <a:pt x="438" y="37"/>
                </a:cubicBezTo>
                <a:cubicBezTo>
                  <a:pt x="435" y="39"/>
                  <a:pt x="433" y="35"/>
                  <a:pt x="430" y="36"/>
                </a:cubicBezTo>
                <a:cubicBezTo>
                  <a:pt x="433" y="41"/>
                  <a:pt x="439" y="45"/>
                  <a:pt x="444" y="49"/>
                </a:cubicBezTo>
                <a:cubicBezTo>
                  <a:pt x="444" y="49"/>
                  <a:pt x="445" y="48"/>
                  <a:pt x="445" y="48"/>
                </a:cubicBezTo>
                <a:cubicBezTo>
                  <a:pt x="448" y="50"/>
                  <a:pt x="452" y="52"/>
                  <a:pt x="454" y="55"/>
                </a:cubicBezTo>
                <a:cubicBezTo>
                  <a:pt x="452" y="55"/>
                  <a:pt x="451" y="54"/>
                  <a:pt x="449" y="54"/>
                </a:cubicBezTo>
                <a:cubicBezTo>
                  <a:pt x="473" y="74"/>
                  <a:pt x="497" y="96"/>
                  <a:pt x="519" y="119"/>
                </a:cubicBezTo>
                <a:cubicBezTo>
                  <a:pt x="491" y="96"/>
                  <a:pt x="462" y="73"/>
                  <a:pt x="430" y="54"/>
                </a:cubicBezTo>
                <a:cubicBezTo>
                  <a:pt x="427" y="52"/>
                  <a:pt x="425" y="50"/>
                  <a:pt x="425" y="48"/>
                </a:cubicBezTo>
                <a:close/>
                <a:moveTo>
                  <a:pt x="417" y="96"/>
                </a:moveTo>
                <a:cubicBezTo>
                  <a:pt x="419" y="96"/>
                  <a:pt x="422" y="97"/>
                  <a:pt x="421" y="93"/>
                </a:cubicBezTo>
                <a:cubicBezTo>
                  <a:pt x="426" y="95"/>
                  <a:pt x="425" y="88"/>
                  <a:pt x="421" y="90"/>
                </a:cubicBezTo>
                <a:cubicBezTo>
                  <a:pt x="423" y="81"/>
                  <a:pt x="426" y="71"/>
                  <a:pt x="425" y="60"/>
                </a:cubicBezTo>
                <a:cubicBezTo>
                  <a:pt x="428" y="62"/>
                  <a:pt x="429" y="65"/>
                  <a:pt x="433" y="66"/>
                </a:cubicBezTo>
                <a:cubicBezTo>
                  <a:pt x="431" y="64"/>
                  <a:pt x="434" y="64"/>
                  <a:pt x="435" y="65"/>
                </a:cubicBezTo>
                <a:cubicBezTo>
                  <a:pt x="433" y="60"/>
                  <a:pt x="428" y="63"/>
                  <a:pt x="427" y="57"/>
                </a:cubicBezTo>
                <a:cubicBezTo>
                  <a:pt x="461" y="75"/>
                  <a:pt x="490" y="100"/>
                  <a:pt x="519" y="123"/>
                </a:cubicBezTo>
                <a:cubicBezTo>
                  <a:pt x="531" y="132"/>
                  <a:pt x="544" y="141"/>
                  <a:pt x="555" y="151"/>
                </a:cubicBezTo>
                <a:cubicBezTo>
                  <a:pt x="552" y="155"/>
                  <a:pt x="548" y="152"/>
                  <a:pt x="547" y="151"/>
                </a:cubicBezTo>
                <a:cubicBezTo>
                  <a:pt x="529" y="139"/>
                  <a:pt x="512" y="125"/>
                  <a:pt x="495" y="112"/>
                </a:cubicBezTo>
                <a:cubicBezTo>
                  <a:pt x="508" y="127"/>
                  <a:pt x="526" y="141"/>
                  <a:pt x="542" y="152"/>
                </a:cubicBezTo>
                <a:cubicBezTo>
                  <a:pt x="542" y="152"/>
                  <a:pt x="543" y="153"/>
                  <a:pt x="544" y="153"/>
                </a:cubicBezTo>
                <a:cubicBezTo>
                  <a:pt x="544" y="155"/>
                  <a:pt x="550" y="153"/>
                  <a:pt x="548" y="156"/>
                </a:cubicBezTo>
                <a:cubicBezTo>
                  <a:pt x="545" y="161"/>
                  <a:pt x="538" y="163"/>
                  <a:pt x="533" y="167"/>
                </a:cubicBezTo>
                <a:cubicBezTo>
                  <a:pt x="521" y="155"/>
                  <a:pt x="506" y="142"/>
                  <a:pt x="493" y="130"/>
                </a:cubicBezTo>
                <a:cubicBezTo>
                  <a:pt x="505" y="136"/>
                  <a:pt x="517" y="147"/>
                  <a:pt x="529" y="154"/>
                </a:cubicBezTo>
                <a:cubicBezTo>
                  <a:pt x="531" y="156"/>
                  <a:pt x="528" y="151"/>
                  <a:pt x="527" y="149"/>
                </a:cubicBezTo>
                <a:cubicBezTo>
                  <a:pt x="496" y="122"/>
                  <a:pt x="468" y="92"/>
                  <a:pt x="436" y="68"/>
                </a:cubicBezTo>
                <a:cubicBezTo>
                  <a:pt x="435" y="67"/>
                  <a:pt x="434" y="67"/>
                  <a:pt x="433" y="68"/>
                </a:cubicBezTo>
                <a:cubicBezTo>
                  <a:pt x="455" y="87"/>
                  <a:pt x="477" y="107"/>
                  <a:pt x="498" y="128"/>
                </a:cubicBezTo>
                <a:cubicBezTo>
                  <a:pt x="476" y="112"/>
                  <a:pt x="454" y="95"/>
                  <a:pt x="429" y="80"/>
                </a:cubicBezTo>
                <a:cubicBezTo>
                  <a:pt x="428" y="79"/>
                  <a:pt x="423" y="82"/>
                  <a:pt x="426" y="84"/>
                </a:cubicBezTo>
                <a:cubicBezTo>
                  <a:pt x="460" y="107"/>
                  <a:pt x="498" y="138"/>
                  <a:pt x="524" y="165"/>
                </a:cubicBezTo>
                <a:cubicBezTo>
                  <a:pt x="503" y="150"/>
                  <a:pt x="503" y="150"/>
                  <a:pt x="503" y="150"/>
                </a:cubicBezTo>
                <a:cubicBezTo>
                  <a:pt x="478" y="131"/>
                  <a:pt x="454" y="110"/>
                  <a:pt x="424" y="97"/>
                </a:cubicBezTo>
                <a:cubicBezTo>
                  <a:pt x="424" y="104"/>
                  <a:pt x="445" y="112"/>
                  <a:pt x="442" y="114"/>
                </a:cubicBezTo>
                <a:cubicBezTo>
                  <a:pt x="457" y="129"/>
                  <a:pt x="475" y="143"/>
                  <a:pt x="490" y="160"/>
                </a:cubicBezTo>
                <a:cubicBezTo>
                  <a:pt x="470" y="142"/>
                  <a:pt x="450" y="125"/>
                  <a:pt x="426" y="110"/>
                </a:cubicBezTo>
                <a:cubicBezTo>
                  <a:pt x="423" y="108"/>
                  <a:pt x="418" y="105"/>
                  <a:pt x="413" y="105"/>
                </a:cubicBezTo>
                <a:cubicBezTo>
                  <a:pt x="408" y="106"/>
                  <a:pt x="402" y="101"/>
                  <a:pt x="397" y="97"/>
                </a:cubicBezTo>
                <a:cubicBezTo>
                  <a:pt x="403" y="96"/>
                  <a:pt x="410" y="95"/>
                  <a:pt x="417" y="96"/>
                </a:cubicBezTo>
                <a:close/>
                <a:moveTo>
                  <a:pt x="426" y="118"/>
                </a:moveTo>
                <a:cubicBezTo>
                  <a:pt x="428" y="120"/>
                  <a:pt x="433" y="121"/>
                  <a:pt x="433" y="124"/>
                </a:cubicBezTo>
                <a:cubicBezTo>
                  <a:pt x="452" y="141"/>
                  <a:pt x="472" y="160"/>
                  <a:pt x="487" y="181"/>
                </a:cubicBezTo>
                <a:cubicBezTo>
                  <a:pt x="466" y="163"/>
                  <a:pt x="443" y="141"/>
                  <a:pt x="419" y="124"/>
                </a:cubicBezTo>
                <a:cubicBezTo>
                  <a:pt x="422" y="124"/>
                  <a:pt x="424" y="127"/>
                  <a:pt x="428" y="125"/>
                </a:cubicBezTo>
                <a:cubicBezTo>
                  <a:pt x="413" y="116"/>
                  <a:pt x="398" y="106"/>
                  <a:pt x="384" y="97"/>
                </a:cubicBezTo>
                <a:cubicBezTo>
                  <a:pt x="399" y="102"/>
                  <a:pt x="413" y="111"/>
                  <a:pt x="426" y="118"/>
                </a:cubicBezTo>
                <a:close/>
                <a:moveTo>
                  <a:pt x="405" y="116"/>
                </a:moveTo>
                <a:cubicBezTo>
                  <a:pt x="403" y="121"/>
                  <a:pt x="399" y="113"/>
                  <a:pt x="398" y="112"/>
                </a:cubicBezTo>
                <a:cubicBezTo>
                  <a:pt x="397" y="112"/>
                  <a:pt x="397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09"/>
                  <a:pt x="402" y="114"/>
                  <a:pt x="405" y="116"/>
                </a:cubicBezTo>
                <a:close/>
                <a:moveTo>
                  <a:pt x="361" y="105"/>
                </a:moveTo>
                <a:cubicBezTo>
                  <a:pt x="374" y="117"/>
                  <a:pt x="387" y="129"/>
                  <a:pt x="398" y="143"/>
                </a:cubicBezTo>
                <a:cubicBezTo>
                  <a:pt x="346" y="102"/>
                  <a:pt x="346" y="102"/>
                  <a:pt x="346" y="102"/>
                </a:cubicBezTo>
                <a:cubicBezTo>
                  <a:pt x="345" y="101"/>
                  <a:pt x="343" y="101"/>
                  <a:pt x="342" y="100"/>
                </a:cubicBezTo>
                <a:cubicBezTo>
                  <a:pt x="347" y="97"/>
                  <a:pt x="357" y="101"/>
                  <a:pt x="361" y="105"/>
                </a:cubicBezTo>
                <a:close/>
                <a:moveTo>
                  <a:pt x="334" y="98"/>
                </a:moveTo>
                <a:cubicBezTo>
                  <a:pt x="334" y="101"/>
                  <a:pt x="336" y="103"/>
                  <a:pt x="338" y="105"/>
                </a:cubicBezTo>
                <a:cubicBezTo>
                  <a:pt x="342" y="111"/>
                  <a:pt x="347" y="108"/>
                  <a:pt x="352" y="112"/>
                </a:cubicBezTo>
                <a:cubicBezTo>
                  <a:pt x="411" y="158"/>
                  <a:pt x="411" y="158"/>
                  <a:pt x="411" y="158"/>
                </a:cubicBezTo>
                <a:cubicBezTo>
                  <a:pt x="412" y="158"/>
                  <a:pt x="419" y="161"/>
                  <a:pt x="416" y="158"/>
                </a:cubicBezTo>
                <a:cubicBezTo>
                  <a:pt x="403" y="143"/>
                  <a:pt x="390" y="128"/>
                  <a:pt x="376" y="115"/>
                </a:cubicBezTo>
                <a:cubicBezTo>
                  <a:pt x="375" y="114"/>
                  <a:pt x="371" y="109"/>
                  <a:pt x="372" y="110"/>
                </a:cubicBezTo>
                <a:cubicBezTo>
                  <a:pt x="410" y="133"/>
                  <a:pt x="410" y="133"/>
                  <a:pt x="410" y="133"/>
                </a:cubicBezTo>
                <a:cubicBezTo>
                  <a:pt x="397" y="121"/>
                  <a:pt x="379" y="109"/>
                  <a:pt x="363" y="99"/>
                </a:cubicBezTo>
                <a:cubicBezTo>
                  <a:pt x="368" y="99"/>
                  <a:pt x="374" y="98"/>
                  <a:pt x="377" y="100"/>
                </a:cubicBezTo>
                <a:cubicBezTo>
                  <a:pt x="393" y="111"/>
                  <a:pt x="405" y="123"/>
                  <a:pt x="417" y="137"/>
                </a:cubicBezTo>
                <a:cubicBezTo>
                  <a:pt x="410" y="135"/>
                  <a:pt x="410" y="135"/>
                  <a:pt x="410" y="135"/>
                </a:cubicBezTo>
                <a:cubicBezTo>
                  <a:pt x="413" y="137"/>
                  <a:pt x="416" y="138"/>
                  <a:pt x="418" y="141"/>
                </a:cubicBezTo>
                <a:cubicBezTo>
                  <a:pt x="419" y="142"/>
                  <a:pt x="423" y="143"/>
                  <a:pt x="422" y="140"/>
                </a:cubicBezTo>
                <a:cubicBezTo>
                  <a:pt x="421" y="136"/>
                  <a:pt x="416" y="134"/>
                  <a:pt x="415" y="129"/>
                </a:cubicBezTo>
                <a:cubicBezTo>
                  <a:pt x="418" y="128"/>
                  <a:pt x="420" y="132"/>
                  <a:pt x="421" y="134"/>
                </a:cubicBezTo>
                <a:cubicBezTo>
                  <a:pt x="421" y="135"/>
                  <a:pt x="421" y="135"/>
                  <a:pt x="421" y="135"/>
                </a:cubicBezTo>
                <a:cubicBezTo>
                  <a:pt x="441" y="153"/>
                  <a:pt x="459" y="171"/>
                  <a:pt x="475" y="192"/>
                </a:cubicBezTo>
                <a:cubicBezTo>
                  <a:pt x="476" y="193"/>
                  <a:pt x="479" y="194"/>
                  <a:pt x="478" y="197"/>
                </a:cubicBezTo>
                <a:cubicBezTo>
                  <a:pt x="478" y="193"/>
                  <a:pt x="472" y="196"/>
                  <a:pt x="475" y="192"/>
                </a:cubicBezTo>
                <a:cubicBezTo>
                  <a:pt x="421" y="150"/>
                  <a:pt x="421" y="150"/>
                  <a:pt x="421" y="150"/>
                </a:cubicBezTo>
                <a:cubicBezTo>
                  <a:pt x="419" y="148"/>
                  <a:pt x="412" y="146"/>
                  <a:pt x="414" y="150"/>
                </a:cubicBezTo>
                <a:cubicBezTo>
                  <a:pt x="416" y="155"/>
                  <a:pt x="421" y="161"/>
                  <a:pt x="426" y="163"/>
                </a:cubicBezTo>
                <a:cubicBezTo>
                  <a:pt x="429" y="164"/>
                  <a:pt x="429" y="162"/>
                  <a:pt x="428" y="160"/>
                </a:cubicBezTo>
                <a:cubicBezTo>
                  <a:pt x="468" y="191"/>
                  <a:pt x="468" y="191"/>
                  <a:pt x="468" y="191"/>
                </a:cubicBezTo>
                <a:cubicBezTo>
                  <a:pt x="473" y="194"/>
                  <a:pt x="478" y="199"/>
                  <a:pt x="483" y="204"/>
                </a:cubicBezTo>
                <a:cubicBezTo>
                  <a:pt x="470" y="213"/>
                  <a:pt x="454" y="223"/>
                  <a:pt x="442" y="232"/>
                </a:cubicBezTo>
                <a:cubicBezTo>
                  <a:pt x="438" y="220"/>
                  <a:pt x="432" y="211"/>
                  <a:pt x="422" y="204"/>
                </a:cubicBezTo>
                <a:cubicBezTo>
                  <a:pt x="428" y="205"/>
                  <a:pt x="428" y="205"/>
                  <a:pt x="428" y="205"/>
                </a:cubicBezTo>
                <a:cubicBezTo>
                  <a:pt x="424" y="201"/>
                  <a:pt x="424" y="201"/>
                  <a:pt x="424" y="201"/>
                </a:cubicBezTo>
                <a:cubicBezTo>
                  <a:pt x="426" y="201"/>
                  <a:pt x="433" y="206"/>
                  <a:pt x="428" y="206"/>
                </a:cubicBezTo>
                <a:cubicBezTo>
                  <a:pt x="435" y="211"/>
                  <a:pt x="441" y="218"/>
                  <a:pt x="449" y="221"/>
                </a:cubicBezTo>
                <a:cubicBezTo>
                  <a:pt x="448" y="208"/>
                  <a:pt x="434" y="200"/>
                  <a:pt x="430" y="189"/>
                </a:cubicBezTo>
                <a:cubicBezTo>
                  <a:pt x="433" y="190"/>
                  <a:pt x="441" y="194"/>
                  <a:pt x="445" y="198"/>
                </a:cubicBezTo>
                <a:cubicBezTo>
                  <a:pt x="445" y="199"/>
                  <a:pt x="446" y="199"/>
                  <a:pt x="446" y="199"/>
                </a:cubicBezTo>
                <a:cubicBezTo>
                  <a:pt x="451" y="204"/>
                  <a:pt x="455" y="210"/>
                  <a:pt x="462" y="213"/>
                </a:cubicBezTo>
                <a:cubicBezTo>
                  <a:pt x="461" y="216"/>
                  <a:pt x="466" y="215"/>
                  <a:pt x="466" y="213"/>
                </a:cubicBezTo>
                <a:cubicBezTo>
                  <a:pt x="462" y="197"/>
                  <a:pt x="438" y="173"/>
                  <a:pt x="434" y="169"/>
                </a:cubicBezTo>
                <a:cubicBezTo>
                  <a:pt x="433" y="168"/>
                  <a:pt x="426" y="165"/>
                  <a:pt x="428" y="167"/>
                </a:cubicBezTo>
                <a:cubicBezTo>
                  <a:pt x="439" y="178"/>
                  <a:pt x="451" y="191"/>
                  <a:pt x="459" y="206"/>
                </a:cubicBezTo>
                <a:cubicBezTo>
                  <a:pt x="451" y="200"/>
                  <a:pt x="444" y="191"/>
                  <a:pt x="435" y="187"/>
                </a:cubicBezTo>
                <a:cubicBezTo>
                  <a:pt x="429" y="184"/>
                  <a:pt x="423" y="177"/>
                  <a:pt x="424" y="169"/>
                </a:cubicBezTo>
                <a:cubicBezTo>
                  <a:pt x="424" y="168"/>
                  <a:pt x="417" y="164"/>
                  <a:pt x="420" y="168"/>
                </a:cubicBezTo>
                <a:cubicBezTo>
                  <a:pt x="418" y="167"/>
                  <a:pt x="410" y="166"/>
                  <a:pt x="408" y="165"/>
                </a:cubicBezTo>
                <a:cubicBezTo>
                  <a:pt x="386" y="151"/>
                  <a:pt x="371" y="129"/>
                  <a:pt x="352" y="112"/>
                </a:cubicBezTo>
                <a:cubicBezTo>
                  <a:pt x="351" y="112"/>
                  <a:pt x="350" y="113"/>
                  <a:pt x="353" y="115"/>
                </a:cubicBezTo>
                <a:cubicBezTo>
                  <a:pt x="355" y="116"/>
                  <a:pt x="351" y="117"/>
                  <a:pt x="350" y="116"/>
                </a:cubicBezTo>
                <a:cubicBezTo>
                  <a:pt x="361" y="127"/>
                  <a:pt x="376" y="139"/>
                  <a:pt x="384" y="153"/>
                </a:cubicBezTo>
                <a:cubicBezTo>
                  <a:pt x="360" y="134"/>
                  <a:pt x="335" y="115"/>
                  <a:pt x="304" y="100"/>
                </a:cubicBezTo>
                <a:cubicBezTo>
                  <a:pt x="304" y="100"/>
                  <a:pt x="299" y="101"/>
                  <a:pt x="301" y="102"/>
                </a:cubicBezTo>
                <a:cubicBezTo>
                  <a:pt x="332" y="115"/>
                  <a:pt x="356" y="137"/>
                  <a:pt x="383" y="156"/>
                </a:cubicBezTo>
                <a:cubicBezTo>
                  <a:pt x="383" y="156"/>
                  <a:pt x="381" y="155"/>
                  <a:pt x="380" y="155"/>
                </a:cubicBezTo>
                <a:cubicBezTo>
                  <a:pt x="390" y="163"/>
                  <a:pt x="390" y="163"/>
                  <a:pt x="390" y="163"/>
                </a:cubicBezTo>
                <a:cubicBezTo>
                  <a:pt x="360" y="159"/>
                  <a:pt x="360" y="159"/>
                  <a:pt x="360" y="159"/>
                </a:cubicBezTo>
                <a:cubicBezTo>
                  <a:pt x="341" y="142"/>
                  <a:pt x="320" y="125"/>
                  <a:pt x="299" y="109"/>
                </a:cubicBezTo>
                <a:cubicBezTo>
                  <a:pt x="323" y="124"/>
                  <a:pt x="349" y="139"/>
                  <a:pt x="372" y="157"/>
                </a:cubicBezTo>
                <a:cubicBezTo>
                  <a:pt x="373" y="157"/>
                  <a:pt x="379" y="158"/>
                  <a:pt x="377" y="157"/>
                </a:cubicBezTo>
                <a:cubicBezTo>
                  <a:pt x="348" y="135"/>
                  <a:pt x="317" y="115"/>
                  <a:pt x="285" y="96"/>
                </a:cubicBezTo>
                <a:cubicBezTo>
                  <a:pt x="302" y="98"/>
                  <a:pt x="318" y="98"/>
                  <a:pt x="334" y="98"/>
                </a:cubicBezTo>
                <a:close/>
                <a:moveTo>
                  <a:pt x="423" y="198"/>
                </a:moveTo>
                <a:cubicBezTo>
                  <a:pt x="424" y="187"/>
                  <a:pt x="424" y="187"/>
                  <a:pt x="424" y="187"/>
                </a:cubicBezTo>
                <a:cubicBezTo>
                  <a:pt x="432" y="195"/>
                  <a:pt x="438" y="205"/>
                  <a:pt x="443" y="214"/>
                </a:cubicBezTo>
                <a:cubicBezTo>
                  <a:pt x="437" y="209"/>
                  <a:pt x="431" y="202"/>
                  <a:pt x="423" y="198"/>
                </a:cubicBezTo>
                <a:close/>
                <a:moveTo>
                  <a:pt x="281" y="100"/>
                </a:moveTo>
                <a:cubicBezTo>
                  <a:pt x="283" y="104"/>
                  <a:pt x="289" y="104"/>
                  <a:pt x="292" y="107"/>
                </a:cubicBezTo>
                <a:cubicBezTo>
                  <a:pt x="293" y="107"/>
                  <a:pt x="293" y="107"/>
                  <a:pt x="293" y="107"/>
                </a:cubicBezTo>
                <a:cubicBezTo>
                  <a:pt x="295" y="107"/>
                  <a:pt x="297" y="109"/>
                  <a:pt x="298" y="112"/>
                </a:cubicBezTo>
                <a:cubicBezTo>
                  <a:pt x="354" y="158"/>
                  <a:pt x="354" y="158"/>
                  <a:pt x="354" y="158"/>
                </a:cubicBezTo>
                <a:cubicBezTo>
                  <a:pt x="320" y="139"/>
                  <a:pt x="290" y="116"/>
                  <a:pt x="259" y="94"/>
                </a:cubicBezTo>
                <a:cubicBezTo>
                  <a:pt x="268" y="93"/>
                  <a:pt x="277" y="93"/>
                  <a:pt x="281" y="100"/>
                </a:cubicBezTo>
                <a:close/>
                <a:moveTo>
                  <a:pt x="251" y="94"/>
                </a:moveTo>
                <a:cubicBezTo>
                  <a:pt x="277" y="111"/>
                  <a:pt x="299" y="131"/>
                  <a:pt x="319" y="153"/>
                </a:cubicBezTo>
                <a:cubicBezTo>
                  <a:pt x="290" y="132"/>
                  <a:pt x="263" y="109"/>
                  <a:pt x="232" y="91"/>
                </a:cubicBezTo>
                <a:cubicBezTo>
                  <a:pt x="238" y="91"/>
                  <a:pt x="245" y="91"/>
                  <a:pt x="251" y="94"/>
                </a:cubicBezTo>
                <a:close/>
                <a:moveTo>
                  <a:pt x="306" y="149"/>
                </a:moveTo>
                <a:cubicBezTo>
                  <a:pt x="307" y="148"/>
                  <a:pt x="307" y="148"/>
                  <a:pt x="307" y="148"/>
                </a:cubicBezTo>
                <a:cubicBezTo>
                  <a:pt x="315" y="150"/>
                  <a:pt x="314" y="156"/>
                  <a:pt x="320" y="159"/>
                </a:cubicBezTo>
                <a:cubicBezTo>
                  <a:pt x="315" y="159"/>
                  <a:pt x="306" y="160"/>
                  <a:pt x="304" y="158"/>
                </a:cubicBezTo>
                <a:cubicBezTo>
                  <a:pt x="282" y="135"/>
                  <a:pt x="256" y="114"/>
                  <a:pt x="230" y="95"/>
                </a:cubicBezTo>
                <a:cubicBezTo>
                  <a:pt x="257" y="110"/>
                  <a:pt x="281" y="131"/>
                  <a:pt x="306" y="149"/>
                </a:cubicBezTo>
                <a:close/>
                <a:moveTo>
                  <a:pt x="228" y="96"/>
                </a:moveTo>
                <a:cubicBezTo>
                  <a:pt x="227" y="97"/>
                  <a:pt x="226" y="96"/>
                  <a:pt x="225" y="95"/>
                </a:cubicBezTo>
                <a:cubicBezTo>
                  <a:pt x="224" y="93"/>
                  <a:pt x="228" y="95"/>
                  <a:pt x="228" y="96"/>
                </a:cubicBezTo>
                <a:close/>
                <a:moveTo>
                  <a:pt x="295" y="158"/>
                </a:moveTo>
                <a:cubicBezTo>
                  <a:pt x="258" y="159"/>
                  <a:pt x="258" y="159"/>
                  <a:pt x="258" y="159"/>
                </a:cubicBezTo>
                <a:cubicBezTo>
                  <a:pt x="250" y="148"/>
                  <a:pt x="240" y="139"/>
                  <a:pt x="231" y="129"/>
                </a:cubicBezTo>
                <a:cubicBezTo>
                  <a:pt x="237" y="131"/>
                  <a:pt x="242" y="137"/>
                  <a:pt x="248" y="140"/>
                </a:cubicBezTo>
                <a:cubicBezTo>
                  <a:pt x="257" y="145"/>
                  <a:pt x="263" y="153"/>
                  <a:pt x="274" y="157"/>
                </a:cubicBezTo>
                <a:cubicBezTo>
                  <a:pt x="277" y="159"/>
                  <a:pt x="276" y="153"/>
                  <a:pt x="275" y="152"/>
                </a:cubicBezTo>
                <a:cubicBezTo>
                  <a:pt x="254" y="127"/>
                  <a:pt x="229" y="106"/>
                  <a:pt x="204" y="85"/>
                </a:cubicBezTo>
                <a:cubicBezTo>
                  <a:pt x="236" y="107"/>
                  <a:pt x="265" y="133"/>
                  <a:pt x="295" y="158"/>
                </a:cubicBezTo>
                <a:close/>
                <a:moveTo>
                  <a:pt x="185" y="82"/>
                </a:moveTo>
                <a:cubicBezTo>
                  <a:pt x="194" y="85"/>
                  <a:pt x="203" y="85"/>
                  <a:pt x="207" y="92"/>
                </a:cubicBezTo>
                <a:cubicBezTo>
                  <a:pt x="204" y="92"/>
                  <a:pt x="204" y="92"/>
                  <a:pt x="204" y="92"/>
                </a:cubicBezTo>
                <a:cubicBezTo>
                  <a:pt x="227" y="109"/>
                  <a:pt x="248" y="128"/>
                  <a:pt x="267" y="149"/>
                </a:cubicBezTo>
                <a:cubicBezTo>
                  <a:pt x="237" y="129"/>
                  <a:pt x="211" y="103"/>
                  <a:pt x="182" y="82"/>
                </a:cubicBezTo>
                <a:cubicBezTo>
                  <a:pt x="183" y="82"/>
                  <a:pt x="185" y="82"/>
                  <a:pt x="185" y="82"/>
                </a:cubicBezTo>
                <a:close/>
                <a:moveTo>
                  <a:pt x="188" y="92"/>
                </a:moveTo>
                <a:cubicBezTo>
                  <a:pt x="187" y="93"/>
                  <a:pt x="187" y="93"/>
                  <a:pt x="188" y="94"/>
                </a:cubicBezTo>
                <a:cubicBezTo>
                  <a:pt x="209" y="111"/>
                  <a:pt x="228" y="130"/>
                  <a:pt x="246" y="149"/>
                </a:cubicBezTo>
                <a:cubicBezTo>
                  <a:pt x="246" y="150"/>
                  <a:pt x="246" y="152"/>
                  <a:pt x="246" y="152"/>
                </a:cubicBezTo>
                <a:cubicBezTo>
                  <a:pt x="217" y="127"/>
                  <a:pt x="190" y="101"/>
                  <a:pt x="161" y="76"/>
                </a:cubicBezTo>
                <a:cubicBezTo>
                  <a:pt x="171" y="80"/>
                  <a:pt x="180" y="87"/>
                  <a:pt x="188" y="92"/>
                </a:cubicBezTo>
                <a:close/>
                <a:moveTo>
                  <a:pt x="234" y="147"/>
                </a:moveTo>
                <a:cubicBezTo>
                  <a:pt x="236" y="149"/>
                  <a:pt x="241" y="151"/>
                  <a:pt x="243" y="152"/>
                </a:cubicBezTo>
                <a:cubicBezTo>
                  <a:pt x="240" y="154"/>
                  <a:pt x="248" y="157"/>
                  <a:pt x="247" y="158"/>
                </a:cubicBezTo>
                <a:cubicBezTo>
                  <a:pt x="236" y="163"/>
                  <a:pt x="227" y="161"/>
                  <a:pt x="224" y="153"/>
                </a:cubicBezTo>
                <a:cubicBezTo>
                  <a:pt x="201" y="124"/>
                  <a:pt x="175" y="98"/>
                  <a:pt x="149" y="73"/>
                </a:cubicBezTo>
                <a:cubicBezTo>
                  <a:pt x="178" y="96"/>
                  <a:pt x="206" y="122"/>
                  <a:pt x="234" y="147"/>
                </a:cubicBezTo>
                <a:close/>
                <a:moveTo>
                  <a:pt x="149" y="77"/>
                </a:moveTo>
                <a:cubicBezTo>
                  <a:pt x="169" y="99"/>
                  <a:pt x="192" y="118"/>
                  <a:pt x="210" y="141"/>
                </a:cubicBezTo>
                <a:cubicBezTo>
                  <a:pt x="210" y="141"/>
                  <a:pt x="210" y="142"/>
                  <a:pt x="210" y="143"/>
                </a:cubicBezTo>
                <a:cubicBezTo>
                  <a:pt x="187" y="118"/>
                  <a:pt x="164" y="93"/>
                  <a:pt x="137" y="72"/>
                </a:cubicBezTo>
                <a:cubicBezTo>
                  <a:pt x="142" y="75"/>
                  <a:pt x="145" y="72"/>
                  <a:pt x="149" y="77"/>
                </a:cubicBezTo>
                <a:close/>
                <a:moveTo>
                  <a:pt x="122" y="66"/>
                </a:moveTo>
                <a:cubicBezTo>
                  <a:pt x="161" y="93"/>
                  <a:pt x="191" y="128"/>
                  <a:pt x="223" y="161"/>
                </a:cubicBezTo>
                <a:cubicBezTo>
                  <a:pt x="217" y="163"/>
                  <a:pt x="208" y="163"/>
                  <a:pt x="207" y="162"/>
                </a:cubicBezTo>
                <a:cubicBezTo>
                  <a:pt x="183" y="129"/>
                  <a:pt x="158" y="99"/>
                  <a:pt x="127" y="76"/>
                </a:cubicBezTo>
                <a:cubicBezTo>
                  <a:pt x="154" y="103"/>
                  <a:pt x="181" y="130"/>
                  <a:pt x="202" y="163"/>
                </a:cubicBezTo>
                <a:cubicBezTo>
                  <a:pt x="169" y="128"/>
                  <a:pt x="135" y="90"/>
                  <a:pt x="98" y="59"/>
                </a:cubicBezTo>
                <a:cubicBezTo>
                  <a:pt x="106" y="60"/>
                  <a:pt x="113" y="64"/>
                  <a:pt x="118" y="69"/>
                </a:cubicBezTo>
                <a:cubicBezTo>
                  <a:pt x="115" y="64"/>
                  <a:pt x="121" y="66"/>
                  <a:pt x="122" y="66"/>
                </a:cubicBezTo>
                <a:close/>
                <a:moveTo>
                  <a:pt x="79" y="52"/>
                </a:moveTo>
                <a:cubicBezTo>
                  <a:pt x="80" y="52"/>
                  <a:pt x="80" y="52"/>
                  <a:pt x="80" y="52"/>
                </a:cubicBezTo>
                <a:cubicBezTo>
                  <a:pt x="88" y="53"/>
                  <a:pt x="89" y="61"/>
                  <a:pt x="94" y="66"/>
                </a:cubicBezTo>
                <a:cubicBezTo>
                  <a:pt x="122" y="91"/>
                  <a:pt x="147" y="118"/>
                  <a:pt x="167" y="151"/>
                </a:cubicBezTo>
                <a:cubicBezTo>
                  <a:pt x="131" y="116"/>
                  <a:pt x="99" y="75"/>
                  <a:pt x="62" y="42"/>
                </a:cubicBezTo>
                <a:cubicBezTo>
                  <a:pt x="68" y="44"/>
                  <a:pt x="74" y="48"/>
                  <a:pt x="79" y="52"/>
                </a:cubicBezTo>
                <a:close/>
                <a:moveTo>
                  <a:pt x="37" y="27"/>
                </a:moveTo>
                <a:cubicBezTo>
                  <a:pt x="51" y="37"/>
                  <a:pt x="65" y="49"/>
                  <a:pt x="76" y="63"/>
                </a:cubicBezTo>
                <a:cubicBezTo>
                  <a:pt x="64" y="54"/>
                  <a:pt x="50" y="41"/>
                  <a:pt x="40" y="33"/>
                </a:cubicBezTo>
                <a:cubicBezTo>
                  <a:pt x="37" y="31"/>
                  <a:pt x="38" y="29"/>
                  <a:pt x="37" y="27"/>
                </a:cubicBezTo>
                <a:close/>
                <a:moveTo>
                  <a:pt x="41" y="41"/>
                </a:moveTo>
                <a:cubicBezTo>
                  <a:pt x="58" y="53"/>
                  <a:pt x="75" y="67"/>
                  <a:pt x="88" y="84"/>
                </a:cubicBezTo>
                <a:cubicBezTo>
                  <a:pt x="88" y="84"/>
                  <a:pt x="88" y="85"/>
                  <a:pt x="88" y="86"/>
                </a:cubicBezTo>
                <a:cubicBezTo>
                  <a:pt x="72" y="71"/>
                  <a:pt x="54" y="56"/>
                  <a:pt x="41" y="41"/>
                </a:cubicBezTo>
                <a:close/>
                <a:moveTo>
                  <a:pt x="46" y="51"/>
                </a:moveTo>
                <a:cubicBezTo>
                  <a:pt x="60" y="65"/>
                  <a:pt x="77" y="79"/>
                  <a:pt x="92" y="93"/>
                </a:cubicBezTo>
                <a:cubicBezTo>
                  <a:pt x="91" y="94"/>
                  <a:pt x="98" y="96"/>
                  <a:pt x="96" y="93"/>
                </a:cubicBezTo>
                <a:cubicBezTo>
                  <a:pt x="94" y="88"/>
                  <a:pt x="90" y="84"/>
                  <a:pt x="88" y="79"/>
                </a:cubicBezTo>
                <a:cubicBezTo>
                  <a:pt x="110" y="104"/>
                  <a:pt x="131" y="130"/>
                  <a:pt x="147" y="159"/>
                </a:cubicBezTo>
                <a:cubicBezTo>
                  <a:pt x="115" y="131"/>
                  <a:pt x="88" y="95"/>
                  <a:pt x="57" y="66"/>
                </a:cubicBezTo>
                <a:cubicBezTo>
                  <a:pt x="52" y="62"/>
                  <a:pt x="46" y="59"/>
                  <a:pt x="46" y="51"/>
                </a:cubicBezTo>
                <a:close/>
                <a:moveTo>
                  <a:pt x="47" y="171"/>
                </a:moveTo>
                <a:cubicBezTo>
                  <a:pt x="51" y="173"/>
                  <a:pt x="54" y="177"/>
                  <a:pt x="58" y="179"/>
                </a:cubicBezTo>
                <a:cubicBezTo>
                  <a:pt x="57" y="173"/>
                  <a:pt x="53" y="177"/>
                  <a:pt x="51" y="169"/>
                </a:cubicBezTo>
                <a:cubicBezTo>
                  <a:pt x="63" y="176"/>
                  <a:pt x="70" y="186"/>
                  <a:pt x="79" y="193"/>
                </a:cubicBezTo>
                <a:cubicBezTo>
                  <a:pt x="83" y="195"/>
                  <a:pt x="84" y="191"/>
                  <a:pt x="84" y="189"/>
                </a:cubicBezTo>
                <a:cubicBezTo>
                  <a:pt x="81" y="178"/>
                  <a:pt x="73" y="169"/>
                  <a:pt x="65" y="163"/>
                </a:cubicBezTo>
                <a:cubicBezTo>
                  <a:pt x="65" y="163"/>
                  <a:pt x="64" y="162"/>
                  <a:pt x="63" y="163"/>
                </a:cubicBezTo>
                <a:cubicBezTo>
                  <a:pt x="69" y="170"/>
                  <a:pt x="76" y="178"/>
                  <a:pt x="79" y="188"/>
                </a:cubicBezTo>
                <a:cubicBezTo>
                  <a:pt x="68" y="180"/>
                  <a:pt x="60" y="170"/>
                  <a:pt x="49" y="163"/>
                </a:cubicBezTo>
                <a:cubicBezTo>
                  <a:pt x="51" y="150"/>
                  <a:pt x="51" y="150"/>
                  <a:pt x="51" y="150"/>
                </a:cubicBezTo>
                <a:cubicBezTo>
                  <a:pt x="55" y="152"/>
                  <a:pt x="56" y="160"/>
                  <a:pt x="62" y="156"/>
                </a:cubicBezTo>
                <a:cubicBezTo>
                  <a:pt x="63" y="157"/>
                  <a:pt x="63" y="157"/>
                  <a:pt x="63" y="157"/>
                </a:cubicBezTo>
                <a:cubicBezTo>
                  <a:pt x="75" y="166"/>
                  <a:pt x="87" y="177"/>
                  <a:pt x="98" y="188"/>
                </a:cubicBezTo>
                <a:cubicBezTo>
                  <a:pt x="70" y="201"/>
                  <a:pt x="70" y="201"/>
                  <a:pt x="70" y="201"/>
                </a:cubicBezTo>
                <a:cubicBezTo>
                  <a:pt x="68" y="193"/>
                  <a:pt x="63" y="185"/>
                  <a:pt x="56" y="180"/>
                </a:cubicBezTo>
                <a:cubicBezTo>
                  <a:pt x="59" y="185"/>
                  <a:pt x="66" y="196"/>
                  <a:pt x="66" y="202"/>
                </a:cubicBezTo>
                <a:cubicBezTo>
                  <a:pt x="43" y="183"/>
                  <a:pt x="43" y="183"/>
                  <a:pt x="43" y="183"/>
                </a:cubicBezTo>
                <a:cubicBezTo>
                  <a:pt x="45" y="180"/>
                  <a:pt x="48" y="176"/>
                  <a:pt x="47" y="171"/>
                </a:cubicBezTo>
                <a:close/>
                <a:moveTo>
                  <a:pt x="40" y="191"/>
                </a:moveTo>
                <a:cubicBezTo>
                  <a:pt x="45" y="193"/>
                  <a:pt x="49" y="200"/>
                  <a:pt x="51" y="207"/>
                </a:cubicBezTo>
                <a:cubicBezTo>
                  <a:pt x="47" y="205"/>
                  <a:pt x="40" y="202"/>
                  <a:pt x="37" y="197"/>
                </a:cubicBezTo>
                <a:lnTo>
                  <a:pt x="40" y="191"/>
                </a:lnTo>
                <a:close/>
                <a:moveTo>
                  <a:pt x="51" y="209"/>
                </a:moveTo>
                <a:cubicBezTo>
                  <a:pt x="55" y="208"/>
                  <a:pt x="53" y="203"/>
                  <a:pt x="51" y="200"/>
                </a:cubicBezTo>
                <a:cubicBezTo>
                  <a:pt x="49" y="196"/>
                  <a:pt x="46" y="194"/>
                  <a:pt x="42" y="188"/>
                </a:cubicBezTo>
                <a:cubicBezTo>
                  <a:pt x="48" y="191"/>
                  <a:pt x="59" y="201"/>
                  <a:pt x="63" y="205"/>
                </a:cubicBezTo>
                <a:cubicBezTo>
                  <a:pt x="42" y="217"/>
                  <a:pt x="42" y="217"/>
                  <a:pt x="42" y="217"/>
                </a:cubicBezTo>
                <a:cubicBezTo>
                  <a:pt x="41" y="212"/>
                  <a:pt x="38" y="206"/>
                  <a:pt x="35" y="201"/>
                </a:cubicBezTo>
                <a:cubicBezTo>
                  <a:pt x="41" y="204"/>
                  <a:pt x="46" y="211"/>
                  <a:pt x="51" y="209"/>
                </a:cubicBezTo>
                <a:close/>
                <a:moveTo>
                  <a:pt x="38" y="220"/>
                </a:moveTo>
                <a:cubicBezTo>
                  <a:pt x="28" y="221"/>
                  <a:pt x="18" y="227"/>
                  <a:pt x="14" y="234"/>
                </a:cubicBezTo>
                <a:cubicBezTo>
                  <a:pt x="20" y="225"/>
                  <a:pt x="28" y="216"/>
                  <a:pt x="32" y="205"/>
                </a:cubicBezTo>
                <a:cubicBezTo>
                  <a:pt x="36" y="210"/>
                  <a:pt x="41" y="220"/>
                  <a:pt x="38" y="220"/>
                </a:cubicBezTo>
                <a:close/>
              </a:path>
            </a:pathLst>
          </a:custGeom>
          <a:solidFill>
            <a:srgbClr val="FF3E3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60045" y="3146425"/>
            <a:ext cx="1905000" cy="1383442"/>
            <a:chOff x="6515449" y="4814880"/>
            <a:chExt cx="2251701" cy="1530900"/>
          </a:xfrm>
        </p:grpSpPr>
        <p:sp>
          <p:nvSpPr>
            <p:cNvPr id="4" name="椭圆 31"/>
            <p:cNvSpPr/>
            <p:nvPr/>
          </p:nvSpPr>
          <p:spPr>
            <a:xfrm>
              <a:off x="6862211" y="4814880"/>
              <a:ext cx="1554424" cy="1530900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noFill/>
            <a:ln w="25400" cap="rnd">
              <a:solidFill>
                <a:srgbClr val="70AD47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fontAlgn="auto"/>
              <a:endParaRPr lang="zh-CN" altLang="en-US" sz="140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5" name="组合 94"/>
            <p:cNvGrpSpPr/>
            <p:nvPr/>
          </p:nvGrpSpPr>
          <p:grpSpPr bwMode="auto">
            <a:xfrm>
              <a:off x="7315013" y="5069703"/>
              <a:ext cx="688023" cy="615497"/>
              <a:chOff x="4577745" y="4336117"/>
              <a:chExt cx="557229" cy="497597"/>
            </a:xfrm>
            <a:noFill/>
          </p:grpSpPr>
          <p:sp>
            <p:nvSpPr>
              <p:cNvPr id="6" name="任意多边形 5"/>
              <p:cNvSpPr/>
              <p:nvPr/>
            </p:nvSpPr>
            <p:spPr>
              <a:xfrm>
                <a:off x="4577745" y="4393166"/>
                <a:ext cx="557229" cy="440548"/>
              </a:xfrm>
              <a:custGeom>
                <a:avLst/>
                <a:gdLst>
                  <a:gd name="connsiteX0" fmla="*/ 14510 w 533941"/>
                  <a:gd name="connsiteY0" fmla="*/ 334613 h 439545"/>
                  <a:gd name="connsiteX1" fmla="*/ 33171 w 533941"/>
                  <a:gd name="connsiteY1" fmla="*/ 415479 h 439545"/>
                  <a:gd name="connsiteX2" fmla="*/ 219783 w 533941"/>
                  <a:gd name="connsiteY2" fmla="*/ 415479 h 439545"/>
                  <a:gd name="connsiteX3" fmla="*/ 505922 w 533941"/>
                  <a:gd name="connsiteY3" fmla="*/ 135560 h 439545"/>
                  <a:gd name="connsiteX4" fmla="*/ 487261 w 533941"/>
                  <a:gd name="connsiteY4" fmla="*/ 4932 h 439545"/>
                  <a:gd name="connsiteX5" fmla="*/ 188681 w 533941"/>
                  <a:gd name="connsiteY5" fmla="*/ 297291 h 439545"/>
                  <a:gd name="connsiteX6" fmla="*/ 14510 w 533941"/>
                  <a:gd name="connsiteY6" fmla="*/ 334613 h 439545"/>
                  <a:gd name="connsiteX0-1" fmla="*/ 11897 w 542181"/>
                  <a:gd name="connsiteY0-2" fmla="*/ 307480 h 440817"/>
                  <a:gd name="connsiteX1-3" fmla="*/ 41411 w 542181"/>
                  <a:gd name="connsiteY1-4" fmla="*/ 415479 h 440817"/>
                  <a:gd name="connsiteX2-5" fmla="*/ 228023 w 542181"/>
                  <a:gd name="connsiteY2-6" fmla="*/ 415479 h 440817"/>
                  <a:gd name="connsiteX3-7" fmla="*/ 514162 w 542181"/>
                  <a:gd name="connsiteY3-8" fmla="*/ 135560 h 440817"/>
                  <a:gd name="connsiteX4-9" fmla="*/ 495501 w 542181"/>
                  <a:gd name="connsiteY4-10" fmla="*/ 4932 h 440817"/>
                  <a:gd name="connsiteX5-11" fmla="*/ 196921 w 542181"/>
                  <a:gd name="connsiteY5-12" fmla="*/ 297291 h 440817"/>
                  <a:gd name="connsiteX6-13" fmla="*/ 11897 w 542181"/>
                  <a:gd name="connsiteY6-14" fmla="*/ 307480 h 440817"/>
                  <a:gd name="connsiteX0-15" fmla="*/ 26945 w 557229"/>
                  <a:gd name="connsiteY0-16" fmla="*/ 307480 h 440817"/>
                  <a:gd name="connsiteX1-17" fmla="*/ 23898 w 557229"/>
                  <a:gd name="connsiteY1-18" fmla="*/ 415479 h 440817"/>
                  <a:gd name="connsiteX2-19" fmla="*/ 243071 w 557229"/>
                  <a:gd name="connsiteY2-20" fmla="*/ 415479 h 440817"/>
                  <a:gd name="connsiteX3-21" fmla="*/ 529210 w 557229"/>
                  <a:gd name="connsiteY3-22" fmla="*/ 135560 h 440817"/>
                  <a:gd name="connsiteX4-23" fmla="*/ 510549 w 557229"/>
                  <a:gd name="connsiteY4-24" fmla="*/ 4932 h 440817"/>
                  <a:gd name="connsiteX5-25" fmla="*/ 211969 w 557229"/>
                  <a:gd name="connsiteY5-26" fmla="*/ 297291 h 440817"/>
                  <a:gd name="connsiteX6-27" fmla="*/ 26945 w 557229"/>
                  <a:gd name="connsiteY6-28" fmla="*/ 307480 h 440817"/>
                </a:gdLst>
                <a:ahLst/>
                <a:cxnLst>
                  <a:cxn ang="0">
                    <a:pos x="connsiteX0-15" y="connsiteY0-16"/>
                  </a:cxn>
                  <a:cxn ang="0">
                    <a:pos x="connsiteX1-17" y="connsiteY1-18"/>
                  </a:cxn>
                  <a:cxn ang="0">
                    <a:pos x="connsiteX2-19" y="connsiteY2-20"/>
                  </a:cxn>
                  <a:cxn ang="0">
                    <a:pos x="connsiteX3-21" y="connsiteY3-22"/>
                  </a:cxn>
                  <a:cxn ang="0">
                    <a:pos x="connsiteX4-23" y="connsiteY4-24"/>
                  </a:cxn>
                  <a:cxn ang="0">
                    <a:pos x="connsiteX5-25" y="connsiteY5-26"/>
                  </a:cxn>
                  <a:cxn ang="0">
                    <a:pos x="connsiteX6-27" y="connsiteY6-28"/>
                  </a:cxn>
                </a:cxnLst>
                <a:rect l="l" t="t" r="r" b="b"/>
                <a:pathLst>
                  <a:path w="557229" h="440817">
                    <a:moveTo>
                      <a:pt x="26945" y="307480"/>
                    </a:moveTo>
                    <a:cubicBezTo>
                      <a:pt x="-4400" y="327178"/>
                      <a:pt x="-12123" y="397479"/>
                      <a:pt x="23898" y="415479"/>
                    </a:cubicBezTo>
                    <a:cubicBezTo>
                      <a:pt x="59919" y="433479"/>
                      <a:pt x="158852" y="462132"/>
                      <a:pt x="243071" y="415479"/>
                    </a:cubicBezTo>
                    <a:cubicBezTo>
                      <a:pt x="327290" y="368826"/>
                      <a:pt x="484630" y="203984"/>
                      <a:pt x="529210" y="135560"/>
                    </a:cubicBezTo>
                    <a:cubicBezTo>
                      <a:pt x="573790" y="67136"/>
                      <a:pt x="563422" y="-22023"/>
                      <a:pt x="510549" y="4932"/>
                    </a:cubicBezTo>
                    <a:cubicBezTo>
                      <a:pt x="457676" y="31887"/>
                      <a:pt x="292570" y="246866"/>
                      <a:pt x="211969" y="297291"/>
                    </a:cubicBezTo>
                    <a:cubicBezTo>
                      <a:pt x="131368" y="347716"/>
                      <a:pt x="58290" y="287782"/>
                      <a:pt x="26945" y="307480"/>
                    </a:cubicBezTo>
                    <a:close/>
                  </a:path>
                </a:pathLst>
              </a:custGeom>
              <a:grpFill/>
              <a:ln w="25400" cap="rnd">
                <a:solidFill>
                  <a:srgbClr val="70AD47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algn="ctr" fontAlgn="auto"/>
                <a:endParaRPr lang="zh-CN" altLang="en-US" sz="14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7" name="任意多边形 6"/>
              <p:cNvSpPr/>
              <p:nvPr/>
            </p:nvSpPr>
            <p:spPr>
              <a:xfrm>
                <a:off x="4611083" y="4336117"/>
                <a:ext cx="514366" cy="483334"/>
              </a:xfrm>
              <a:custGeom>
                <a:avLst/>
                <a:gdLst>
                  <a:gd name="connsiteX0" fmla="*/ 198035 w 502835"/>
                  <a:gd name="connsiteY0" fmla="*/ 493056 h 493056"/>
                  <a:gd name="connsiteX1" fmla="*/ 123390 w 502835"/>
                  <a:gd name="connsiteY1" fmla="*/ 368648 h 493056"/>
                  <a:gd name="connsiteX2" fmla="*/ 5203 w 502835"/>
                  <a:gd name="connsiteY2" fmla="*/ 393529 h 493056"/>
                  <a:gd name="connsiteX3" fmla="*/ 310003 w 502835"/>
                  <a:gd name="connsiteY3" fmla="*/ 32746 h 493056"/>
                  <a:gd name="connsiteX4" fmla="*/ 502835 w 502835"/>
                  <a:gd name="connsiteY4" fmla="*/ 38966 h 493056"/>
                  <a:gd name="connsiteX0-1" fmla="*/ 205934 w 510734"/>
                  <a:gd name="connsiteY0-2" fmla="*/ 491889 h 491889"/>
                  <a:gd name="connsiteX1-3" fmla="*/ 131289 w 510734"/>
                  <a:gd name="connsiteY1-4" fmla="*/ 367481 h 491889"/>
                  <a:gd name="connsiteX2-5" fmla="*/ 4962 w 510734"/>
                  <a:gd name="connsiteY2-6" fmla="*/ 376082 h 491889"/>
                  <a:gd name="connsiteX3-7" fmla="*/ 317902 w 510734"/>
                  <a:gd name="connsiteY3-8" fmla="*/ 31579 h 491889"/>
                  <a:gd name="connsiteX4-9" fmla="*/ 510734 w 510734"/>
                  <a:gd name="connsiteY4-10" fmla="*/ 37799 h 491889"/>
                  <a:gd name="connsiteX0-11" fmla="*/ 205532 w 510332"/>
                  <a:gd name="connsiteY0-12" fmla="*/ 491889 h 491889"/>
                  <a:gd name="connsiteX1-13" fmla="*/ 136314 w 510332"/>
                  <a:gd name="connsiteY1-14" fmla="*/ 383761 h 491889"/>
                  <a:gd name="connsiteX2-15" fmla="*/ 4560 w 510332"/>
                  <a:gd name="connsiteY2-16" fmla="*/ 376082 h 491889"/>
                  <a:gd name="connsiteX3-17" fmla="*/ 317500 w 510332"/>
                  <a:gd name="connsiteY3-18" fmla="*/ 31579 h 491889"/>
                  <a:gd name="connsiteX4-19" fmla="*/ 510332 w 510332"/>
                  <a:gd name="connsiteY4-20" fmla="*/ 37799 h 491889"/>
                  <a:gd name="connsiteX0-21" fmla="*/ 159192 w 510119"/>
                  <a:gd name="connsiteY0-22" fmla="*/ 489175 h 489175"/>
                  <a:gd name="connsiteX1-23" fmla="*/ 136101 w 510119"/>
                  <a:gd name="connsiteY1-24" fmla="*/ 383761 h 489175"/>
                  <a:gd name="connsiteX2-25" fmla="*/ 4347 w 510119"/>
                  <a:gd name="connsiteY2-26" fmla="*/ 376082 h 489175"/>
                  <a:gd name="connsiteX3-27" fmla="*/ 317287 w 510119"/>
                  <a:gd name="connsiteY3-28" fmla="*/ 31579 h 489175"/>
                  <a:gd name="connsiteX4-29" fmla="*/ 510119 w 510119"/>
                  <a:gd name="connsiteY4-30" fmla="*/ 37799 h 489175"/>
                  <a:gd name="connsiteX0-31" fmla="*/ 159192 w 510119"/>
                  <a:gd name="connsiteY0-32" fmla="*/ 489175 h 489175"/>
                  <a:gd name="connsiteX1-33" fmla="*/ 136101 w 510119"/>
                  <a:gd name="connsiteY1-34" fmla="*/ 383761 h 489175"/>
                  <a:gd name="connsiteX2-35" fmla="*/ 4347 w 510119"/>
                  <a:gd name="connsiteY2-36" fmla="*/ 376082 h 489175"/>
                  <a:gd name="connsiteX3-37" fmla="*/ 317287 w 510119"/>
                  <a:gd name="connsiteY3-38" fmla="*/ 31579 h 489175"/>
                  <a:gd name="connsiteX4-39" fmla="*/ 510119 w 510119"/>
                  <a:gd name="connsiteY4-40" fmla="*/ 37799 h 489175"/>
                  <a:gd name="connsiteX0-41" fmla="*/ 151016 w 510083"/>
                  <a:gd name="connsiteY0-42" fmla="*/ 483748 h 483748"/>
                  <a:gd name="connsiteX1-43" fmla="*/ 136065 w 510083"/>
                  <a:gd name="connsiteY1-44" fmla="*/ 383761 h 483748"/>
                  <a:gd name="connsiteX2-45" fmla="*/ 4311 w 510083"/>
                  <a:gd name="connsiteY2-46" fmla="*/ 376082 h 483748"/>
                  <a:gd name="connsiteX3-47" fmla="*/ 317251 w 510083"/>
                  <a:gd name="connsiteY3-48" fmla="*/ 31579 h 483748"/>
                  <a:gd name="connsiteX4-49" fmla="*/ 510083 w 510083"/>
                  <a:gd name="connsiteY4-50" fmla="*/ 37799 h 483748"/>
                  <a:gd name="connsiteX0-51" fmla="*/ 150514 w 509581"/>
                  <a:gd name="connsiteY0-52" fmla="*/ 483748 h 483748"/>
                  <a:gd name="connsiteX1-53" fmla="*/ 135563 w 509581"/>
                  <a:gd name="connsiteY1-54" fmla="*/ 383761 h 483748"/>
                  <a:gd name="connsiteX2-55" fmla="*/ 3809 w 509581"/>
                  <a:gd name="connsiteY2-56" fmla="*/ 376082 h 483748"/>
                  <a:gd name="connsiteX3-57" fmla="*/ 316749 w 509581"/>
                  <a:gd name="connsiteY3-58" fmla="*/ 31579 h 483748"/>
                  <a:gd name="connsiteX4-59" fmla="*/ 509581 w 509581"/>
                  <a:gd name="connsiteY4-60" fmla="*/ 37799 h 483748"/>
                  <a:gd name="connsiteX0-61" fmla="*/ 146758 w 505825"/>
                  <a:gd name="connsiteY0-62" fmla="*/ 483748 h 483748"/>
                  <a:gd name="connsiteX1-63" fmla="*/ 131807 w 505825"/>
                  <a:gd name="connsiteY1-64" fmla="*/ 383761 h 483748"/>
                  <a:gd name="connsiteX2-65" fmla="*/ 53 w 505825"/>
                  <a:gd name="connsiteY2-66" fmla="*/ 376082 h 483748"/>
                  <a:gd name="connsiteX3-67" fmla="*/ 312993 w 505825"/>
                  <a:gd name="connsiteY3-68" fmla="*/ 31579 h 483748"/>
                  <a:gd name="connsiteX4-69" fmla="*/ 505825 w 505825"/>
                  <a:gd name="connsiteY4-70" fmla="*/ 37799 h 483748"/>
                  <a:gd name="connsiteX0-71" fmla="*/ 154904 w 513971"/>
                  <a:gd name="connsiteY0-72" fmla="*/ 482779 h 482779"/>
                  <a:gd name="connsiteX1-73" fmla="*/ 139953 w 513971"/>
                  <a:gd name="connsiteY1-74" fmla="*/ 382792 h 482779"/>
                  <a:gd name="connsiteX2-75" fmla="*/ 59 w 513971"/>
                  <a:gd name="connsiteY2-76" fmla="*/ 361546 h 482779"/>
                  <a:gd name="connsiteX3-77" fmla="*/ 321139 w 513971"/>
                  <a:gd name="connsiteY3-78" fmla="*/ 30610 h 482779"/>
                  <a:gd name="connsiteX4-79" fmla="*/ 513971 w 513971"/>
                  <a:gd name="connsiteY4-80" fmla="*/ 36830 h 482779"/>
                  <a:gd name="connsiteX0-81" fmla="*/ 154895 w 513962"/>
                  <a:gd name="connsiteY0-82" fmla="*/ 482779 h 482779"/>
                  <a:gd name="connsiteX1-83" fmla="*/ 139944 w 513962"/>
                  <a:gd name="connsiteY1-84" fmla="*/ 382792 h 482779"/>
                  <a:gd name="connsiteX2-85" fmla="*/ 50 w 513962"/>
                  <a:gd name="connsiteY2-86" fmla="*/ 361546 h 482779"/>
                  <a:gd name="connsiteX3-87" fmla="*/ 321130 w 513962"/>
                  <a:gd name="connsiteY3-88" fmla="*/ 30610 h 482779"/>
                  <a:gd name="connsiteX4-89" fmla="*/ 513962 w 513962"/>
                  <a:gd name="connsiteY4-90" fmla="*/ 36830 h 482779"/>
                </a:gdLst>
                <a:ahLst/>
                <a:cxnLst>
                  <a:cxn ang="0">
                    <a:pos x="connsiteX0-81" y="connsiteY0-82"/>
                  </a:cxn>
                  <a:cxn ang="0">
                    <a:pos x="connsiteX1-83" y="connsiteY1-84"/>
                  </a:cxn>
                  <a:cxn ang="0">
                    <a:pos x="connsiteX2-85" y="connsiteY2-86"/>
                  </a:cxn>
                  <a:cxn ang="0">
                    <a:pos x="connsiteX3-87" y="connsiteY3-88"/>
                  </a:cxn>
                  <a:cxn ang="0">
                    <a:pos x="connsiteX4-89" y="connsiteY4-90"/>
                  </a:cxn>
                </a:cxnLst>
                <a:rect l="l" t="t" r="r" b="b"/>
                <a:pathLst>
                  <a:path w="513962" h="482779">
                    <a:moveTo>
                      <a:pt x="154895" y="482779"/>
                    </a:moveTo>
                    <a:cubicBezTo>
                      <a:pt x="158062" y="428869"/>
                      <a:pt x="144044" y="389430"/>
                      <a:pt x="139944" y="382792"/>
                    </a:cubicBezTo>
                    <a:cubicBezTo>
                      <a:pt x="135844" y="376154"/>
                      <a:pt x="-3014" y="379542"/>
                      <a:pt x="50" y="361546"/>
                    </a:cubicBezTo>
                    <a:cubicBezTo>
                      <a:pt x="3114" y="343550"/>
                      <a:pt x="235478" y="84729"/>
                      <a:pt x="321130" y="30610"/>
                    </a:cubicBezTo>
                    <a:cubicBezTo>
                      <a:pt x="406782" y="-23509"/>
                      <a:pt x="459015" y="4173"/>
                      <a:pt x="513962" y="36830"/>
                    </a:cubicBezTo>
                  </a:path>
                </a:pathLst>
              </a:custGeom>
              <a:grpFill/>
              <a:ln w="25400" cap="rnd">
                <a:solidFill>
                  <a:srgbClr val="70AD47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algn="ctr" fontAlgn="auto"/>
                <a:endParaRPr lang="zh-CN" altLang="en-US" sz="14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6515449" y="5723449"/>
              <a:ext cx="2251701" cy="509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2400" b="1" dirty="0">
                  <a:solidFill>
                    <a:srgbClr val="70AD47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重点</a:t>
              </a:r>
              <a:endParaRPr lang="zh-CN" altLang="en-US" sz="2400" b="1" dirty="0">
                <a:solidFill>
                  <a:srgbClr val="70AD47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3816985" y="4036060"/>
            <a:ext cx="736600" cy="24047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600" b="1" dirty="0">
                <a:latin typeface="隶书" panose="02010509060101010101" charset="-122"/>
                <a:ea typeface="隶书" panose="02010509060101010101" charset="-122"/>
                <a:sym typeface="+mn-ea"/>
              </a:rPr>
              <a:t>条件关系</a:t>
            </a:r>
            <a:endParaRPr lang="zh-CN" altLang="en-US" sz="3600" b="1" dirty="0">
              <a:latin typeface="隶书" panose="02010509060101010101" charset="-122"/>
              <a:ea typeface="隶书" panose="020105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18985" y="4049395"/>
            <a:ext cx="736600" cy="24047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600" b="1" dirty="0">
                <a:latin typeface="隶书" panose="02010509060101010101" charset="-122"/>
                <a:ea typeface="隶书" panose="02010509060101010101" charset="-122"/>
                <a:sym typeface="+mn-ea"/>
              </a:rPr>
              <a:t>因果关系</a:t>
            </a:r>
            <a:endParaRPr lang="zh-CN" altLang="en-US" sz="3600" b="1" dirty="0">
              <a:latin typeface="隶书" panose="02010509060101010101" charset="-122"/>
              <a:ea typeface="隶书" panose="02010509060101010101" charset="-122"/>
              <a:sym typeface="+mn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68630" y="1101725"/>
            <a:ext cx="1272540" cy="1403985"/>
            <a:chOff x="6862211" y="1964777"/>
            <a:chExt cx="1554424" cy="1530900"/>
          </a:xfrm>
        </p:grpSpPr>
        <p:sp>
          <p:nvSpPr>
            <p:cNvPr id="13" name="椭圆 31"/>
            <p:cNvSpPr/>
            <p:nvPr/>
          </p:nvSpPr>
          <p:spPr>
            <a:xfrm>
              <a:off x="6862211" y="1964777"/>
              <a:ext cx="1554424" cy="1530900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noFill/>
            <a:ln w="25400" cap="rnd">
              <a:solidFill>
                <a:srgbClr val="FF3E3E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fontAlgn="auto"/>
              <a:endParaRPr lang="zh-CN" altLang="en-US" sz="140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7242207" y="2108726"/>
              <a:ext cx="639019" cy="746829"/>
              <a:chOff x="4741863" y="766763"/>
              <a:chExt cx="517525" cy="604838"/>
            </a:xfrm>
            <a:noFill/>
          </p:grpSpPr>
          <p:sp>
            <p:nvSpPr>
              <p:cNvPr id="15" name="Freeform 23"/>
              <p:cNvSpPr>
                <a:spLocks noEditPoints="1"/>
              </p:cNvSpPr>
              <p:nvPr/>
            </p:nvSpPr>
            <p:spPr bwMode="auto">
              <a:xfrm>
                <a:off x="4741863" y="766763"/>
                <a:ext cx="517525" cy="604838"/>
              </a:xfrm>
              <a:custGeom>
                <a:avLst/>
                <a:gdLst>
                  <a:gd name="T0" fmla="*/ 113 w 175"/>
                  <a:gd name="T1" fmla="*/ 0 h 205"/>
                  <a:gd name="T2" fmla="*/ 111 w 175"/>
                  <a:gd name="T3" fmla="*/ 2 h 205"/>
                  <a:gd name="T4" fmla="*/ 11 w 175"/>
                  <a:gd name="T5" fmla="*/ 62 h 205"/>
                  <a:gd name="T6" fmla="*/ 69 w 175"/>
                  <a:gd name="T7" fmla="*/ 200 h 205"/>
                  <a:gd name="T8" fmla="*/ 121 w 175"/>
                  <a:gd name="T9" fmla="*/ 187 h 205"/>
                  <a:gd name="T10" fmla="*/ 173 w 175"/>
                  <a:gd name="T11" fmla="*/ 157 h 205"/>
                  <a:gd name="T12" fmla="*/ 153 w 175"/>
                  <a:gd name="T13" fmla="*/ 91 h 205"/>
                  <a:gd name="T14" fmla="*/ 108 w 175"/>
                  <a:gd name="T15" fmla="*/ 9 h 205"/>
                  <a:gd name="T16" fmla="*/ 98 w 175"/>
                  <a:gd name="T17" fmla="*/ 13 h 205"/>
                  <a:gd name="T18" fmla="*/ 24 w 175"/>
                  <a:gd name="T19" fmla="*/ 45 h 205"/>
                  <a:gd name="T20" fmla="*/ 41 w 175"/>
                  <a:gd name="T21" fmla="*/ 38 h 205"/>
                  <a:gd name="T22" fmla="*/ 34 w 175"/>
                  <a:gd name="T23" fmla="*/ 42 h 205"/>
                  <a:gd name="T24" fmla="*/ 107 w 175"/>
                  <a:gd name="T25" fmla="*/ 15 h 205"/>
                  <a:gd name="T26" fmla="*/ 28 w 175"/>
                  <a:gd name="T27" fmla="*/ 48 h 205"/>
                  <a:gd name="T28" fmla="*/ 107 w 175"/>
                  <a:gd name="T29" fmla="*/ 20 h 205"/>
                  <a:gd name="T30" fmla="*/ 67 w 175"/>
                  <a:gd name="T31" fmla="*/ 41 h 205"/>
                  <a:gd name="T32" fmla="*/ 15 w 175"/>
                  <a:gd name="T33" fmla="*/ 58 h 205"/>
                  <a:gd name="T34" fmla="*/ 117 w 175"/>
                  <a:gd name="T35" fmla="*/ 38 h 205"/>
                  <a:gd name="T36" fmla="*/ 166 w 175"/>
                  <a:gd name="T37" fmla="*/ 158 h 205"/>
                  <a:gd name="T38" fmla="*/ 94 w 175"/>
                  <a:gd name="T39" fmla="*/ 192 h 205"/>
                  <a:gd name="T40" fmla="*/ 69 w 175"/>
                  <a:gd name="T41" fmla="*/ 200 h 205"/>
                  <a:gd name="T42" fmla="*/ 15 w 175"/>
                  <a:gd name="T43" fmla="*/ 62 h 205"/>
                  <a:gd name="T44" fmla="*/ 15 w 175"/>
                  <a:gd name="T45" fmla="*/ 62 h 205"/>
                  <a:gd name="T46" fmla="*/ 16 w 175"/>
                  <a:gd name="T47" fmla="*/ 62 h 205"/>
                  <a:gd name="T48" fmla="*/ 29 w 175"/>
                  <a:gd name="T49" fmla="*/ 59 h 205"/>
                  <a:gd name="T50" fmla="*/ 112 w 175"/>
                  <a:gd name="T51" fmla="*/ 27 h 205"/>
                  <a:gd name="T52" fmla="*/ 113 w 175"/>
                  <a:gd name="T53" fmla="*/ 27 h 205"/>
                  <a:gd name="T54" fmla="*/ 169 w 175"/>
                  <a:gd name="T55" fmla="*/ 153 h 205"/>
                  <a:gd name="T56" fmla="*/ 130 w 175"/>
                  <a:gd name="T57" fmla="*/ 56 h 205"/>
                  <a:gd name="T58" fmla="*/ 117 w 175"/>
                  <a:gd name="T59" fmla="*/ 22 h 205"/>
                  <a:gd name="T60" fmla="*/ 114 w 175"/>
                  <a:gd name="T61" fmla="*/ 21 h 205"/>
                  <a:gd name="T62" fmla="*/ 113 w 175"/>
                  <a:gd name="T63" fmla="*/ 7 h 205"/>
                  <a:gd name="T64" fmla="*/ 158 w 175"/>
                  <a:gd name="T65" fmla="*/ 113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75" h="205">
                    <a:moveTo>
                      <a:pt x="115" y="2"/>
                    </a:moveTo>
                    <a:cubicBezTo>
                      <a:pt x="115" y="1"/>
                      <a:pt x="114" y="0"/>
                      <a:pt x="113" y="0"/>
                    </a:cubicBezTo>
                    <a:cubicBezTo>
                      <a:pt x="112" y="0"/>
                      <a:pt x="112" y="1"/>
                      <a:pt x="112" y="1"/>
                    </a:cubicBezTo>
                    <a:cubicBezTo>
                      <a:pt x="111" y="1"/>
                      <a:pt x="111" y="2"/>
                      <a:pt x="111" y="2"/>
                    </a:cubicBezTo>
                    <a:cubicBezTo>
                      <a:pt x="82" y="12"/>
                      <a:pt x="54" y="25"/>
                      <a:pt x="26" y="38"/>
                    </a:cubicBezTo>
                    <a:cubicBezTo>
                      <a:pt x="20" y="40"/>
                      <a:pt x="0" y="55"/>
                      <a:pt x="11" y="62"/>
                    </a:cubicBezTo>
                    <a:cubicBezTo>
                      <a:pt x="27" y="109"/>
                      <a:pt x="46" y="155"/>
                      <a:pt x="65" y="201"/>
                    </a:cubicBezTo>
                    <a:cubicBezTo>
                      <a:pt x="66" y="203"/>
                      <a:pt x="69" y="202"/>
                      <a:pt x="69" y="200"/>
                    </a:cubicBezTo>
                    <a:cubicBezTo>
                      <a:pt x="69" y="200"/>
                      <a:pt x="69" y="200"/>
                      <a:pt x="69" y="200"/>
                    </a:cubicBezTo>
                    <a:cubicBezTo>
                      <a:pt x="85" y="205"/>
                      <a:pt x="106" y="193"/>
                      <a:pt x="121" y="187"/>
                    </a:cubicBezTo>
                    <a:cubicBezTo>
                      <a:pt x="138" y="180"/>
                      <a:pt x="159" y="174"/>
                      <a:pt x="172" y="160"/>
                    </a:cubicBezTo>
                    <a:cubicBezTo>
                      <a:pt x="174" y="159"/>
                      <a:pt x="173" y="158"/>
                      <a:pt x="173" y="157"/>
                    </a:cubicBezTo>
                    <a:cubicBezTo>
                      <a:pt x="175" y="149"/>
                      <a:pt x="174" y="142"/>
                      <a:pt x="171" y="134"/>
                    </a:cubicBezTo>
                    <a:cubicBezTo>
                      <a:pt x="166" y="120"/>
                      <a:pt x="159" y="106"/>
                      <a:pt x="153" y="91"/>
                    </a:cubicBezTo>
                    <a:cubicBezTo>
                      <a:pt x="141" y="62"/>
                      <a:pt x="130" y="31"/>
                      <a:pt x="115" y="2"/>
                    </a:cubicBezTo>
                    <a:close/>
                    <a:moveTo>
                      <a:pt x="108" y="9"/>
                    </a:moveTo>
                    <a:cubicBezTo>
                      <a:pt x="107" y="10"/>
                      <a:pt x="107" y="11"/>
                      <a:pt x="107" y="11"/>
                    </a:cubicBezTo>
                    <a:cubicBezTo>
                      <a:pt x="104" y="12"/>
                      <a:pt x="101" y="13"/>
                      <a:pt x="98" y="13"/>
                    </a:cubicBezTo>
                    <a:cubicBezTo>
                      <a:pt x="101" y="12"/>
                      <a:pt x="104" y="11"/>
                      <a:pt x="108" y="9"/>
                    </a:cubicBezTo>
                    <a:close/>
                    <a:moveTo>
                      <a:pt x="24" y="45"/>
                    </a:moveTo>
                    <a:cubicBezTo>
                      <a:pt x="26" y="44"/>
                      <a:pt x="28" y="43"/>
                      <a:pt x="31" y="42"/>
                    </a:cubicBezTo>
                    <a:cubicBezTo>
                      <a:pt x="34" y="41"/>
                      <a:pt x="37" y="39"/>
                      <a:pt x="41" y="38"/>
                    </a:cubicBezTo>
                    <a:cubicBezTo>
                      <a:pt x="41" y="38"/>
                      <a:pt x="41" y="37"/>
                      <a:pt x="42" y="37"/>
                    </a:cubicBezTo>
                    <a:cubicBezTo>
                      <a:pt x="39" y="39"/>
                      <a:pt x="37" y="40"/>
                      <a:pt x="34" y="42"/>
                    </a:cubicBezTo>
                    <a:cubicBezTo>
                      <a:pt x="33" y="42"/>
                      <a:pt x="34" y="44"/>
                      <a:pt x="35" y="43"/>
                    </a:cubicBezTo>
                    <a:cubicBezTo>
                      <a:pt x="58" y="32"/>
                      <a:pt x="82" y="24"/>
                      <a:pt x="107" y="15"/>
                    </a:cubicBezTo>
                    <a:cubicBezTo>
                      <a:pt x="107" y="16"/>
                      <a:pt x="107" y="17"/>
                      <a:pt x="107" y="18"/>
                    </a:cubicBezTo>
                    <a:cubicBezTo>
                      <a:pt x="80" y="27"/>
                      <a:pt x="54" y="38"/>
                      <a:pt x="28" y="48"/>
                    </a:cubicBezTo>
                    <a:cubicBezTo>
                      <a:pt x="27" y="49"/>
                      <a:pt x="27" y="51"/>
                      <a:pt x="29" y="50"/>
                    </a:cubicBezTo>
                    <a:cubicBezTo>
                      <a:pt x="55" y="42"/>
                      <a:pt x="82" y="32"/>
                      <a:pt x="107" y="20"/>
                    </a:cubicBezTo>
                    <a:cubicBezTo>
                      <a:pt x="108" y="21"/>
                      <a:pt x="108" y="22"/>
                      <a:pt x="108" y="23"/>
                    </a:cubicBezTo>
                    <a:cubicBezTo>
                      <a:pt x="94" y="28"/>
                      <a:pt x="81" y="36"/>
                      <a:pt x="67" y="41"/>
                    </a:cubicBezTo>
                    <a:cubicBezTo>
                      <a:pt x="50" y="47"/>
                      <a:pt x="33" y="53"/>
                      <a:pt x="16" y="58"/>
                    </a:cubicBezTo>
                    <a:cubicBezTo>
                      <a:pt x="16" y="58"/>
                      <a:pt x="15" y="58"/>
                      <a:pt x="15" y="58"/>
                    </a:cubicBezTo>
                    <a:cubicBezTo>
                      <a:pt x="18" y="54"/>
                      <a:pt x="21" y="49"/>
                      <a:pt x="24" y="45"/>
                    </a:cubicBezTo>
                    <a:close/>
                    <a:moveTo>
                      <a:pt x="117" y="38"/>
                    </a:moveTo>
                    <a:cubicBezTo>
                      <a:pt x="122" y="52"/>
                      <a:pt x="127" y="65"/>
                      <a:pt x="133" y="78"/>
                    </a:cubicBezTo>
                    <a:cubicBezTo>
                      <a:pt x="144" y="105"/>
                      <a:pt x="155" y="131"/>
                      <a:pt x="166" y="158"/>
                    </a:cubicBezTo>
                    <a:cubicBezTo>
                      <a:pt x="154" y="170"/>
                      <a:pt x="132" y="176"/>
                      <a:pt x="116" y="182"/>
                    </a:cubicBezTo>
                    <a:cubicBezTo>
                      <a:pt x="109" y="185"/>
                      <a:pt x="101" y="189"/>
                      <a:pt x="94" y="192"/>
                    </a:cubicBezTo>
                    <a:cubicBezTo>
                      <a:pt x="85" y="195"/>
                      <a:pt x="76" y="196"/>
                      <a:pt x="69" y="200"/>
                    </a:cubicBezTo>
                    <a:cubicBezTo>
                      <a:pt x="69" y="200"/>
                      <a:pt x="69" y="200"/>
                      <a:pt x="69" y="200"/>
                    </a:cubicBezTo>
                    <a:cubicBezTo>
                      <a:pt x="69" y="200"/>
                      <a:pt x="69" y="200"/>
                      <a:pt x="69" y="200"/>
                    </a:cubicBezTo>
                    <a:cubicBezTo>
                      <a:pt x="52" y="153"/>
                      <a:pt x="34" y="107"/>
                      <a:pt x="15" y="62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15" y="62"/>
                      <a:pt x="16" y="62"/>
                      <a:pt x="16" y="62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18" y="62"/>
                      <a:pt x="19" y="62"/>
                      <a:pt x="20" y="62"/>
                    </a:cubicBezTo>
                    <a:cubicBezTo>
                      <a:pt x="23" y="62"/>
                      <a:pt x="27" y="61"/>
                      <a:pt x="29" y="59"/>
                    </a:cubicBezTo>
                    <a:cubicBezTo>
                      <a:pt x="42" y="56"/>
                      <a:pt x="54" y="52"/>
                      <a:pt x="67" y="48"/>
                    </a:cubicBezTo>
                    <a:cubicBezTo>
                      <a:pt x="82" y="42"/>
                      <a:pt x="99" y="36"/>
                      <a:pt x="112" y="27"/>
                    </a:cubicBezTo>
                    <a:cubicBezTo>
                      <a:pt x="112" y="27"/>
                      <a:pt x="112" y="27"/>
                      <a:pt x="112" y="27"/>
                    </a:cubicBezTo>
                    <a:cubicBezTo>
                      <a:pt x="113" y="27"/>
                      <a:pt x="113" y="27"/>
                      <a:pt x="113" y="27"/>
                    </a:cubicBezTo>
                    <a:cubicBezTo>
                      <a:pt x="113" y="31"/>
                      <a:pt x="115" y="35"/>
                      <a:pt x="117" y="38"/>
                    </a:cubicBezTo>
                    <a:close/>
                    <a:moveTo>
                      <a:pt x="169" y="153"/>
                    </a:moveTo>
                    <a:cubicBezTo>
                      <a:pt x="160" y="132"/>
                      <a:pt x="152" y="110"/>
                      <a:pt x="143" y="89"/>
                    </a:cubicBezTo>
                    <a:cubicBezTo>
                      <a:pt x="139" y="78"/>
                      <a:pt x="135" y="67"/>
                      <a:pt x="130" y="56"/>
                    </a:cubicBezTo>
                    <a:cubicBezTo>
                      <a:pt x="128" y="51"/>
                      <a:pt x="126" y="46"/>
                      <a:pt x="124" y="41"/>
                    </a:cubicBezTo>
                    <a:cubicBezTo>
                      <a:pt x="122" y="36"/>
                      <a:pt x="116" y="27"/>
                      <a:pt x="117" y="22"/>
                    </a:cubicBezTo>
                    <a:cubicBezTo>
                      <a:pt x="117" y="21"/>
                      <a:pt x="115" y="19"/>
                      <a:pt x="114" y="21"/>
                    </a:cubicBezTo>
                    <a:cubicBezTo>
                      <a:pt x="114" y="21"/>
                      <a:pt x="114" y="21"/>
                      <a:pt x="114" y="21"/>
                    </a:cubicBezTo>
                    <a:cubicBezTo>
                      <a:pt x="113" y="19"/>
                      <a:pt x="112" y="17"/>
                      <a:pt x="112" y="15"/>
                    </a:cubicBezTo>
                    <a:cubicBezTo>
                      <a:pt x="112" y="12"/>
                      <a:pt x="112" y="9"/>
                      <a:pt x="113" y="7"/>
                    </a:cubicBezTo>
                    <a:cubicBezTo>
                      <a:pt x="121" y="31"/>
                      <a:pt x="133" y="54"/>
                      <a:pt x="143" y="78"/>
                    </a:cubicBezTo>
                    <a:cubicBezTo>
                      <a:pt x="148" y="90"/>
                      <a:pt x="153" y="101"/>
                      <a:pt x="158" y="113"/>
                    </a:cubicBezTo>
                    <a:cubicBezTo>
                      <a:pt x="163" y="126"/>
                      <a:pt x="171" y="139"/>
                      <a:pt x="169" y="153"/>
                    </a:cubicBezTo>
                    <a:close/>
                  </a:path>
                </a:pathLst>
              </a:custGeom>
              <a:grpFill/>
              <a:ln w="9525">
                <a:solidFill>
                  <a:srgbClr val="FF3E3E"/>
                </a:solidFill>
                <a:round/>
              </a:ln>
            </p:spPr>
            <p:txBody>
              <a:bodyPr/>
              <a:p>
                <a:pPr fontAlgn="auto"/>
                <a:endParaRPr lang="zh-CN" altLang="en-US" sz="14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6" name="Freeform 24"/>
              <p:cNvSpPr/>
              <p:nvPr/>
            </p:nvSpPr>
            <p:spPr bwMode="auto">
              <a:xfrm>
                <a:off x="4837113" y="996951"/>
                <a:ext cx="76200" cy="150813"/>
              </a:xfrm>
              <a:custGeom>
                <a:avLst/>
                <a:gdLst>
                  <a:gd name="T0" fmla="*/ 4 w 26"/>
                  <a:gd name="T1" fmla="*/ 1 h 51"/>
                  <a:gd name="T2" fmla="*/ 1 w 26"/>
                  <a:gd name="T3" fmla="*/ 3 h 51"/>
                  <a:gd name="T4" fmla="*/ 18 w 26"/>
                  <a:gd name="T5" fmla="*/ 47 h 51"/>
                  <a:gd name="T6" fmla="*/ 25 w 26"/>
                  <a:gd name="T7" fmla="*/ 45 h 51"/>
                  <a:gd name="T8" fmla="*/ 4 w 26"/>
                  <a:gd name="T9" fmla="*/ 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51">
                    <a:moveTo>
                      <a:pt x="4" y="1"/>
                    </a:moveTo>
                    <a:cubicBezTo>
                      <a:pt x="3" y="0"/>
                      <a:pt x="0" y="1"/>
                      <a:pt x="1" y="3"/>
                    </a:cubicBezTo>
                    <a:cubicBezTo>
                      <a:pt x="6" y="18"/>
                      <a:pt x="13" y="32"/>
                      <a:pt x="18" y="47"/>
                    </a:cubicBezTo>
                    <a:cubicBezTo>
                      <a:pt x="20" y="51"/>
                      <a:pt x="26" y="49"/>
                      <a:pt x="25" y="45"/>
                    </a:cubicBezTo>
                    <a:cubicBezTo>
                      <a:pt x="19" y="30"/>
                      <a:pt x="13" y="15"/>
                      <a:pt x="4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FF3E3E"/>
                </a:solidFill>
                <a:round/>
              </a:ln>
            </p:spPr>
            <p:txBody>
              <a:bodyPr/>
              <a:p>
                <a:pPr fontAlgn="auto"/>
                <a:endParaRPr lang="zh-CN" altLang="en-US" sz="14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7" name="Freeform 25"/>
              <p:cNvSpPr/>
              <p:nvPr/>
            </p:nvSpPr>
            <p:spPr bwMode="auto">
              <a:xfrm>
                <a:off x="4848225" y="904876"/>
                <a:ext cx="284163" cy="249238"/>
              </a:xfrm>
              <a:custGeom>
                <a:avLst/>
                <a:gdLst>
                  <a:gd name="T0" fmla="*/ 76 w 96"/>
                  <a:gd name="T1" fmla="*/ 4 h 84"/>
                  <a:gd name="T2" fmla="*/ 75 w 96"/>
                  <a:gd name="T3" fmla="*/ 4 h 84"/>
                  <a:gd name="T4" fmla="*/ 72 w 96"/>
                  <a:gd name="T5" fmla="*/ 1 h 84"/>
                  <a:gd name="T6" fmla="*/ 2 w 96"/>
                  <a:gd name="T7" fmla="*/ 32 h 84"/>
                  <a:gd name="T8" fmla="*/ 3 w 96"/>
                  <a:gd name="T9" fmla="*/ 34 h 84"/>
                  <a:gd name="T10" fmla="*/ 73 w 96"/>
                  <a:gd name="T11" fmla="*/ 6 h 84"/>
                  <a:gd name="T12" fmla="*/ 89 w 96"/>
                  <a:gd name="T13" fmla="*/ 48 h 84"/>
                  <a:gd name="T14" fmla="*/ 89 w 96"/>
                  <a:gd name="T15" fmla="*/ 48 h 84"/>
                  <a:gd name="T16" fmla="*/ 21 w 96"/>
                  <a:gd name="T17" fmla="*/ 78 h 84"/>
                  <a:gd name="T18" fmla="*/ 23 w 96"/>
                  <a:gd name="T19" fmla="*/ 83 h 84"/>
                  <a:gd name="T20" fmla="*/ 92 w 96"/>
                  <a:gd name="T21" fmla="*/ 53 h 84"/>
                  <a:gd name="T22" fmla="*/ 93 w 96"/>
                  <a:gd name="T23" fmla="*/ 52 h 84"/>
                  <a:gd name="T24" fmla="*/ 95 w 96"/>
                  <a:gd name="T25" fmla="*/ 49 h 84"/>
                  <a:gd name="T26" fmla="*/ 76 w 96"/>
                  <a:gd name="T27" fmla="*/ 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6" h="84">
                    <a:moveTo>
                      <a:pt x="76" y="4"/>
                    </a:moveTo>
                    <a:cubicBezTo>
                      <a:pt x="76" y="4"/>
                      <a:pt x="76" y="4"/>
                      <a:pt x="75" y="4"/>
                    </a:cubicBezTo>
                    <a:cubicBezTo>
                      <a:pt x="76" y="2"/>
                      <a:pt x="74" y="0"/>
                      <a:pt x="72" y="1"/>
                    </a:cubicBezTo>
                    <a:cubicBezTo>
                      <a:pt x="48" y="9"/>
                      <a:pt x="24" y="20"/>
                      <a:pt x="2" y="32"/>
                    </a:cubicBezTo>
                    <a:cubicBezTo>
                      <a:pt x="0" y="33"/>
                      <a:pt x="1" y="35"/>
                      <a:pt x="3" y="34"/>
                    </a:cubicBezTo>
                    <a:cubicBezTo>
                      <a:pt x="26" y="26"/>
                      <a:pt x="50" y="17"/>
                      <a:pt x="73" y="6"/>
                    </a:cubicBezTo>
                    <a:cubicBezTo>
                      <a:pt x="75" y="21"/>
                      <a:pt x="82" y="35"/>
                      <a:pt x="89" y="48"/>
                    </a:cubicBezTo>
                    <a:cubicBezTo>
                      <a:pt x="89" y="48"/>
                      <a:pt x="89" y="48"/>
                      <a:pt x="89" y="48"/>
                    </a:cubicBezTo>
                    <a:cubicBezTo>
                      <a:pt x="66" y="55"/>
                      <a:pt x="43" y="68"/>
                      <a:pt x="21" y="78"/>
                    </a:cubicBezTo>
                    <a:cubicBezTo>
                      <a:pt x="18" y="80"/>
                      <a:pt x="20" y="84"/>
                      <a:pt x="23" y="83"/>
                    </a:cubicBezTo>
                    <a:cubicBezTo>
                      <a:pt x="46" y="74"/>
                      <a:pt x="71" y="65"/>
                      <a:pt x="92" y="53"/>
                    </a:cubicBezTo>
                    <a:cubicBezTo>
                      <a:pt x="92" y="52"/>
                      <a:pt x="93" y="52"/>
                      <a:pt x="93" y="52"/>
                    </a:cubicBezTo>
                    <a:cubicBezTo>
                      <a:pt x="94" y="52"/>
                      <a:pt x="96" y="51"/>
                      <a:pt x="95" y="49"/>
                    </a:cubicBezTo>
                    <a:cubicBezTo>
                      <a:pt x="90" y="34"/>
                      <a:pt x="85" y="17"/>
                      <a:pt x="76" y="4"/>
                    </a:cubicBezTo>
                    <a:close/>
                  </a:path>
                </a:pathLst>
              </a:custGeom>
              <a:grpFill/>
              <a:ln w="9525">
                <a:solidFill>
                  <a:srgbClr val="FF3E3E"/>
                </a:solidFill>
                <a:round/>
              </a:ln>
            </p:spPr>
            <p:txBody>
              <a:bodyPr/>
              <a:p>
                <a:pPr fontAlgn="auto"/>
                <a:endParaRPr lang="zh-CN" altLang="en-US" sz="14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8" name="Freeform 26"/>
              <p:cNvSpPr/>
              <p:nvPr/>
            </p:nvSpPr>
            <p:spPr bwMode="auto">
              <a:xfrm>
                <a:off x="4891088" y="962026"/>
                <a:ext cx="169863" cy="79375"/>
              </a:xfrm>
              <a:custGeom>
                <a:avLst/>
                <a:gdLst>
                  <a:gd name="T0" fmla="*/ 53 w 58"/>
                  <a:gd name="T1" fmla="*/ 1 h 27"/>
                  <a:gd name="T2" fmla="*/ 2 w 58"/>
                  <a:gd name="T3" fmla="*/ 22 h 27"/>
                  <a:gd name="T4" fmla="*/ 4 w 58"/>
                  <a:gd name="T5" fmla="*/ 26 h 27"/>
                  <a:gd name="T6" fmla="*/ 55 w 58"/>
                  <a:gd name="T7" fmla="*/ 7 h 27"/>
                  <a:gd name="T8" fmla="*/ 53 w 58"/>
                  <a:gd name="T9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7">
                    <a:moveTo>
                      <a:pt x="53" y="1"/>
                    </a:moveTo>
                    <a:cubicBezTo>
                      <a:pt x="36" y="5"/>
                      <a:pt x="18" y="13"/>
                      <a:pt x="2" y="22"/>
                    </a:cubicBezTo>
                    <a:cubicBezTo>
                      <a:pt x="0" y="23"/>
                      <a:pt x="1" y="27"/>
                      <a:pt x="4" y="26"/>
                    </a:cubicBezTo>
                    <a:cubicBezTo>
                      <a:pt x="21" y="20"/>
                      <a:pt x="39" y="14"/>
                      <a:pt x="55" y="7"/>
                    </a:cubicBezTo>
                    <a:cubicBezTo>
                      <a:pt x="58" y="5"/>
                      <a:pt x="57" y="0"/>
                      <a:pt x="53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FF3E3E"/>
                </a:solidFill>
                <a:round/>
              </a:ln>
            </p:spPr>
            <p:txBody>
              <a:bodyPr/>
              <a:p>
                <a:pPr fontAlgn="auto"/>
                <a:endParaRPr lang="zh-CN" altLang="en-US" sz="14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9" name="Freeform 27"/>
              <p:cNvSpPr/>
              <p:nvPr/>
            </p:nvSpPr>
            <p:spPr bwMode="auto">
              <a:xfrm>
                <a:off x="4922838" y="1009651"/>
                <a:ext cx="150813" cy="73025"/>
              </a:xfrm>
              <a:custGeom>
                <a:avLst/>
                <a:gdLst>
                  <a:gd name="T0" fmla="*/ 44 w 51"/>
                  <a:gd name="T1" fmla="*/ 1 h 25"/>
                  <a:gd name="T2" fmla="*/ 2 w 51"/>
                  <a:gd name="T3" fmla="*/ 21 h 25"/>
                  <a:gd name="T4" fmla="*/ 3 w 51"/>
                  <a:gd name="T5" fmla="*/ 24 h 25"/>
                  <a:gd name="T6" fmla="*/ 47 w 51"/>
                  <a:gd name="T7" fmla="*/ 8 h 25"/>
                  <a:gd name="T8" fmla="*/ 44 w 51"/>
                  <a:gd name="T9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5">
                    <a:moveTo>
                      <a:pt x="44" y="1"/>
                    </a:moveTo>
                    <a:cubicBezTo>
                      <a:pt x="30" y="6"/>
                      <a:pt x="16" y="14"/>
                      <a:pt x="2" y="21"/>
                    </a:cubicBezTo>
                    <a:cubicBezTo>
                      <a:pt x="0" y="22"/>
                      <a:pt x="1" y="25"/>
                      <a:pt x="3" y="24"/>
                    </a:cubicBezTo>
                    <a:cubicBezTo>
                      <a:pt x="18" y="19"/>
                      <a:pt x="33" y="14"/>
                      <a:pt x="47" y="8"/>
                    </a:cubicBezTo>
                    <a:cubicBezTo>
                      <a:pt x="51" y="6"/>
                      <a:pt x="48" y="0"/>
                      <a:pt x="44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FF3E3E"/>
                </a:solidFill>
                <a:round/>
              </a:ln>
            </p:spPr>
            <p:txBody>
              <a:bodyPr/>
              <a:p>
                <a:pPr fontAlgn="auto"/>
                <a:endParaRPr lang="zh-CN" altLang="en-US" sz="14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7046818" y="2825433"/>
              <a:ext cx="1258897" cy="501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2400" b="1" dirty="0">
                  <a:solidFill>
                    <a:srgbClr val="FF3E3E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考点</a:t>
              </a:r>
              <a:endParaRPr lang="zh-CN" altLang="en-US" sz="2400" b="1" dirty="0">
                <a:solidFill>
                  <a:srgbClr val="FF3E3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9" grpId="0"/>
      <p:bldP spid="32" grpId="0" bldLvl="0" animBg="1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 rot="1192981">
            <a:off x="400243" y="127158"/>
            <a:ext cx="909196" cy="921005"/>
            <a:chOff x="2118580" y="4342651"/>
            <a:chExt cx="672245" cy="680977"/>
          </a:xfrm>
        </p:grpSpPr>
        <p:grpSp>
          <p:nvGrpSpPr>
            <p:cNvPr id="53" name="组合 52"/>
            <p:cNvGrpSpPr/>
            <p:nvPr/>
          </p:nvGrpSpPr>
          <p:grpSpPr>
            <a:xfrm>
              <a:off x="2124539" y="4342651"/>
              <a:ext cx="641611" cy="680977"/>
              <a:chOff x="2124539" y="4342651"/>
              <a:chExt cx="641611" cy="680977"/>
            </a:xfrm>
          </p:grpSpPr>
          <p:sp>
            <p:nvSpPr>
              <p:cNvPr id="71" name="任意多边形 70"/>
              <p:cNvSpPr/>
              <p:nvPr/>
            </p:nvSpPr>
            <p:spPr>
              <a:xfrm>
                <a:off x="2124539" y="4342651"/>
                <a:ext cx="641611" cy="680977"/>
              </a:xfrm>
              <a:custGeom>
                <a:avLst/>
                <a:gdLst>
                  <a:gd name="connsiteX0" fmla="*/ 63 w 140138"/>
                  <a:gd name="connsiteY0" fmla="*/ 65738 h 154344"/>
                  <a:gd name="connsiteX1" fmla="*/ 62928 w 140138"/>
                  <a:gd name="connsiteY1" fmla="*/ 16 h 154344"/>
                  <a:gd name="connsiteX2" fmla="*/ 140080 w 140138"/>
                  <a:gd name="connsiteY2" fmla="*/ 71453 h 154344"/>
                  <a:gd name="connsiteX3" fmla="*/ 74358 w 140138"/>
                  <a:gd name="connsiteY3" fmla="*/ 154321 h 154344"/>
                  <a:gd name="connsiteX4" fmla="*/ 63 w 140138"/>
                  <a:gd name="connsiteY4" fmla="*/ 65738 h 154344"/>
                  <a:gd name="connsiteX0-1" fmla="*/ 63 w 140227"/>
                  <a:gd name="connsiteY0-2" fmla="*/ 65738 h 154534"/>
                  <a:gd name="connsiteX1-3" fmla="*/ 62928 w 140227"/>
                  <a:gd name="connsiteY1-4" fmla="*/ 16 h 154534"/>
                  <a:gd name="connsiteX2-5" fmla="*/ 140080 w 140227"/>
                  <a:gd name="connsiteY2-6" fmla="*/ 71453 h 154534"/>
                  <a:gd name="connsiteX3-7" fmla="*/ 74358 w 140227"/>
                  <a:gd name="connsiteY3-8" fmla="*/ 154321 h 154534"/>
                  <a:gd name="connsiteX4-9" fmla="*/ 63 w 140227"/>
                  <a:gd name="connsiteY4-10" fmla="*/ 65738 h 154534"/>
                  <a:gd name="connsiteX0-11" fmla="*/ 63 w 140227"/>
                  <a:gd name="connsiteY0-12" fmla="*/ 65738 h 154534"/>
                  <a:gd name="connsiteX1-13" fmla="*/ 62928 w 140227"/>
                  <a:gd name="connsiteY1-14" fmla="*/ 16 h 154534"/>
                  <a:gd name="connsiteX2-15" fmla="*/ 140080 w 140227"/>
                  <a:gd name="connsiteY2-16" fmla="*/ 71453 h 154534"/>
                  <a:gd name="connsiteX3-17" fmla="*/ 74358 w 140227"/>
                  <a:gd name="connsiteY3-18" fmla="*/ 154321 h 154534"/>
                  <a:gd name="connsiteX4-19" fmla="*/ 63 w 140227"/>
                  <a:gd name="connsiteY4-20" fmla="*/ 65738 h 154534"/>
                  <a:gd name="connsiteX0-21" fmla="*/ 178 w 140342"/>
                  <a:gd name="connsiteY0-22" fmla="*/ 65738 h 154534"/>
                  <a:gd name="connsiteX1-23" fmla="*/ 63043 w 140342"/>
                  <a:gd name="connsiteY1-24" fmla="*/ 16 h 154534"/>
                  <a:gd name="connsiteX2-25" fmla="*/ 140195 w 140342"/>
                  <a:gd name="connsiteY2-26" fmla="*/ 71453 h 154534"/>
                  <a:gd name="connsiteX3-27" fmla="*/ 74473 w 140342"/>
                  <a:gd name="connsiteY3-28" fmla="*/ 154321 h 154534"/>
                  <a:gd name="connsiteX4-29" fmla="*/ 178 w 140342"/>
                  <a:gd name="connsiteY4-30" fmla="*/ 65738 h 154534"/>
                  <a:gd name="connsiteX0-31" fmla="*/ 178 w 140342"/>
                  <a:gd name="connsiteY0-32" fmla="*/ 65740 h 154536"/>
                  <a:gd name="connsiteX1-33" fmla="*/ 63043 w 140342"/>
                  <a:gd name="connsiteY1-34" fmla="*/ 18 h 154536"/>
                  <a:gd name="connsiteX2-35" fmla="*/ 140195 w 140342"/>
                  <a:gd name="connsiteY2-36" fmla="*/ 71455 h 154536"/>
                  <a:gd name="connsiteX3-37" fmla="*/ 74473 w 140342"/>
                  <a:gd name="connsiteY3-38" fmla="*/ 154323 h 154536"/>
                  <a:gd name="connsiteX4-39" fmla="*/ 178 w 140342"/>
                  <a:gd name="connsiteY4-40" fmla="*/ 65740 h 154536"/>
                  <a:gd name="connsiteX0-41" fmla="*/ 9 w 140173"/>
                  <a:gd name="connsiteY0-42" fmla="*/ 71451 h 160247"/>
                  <a:gd name="connsiteX1-43" fmla="*/ 71446 w 140173"/>
                  <a:gd name="connsiteY1-44" fmla="*/ 14 h 160247"/>
                  <a:gd name="connsiteX2-45" fmla="*/ 140026 w 140173"/>
                  <a:gd name="connsiteY2-46" fmla="*/ 77166 h 160247"/>
                  <a:gd name="connsiteX3-47" fmla="*/ 74304 w 140173"/>
                  <a:gd name="connsiteY3-48" fmla="*/ 160034 h 160247"/>
                  <a:gd name="connsiteX4-49" fmla="*/ 9 w 140173"/>
                  <a:gd name="connsiteY4-50" fmla="*/ 71451 h 160247"/>
                  <a:gd name="connsiteX0-51" fmla="*/ 9 w 140173"/>
                  <a:gd name="connsiteY0-52" fmla="*/ 71451 h 148862"/>
                  <a:gd name="connsiteX1-53" fmla="*/ 71446 w 140173"/>
                  <a:gd name="connsiteY1-54" fmla="*/ 14 h 148862"/>
                  <a:gd name="connsiteX2-55" fmla="*/ 140026 w 140173"/>
                  <a:gd name="connsiteY2-56" fmla="*/ 77166 h 148862"/>
                  <a:gd name="connsiteX3-57" fmla="*/ 74304 w 140173"/>
                  <a:gd name="connsiteY3-58" fmla="*/ 148604 h 148862"/>
                  <a:gd name="connsiteX4-59" fmla="*/ 9 w 140173"/>
                  <a:gd name="connsiteY4-60" fmla="*/ 71451 h 148862"/>
                  <a:gd name="connsiteX0-61" fmla="*/ 9 w 141024"/>
                  <a:gd name="connsiteY0-62" fmla="*/ 71451 h 148862"/>
                  <a:gd name="connsiteX1-63" fmla="*/ 71446 w 141024"/>
                  <a:gd name="connsiteY1-64" fmla="*/ 14 h 148862"/>
                  <a:gd name="connsiteX2-65" fmla="*/ 140026 w 141024"/>
                  <a:gd name="connsiteY2-66" fmla="*/ 77166 h 148862"/>
                  <a:gd name="connsiteX3-67" fmla="*/ 74304 w 141024"/>
                  <a:gd name="connsiteY3-68" fmla="*/ 148604 h 148862"/>
                  <a:gd name="connsiteX4-69" fmla="*/ 9 w 141024"/>
                  <a:gd name="connsiteY4-70" fmla="*/ 71451 h 148862"/>
                  <a:gd name="connsiteX0-71" fmla="*/ 9 w 140173"/>
                  <a:gd name="connsiteY0-72" fmla="*/ 71451 h 148862"/>
                  <a:gd name="connsiteX1-73" fmla="*/ 71446 w 140173"/>
                  <a:gd name="connsiteY1-74" fmla="*/ 14 h 148862"/>
                  <a:gd name="connsiteX2-75" fmla="*/ 140026 w 140173"/>
                  <a:gd name="connsiteY2-76" fmla="*/ 77166 h 148862"/>
                  <a:gd name="connsiteX3-77" fmla="*/ 74304 w 140173"/>
                  <a:gd name="connsiteY3-78" fmla="*/ 148604 h 148862"/>
                  <a:gd name="connsiteX4-79" fmla="*/ 9 w 140173"/>
                  <a:gd name="connsiteY4-80" fmla="*/ 71451 h 148862"/>
                  <a:gd name="connsiteX0-81" fmla="*/ 9 w 140257"/>
                  <a:gd name="connsiteY0-82" fmla="*/ 71451 h 148862"/>
                  <a:gd name="connsiteX1-83" fmla="*/ 71446 w 140257"/>
                  <a:gd name="connsiteY1-84" fmla="*/ 14 h 148862"/>
                  <a:gd name="connsiteX2-85" fmla="*/ 140026 w 140257"/>
                  <a:gd name="connsiteY2-86" fmla="*/ 77166 h 148862"/>
                  <a:gd name="connsiteX3-87" fmla="*/ 74304 w 140257"/>
                  <a:gd name="connsiteY3-88" fmla="*/ 148604 h 148862"/>
                  <a:gd name="connsiteX4-89" fmla="*/ 9 w 140257"/>
                  <a:gd name="connsiteY4-90" fmla="*/ 71451 h 1488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40257" h="148862">
                    <a:moveTo>
                      <a:pt x="9" y="71451"/>
                    </a:moveTo>
                    <a:cubicBezTo>
                      <a:pt x="-467" y="46686"/>
                      <a:pt x="19535" y="-938"/>
                      <a:pt x="71446" y="14"/>
                    </a:cubicBezTo>
                    <a:cubicBezTo>
                      <a:pt x="123357" y="966"/>
                      <a:pt x="142638" y="44242"/>
                      <a:pt x="140026" y="77166"/>
                    </a:cubicBezTo>
                    <a:cubicBezTo>
                      <a:pt x="141931" y="102883"/>
                      <a:pt x="125739" y="152890"/>
                      <a:pt x="74304" y="148604"/>
                    </a:cubicBezTo>
                    <a:cubicBezTo>
                      <a:pt x="22869" y="144318"/>
                      <a:pt x="485" y="96216"/>
                      <a:pt x="9" y="71451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任意多边形 71"/>
              <p:cNvSpPr/>
              <p:nvPr/>
            </p:nvSpPr>
            <p:spPr>
              <a:xfrm>
                <a:off x="2176934" y="4495047"/>
                <a:ext cx="227805" cy="371040"/>
              </a:xfrm>
              <a:custGeom>
                <a:avLst/>
                <a:gdLst>
                  <a:gd name="connsiteX0" fmla="*/ 131483 w 768692"/>
                  <a:gd name="connsiteY0" fmla="*/ 0 h 962212"/>
                  <a:gd name="connsiteX1" fmla="*/ 394448 w 768692"/>
                  <a:gd name="connsiteY1" fmla="*/ 197223 h 962212"/>
                  <a:gd name="connsiteX2" fmla="*/ 621553 w 768692"/>
                  <a:gd name="connsiteY2" fmla="*/ 137459 h 962212"/>
                  <a:gd name="connsiteX3" fmla="*/ 764989 w 768692"/>
                  <a:gd name="connsiteY3" fmla="*/ 472141 h 962212"/>
                  <a:gd name="connsiteX4" fmla="*/ 472142 w 768692"/>
                  <a:gd name="connsiteY4" fmla="*/ 531906 h 962212"/>
                  <a:gd name="connsiteX5" fmla="*/ 591671 w 768692"/>
                  <a:gd name="connsiteY5" fmla="*/ 770965 h 962212"/>
                  <a:gd name="connsiteX6" fmla="*/ 442259 w 768692"/>
                  <a:gd name="connsiteY6" fmla="*/ 806823 h 962212"/>
                  <a:gd name="connsiteX7" fmla="*/ 352612 w 768692"/>
                  <a:gd name="connsiteY7" fmla="*/ 693271 h 962212"/>
                  <a:gd name="connsiteX8" fmla="*/ 197224 w 768692"/>
                  <a:gd name="connsiteY8" fmla="*/ 878541 h 962212"/>
                  <a:gd name="connsiteX9" fmla="*/ 0 w 768692"/>
                  <a:gd name="connsiteY9" fmla="*/ 962212 h 962212"/>
                  <a:gd name="connsiteX0-1" fmla="*/ 61103 w 698312"/>
                  <a:gd name="connsiteY0-2" fmla="*/ 0 h 1082820"/>
                  <a:gd name="connsiteX1-3" fmla="*/ 324068 w 698312"/>
                  <a:gd name="connsiteY1-4" fmla="*/ 197223 h 1082820"/>
                  <a:gd name="connsiteX2-5" fmla="*/ 551173 w 698312"/>
                  <a:gd name="connsiteY2-6" fmla="*/ 137459 h 1082820"/>
                  <a:gd name="connsiteX3-7" fmla="*/ 694609 w 698312"/>
                  <a:gd name="connsiteY3-8" fmla="*/ 472141 h 1082820"/>
                  <a:gd name="connsiteX4-9" fmla="*/ 401762 w 698312"/>
                  <a:gd name="connsiteY4-10" fmla="*/ 531906 h 1082820"/>
                  <a:gd name="connsiteX5-11" fmla="*/ 521291 w 698312"/>
                  <a:gd name="connsiteY5-12" fmla="*/ 770965 h 1082820"/>
                  <a:gd name="connsiteX6-13" fmla="*/ 371879 w 698312"/>
                  <a:gd name="connsiteY6-14" fmla="*/ 806823 h 1082820"/>
                  <a:gd name="connsiteX7-15" fmla="*/ 282232 w 698312"/>
                  <a:gd name="connsiteY7-16" fmla="*/ 693271 h 1082820"/>
                  <a:gd name="connsiteX8-17" fmla="*/ 126844 w 698312"/>
                  <a:gd name="connsiteY8-18" fmla="*/ 878541 h 1082820"/>
                  <a:gd name="connsiteX9-19" fmla="*/ 0 w 698312"/>
                  <a:gd name="connsiteY9-20" fmla="*/ 1082820 h 1082820"/>
                  <a:gd name="connsiteX0-21" fmla="*/ 61103 w 698312"/>
                  <a:gd name="connsiteY0-22" fmla="*/ 0 h 1082820"/>
                  <a:gd name="connsiteX1-23" fmla="*/ 324068 w 698312"/>
                  <a:gd name="connsiteY1-24" fmla="*/ 197223 h 1082820"/>
                  <a:gd name="connsiteX2-25" fmla="*/ 551173 w 698312"/>
                  <a:gd name="connsiteY2-26" fmla="*/ 137459 h 1082820"/>
                  <a:gd name="connsiteX3-27" fmla="*/ 694609 w 698312"/>
                  <a:gd name="connsiteY3-28" fmla="*/ 472141 h 1082820"/>
                  <a:gd name="connsiteX4-29" fmla="*/ 401762 w 698312"/>
                  <a:gd name="connsiteY4-30" fmla="*/ 531906 h 1082820"/>
                  <a:gd name="connsiteX5-31" fmla="*/ 521291 w 698312"/>
                  <a:gd name="connsiteY5-32" fmla="*/ 770965 h 1082820"/>
                  <a:gd name="connsiteX6-33" fmla="*/ 371879 w 698312"/>
                  <a:gd name="connsiteY6-34" fmla="*/ 806823 h 1082820"/>
                  <a:gd name="connsiteX7-35" fmla="*/ 282232 w 698312"/>
                  <a:gd name="connsiteY7-36" fmla="*/ 693271 h 1082820"/>
                  <a:gd name="connsiteX8-37" fmla="*/ 176111 w 698312"/>
                  <a:gd name="connsiteY8-38" fmla="*/ 905342 h 1082820"/>
                  <a:gd name="connsiteX9-39" fmla="*/ 0 w 698312"/>
                  <a:gd name="connsiteY9-40" fmla="*/ 1082820 h 108282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</a:cxnLst>
                <a:rect l="l" t="t" r="r" b="b"/>
                <a:pathLst>
                  <a:path w="698312" h="1082820">
                    <a:moveTo>
                      <a:pt x="61103" y="0"/>
                    </a:moveTo>
                    <a:cubicBezTo>
                      <a:pt x="151746" y="87156"/>
                      <a:pt x="242390" y="174313"/>
                      <a:pt x="324068" y="197223"/>
                    </a:cubicBezTo>
                    <a:cubicBezTo>
                      <a:pt x="405746" y="220133"/>
                      <a:pt x="489416" y="91639"/>
                      <a:pt x="551173" y="137459"/>
                    </a:cubicBezTo>
                    <a:cubicBezTo>
                      <a:pt x="612930" y="183279"/>
                      <a:pt x="719511" y="406400"/>
                      <a:pt x="694609" y="472141"/>
                    </a:cubicBezTo>
                    <a:cubicBezTo>
                      <a:pt x="669707" y="537882"/>
                      <a:pt x="430648" y="482102"/>
                      <a:pt x="401762" y="531906"/>
                    </a:cubicBezTo>
                    <a:cubicBezTo>
                      <a:pt x="372876" y="581710"/>
                      <a:pt x="526272" y="725146"/>
                      <a:pt x="521291" y="770965"/>
                    </a:cubicBezTo>
                    <a:cubicBezTo>
                      <a:pt x="516311" y="816785"/>
                      <a:pt x="411722" y="819772"/>
                      <a:pt x="371879" y="806823"/>
                    </a:cubicBezTo>
                    <a:cubicBezTo>
                      <a:pt x="332036" y="793874"/>
                      <a:pt x="314860" y="676851"/>
                      <a:pt x="282232" y="693271"/>
                    </a:cubicBezTo>
                    <a:cubicBezTo>
                      <a:pt x="249604" y="709691"/>
                      <a:pt x="223150" y="840417"/>
                      <a:pt x="176111" y="905342"/>
                    </a:cubicBezTo>
                    <a:cubicBezTo>
                      <a:pt x="129072" y="970267"/>
                      <a:pt x="69227" y="1063396"/>
                      <a:pt x="0" y="1082820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任意多边形 72"/>
              <p:cNvSpPr/>
              <p:nvPr/>
            </p:nvSpPr>
            <p:spPr>
              <a:xfrm>
                <a:off x="2353279" y="4809159"/>
                <a:ext cx="49757" cy="61548"/>
              </a:xfrm>
              <a:custGeom>
                <a:avLst/>
                <a:gdLst>
                  <a:gd name="connsiteX0" fmla="*/ 6763 w 126447"/>
                  <a:gd name="connsiteY0" fmla="*/ 18499 h 191822"/>
                  <a:gd name="connsiteX1" fmla="*/ 126292 w 126447"/>
                  <a:gd name="connsiteY1" fmla="*/ 24476 h 191822"/>
                  <a:gd name="connsiteX2" fmla="*/ 30669 w 126447"/>
                  <a:gd name="connsiteY2" fmla="*/ 191817 h 191822"/>
                  <a:gd name="connsiteX3" fmla="*/ 6763 w 126447"/>
                  <a:gd name="connsiteY3" fmla="*/ 18499 h 191822"/>
                  <a:gd name="connsiteX0-1" fmla="*/ 394 w 120595"/>
                  <a:gd name="connsiteY0-2" fmla="*/ 16500 h 159942"/>
                  <a:gd name="connsiteX1-3" fmla="*/ 119923 w 120595"/>
                  <a:gd name="connsiteY1-4" fmla="*/ 22477 h 159942"/>
                  <a:gd name="connsiteX2-5" fmla="*/ 84065 w 120595"/>
                  <a:gd name="connsiteY2-6" fmla="*/ 159936 h 159942"/>
                  <a:gd name="connsiteX3-7" fmla="*/ 394 w 120595"/>
                  <a:gd name="connsiteY3-8" fmla="*/ 16500 h 159942"/>
                  <a:gd name="connsiteX0-9" fmla="*/ 939 w 129518"/>
                  <a:gd name="connsiteY0-10" fmla="*/ 16500 h 160211"/>
                  <a:gd name="connsiteX1-11" fmla="*/ 120468 w 129518"/>
                  <a:gd name="connsiteY1-12" fmla="*/ 22477 h 160211"/>
                  <a:gd name="connsiteX2-13" fmla="*/ 84610 w 129518"/>
                  <a:gd name="connsiteY2-14" fmla="*/ 159936 h 160211"/>
                  <a:gd name="connsiteX3-15" fmla="*/ 939 w 129518"/>
                  <a:gd name="connsiteY3-16" fmla="*/ 16500 h 1602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29518" h="160211">
                    <a:moveTo>
                      <a:pt x="939" y="16500"/>
                    </a:moveTo>
                    <a:cubicBezTo>
                      <a:pt x="6915" y="-6410"/>
                      <a:pt x="116484" y="-6409"/>
                      <a:pt x="120468" y="22477"/>
                    </a:cubicBezTo>
                    <a:cubicBezTo>
                      <a:pt x="124452" y="51363"/>
                      <a:pt x="152344" y="152964"/>
                      <a:pt x="84610" y="159936"/>
                    </a:cubicBezTo>
                    <a:cubicBezTo>
                      <a:pt x="16876" y="166908"/>
                      <a:pt x="-5037" y="39410"/>
                      <a:pt x="939" y="16500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任意多边形 73"/>
              <p:cNvSpPr/>
              <p:nvPr/>
            </p:nvSpPr>
            <p:spPr>
              <a:xfrm>
                <a:off x="2500518" y="4409062"/>
                <a:ext cx="255640" cy="461540"/>
              </a:xfrm>
              <a:custGeom>
                <a:avLst/>
                <a:gdLst>
                  <a:gd name="connsiteX0" fmla="*/ 420402 w 665437"/>
                  <a:gd name="connsiteY0" fmla="*/ 0 h 1201399"/>
                  <a:gd name="connsiteX1" fmla="*/ 181343 w 665437"/>
                  <a:gd name="connsiteY1" fmla="*/ 161365 h 1201399"/>
                  <a:gd name="connsiteX2" fmla="*/ 37908 w 665437"/>
                  <a:gd name="connsiteY2" fmla="*/ 173318 h 1201399"/>
                  <a:gd name="connsiteX3" fmla="*/ 2049 w 665437"/>
                  <a:gd name="connsiteY3" fmla="*/ 239059 h 1201399"/>
                  <a:gd name="connsiteX4" fmla="*/ 37908 w 665437"/>
                  <a:gd name="connsiteY4" fmla="*/ 579718 h 1201399"/>
                  <a:gd name="connsiteX5" fmla="*/ 306849 w 665437"/>
                  <a:gd name="connsiteY5" fmla="*/ 753036 h 1201399"/>
                  <a:gd name="connsiteX6" fmla="*/ 282943 w 665437"/>
                  <a:gd name="connsiteY6" fmla="*/ 926353 h 1201399"/>
                  <a:gd name="connsiteX7" fmla="*/ 336731 w 665437"/>
                  <a:gd name="connsiteY7" fmla="*/ 1093695 h 1201399"/>
                  <a:gd name="connsiteX8" fmla="*/ 306849 w 665437"/>
                  <a:gd name="connsiteY8" fmla="*/ 1201271 h 1201399"/>
                  <a:gd name="connsiteX9" fmla="*/ 408449 w 665437"/>
                  <a:gd name="connsiteY9" fmla="*/ 1111624 h 1201399"/>
                  <a:gd name="connsiteX10" fmla="*/ 444308 w 665437"/>
                  <a:gd name="connsiteY10" fmla="*/ 944283 h 1201399"/>
                  <a:gd name="connsiteX11" fmla="*/ 516025 w 665437"/>
                  <a:gd name="connsiteY11" fmla="*/ 818777 h 1201399"/>
                  <a:gd name="connsiteX12" fmla="*/ 665437 w 665437"/>
                  <a:gd name="connsiteY12" fmla="*/ 753036 h 1201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5437" h="1201399">
                    <a:moveTo>
                      <a:pt x="420402" y="0"/>
                    </a:moveTo>
                    <a:cubicBezTo>
                      <a:pt x="332747" y="66239"/>
                      <a:pt x="245092" y="132479"/>
                      <a:pt x="181343" y="161365"/>
                    </a:cubicBezTo>
                    <a:cubicBezTo>
                      <a:pt x="117594" y="190251"/>
                      <a:pt x="67790" y="160369"/>
                      <a:pt x="37908" y="173318"/>
                    </a:cubicBezTo>
                    <a:cubicBezTo>
                      <a:pt x="8026" y="186267"/>
                      <a:pt x="2049" y="171326"/>
                      <a:pt x="2049" y="239059"/>
                    </a:cubicBezTo>
                    <a:cubicBezTo>
                      <a:pt x="2049" y="306792"/>
                      <a:pt x="-12892" y="494055"/>
                      <a:pt x="37908" y="579718"/>
                    </a:cubicBezTo>
                    <a:cubicBezTo>
                      <a:pt x="88708" y="665381"/>
                      <a:pt x="266010" y="695264"/>
                      <a:pt x="306849" y="753036"/>
                    </a:cubicBezTo>
                    <a:cubicBezTo>
                      <a:pt x="347688" y="810808"/>
                      <a:pt x="277963" y="869577"/>
                      <a:pt x="282943" y="926353"/>
                    </a:cubicBezTo>
                    <a:cubicBezTo>
                      <a:pt x="287923" y="983129"/>
                      <a:pt x="332747" y="1047875"/>
                      <a:pt x="336731" y="1093695"/>
                    </a:cubicBezTo>
                    <a:cubicBezTo>
                      <a:pt x="340715" y="1139515"/>
                      <a:pt x="294896" y="1198283"/>
                      <a:pt x="306849" y="1201271"/>
                    </a:cubicBezTo>
                    <a:cubicBezTo>
                      <a:pt x="318802" y="1204259"/>
                      <a:pt x="385539" y="1154455"/>
                      <a:pt x="408449" y="1111624"/>
                    </a:cubicBezTo>
                    <a:cubicBezTo>
                      <a:pt x="431359" y="1068793"/>
                      <a:pt x="426379" y="993091"/>
                      <a:pt x="444308" y="944283"/>
                    </a:cubicBezTo>
                    <a:cubicBezTo>
                      <a:pt x="462237" y="895475"/>
                      <a:pt x="479170" y="850651"/>
                      <a:pt x="516025" y="818777"/>
                    </a:cubicBezTo>
                    <a:cubicBezTo>
                      <a:pt x="552880" y="786903"/>
                      <a:pt x="609158" y="769969"/>
                      <a:pt x="665437" y="753036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任意多边形 74"/>
              <p:cNvSpPr/>
              <p:nvPr/>
            </p:nvSpPr>
            <p:spPr>
              <a:xfrm>
                <a:off x="2693191" y="4801426"/>
                <a:ext cx="48215" cy="91839"/>
              </a:xfrm>
              <a:custGeom>
                <a:avLst/>
                <a:gdLst>
                  <a:gd name="connsiteX0" fmla="*/ 125506 w 125506"/>
                  <a:gd name="connsiteY0" fmla="*/ 0 h 239059"/>
                  <a:gd name="connsiteX1" fmla="*/ 59765 w 125506"/>
                  <a:gd name="connsiteY1" fmla="*/ 23906 h 239059"/>
                  <a:gd name="connsiteX2" fmla="*/ 0 w 125506"/>
                  <a:gd name="connsiteY2" fmla="*/ 143435 h 239059"/>
                  <a:gd name="connsiteX3" fmla="*/ 59765 w 125506"/>
                  <a:gd name="connsiteY3" fmla="*/ 239059 h 239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506" h="239059">
                    <a:moveTo>
                      <a:pt x="125506" y="0"/>
                    </a:moveTo>
                    <a:cubicBezTo>
                      <a:pt x="103094" y="0"/>
                      <a:pt x="80683" y="0"/>
                      <a:pt x="59765" y="23906"/>
                    </a:cubicBezTo>
                    <a:cubicBezTo>
                      <a:pt x="38847" y="47812"/>
                      <a:pt x="0" y="107576"/>
                      <a:pt x="0" y="143435"/>
                    </a:cubicBezTo>
                    <a:cubicBezTo>
                      <a:pt x="0" y="179294"/>
                      <a:pt x="29882" y="209176"/>
                      <a:pt x="59765" y="239059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4" name="任意多边形 53"/>
            <p:cNvSpPr/>
            <p:nvPr/>
          </p:nvSpPr>
          <p:spPr>
            <a:xfrm rot="20279529">
              <a:off x="2598988" y="4623569"/>
              <a:ext cx="174702" cy="83215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rot="20279529">
              <a:off x="2479596" y="4480372"/>
              <a:ext cx="223342" cy="1187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 rot="20279529">
              <a:off x="2127434" y="4559064"/>
              <a:ext cx="113703" cy="55204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 rot="20279529">
              <a:off x="2594342" y="4571927"/>
              <a:ext cx="163589" cy="96477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 rot="20279529">
              <a:off x="2135496" y="4638952"/>
              <a:ext cx="269481" cy="1483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 rot="20279529">
              <a:off x="2551872" y="4532481"/>
              <a:ext cx="202631" cy="103393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 rot="20279529">
              <a:off x="2524326" y="4506288"/>
              <a:ext cx="197416" cy="96522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 60"/>
            <p:cNvSpPr/>
            <p:nvPr/>
          </p:nvSpPr>
          <p:spPr>
            <a:xfrm rot="20279529">
              <a:off x="2501282" y="4464098"/>
              <a:ext cx="153497" cy="79925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 rot="20279529">
              <a:off x="2328701" y="4625707"/>
              <a:ext cx="74052" cy="2824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20279529">
              <a:off x="2130538" y="4603506"/>
              <a:ext cx="189693" cy="97507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 rot="20279529">
              <a:off x="2599025" y="4660637"/>
              <a:ext cx="191800" cy="92351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 rot="20279529">
              <a:off x="2611278" y="4795372"/>
              <a:ext cx="62292" cy="380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20279529">
              <a:off x="2492800" y="4489548"/>
              <a:ext cx="71293" cy="50292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 rot="20279529">
              <a:off x="2118580" y="4584223"/>
              <a:ext cx="149665" cy="78198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 rot="20279529">
              <a:off x="2127493" y="4608630"/>
              <a:ext cx="255388" cy="139141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20279529">
              <a:off x="2284592" y="4709098"/>
              <a:ext cx="38604" cy="23656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 rot="20279529">
              <a:off x="2302799" y="4734812"/>
              <a:ext cx="38604" cy="23656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7" name="文本框 76"/>
          <p:cNvSpPr txBox="1"/>
          <p:nvPr/>
        </p:nvSpPr>
        <p:spPr>
          <a:xfrm>
            <a:off x="1659242" y="122261"/>
            <a:ext cx="3550920" cy="82994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</a:t>
            </a:r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、条件关系</a:t>
            </a:r>
            <a:endParaRPr lang="zh-CN" altLang="en-US" sz="4800" b="1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-894918" y="3954141"/>
            <a:ext cx="765646" cy="76564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-894918" y="3195132"/>
            <a:ext cx="765646" cy="765646"/>
          </a:xfrm>
          <a:prstGeom prst="ellipse">
            <a:avLst/>
          </a:prstGeom>
          <a:solidFill>
            <a:srgbClr val="76AA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-894918" y="2432805"/>
            <a:ext cx="765646" cy="765646"/>
          </a:xfrm>
          <a:prstGeom prst="ellipse">
            <a:avLst/>
          </a:prstGeom>
          <a:solidFill>
            <a:srgbClr val="FF3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-874228" y="1670696"/>
            <a:ext cx="765646" cy="765646"/>
          </a:xfrm>
          <a:prstGeom prst="ellipse">
            <a:avLst/>
          </a:prstGeom>
          <a:solidFill>
            <a:srgbClr val="F7B6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1635760" y="1115695"/>
            <a:ext cx="1238885" cy="1215390"/>
            <a:chOff x="4095751" y="2149476"/>
            <a:chExt cx="854074" cy="649288"/>
          </a:xfrm>
          <a:solidFill>
            <a:srgbClr val="F7B63E"/>
          </a:solidFill>
        </p:grpSpPr>
        <p:sp>
          <p:nvSpPr>
            <p:cNvPr id="32" name="Freeform 981"/>
            <p:cNvSpPr/>
            <p:nvPr/>
          </p:nvSpPr>
          <p:spPr bwMode="auto">
            <a:xfrm>
              <a:off x="4114801" y="2484438"/>
              <a:ext cx="41275" cy="42863"/>
            </a:xfrm>
            <a:custGeom>
              <a:avLst/>
              <a:gdLst/>
              <a:ahLst/>
              <a:cxnLst>
                <a:cxn ang="0">
                  <a:pos x="72" y="1"/>
                </a:cxn>
                <a:cxn ang="0">
                  <a:pos x="72" y="1"/>
                </a:cxn>
                <a:cxn ang="0">
                  <a:pos x="51" y="17"/>
                </a:cxn>
                <a:cxn ang="0">
                  <a:pos x="33" y="34"/>
                </a:cxn>
                <a:cxn ang="0">
                  <a:pos x="23" y="45"/>
                </a:cxn>
                <a:cxn ang="0">
                  <a:pos x="15" y="54"/>
                </a:cxn>
                <a:cxn ang="0">
                  <a:pos x="8" y="64"/>
                </a:cxn>
                <a:cxn ang="0">
                  <a:pos x="1" y="76"/>
                </a:cxn>
                <a:cxn ang="0">
                  <a:pos x="1" y="76"/>
                </a:cxn>
                <a:cxn ang="0">
                  <a:pos x="0" y="78"/>
                </a:cxn>
                <a:cxn ang="0">
                  <a:pos x="1" y="79"/>
                </a:cxn>
                <a:cxn ang="0">
                  <a:pos x="2" y="81"/>
                </a:cxn>
                <a:cxn ang="0">
                  <a:pos x="3" y="82"/>
                </a:cxn>
                <a:cxn ang="0">
                  <a:pos x="4" y="83"/>
                </a:cxn>
                <a:cxn ang="0">
                  <a:pos x="6" y="83"/>
                </a:cxn>
                <a:cxn ang="0">
                  <a:pos x="8" y="82"/>
                </a:cxn>
                <a:cxn ang="0">
                  <a:pos x="9" y="80"/>
                </a:cxn>
                <a:cxn ang="0">
                  <a:pos x="9" y="80"/>
                </a:cxn>
                <a:cxn ang="0">
                  <a:pos x="15" y="70"/>
                </a:cxn>
                <a:cxn ang="0">
                  <a:pos x="23" y="60"/>
                </a:cxn>
                <a:cxn ang="0">
                  <a:pos x="31" y="51"/>
                </a:cxn>
                <a:cxn ang="0">
                  <a:pos x="39" y="42"/>
                </a:cxn>
                <a:cxn ang="0">
                  <a:pos x="58" y="25"/>
                </a:cxn>
                <a:cxn ang="0">
                  <a:pos x="77" y="9"/>
                </a:cxn>
                <a:cxn ang="0">
                  <a:pos x="77" y="9"/>
                </a:cxn>
                <a:cxn ang="0">
                  <a:pos x="78" y="7"/>
                </a:cxn>
                <a:cxn ang="0">
                  <a:pos x="79" y="6"/>
                </a:cxn>
                <a:cxn ang="0">
                  <a:pos x="78" y="2"/>
                </a:cxn>
                <a:cxn ang="0">
                  <a:pos x="77" y="1"/>
                </a:cxn>
                <a:cxn ang="0">
                  <a:pos x="75" y="0"/>
                </a:cxn>
                <a:cxn ang="0">
                  <a:pos x="74" y="0"/>
                </a:cxn>
                <a:cxn ang="0">
                  <a:pos x="72" y="1"/>
                </a:cxn>
                <a:cxn ang="0">
                  <a:pos x="72" y="1"/>
                </a:cxn>
              </a:cxnLst>
              <a:rect l="0" t="0" r="r" b="b"/>
              <a:pathLst>
                <a:path w="79" h="83">
                  <a:moveTo>
                    <a:pt x="72" y="1"/>
                  </a:moveTo>
                  <a:lnTo>
                    <a:pt x="72" y="1"/>
                  </a:lnTo>
                  <a:lnTo>
                    <a:pt x="51" y="17"/>
                  </a:lnTo>
                  <a:lnTo>
                    <a:pt x="33" y="34"/>
                  </a:lnTo>
                  <a:lnTo>
                    <a:pt x="23" y="45"/>
                  </a:lnTo>
                  <a:lnTo>
                    <a:pt x="15" y="54"/>
                  </a:lnTo>
                  <a:lnTo>
                    <a:pt x="8" y="64"/>
                  </a:lnTo>
                  <a:lnTo>
                    <a:pt x="1" y="76"/>
                  </a:lnTo>
                  <a:lnTo>
                    <a:pt x="1" y="76"/>
                  </a:lnTo>
                  <a:lnTo>
                    <a:pt x="0" y="78"/>
                  </a:lnTo>
                  <a:lnTo>
                    <a:pt x="1" y="79"/>
                  </a:lnTo>
                  <a:lnTo>
                    <a:pt x="2" y="81"/>
                  </a:lnTo>
                  <a:lnTo>
                    <a:pt x="3" y="82"/>
                  </a:lnTo>
                  <a:lnTo>
                    <a:pt x="4" y="83"/>
                  </a:lnTo>
                  <a:lnTo>
                    <a:pt x="6" y="83"/>
                  </a:lnTo>
                  <a:lnTo>
                    <a:pt x="8" y="82"/>
                  </a:lnTo>
                  <a:lnTo>
                    <a:pt x="9" y="80"/>
                  </a:lnTo>
                  <a:lnTo>
                    <a:pt x="9" y="80"/>
                  </a:lnTo>
                  <a:lnTo>
                    <a:pt x="15" y="70"/>
                  </a:lnTo>
                  <a:lnTo>
                    <a:pt x="23" y="60"/>
                  </a:lnTo>
                  <a:lnTo>
                    <a:pt x="31" y="51"/>
                  </a:lnTo>
                  <a:lnTo>
                    <a:pt x="39" y="42"/>
                  </a:lnTo>
                  <a:lnTo>
                    <a:pt x="58" y="25"/>
                  </a:lnTo>
                  <a:lnTo>
                    <a:pt x="77" y="9"/>
                  </a:lnTo>
                  <a:lnTo>
                    <a:pt x="77" y="9"/>
                  </a:lnTo>
                  <a:lnTo>
                    <a:pt x="78" y="7"/>
                  </a:lnTo>
                  <a:lnTo>
                    <a:pt x="79" y="6"/>
                  </a:lnTo>
                  <a:lnTo>
                    <a:pt x="78" y="2"/>
                  </a:lnTo>
                  <a:lnTo>
                    <a:pt x="77" y="1"/>
                  </a:lnTo>
                  <a:lnTo>
                    <a:pt x="75" y="0"/>
                  </a:lnTo>
                  <a:lnTo>
                    <a:pt x="74" y="0"/>
                  </a:lnTo>
                  <a:lnTo>
                    <a:pt x="72" y="1"/>
                  </a:lnTo>
                  <a:lnTo>
                    <a:pt x="72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" name="Freeform 982"/>
            <p:cNvSpPr/>
            <p:nvPr/>
          </p:nvSpPr>
          <p:spPr bwMode="auto">
            <a:xfrm>
              <a:off x="4122738" y="2492376"/>
              <a:ext cx="60325" cy="63500"/>
            </a:xfrm>
            <a:custGeom>
              <a:avLst/>
              <a:gdLst/>
              <a:ahLst/>
              <a:cxnLst>
                <a:cxn ang="0">
                  <a:pos x="106" y="1"/>
                </a:cxn>
                <a:cxn ang="0">
                  <a:pos x="106" y="1"/>
                </a:cxn>
                <a:cxn ang="0">
                  <a:pos x="44" y="63"/>
                </a:cxn>
                <a:cxn ang="0">
                  <a:pos x="44" y="63"/>
                </a:cxn>
                <a:cxn ang="0">
                  <a:pos x="20" y="87"/>
                </a:cxn>
                <a:cxn ang="0">
                  <a:pos x="10" y="99"/>
                </a:cxn>
                <a:cxn ang="0">
                  <a:pos x="4" y="105"/>
                </a:cxn>
                <a:cxn ang="0">
                  <a:pos x="0" y="113"/>
                </a:cxn>
                <a:cxn ang="0">
                  <a:pos x="0" y="113"/>
                </a:cxn>
                <a:cxn ang="0">
                  <a:pos x="0" y="115"/>
                </a:cxn>
                <a:cxn ang="0">
                  <a:pos x="0" y="117"/>
                </a:cxn>
                <a:cxn ang="0">
                  <a:pos x="2" y="119"/>
                </a:cxn>
                <a:cxn ang="0">
                  <a:pos x="4" y="120"/>
                </a:cxn>
                <a:cxn ang="0">
                  <a:pos x="6" y="120"/>
                </a:cxn>
                <a:cxn ang="0">
                  <a:pos x="7" y="119"/>
                </a:cxn>
                <a:cxn ang="0">
                  <a:pos x="8" y="118"/>
                </a:cxn>
                <a:cxn ang="0">
                  <a:pos x="8" y="118"/>
                </a:cxn>
                <a:cxn ang="0">
                  <a:pos x="13" y="110"/>
                </a:cxn>
                <a:cxn ang="0">
                  <a:pos x="18" y="103"/>
                </a:cxn>
                <a:cxn ang="0">
                  <a:pos x="30" y="90"/>
                </a:cxn>
                <a:cxn ang="0">
                  <a:pos x="55" y="65"/>
                </a:cxn>
                <a:cxn ang="0">
                  <a:pos x="55" y="65"/>
                </a:cxn>
                <a:cxn ang="0">
                  <a:pos x="113" y="7"/>
                </a:cxn>
                <a:cxn ang="0">
                  <a:pos x="113" y="7"/>
                </a:cxn>
                <a:cxn ang="0">
                  <a:pos x="114" y="6"/>
                </a:cxn>
                <a:cxn ang="0">
                  <a:pos x="114" y="4"/>
                </a:cxn>
                <a:cxn ang="0">
                  <a:pos x="114" y="2"/>
                </a:cxn>
                <a:cxn ang="0">
                  <a:pos x="113" y="1"/>
                </a:cxn>
                <a:cxn ang="0">
                  <a:pos x="111" y="0"/>
                </a:cxn>
                <a:cxn ang="0">
                  <a:pos x="110" y="0"/>
                </a:cxn>
                <a:cxn ang="0">
                  <a:pos x="108" y="0"/>
                </a:cxn>
                <a:cxn ang="0">
                  <a:pos x="106" y="1"/>
                </a:cxn>
                <a:cxn ang="0">
                  <a:pos x="106" y="1"/>
                </a:cxn>
              </a:cxnLst>
              <a:rect l="0" t="0" r="r" b="b"/>
              <a:pathLst>
                <a:path w="114" h="120">
                  <a:moveTo>
                    <a:pt x="106" y="1"/>
                  </a:moveTo>
                  <a:lnTo>
                    <a:pt x="106" y="1"/>
                  </a:lnTo>
                  <a:lnTo>
                    <a:pt x="44" y="63"/>
                  </a:lnTo>
                  <a:lnTo>
                    <a:pt x="44" y="63"/>
                  </a:lnTo>
                  <a:lnTo>
                    <a:pt x="20" y="87"/>
                  </a:lnTo>
                  <a:lnTo>
                    <a:pt x="10" y="99"/>
                  </a:lnTo>
                  <a:lnTo>
                    <a:pt x="4" y="105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0" y="115"/>
                  </a:lnTo>
                  <a:lnTo>
                    <a:pt x="0" y="117"/>
                  </a:lnTo>
                  <a:lnTo>
                    <a:pt x="2" y="119"/>
                  </a:lnTo>
                  <a:lnTo>
                    <a:pt x="4" y="120"/>
                  </a:lnTo>
                  <a:lnTo>
                    <a:pt x="6" y="120"/>
                  </a:lnTo>
                  <a:lnTo>
                    <a:pt x="7" y="119"/>
                  </a:lnTo>
                  <a:lnTo>
                    <a:pt x="8" y="118"/>
                  </a:lnTo>
                  <a:lnTo>
                    <a:pt x="8" y="118"/>
                  </a:lnTo>
                  <a:lnTo>
                    <a:pt x="13" y="110"/>
                  </a:lnTo>
                  <a:lnTo>
                    <a:pt x="18" y="103"/>
                  </a:lnTo>
                  <a:lnTo>
                    <a:pt x="30" y="90"/>
                  </a:lnTo>
                  <a:lnTo>
                    <a:pt x="55" y="65"/>
                  </a:lnTo>
                  <a:lnTo>
                    <a:pt x="55" y="65"/>
                  </a:lnTo>
                  <a:lnTo>
                    <a:pt x="113" y="7"/>
                  </a:lnTo>
                  <a:lnTo>
                    <a:pt x="113" y="7"/>
                  </a:lnTo>
                  <a:lnTo>
                    <a:pt x="114" y="6"/>
                  </a:lnTo>
                  <a:lnTo>
                    <a:pt x="114" y="4"/>
                  </a:lnTo>
                  <a:lnTo>
                    <a:pt x="114" y="2"/>
                  </a:lnTo>
                  <a:lnTo>
                    <a:pt x="113" y="1"/>
                  </a:lnTo>
                  <a:lnTo>
                    <a:pt x="111" y="0"/>
                  </a:lnTo>
                  <a:lnTo>
                    <a:pt x="110" y="0"/>
                  </a:lnTo>
                  <a:lnTo>
                    <a:pt x="108" y="0"/>
                  </a:lnTo>
                  <a:lnTo>
                    <a:pt x="106" y="1"/>
                  </a:lnTo>
                  <a:lnTo>
                    <a:pt x="106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" name="Freeform 983"/>
            <p:cNvSpPr/>
            <p:nvPr/>
          </p:nvSpPr>
          <p:spPr bwMode="auto">
            <a:xfrm>
              <a:off x="4133851" y="2506663"/>
              <a:ext cx="88900" cy="85725"/>
            </a:xfrm>
            <a:custGeom>
              <a:avLst/>
              <a:gdLst/>
              <a:ahLst/>
              <a:cxnLst>
                <a:cxn ang="0">
                  <a:pos x="161" y="1"/>
                </a:cxn>
                <a:cxn ang="0">
                  <a:pos x="161" y="1"/>
                </a:cxn>
                <a:cxn ang="0">
                  <a:pos x="141" y="21"/>
                </a:cxn>
                <a:cxn ang="0">
                  <a:pos x="122" y="41"/>
                </a:cxn>
                <a:cxn ang="0">
                  <a:pos x="82" y="79"/>
                </a:cxn>
                <a:cxn ang="0">
                  <a:pos x="41" y="118"/>
                </a:cxn>
                <a:cxn ang="0">
                  <a:pos x="2" y="156"/>
                </a:cxn>
                <a:cxn ang="0">
                  <a:pos x="2" y="156"/>
                </a:cxn>
                <a:cxn ang="0">
                  <a:pos x="0" y="158"/>
                </a:cxn>
                <a:cxn ang="0">
                  <a:pos x="0" y="160"/>
                </a:cxn>
                <a:cxn ang="0">
                  <a:pos x="1" y="161"/>
                </a:cxn>
                <a:cxn ang="0">
                  <a:pos x="2" y="163"/>
                </a:cxn>
                <a:cxn ang="0">
                  <a:pos x="3" y="164"/>
                </a:cxn>
                <a:cxn ang="0">
                  <a:pos x="5" y="164"/>
                </a:cxn>
                <a:cxn ang="0">
                  <a:pos x="6" y="164"/>
                </a:cxn>
                <a:cxn ang="0">
                  <a:pos x="8" y="163"/>
                </a:cxn>
                <a:cxn ang="0">
                  <a:pos x="8" y="163"/>
                </a:cxn>
                <a:cxn ang="0">
                  <a:pos x="49" y="125"/>
                </a:cxn>
                <a:cxn ang="0">
                  <a:pos x="89" y="87"/>
                </a:cxn>
                <a:cxn ang="0">
                  <a:pos x="128" y="48"/>
                </a:cxn>
                <a:cxn ang="0">
                  <a:pos x="148" y="29"/>
                </a:cxn>
                <a:cxn ang="0">
                  <a:pos x="167" y="8"/>
                </a:cxn>
                <a:cxn ang="0">
                  <a:pos x="167" y="8"/>
                </a:cxn>
                <a:cxn ang="0">
                  <a:pos x="168" y="6"/>
                </a:cxn>
                <a:cxn ang="0">
                  <a:pos x="168" y="4"/>
                </a:cxn>
                <a:cxn ang="0">
                  <a:pos x="168" y="3"/>
                </a:cxn>
                <a:cxn ang="0">
                  <a:pos x="167" y="1"/>
                </a:cxn>
                <a:cxn ang="0">
                  <a:pos x="165" y="0"/>
                </a:cxn>
                <a:cxn ang="0">
                  <a:pos x="164" y="0"/>
                </a:cxn>
                <a:cxn ang="0">
                  <a:pos x="162" y="0"/>
                </a:cxn>
                <a:cxn ang="0">
                  <a:pos x="161" y="1"/>
                </a:cxn>
                <a:cxn ang="0">
                  <a:pos x="161" y="1"/>
                </a:cxn>
              </a:cxnLst>
              <a:rect l="0" t="0" r="r" b="b"/>
              <a:pathLst>
                <a:path w="168" h="164">
                  <a:moveTo>
                    <a:pt x="161" y="1"/>
                  </a:moveTo>
                  <a:lnTo>
                    <a:pt x="161" y="1"/>
                  </a:lnTo>
                  <a:lnTo>
                    <a:pt x="141" y="21"/>
                  </a:lnTo>
                  <a:lnTo>
                    <a:pt x="122" y="41"/>
                  </a:lnTo>
                  <a:lnTo>
                    <a:pt x="82" y="79"/>
                  </a:lnTo>
                  <a:lnTo>
                    <a:pt x="41" y="118"/>
                  </a:lnTo>
                  <a:lnTo>
                    <a:pt x="2" y="156"/>
                  </a:lnTo>
                  <a:lnTo>
                    <a:pt x="2" y="156"/>
                  </a:lnTo>
                  <a:lnTo>
                    <a:pt x="0" y="158"/>
                  </a:lnTo>
                  <a:lnTo>
                    <a:pt x="0" y="160"/>
                  </a:lnTo>
                  <a:lnTo>
                    <a:pt x="1" y="161"/>
                  </a:lnTo>
                  <a:lnTo>
                    <a:pt x="2" y="163"/>
                  </a:lnTo>
                  <a:lnTo>
                    <a:pt x="3" y="164"/>
                  </a:lnTo>
                  <a:lnTo>
                    <a:pt x="5" y="164"/>
                  </a:lnTo>
                  <a:lnTo>
                    <a:pt x="6" y="164"/>
                  </a:lnTo>
                  <a:lnTo>
                    <a:pt x="8" y="163"/>
                  </a:lnTo>
                  <a:lnTo>
                    <a:pt x="8" y="163"/>
                  </a:lnTo>
                  <a:lnTo>
                    <a:pt x="49" y="125"/>
                  </a:lnTo>
                  <a:lnTo>
                    <a:pt x="89" y="87"/>
                  </a:lnTo>
                  <a:lnTo>
                    <a:pt x="128" y="48"/>
                  </a:lnTo>
                  <a:lnTo>
                    <a:pt x="148" y="29"/>
                  </a:lnTo>
                  <a:lnTo>
                    <a:pt x="167" y="8"/>
                  </a:lnTo>
                  <a:lnTo>
                    <a:pt x="167" y="8"/>
                  </a:lnTo>
                  <a:lnTo>
                    <a:pt x="168" y="6"/>
                  </a:lnTo>
                  <a:lnTo>
                    <a:pt x="168" y="4"/>
                  </a:lnTo>
                  <a:lnTo>
                    <a:pt x="168" y="3"/>
                  </a:lnTo>
                  <a:lnTo>
                    <a:pt x="167" y="1"/>
                  </a:lnTo>
                  <a:lnTo>
                    <a:pt x="165" y="0"/>
                  </a:lnTo>
                  <a:lnTo>
                    <a:pt x="164" y="0"/>
                  </a:lnTo>
                  <a:lnTo>
                    <a:pt x="162" y="0"/>
                  </a:lnTo>
                  <a:lnTo>
                    <a:pt x="161" y="1"/>
                  </a:lnTo>
                  <a:lnTo>
                    <a:pt x="161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" name="Freeform 984"/>
            <p:cNvSpPr/>
            <p:nvPr/>
          </p:nvSpPr>
          <p:spPr bwMode="auto">
            <a:xfrm>
              <a:off x="4135438" y="2541588"/>
              <a:ext cx="88900" cy="87313"/>
            </a:xfrm>
            <a:custGeom>
              <a:avLst/>
              <a:gdLst/>
              <a:ahLst/>
              <a:cxnLst>
                <a:cxn ang="0">
                  <a:pos x="162" y="1"/>
                </a:cxn>
                <a:cxn ang="0">
                  <a:pos x="162" y="1"/>
                </a:cxn>
                <a:cxn ang="0">
                  <a:pos x="150" y="9"/>
                </a:cxn>
                <a:cxn ang="0">
                  <a:pos x="140" y="19"/>
                </a:cxn>
                <a:cxn ang="0">
                  <a:pos x="119" y="37"/>
                </a:cxn>
                <a:cxn ang="0">
                  <a:pos x="81" y="78"/>
                </a:cxn>
                <a:cxn ang="0">
                  <a:pos x="81" y="78"/>
                </a:cxn>
                <a:cxn ang="0">
                  <a:pos x="71" y="88"/>
                </a:cxn>
                <a:cxn ang="0">
                  <a:pos x="58" y="97"/>
                </a:cxn>
                <a:cxn ang="0">
                  <a:pos x="47" y="107"/>
                </a:cxn>
                <a:cxn ang="0">
                  <a:pos x="35" y="116"/>
                </a:cxn>
                <a:cxn ang="0">
                  <a:pos x="35" y="116"/>
                </a:cxn>
                <a:cxn ang="0">
                  <a:pos x="26" y="126"/>
                </a:cxn>
                <a:cxn ang="0">
                  <a:pos x="17" y="136"/>
                </a:cxn>
                <a:cxn ang="0">
                  <a:pos x="8" y="147"/>
                </a:cxn>
                <a:cxn ang="0">
                  <a:pos x="1" y="158"/>
                </a:cxn>
                <a:cxn ang="0">
                  <a:pos x="1" y="158"/>
                </a:cxn>
                <a:cxn ang="0">
                  <a:pos x="0" y="160"/>
                </a:cxn>
                <a:cxn ang="0">
                  <a:pos x="0" y="162"/>
                </a:cxn>
                <a:cxn ang="0">
                  <a:pos x="1" y="163"/>
                </a:cxn>
                <a:cxn ang="0">
                  <a:pos x="2" y="165"/>
                </a:cxn>
                <a:cxn ang="0">
                  <a:pos x="4" y="165"/>
                </a:cxn>
                <a:cxn ang="0">
                  <a:pos x="6" y="165"/>
                </a:cxn>
                <a:cxn ang="0">
                  <a:pos x="7" y="165"/>
                </a:cxn>
                <a:cxn ang="0">
                  <a:pos x="9" y="163"/>
                </a:cxn>
                <a:cxn ang="0">
                  <a:pos x="9" y="163"/>
                </a:cxn>
                <a:cxn ang="0">
                  <a:pos x="17" y="152"/>
                </a:cxn>
                <a:cxn ang="0">
                  <a:pos x="25" y="142"/>
                </a:cxn>
                <a:cxn ang="0">
                  <a:pos x="33" y="132"/>
                </a:cxn>
                <a:cxn ang="0">
                  <a:pos x="43" y="123"/>
                </a:cxn>
                <a:cxn ang="0">
                  <a:pos x="62" y="106"/>
                </a:cxn>
                <a:cxn ang="0">
                  <a:pos x="82" y="89"/>
                </a:cxn>
                <a:cxn ang="0">
                  <a:pos x="82" y="89"/>
                </a:cxn>
                <a:cxn ang="0">
                  <a:pos x="92" y="80"/>
                </a:cxn>
                <a:cxn ang="0">
                  <a:pos x="103" y="69"/>
                </a:cxn>
                <a:cxn ang="0">
                  <a:pos x="120" y="49"/>
                </a:cxn>
                <a:cxn ang="0">
                  <a:pos x="120" y="49"/>
                </a:cxn>
                <a:cxn ang="0">
                  <a:pos x="132" y="38"/>
                </a:cxn>
                <a:cxn ang="0">
                  <a:pos x="142" y="28"/>
                </a:cxn>
                <a:cxn ang="0">
                  <a:pos x="166" y="9"/>
                </a:cxn>
                <a:cxn ang="0">
                  <a:pos x="166" y="9"/>
                </a:cxn>
                <a:cxn ang="0">
                  <a:pos x="168" y="7"/>
                </a:cxn>
                <a:cxn ang="0">
                  <a:pos x="168" y="6"/>
                </a:cxn>
                <a:cxn ang="0">
                  <a:pos x="167" y="2"/>
                </a:cxn>
                <a:cxn ang="0">
                  <a:pos x="166" y="1"/>
                </a:cxn>
                <a:cxn ang="0">
                  <a:pos x="165" y="0"/>
                </a:cxn>
                <a:cxn ang="0">
                  <a:pos x="163" y="0"/>
                </a:cxn>
                <a:cxn ang="0">
                  <a:pos x="162" y="1"/>
                </a:cxn>
                <a:cxn ang="0">
                  <a:pos x="162" y="1"/>
                </a:cxn>
              </a:cxnLst>
              <a:rect l="0" t="0" r="r" b="b"/>
              <a:pathLst>
                <a:path w="168" h="165">
                  <a:moveTo>
                    <a:pt x="162" y="1"/>
                  </a:moveTo>
                  <a:lnTo>
                    <a:pt x="162" y="1"/>
                  </a:lnTo>
                  <a:lnTo>
                    <a:pt x="150" y="9"/>
                  </a:lnTo>
                  <a:lnTo>
                    <a:pt x="140" y="19"/>
                  </a:lnTo>
                  <a:lnTo>
                    <a:pt x="119" y="37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71" y="88"/>
                  </a:lnTo>
                  <a:lnTo>
                    <a:pt x="58" y="97"/>
                  </a:lnTo>
                  <a:lnTo>
                    <a:pt x="47" y="107"/>
                  </a:lnTo>
                  <a:lnTo>
                    <a:pt x="35" y="116"/>
                  </a:lnTo>
                  <a:lnTo>
                    <a:pt x="35" y="116"/>
                  </a:lnTo>
                  <a:lnTo>
                    <a:pt x="26" y="126"/>
                  </a:lnTo>
                  <a:lnTo>
                    <a:pt x="17" y="136"/>
                  </a:lnTo>
                  <a:lnTo>
                    <a:pt x="8" y="147"/>
                  </a:lnTo>
                  <a:lnTo>
                    <a:pt x="1" y="158"/>
                  </a:lnTo>
                  <a:lnTo>
                    <a:pt x="1" y="158"/>
                  </a:lnTo>
                  <a:lnTo>
                    <a:pt x="0" y="160"/>
                  </a:lnTo>
                  <a:lnTo>
                    <a:pt x="0" y="162"/>
                  </a:lnTo>
                  <a:lnTo>
                    <a:pt x="1" y="163"/>
                  </a:lnTo>
                  <a:lnTo>
                    <a:pt x="2" y="165"/>
                  </a:lnTo>
                  <a:lnTo>
                    <a:pt x="4" y="165"/>
                  </a:lnTo>
                  <a:lnTo>
                    <a:pt x="6" y="165"/>
                  </a:lnTo>
                  <a:lnTo>
                    <a:pt x="7" y="165"/>
                  </a:lnTo>
                  <a:lnTo>
                    <a:pt x="9" y="163"/>
                  </a:lnTo>
                  <a:lnTo>
                    <a:pt x="9" y="163"/>
                  </a:lnTo>
                  <a:lnTo>
                    <a:pt x="17" y="152"/>
                  </a:lnTo>
                  <a:lnTo>
                    <a:pt x="25" y="142"/>
                  </a:lnTo>
                  <a:lnTo>
                    <a:pt x="33" y="132"/>
                  </a:lnTo>
                  <a:lnTo>
                    <a:pt x="43" y="123"/>
                  </a:lnTo>
                  <a:lnTo>
                    <a:pt x="62" y="106"/>
                  </a:lnTo>
                  <a:lnTo>
                    <a:pt x="82" y="89"/>
                  </a:lnTo>
                  <a:lnTo>
                    <a:pt x="82" y="89"/>
                  </a:lnTo>
                  <a:lnTo>
                    <a:pt x="92" y="80"/>
                  </a:lnTo>
                  <a:lnTo>
                    <a:pt x="103" y="69"/>
                  </a:lnTo>
                  <a:lnTo>
                    <a:pt x="120" y="49"/>
                  </a:lnTo>
                  <a:lnTo>
                    <a:pt x="120" y="49"/>
                  </a:lnTo>
                  <a:lnTo>
                    <a:pt x="132" y="38"/>
                  </a:lnTo>
                  <a:lnTo>
                    <a:pt x="142" y="28"/>
                  </a:lnTo>
                  <a:lnTo>
                    <a:pt x="166" y="9"/>
                  </a:lnTo>
                  <a:lnTo>
                    <a:pt x="166" y="9"/>
                  </a:lnTo>
                  <a:lnTo>
                    <a:pt x="168" y="7"/>
                  </a:lnTo>
                  <a:lnTo>
                    <a:pt x="168" y="6"/>
                  </a:lnTo>
                  <a:lnTo>
                    <a:pt x="167" y="2"/>
                  </a:lnTo>
                  <a:lnTo>
                    <a:pt x="166" y="1"/>
                  </a:lnTo>
                  <a:lnTo>
                    <a:pt x="165" y="0"/>
                  </a:lnTo>
                  <a:lnTo>
                    <a:pt x="163" y="0"/>
                  </a:lnTo>
                  <a:lnTo>
                    <a:pt x="162" y="1"/>
                  </a:lnTo>
                  <a:lnTo>
                    <a:pt x="162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" name="Freeform 985"/>
            <p:cNvSpPr/>
            <p:nvPr/>
          </p:nvSpPr>
          <p:spPr bwMode="auto">
            <a:xfrm>
              <a:off x="4129088" y="2597151"/>
              <a:ext cx="71438" cy="68263"/>
            </a:xfrm>
            <a:custGeom>
              <a:avLst/>
              <a:gdLst/>
              <a:ahLst/>
              <a:cxnLst>
                <a:cxn ang="0">
                  <a:pos x="125" y="1"/>
                </a:cxn>
                <a:cxn ang="0">
                  <a:pos x="125" y="1"/>
                </a:cxn>
                <a:cxn ang="0">
                  <a:pos x="108" y="14"/>
                </a:cxn>
                <a:cxn ang="0">
                  <a:pos x="94" y="29"/>
                </a:cxn>
                <a:cxn ang="0">
                  <a:pos x="65" y="60"/>
                </a:cxn>
                <a:cxn ang="0">
                  <a:pos x="65" y="60"/>
                </a:cxn>
                <a:cxn ang="0">
                  <a:pos x="49" y="75"/>
                </a:cxn>
                <a:cxn ang="0">
                  <a:pos x="34" y="91"/>
                </a:cxn>
                <a:cxn ang="0">
                  <a:pos x="1" y="121"/>
                </a:cxn>
                <a:cxn ang="0">
                  <a:pos x="1" y="121"/>
                </a:cxn>
                <a:cxn ang="0">
                  <a:pos x="0" y="122"/>
                </a:cxn>
                <a:cxn ang="0">
                  <a:pos x="0" y="124"/>
                </a:cxn>
                <a:cxn ang="0">
                  <a:pos x="0" y="126"/>
                </a:cxn>
                <a:cxn ang="0">
                  <a:pos x="1" y="127"/>
                </a:cxn>
                <a:cxn ang="0">
                  <a:pos x="3" y="128"/>
                </a:cxn>
                <a:cxn ang="0">
                  <a:pos x="4" y="129"/>
                </a:cxn>
                <a:cxn ang="0">
                  <a:pos x="6" y="128"/>
                </a:cxn>
                <a:cxn ang="0">
                  <a:pos x="8" y="127"/>
                </a:cxn>
                <a:cxn ang="0">
                  <a:pos x="8" y="127"/>
                </a:cxn>
                <a:cxn ang="0">
                  <a:pos x="38" y="100"/>
                </a:cxn>
                <a:cxn ang="0">
                  <a:pos x="67" y="71"/>
                </a:cxn>
                <a:cxn ang="0">
                  <a:pos x="67" y="71"/>
                </a:cxn>
                <a:cxn ang="0">
                  <a:pos x="98" y="38"/>
                </a:cxn>
                <a:cxn ang="0">
                  <a:pos x="115" y="22"/>
                </a:cxn>
                <a:cxn ang="0">
                  <a:pos x="131" y="7"/>
                </a:cxn>
                <a:cxn ang="0">
                  <a:pos x="131" y="7"/>
                </a:cxn>
                <a:cxn ang="0">
                  <a:pos x="132" y="6"/>
                </a:cxn>
                <a:cxn ang="0">
                  <a:pos x="133" y="4"/>
                </a:cxn>
                <a:cxn ang="0">
                  <a:pos x="132" y="2"/>
                </a:cxn>
                <a:cxn ang="0">
                  <a:pos x="131" y="1"/>
                </a:cxn>
                <a:cxn ang="0">
                  <a:pos x="128" y="0"/>
                </a:cxn>
                <a:cxn ang="0">
                  <a:pos x="127" y="0"/>
                </a:cxn>
                <a:cxn ang="0">
                  <a:pos x="125" y="1"/>
                </a:cxn>
                <a:cxn ang="0">
                  <a:pos x="125" y="1"/>
                </a:cxn>
              </a:cxnLst>
              <a:rect l="0" t="0" r="r" b="b"/>
              <a:pathLst>
                <a:path w="133" h="129">
                  <a:moveTo>
                    <a:pt x="125" y="1"/>
                  </a:moveTo>
                  <a:lnTo>
                    <a:pt x="125" y="1"/>
                  </a:lnTo>
                  <a:lnTo>
                    <a:pt x="108" y="14"/>
                  </a:lnTo>
                  <a:lnTo>
                    <a:pt x="94" y="29"/>
                  </a:lnTo>
                  <a:lnTo>
                    <a:pt x="65" y="60"/>
                  </a:lnTo>
                  <a:lnTo>
                    <a:pt x="65" y="60"/>
                  </a:lnTo>
                  <a:lnTo>
                    <a:pt x="49" y="75"/>
                  </a:lnTo>
                  <a:lnTo>
                    <a:pt x="34" y="91"/>
                  </a:lnTo>
                  <a:lnTo>
                    <a:pt x="1" y="121"/>
                  </a:lnTo>
                  <a:lnTo>
                    <a:pt x="1" y="121"/>
                  </a:lnTo>
                  <a:lnTo>
                    <a:pt x="0" y="122"/>
                  </a:lnTo>
                  <a:lnTo>
                    <a:pt x="0" y="124"/>
                  </a:lnTo>
                  <a:lnTo>
                    <a:pt x="0" y="126"/>
                  </a:lnTo>
                  <a:lnTo>
                    <a:pt x="1" y="127"/>
                  </a:lnTo>
                  <a:lnTo>
                    <a:pt x="3" y="128"/>
                  </a:lnTo>
                  <a:lnTo>
                    <a:pt x="4" y="129"/>
                  </a:lnTo>
                  <a:lnTo>
                    <a:pt x="6" y="128"/>
                  </a:lnTo>
                  <a:lnTo>
                    <a:pt x="8" y="127"/>
                  </a:lnTo>
                  <a:lnTo>
                    <a:pt x="8" y="127"/>
                  </a:lnTo>
                  <a:lnTo>
                    <a:pt x="38" y="100"/>
                  </a:lnTo>
                  <a:lnTo>
                    <a:pt x="67" y="71"/>
                  </a:lnTo>
                  <a:lnTo>
                    <a:pt x="67" y="71"/>
                  </a:lnTo>
                  <a:lnTo>
                    <a:pt x="98" y="38"/>
                  </a:lnTo>
                  <a:lnTo>
                    <a:pt x="115" y="22"/>
                  </a:lnTo>
                  <a:lnTo>
                    <a:pt x="131" y="7"/>
                  </a:lnTo>
                  <a:lnTo>
                    <a:pt x="131" y="7"/>
                  </a:lnTo>
                  <a:lnTo>
                    <a:pt x="132" y="6"/>
                  </a:lnTo>
                  <a:lnTo>
                    <a:pt x="133" y="4"/>
                  </a:lnTo>
                  <a:lnTo>
                    <a:pt x="132" y="2"/>
                  </a:lnTo>
                  <a:lnTo>
                    <a:pt x="131" y="1"/>
                  </a:lnTo>
                  <a:lnTo>
                    <a:pt x="128" y="0"/>
                  </a:lnTo>
                  <a:lnTo>
                    <a:pt x="127" y="0"/>
                  </a:lnTo>
                  <a:lnTo>
                    <a:pt x="125" y="1"/>
                  </a:lnTo>
                  <a:lnTo>
                    <a:pt x="125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" name="Freeform 986"/>
            <p:cNvSpPr/>
            <p:nvPr/>
          </p:nvSpPr>
          <p:spPr bwMode="auto">
            <a:xfrm>
              <a:off x="4129088" y="2630488"/>
              <a:ext cx="71438" cy="66675"/>
            </a:xfrm>
            <a:custGeom>
              <a:avLst/>
              <a:gdLst/>
              <a:ahLst/>
              <a:cxnLst>
                <a:cxn ang="0">
                  <a:pos x="125" y="1"/>
                </a:cxn>
                <a:cxn ang="0">
                  <a:pos x="125" y="1"/>
                </a:cxn>
                <a:cxn ang="0">
                  <a:pos x="92" y="28"/>
                </a:cxn>
                <a:cxn ang="0">
                  <a:pos x="59" y="57"/>
                </a:cxn>
                <a:cxn ang="0">
                  <a:pos x="43" y="71"/>
                </a:cxn>
                <a:cxn ang="0">
                  <a:pos x="29" y="86"/>
                </a:cxn>
                <a:cxn ang="0">
                  <a:pos x="14" y="103"/>
                </a:cxn>
                <a:cxn ang="0">
                  <a:pos x="1" y="119"/>
                </a:cxn>
                <a:cxn ang="0">
                  <a:pos x="1" y="119"/>
                </a:cxn>
                <a:cxn ang="0">
                  <a:pos x="0" y="121"/>
                </a:cxn>
                <a:cxn ang="0">
                  <a:pos x="0" y="122"/>
                </a:cxn>
                <a:cxn ang="0">
                  <a:pos x="1" y="124"/>
                </a:cxn>
                <a:cxn ang="0">
                  <a:pos x="2" y="125"/>
                </a:cxn>
                <a:cxn ang="0">
                  <a:pos x="5" y="125"/>
                </a:cxn>
                <a:cxn ang="0">
                  <a:pos x="7" y="125"/>
                </a:cxn>
                <a:cxn ang="0">
                  <a:pos x="9" y="124"/>
                </a:cxn>
                <a:cxn ang="0">
                  <a:pos x="9" y="124"/>
                </a:cxn>
                <a:cxn ang="0">
                  <a:pos x="21" y="108"/>
                </a:cxn>
                <a:cxn ang="0">
                  <a:pos x="36" y="92"/>
                </a:cxn>
                <a:cxn ang="0">
                  <a:pos x="51" y="77"/>
                </a:cxn>
                <a:cxn ang="0">
                  <a:pos x="67" y="62"/>
                </a:cxn>
                <a:cxn ang="0">
                  <a:pos x="99" y="34"/>
                </a:cxn>
                <a:cxn ang="0">
                  <a:pos x="131" y="7"/>
                </a:cxn>
                <a:cxn ang="0">
                  <a:pos x="131" y="7"/>
                </a:cxn>
                <a:cxn ang="0">
                  <a:pos x="132" y="6"/>
                </a:cxn>
                <a:cxn ang="0">
                  <a:pos x="133" y="4"/>
                </a:cxn>
                <a:cxn ang="0">
                  <a:pos x="132" y="3"/>
                </a:cxn>
                <a:cxn ang="0">
                  <a:pos x="131" y="1"/>
                </a:cxn>
                <a:cxn ang="0">
                  <a:pos x="128" y="0"/>
                </a:cxn>
                <a:cxn ang="0">
                  <a:pos x="126" y="0"/>
                </a:cxn>
                <a:cxn ang="0">
                  <a:pos x="125" y="1"/>
                </a:cxn>
                <a:cxn ang="0">
                  <a:pos x="125" y="1"/>
                </a:cxn>
              </a:cxnLst>
              <a:rect l="0" t="0" r="r" b="b"/>
              <a:pathLst>
                <a:path w="133" h="125">
                  <a:moveTo>
                    <a:pt x="125" y="1"/>
                  </a:moveTo>
                  <a:lnTo>
                    <a:pt x="125" y="1"/>
                  </a:lnTo>
                  <a:lnTo>
                    <a:pt x="92" y="28"/>
                  </a:lnTo>
                  <a:lnTo>
                    <a:pt x="59" y="57"/>
                  </a:lnTo>
                  <a:lnTo>
                    <a:pt x="43" y="71"/>
                  </a:lnTo>
                  <a:lnTo>
                    <a:pt x="29" y="86"/>
                  </a:lnTo>
                  <a:lnTo>
                    <a:pt x="14" y="103"/>
                  </a:lnTo>
                  <a:lnTo>
                    <a:pt x="1" y="119"/>
                  </a:lnTo>
                  <a:lnTo>
                    <a:pt x="1" y="119"/>
                  </a:lnTo>
                  <a:lnTo>
                    <a:pt x="0" y="121"/>
                  </a:lnTo>
                  <a:lnTo>
                    <a:pt x="0" y="122"/>
                  </a:lnTo>
                  <a:lnTo>
                    <a:pt x="1" y="124"/>
                  </a:lnTo>
                  <a:lnTo>
                    <a:pt x="2" y="125"/>
                  </a:lnTo>
                  <a:lnTo>
                    <a:pt x="5" y="125"/>
                  </a:lnTo>
                  <a:lnTo>
                    <a:pt x="7" y="125"/>
                  </a:lnTo>
                  <a:lnTo>
                    <a:pt x="9" y="124"/>
                  </a:lnTo>
                  <a:lnTo>
                    <a:pt x="9" y="124"/>
                  </a:lnTo>
                  <a:lnTo>
                    <a:pt x="21" y="108"/>
                  </a:lnTo>
                  <a:lnTo>
                    <a:pt x="36" y="92"/>
                  </a:lnTo>
                  <a:lnTo>
                    <a:pt x="51" y="77"/>
                  </a:lnTo>
                  <a:lnTo>
                    <a:pt x="67" y="62"/>
                  </a:lnTo>
                  <a:lnTo>
                    <a:pt x="99" y="34"/>
                  </a:lnTo>
                  <a:lnTo>
                    <a:pt x="131" y="7"/>
                  </a:lnTo>
                  <a:lnTo>
                    <a:pt x="131" y="7"/>
                  </a:lnTo>
                  <a:lnTo>
                    <a:pt x="132" y="6"/>
                  </a:lnTo>
                  <a:lnTo>
                    <a:pt x="133" y="4"/>
                  </a:lnTo>
                  <a:lnTo>
                    <a:pt x="132" y="3"/>
                  </a:lnTo>
                  <a:lnTo>
                    <a:pt x="131" y="1"/>
                  </a:lnTo>
                  <a:lnTo>
                    <a:pt x="128" y="0"/>
                  </a:lnTo>
                  <a:lnTo>
                    <a:pt x="126" y="0"/>
                  </a:lnTo>
                  <a:lnTo>
                    <a:pt x="125" y="1"/>
                  </a:lnTo>
                  <a:lnTo>
                    <a:pt x="125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" name="Freeform 987"/>
            <p:cNvSpPr/>
            <p:nvPr/>
          </p:nvSpPr>
          <p:spPr bwMode="auto">
            <a:xfrm>
              <a:off x="4127501" y="2670176"/>
              <a:ext cx="55563" cy="55563"/>
            </a:xfrm>
            <a:custGeom>
              <a:avLst/>
              <a:gdLst/>
              <a:ahLst/>
              <a:cxnLst>
                <a:cxn ang="0">
                  <a:pos x="97" y="1"/>
                </a:cxn>
                <a:cxn ang="0">
                  <a:pos x="97" y="1"/>
                </a:cxn>
                <a:cxn ang="0">
                  <a:pos x="82" y="10"/>
                </a:cxn>
                <a:cxn ang="0">
                  <a:pos x="69" y="20"/>
                </a:cxn>
                <a:cxn ang="0">
                  <a:pos x="55" y="32"/>
                </a:cxn>
                <a:cxn ang="0">
                  <a:pos x="43" y="43"/>
                </a:cxn>
                <a:cxn ang="0">
                  <a:pos x="32" y="56"/>
                </a:cxn>
                <a:cxn ang="0">
                  <a:pos x="20" y="69"/>
                </a:cxn>
                <a:cxn ang="0">
                  <a:pos x="10" y="82"/>
                </a:cxn>
                <a:cxn ang="0">
                  <a:pos x="1" y="97"/>
                </a:cxn>
                <a:cxn ang="0">
                  <a:pos x="1" y="97"/>
                </a:cxn>
                <a:cxn ang="0">
                  <a:pos x="0" y="99"/>
                </a:cxn>
                <a:cxn ang="0">
                  <a:pos x="0" y="100"/>
                </a:cxn>
                <a:cxn ang="0">
                  <a:pos x="1" y="102"/>
                </a:cxn>
                <a:cxn ang="0">
                  <a:pos x="2" y="103"/>
                </a:cxn>
                <a:cxn ang="0">
                  <a:pos x="4" y="104"/>
                </a:cxn>
                <a:cxn ang="0">
                  <a:pos x="6" y="104"/>
                </a:cxn>
                <a:cxn ang="0">
                  <a:pos x="7" y="103"/>
                </a:cxn>
                <a:cxn ang="0">
                  <a:pos x="9" y="102"/>
                </a:cxn>
                <a:cxn ang="0">
                  <a:pos x="9" y="102"/>
                </a:cxn>
                <a:cxn ang="0">
                  <a:pos x="17" y="88"/>
                </a:cxn>
                <a:cxn ang="0">
                  <a:pos x="27" y="75"/>
                </a:cxn>
                <a:cxn ang="0">
                  <a:pos x="39" y="62"/>
                </a:cxn>
                <a:cxn ang="0">
                  <a:pos x="50" y="50"/>
                </a:cxn>
                <a:cxn ang="0">
                  <a:pos x="62" y="38"/>
                </a:cxn>
                <a:cxn ang="0">
                  <a:pos x="75" y="28"/>
                </a:cxn>
                <a:cxn ang="0">
                  <a:pos x="88" y="17"/>
                </a:cxn>
                <a:cxn ang="0">
                  <a:pos x="102" y="8"/>
                </a:cxn>
                <a:cxn ang="0">
                  <a:pos x="102" y="8"/>
                </a:cxn>
                <a:cxn ang="0">
                  <a:pos x="103" y="7"/>
                </a:cxn>
                <a:cxn ang="0">
                  <a:pos x="104" y="5"/>
                </a:cxn>
                <a:cxn ang="0">
                  <a:pos x="104" y="4"/>
                </a:cxn>
                <a:cxn ang="0">
                  <a:pos x="103" y="2"/>
                </a:cxn>
                <a:cxn ang="0">
                  <a:pos x="102" y="1"/>
                </a:cxn>
                <a:cxn ang="0">
                  <a:pos x="101" y="0"/>
                </a:cxn>
                <a:cxn ang="0">
                  <a:pos x="99" y="0"/>
                </a:cxn>
                <a:cxn ang="0">
                  <a:pos x="97" y="1"/>
                </a:cxn>
                <a:cxn ang="0">
                  <a:pos x="97" y="1"/>
                </a:cxn>
              </a:cxnLst>
              <a:rect l="0" t="0" r="r" b="b"/>
              <a:pathLst>
                <a:path w="104" h="104">
                  <a:moveTo>
                    <a:pt x="97" y="1"/>
                  </a:moveTo>
                  <a:lnTo>
                    <a:pt x="97" y="1"/>
                  </a:lnTo>
                  <a:lnTo>
                    <a:pt x="82" y="10"/>
                  </a:lnTo>
                  <a:lnTo>
                    <a:pt x="69" y="20"/>
                  </a:lnTo>
                  <a:lnTo>
                    <a:pt x="55" y="32"/>
                  </a:lnTo>
                  <a:lnTo>
                    <a:pt x="43" y="43"/>
                  </a:lnTo>
                  <a:lnTo>
                    <a:pt x="32" y="56"/>
                  </a:lnTo>
                  <a:lnTo>
                    <a:pt x="20" y="69"/>
                  </a:lnTo>
                  <a:lnTo>
                    <a:pt x="10" y="82"/>
                  </a:lnTo>
                  <a:lnTo>
                    <a:pt x="1" y="97"/>
                  </a:lnTo>
                  <a:lnTo>
                    <a:pt x="1" y="97"/>
                  </a:lnTo>
                  <a:lnTo>
                    <a:pt x="0" y="99"/>
                  </a:lnTo>
                  <a:lnTo>
                    <a:pt x="0" y="100"/>
                  </a:lnTo>
                  <a:lnTo>
                    <a:pt x="1" y="102"/>
                  </a:lnTo>
                  <a:lnTo>
                    <a:pt x="2" y="103"/>
                  </a:lnTo>
                  <a:lnTo>
                    <a:pt x="4" y="104"/>
                  </a:lnTo>
                  <a:lnTo>
                    <a:pt x="6" y="104"/>
                  </a:lnTo>
                  <a:lnTo>
                    <a:pt x="7" y="103"/>
                  </a:lnTo>
                  <a:lnTo>
                    <a:pt x="9" y="102"/>
                  </a:lnTo>
                  <a:lnTo>
                    <a:pt x="9" y="102"/>
                  </a:lnTo>
                  <a:lnTo>
                    <a:pt x="17" y="88"/>
                  </a:lnTo>
                  <a:lnTo>
                    <a:pt x="27" y="75"/>
                  </a:lnTo>
                  <a:lnTo>
                    <a:pt x="39" y="62"/>
                  </a:lnTo>
                  <a:lnTo>
                    <a:pt x="50" y="50"/>
                  </a:lnTo>
                  <a:lnTo>
                    <a:pt x="62" y="38"/>
                  </a:lnTo>
                  <a:lnTo>
                    <a:pt x="75" y="28"/>
                  </a:lnTo>
                  <a:lnTo>
                    <a:pt x="88" y="17"/>
                  </a:lnTo>
                  <a:lnTo>
                    <a:pt x="102" y="8"/>
                  </a:lnTo>
                  <a:lnTo>
                    <a:pt x="102" y="8"/>
                  </a:lnTo>
                  <a:lnTo>
                    <a:pt x="103" y="7"/>
                  </a:lnTo>
                  <a:lnTo>
                    <a:pt x="104" y="5"/>
                  </a:lnTo>
                  <a:lnTo>
                    <a:pt x="104" y="4"/>
                  </a:lnTo>
                  <a:lnTo>
                    <a:pt x="103" y="2"/>
                  </a:lnTo>
                  <a:lnTo>
                    <a:pt x="102" y="1"/>
                  </a:lnTo>
                  <a:lnTo>
                    <a:pt x="101" y="0"/>
                  </a:lnTo>
                  <a:lnTo>
                    <a:pt x="99" y="0"/>
                  </a:lnTo>
                  <a:lnTo>
                    <a:pt x="97" y="1"/>
                  </a:lnTo>
                  <a:lnTo>
                    <a:pt x="97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" name="Freeform 988"/>
            <p:cNvSpPr/>
            <p:nvPr/>
          </p:nvSpPr>
          <p:spPr bwMode="auto">
            <a:xfrm>
              <a:off x="4213226" y="2727326"/>
              <a:ext cx="26988" cy="46038"/>
            </a:xfrm>
            <a:custGeom>
              <a:avLst/>
              <a:gdLst/>
              <a:ahLst/>
              <a:cxnLst>
                <a:cxn ang="0">
                  <a:pos x="42" y="3"/>
                </a:cxn>
                <a:cxn ang="0">
                  <a:pos x="42" y="3"/>
                </a:cxn>
                <a:cxn ang="0">
                  <a:pos x="37" y="14"/>
                </a:cxn>
                <a:cxn ang="0">
                  <a:pos x="32" y="24"/>
                </a:cxn>
                <a:cxn ang="0">
                  <a:pos x="21" y="43"/>
                </a:cxn>
                <a:cxn ang="0">
                  <a:pos x="10" y="63"/>
                </a:cxn>
                <a:cxn ang="0">
                  <a:pos x="4" y="73"/>
                </a:cxn>
                <a:cxn ang="0">
                  <a:pos x="0" y="83"/>
                </a:cxn>
                <a:cxn ang="0">
                  <a:pos x="0" y="83"/>
                </a:cxn>
                <a:cxn ang="0">
                  <a:pos x="0" y="85"/>
                </a:cxn>
                <a:cxn ang="0">
                  <a:pos x="1" y="86"/>
                </a:cxn>
                <a:cxn ang="0">
                  <a:pos x="2" y="88"/>
                </a:cxn>
                <a:cxn ang="0">
                  <a:pos x="3" y="88"/>
                </a:cxn>
                <a:cxn ang="0">
                  <a:pos x="5" y="88"/>
                </a:cxn>
                <a:cxn ang="0">
                  <a:pos x="7" y="88"/>
                </a:cxn>
                <a:cxn ang="0">
                  <a:pos x="8" y="87"/>
                </a:cxn>
                <a:cxn ang="0">
                  <a:pos x="10" y="85"/>
                </a:cxn>
                <a:cxn ang="0">
                  <a:pos x="10" y="85"/>
                </a:cxn>
                <a:cxn ang="0">
                  <a:pos x="14" y="75"/>
                </a:cxn>
                <a:cxn ang="0">
                  <a:pos x="19" y="65"/>
                </a:cxn>
                <a:cxn ang="0">
                  <a:pos x="30" y="46"/>
                </a:cxn>
                <a:cxn ang="0">
                  <a:pos x="42" y="26"/>
                </a:cxn>
                <a:cxn ang="0">
                  <a:pos x="47" y="17"/>
                </a:cxn>
                <a:cxn ang="0">
                  <a:pos x="51" y="7"/>
                </a:cxn>
                <a:cxn ang="0">
                  <a:pos x="51" y="7"/>
                </a:cxn>
                <a:cxn ang="0">
                  <a:pos x="51" y="5"/>
                </a:cxn>
                <a:cxn ang="0">
                  <a:pos x="50" y="2"/>
                </a:cxn>
                <a:cxn ang="0">
                  <a:pos x="49" y="1"/>
                </a:cxn>
                <a:cxn ang="0">
                  <a:pos x="48" y="0"/>
                </a:cxn>
                <a:cxn ang="0">
                  <a:pos x="46" y="0"/>
                </a:cxn>
                <a:cxn ang="0">
                  <a:pos x="44" y="0"/>
                </a:cxn>
                <a:cxn ang="0">
                  <a:pos x="43" y="2"/>
                </a:cxn>
                <a:cxn ang="0">
                  <a:pos x="42" y="3"/>
                </a:cxn>
                <a:cxn ang="0">
                  <a:pos x="42" y="3"/>
                </a:cxn>
              </a:cxnLst>
              <a:rect l="0" t="0" r="r" b="b"/>
              <a:pathLst>
                <a:path w="51" h="88">
                  <a:moveTo>
                    <a:pt x="42" y="3"/>
                  </a:moveTo>
                  <a:lnTo>
                    <a:pt x="42" y="3"/>
                  </a:lnTo>
                  <a:lnTo>
                    <a:pt x="37" y="14"/>
                  </a:lnTo>
                  <a:lnTo>
                    <a:pt x="32" y="24"/>
                  </a:lnTo>
                  <a:lnTo>
                    <a:pt x="21" y="43"/>
                  </a:lnTo>
                  <a:lnTo>
                    <a:pt x="10" y="63"/>
                  </a:lnTo>
                  <a:lnTo>
                    <a:pt x="4" y="73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0" y="85"/>
                  </a:lnTo>
                  <a:lnTo>
                    <a:pt x="1" y="86"/>
                  </a:lnTo>
                  <a:lnTo>
                    <a:pt x="2" y="88"/>
                  </a:lnTo>
                  <a:lnTo>
                    <a:pt x="3" y="88"/>
                  </a:lnTo>
                  <a:lnTo>
                    <a:pt x="5" y="88"/>
                  </a:lnTo>
                  <a:lnTo>
                    <a:pt x="7" y="88"/>
                  </a:lnTo>
                  <a:lnTo>
                    <a:pt x="8" y="87"/>
                  </a:lnTo>
                  <a:lnTo>
                    <a:pt x="10" y="85"/>
                  </a:lnTo>
                  <a:lnTo>
                    <a:pt x="10" y="85"/>
                  </a:lnTo>
                  <a:lnTo>
                    <a:pt x="14" y="75"/>
                  </a:lnTo>
                  <a:lnTo>
                    <a:pt x="19" y="65"/>
                  </a:lnTo>
                  <a:lnTo>
                    <a:pt x="30" y="46"/>
                  </a:lnTo>
                  <a:lnTo>
                    <a:pt x="42" y="26"/>
                  </a:lnTo>
                  <a:lnTo>
                    <a:pt x="47" y="17"/>
                  </a:lnTo>
                  <a:lnTo>
                    <a:pt x="51" y="7"/>
                  </a:lnTo>
                  <a:lnTo>
                    <a:pt x="51" y="7"/>
                  </a:lnTo>
                  <a:lnTo>
                    <a:pt x="51" y="5"/>
                  </a:lnTo>
                  <a:lnTo>
                    <a:pt x="50" y="2"/>
                  </a:lnTo>
                  <a:lnTo>
                    <a:pt x="49" y="1"/>
                  </a:lnTo>
                  <a:lnTo>
                    <a:pt x="48" y="0"/>
                  </a:lnTo>
                  <a:lnTo>
                    <a:pt x="46" y="0"/>
                  </a:lnTo>
                  <a:lnTo>
                    <a:pt x="44" y="0"/>
                  </a:lnTo>
                  <a:lnTo>
                    <a:pt x="43" y="2"/>
                  </a:lnTo>
                  <a:lnTo>
                    <a:pt x="42" y="3"/>
                  </a:lnTo>
                  <a:lnTo>
                    <a:pt x="42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" name="Freeform 989"/>
            <p:cNvSpPr/>
            <p:nvPr/>
          </p:nvSpPr>
          <p:spPr bwMode="auto">
            <a:xfrm>
              <a:off x="4268788" y="2722563"/>
              <a:ext cx="44450" cy="61913"/>
            </a:xfrm>
            <a:custGeom>
              <a:avLst/>
              <a:gdLst/>
              <a:ahLst/>
              <a:cxnLst>
                <a:cxn ang="0">
                  <a:pos x="74" y="1"/>
                </a:cxn>
                <a:cxn ang="0">
                  <a:pos x="74" y="1"/>
                </a:cxn>
                <a:cxn ang="0">
                  <a:pos x="51" y="23"/>
                </a:cxn>
                <a:cxn ang="0">
                  <a:pos x="40" y="35"/>
                </a:cxn>
                <a:cxn ang="0">
                  <a:pos x="30" y="48"/>
                </a:cxn>
                <a:cxn ang="0">
                  <a:pos x="30" y="48"/>
                </a:cxn>
                <a:cxn ang="0">
                  <a:pos x="21" y="62"/>
                </a:cxn>
                <a:cxn ang="0">
                  <a:pos x="13" y="78"/>
                </a:cxn>
                <a:cxn ang="0">
                  <a:pos x="6" y="94"/>
                </a:cxn>
                <a:cxn ang="0">
                  <a:pos x="0" y="111"/>
                </a:cxn>
                <a:cxn ang="0">
                  <a:pos x="0" y="111"/>
                </a:cxn>
                <a:cxn ang="0">
                  <a:pos x="0" y="113"/>
                </a:cxn>
                <a:cxn ang="0">
                  <a:pos x="0" y="115"/>
                </a:cxn>
                <a:cxn ang="0">
                  <a:pos x="2" y="116"/>
                </a:cxn>
                <a:cxn ang="0">
                  <a:pos x="3" y="117"/>
                </a:cxn>
                <a:cxn ang="0">
                  <a:pos x="5" y="117"/>
                </a:cxn>
                <a:cxn ang="0">
                  <a:pos x="7" y="116"/>
                </a:cxn>
                <a:cxn ang="0">
                  <a:pos x="8" y="115"/>
                </a:cxn>
                <a:cxn ang="0">
                  <a:pos x="9" y="114"/>
                </a:cxn>
                <a:cxn ang="0">
                  <a:pos x="9" y="114"/>
                </a:cxn>
                <a:cxn ang="0">
                  <a:pos x="15" y="96"/>
                </a:cxn>
                <a:cxn ang="0">
                  <a:pos x="23" y="79"/>
                </a:cxn>
                <a:cxn ang="0">
                  <a:pos x="31" y="62"/>
                </a:cxn>
                <a:cxn ang="0">
                  <a:pos x="36" y="55"/>
                </a:cxn>
                <a:cxn ang="0">
                  <a:pos x="41" y="48"/>
                </a:cxn>
                <a:cxn ang="0">
                  <a:pos x="41" y="48"/>
                </a:cxn>
                <a:cxn ang="0">
                  <a:pos x="51" y="37"/>
                </a:cxn>
                <a:cxn ang="0">
                  <a:pos x="61" y="27"/>
                </a:cxn>
                <a:cxn ang="0">
                  <a:pos x="81" y="8"/>
                </a:cxn>
                <a:cxn ang="0">
                  <a:pos x="81" y="8"/>
                </a:cxn>
                <a:cxn ang="0">
                  <a:pos x="82" y="6"/>
                </a:cxn>
                <a:cxn ang="0">
                  <a:pos x="83" y="4"/>
                </a:cxn>
                <a:cxn ang="0">
                  <a:pos x="82" y="3"/>
                </a:cxn>
                <a:cxn ang="0">
                  <a:pos x="81" y="1"/>
                </a:cxn>
                <a:cxn ang="0">
                  <a:pos x="80" y="0"/>
                </a:cxn>
                <a:cxn ang="0">
                  <a:pos x="78" y="0"/>
                </a:cxn>
                <a:cxn ang="0">
                  <a:pos x="76" y="0"/>
                </a:cxn>
                <a:cxn ang="0">
                  <a:pos x="74" y="1"/>
                </a:cxn>
                <a:cxn ang="0">
                  <a:pos x="74" y="1"/>
                </a:cxn>
              </a:cxnLst>
              <a:rect l="0" t="0" r="r" b="b"/>
              <a:pathLst>
                <a:path w="83" h="117">
                  <a:moveTo>
                    <a:pt x="74" y="1"/>
                  </a:moveTo>
                  <a:lnTo>
                    <a:pt x="74" y="1"/>
                  </a:lnTo>
                  <a:lnTo>
                    <a:pt x="51" y="23"/>
                  </a:lnTo>
                  <a:lnTo>
                    <a:pt x="40" y="35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21" y="62"/>
                  </a:lnTo>
                  <a:lnTo>
                    <a:pt x="13" y="78"/>
                  </a:lnTo>
                  <a:lnTo>
                    <a:pt x="6" y="94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13"/>
                  </a:lnTo>
                  <a:lnTo>
                    <a:pt x="0" y="115"/>
                  </a:lnTo>
                  <a:lnTo>
                    <a:pt x="2" y="116"/>
                  </a:lnTo>
                  <a:lnTo>
                    <a:pt x="3" y="117"/>
                  </a:lnTo>
                  <a:lnTo>
                    <a:pt x="5" y="117"/>
                  </a:lnTo>
                  <a:lnTo>
                    <a:pt x="7" y="116"/>
                  </a:lnTo>
                  <a:lnTo>
                    <a:pt x="8" y="115"/>
                  </a:lnTo>
                  <a:lnTo>
                    <a:pt x="9" y="114"/>
                  </a:lnTo>
                  <a:lnTo>
                    <a:pt x="9" y="114"/>
                  </a:lnTo>
                  <a:lnTo>
                    <a:pt x="15" y="96"/>
                  </a:lnTo>
                  <a:lnTo>
                    <a:pt x="23" y="79"/>
                  </a:lnTo>
                  <a:lnTo>
                    <a:pt x="31" y="62"/>
                  </a:lnTo>
                  <a:lnTo>
                    <a:pt x="36" y="55"/>
                  </a:lnTo>
                  <a:lnTo>
                    <a:pt x="41" y="48"/>
                  </a:lnTo>
                  <a:lnTo>
                    <a:pt x="41" y="48"/>
                  </a:lnTo>
                  <a:lnTo>
                    <a:pt x="51" y="37"/>
                  </a:lnTo>
                  <a:lnTo>
                    <a:pt x="61" y="27"/>
                  </a:lnTo>
                  <a:lnTo>
                    <a:pt x="81" y="8"/>
                  </a:lnTo>
                  <a:lnTo>
                    <a:pt x="81" y="8"/>
                  </a:lnTo>
                  <a:lnTo>
                    <a:pt x="82" y="6"/>
                  </a:lnTo>
                  <a:lnTo>
                    <a:pt x="83" y="4"/>
                  </a:lnTo>
                  <a:lnTo>
                    <a:pt x="82" y="3"/>
                  </a:lnTo>
                  <a:lnTo>
                    <a:pt x="81" y="1"/>
                  </a:lnTo>
                  <a:lnTo>
                    <a:pt x="80" y="0"/>
                  </a:lnTo>
                  <a:lnTo>
                    <a:pt x="78" y="0"/>
                  </a:lnTo>
                  <a:lnTo>
                    <a:pt x="76" y="0"/>
                  </a:lnTo>
                  <a:lnTo>
                    <a:pt x="74" y="1"/>
                  </a:lnTo>
                  <a:lnTo>
                    <a:pt x="74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" name="Freeform 990"/>
            <p:cNvSpPr/>
            <p:nvPr/>
          </p:nvSpPr>
          <p:spPr bwMode="auto">
            <a:xfrm>
              <a:off x="4346576" y="2727326"/>
              <a:ext cx="36513" cy="47625"/>
            </a:xfrm>
            <a:custGeom>
              <a:avLst/>
              <a:gdLst/>
              <a:ahLst/>
              <a:cxnLst>
                <a:cxn ang="0">
                  <a:pos x="61" y="2"/>
                </a:cxn>
                <a:cxn ang="0">
                  <a:pos x="61" y="2"/>
                </a:cxn>
                <a:cxn ang="0">
                  <a:pos x="57" y="9"/>
                </a:cxn>
                <a:cxn ang="0">
                  <a:pos x="52" y="15"/>
                </a:cxn>
                <a:cxn ang="0">
                  <a:pos x="42" y="26"/>
                </a:cxn>
                <a:cxn ang="0">
                  <a:pos x="32" y="37"/>
                </a:cxn>
                <a:cxn ang="0">
                  <a:pos x="23" y="48"/>
                </a:cxn>
                <a:cxn ang="0">
                  <a:pos x="23" y="48"/>
                </a:cxn>
                <a:cxn ang="0">
                  <a:pos x="16" y="59"/>
                </a:cxn>
                <a:cxn ang="0">
                  <a:pos x="12" y="66"/>
                </a:cxn>
                <a:cxn ang="0">
                  <a:pos x="8" y="70"/>
                </a:cxn>
                <a:cxn ang="0">
                  <a:pos x="8" y="70"/>
                </a:cxn>
                <a:cxn ang="0">
                  <a:pos x="3" y="76"/>
                </a:cxn>
                <a:cxn ang="0">
                  <a:pos x="1" y="79"/>
                </a:cxn>
                <a:cxn ang="0">
                  <a:pos x="0" y="83"/>
                </a:cxn>
                <a:cxn ang="0">
                  <a:pos x="0" y="83"/>
                </a:cxn>
                <a:cxn ang="0">
                  <a:pos x="0" y="85"/>
                </a:cxn>
                <a:cxn ang="0">
                  <a:pos x="1" y="86"/>
                </a:cxn>
                <a:cxn ang="0">
                  <a:pos x="2" y="88"/>
                </a:cxn>
                <a:cxn ang="0">
                  <a:pos x="4" y="88"/>
                </a:cxn>
                <a:cxn ang="0">
                  <a:pos x="5" y="89"/>
                </a:cxn>
                <a:cxn ang="0">
                  <a:pos x="7" y="88"/>
                </a:cxn>
                <a:cxn ang="0">
                  <a:pos x="8" y="87"/>
                </a:cxn>
                <a:cxn ang="0">
                  <a:pos x="9" y="85"/>
                </a:cxn>
                <a:cxn ang="0">
                  <a:pos x="9" y="85"/>
                </a:cxn>
                <a:cxn ang="0">
                  <a:pos x="11" y="81"/>
                </a:cxn>
                <a:cxn ang="0">
                  <a:pos x="13" y="79"/>
                </a:cxn>
                <a:cxn ang="0">
                  <a:pos x="17" y="76"/>
                </a:cxn>
                <a:cxn ang="0">
                  <a:pos x="19" y="73"/>
                </a:cxn>
                <a:cxn ang="0">
                  <a:pos x="19" y="73"/>
                </a:cxn>
                <a:cxn ang="0">
                  <a:pos x="22" y="67"/>
                </a:cxn>
                <a:cxn ang="0">
                  <a:pos x="26" y="60"/>
                </a:cxn>
                <a:cxn ang="0">
                  <a:pos x="34" y="49"/>
                </a:cxn>
                <a:cxn ang="0">
                  <a:pos x="34" y="49"/>
                </a:cxn>
                <a:cxn ang="0">
                  <a:pos x="42" y="38"/>
                </a:cxn>
                <a:cxn ang="0">
                  <a:pos x="52" y="28"/>
                </a:cxn>
                <a:cxn ang="0">
                  <a:pos x="61" y="18"/>
                </a:cxn>
                <a:cxn ang="0">
                  <a:pos x="65" y="13"/>
                </a:cxn>
                <a:cxn ang="0">
                  <a:pos x="68" y="8"/>
                </a:cxn>
                <a:cxn ang="0">
                  <a:pos x="68" y="8"/>
                </a:cxn>
                <a:cxn ang="0">
                  <a:pos x="69" y="6"/>
                </a:cxn>
                <a:cxn ang="0">
                  <a:pos x="69" y="3"/>
                </a:cxn>
                <a:cxn ang="0">
                  <a:pos x="68" y="2"/>
                </a:cxn>
                <a:cxn ang="0">
                  <a:pos x="67" y="1"/>
                </a:cxn>
                <a:cxn ang="0">
                  <a:pos x="65" y="0"/>
                </a:cxn>
                <a:cxn ang="0">
                  <a:pos x="63" y="0"/>
                </a:cxn>
                <a:cxn ang="0">
                  <a:pos x="62" y="1"/>
                </a:cxn>
                <a:cxn ang="0">
                  <a:pos x="61" y="2"/>
                </a:cxn>
                <a:cxn ang="0">
                  <a:pos x="61" y="2"/>
                </a:cxn>
              </a:cxnLst>
              <a:rect l="0" t="0" r="r" b="b"/>
              <a:pathLst>
                <a:path w="69" h="89">
                  <a:moveTo>
                    <a:pt x="61" y="2"/>
                  </a:moveTo>
                  <a:lnTo>
                    <a:pt x="61" y="2"/>
                  </a:lnTo>
                  <a:lnTo>
                    <a:pt x="57" y="9"/>
                  </a:lnTo>
                  <a:lnTo>
                    <a:pt x="52" y="15"/>
                  </a:lnTo>
                  <a:lnTo>
                    <a:pt x="42" y="26"/>
                  </a:lnTo>
                  <a:lnTo>
                    <a:pt x="32" y="37"/>
                  </a:lnTo>
                  <a:lnTo>
                    <a:pt x="23" y="48"/>
                  </a:lnTo>
                  <a:lnTo>
                    <a:pt x="23" y="48"/>
                  </a:lnTo>
                  <a:lnTo>
                    <a:pt x="16" y="59"/>
                  </a:lnTo>
                  <a:lnTo>
                    <a:pt x="12" y="66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3" y="76"/>
                  </a:lnTo>
                  <a:lnTo>
                    <a:pt x="1" y="79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0" y="85"/>
                  </a:lnTo>
                  <a:lnTo>
                    <a:pt x="1" y="86"/>
                  </a:lnTo>
                  <a:lnTo>
                    <a:pt x="2" y="88"/>
                  </a:lnTo>
                  <a:lnTo>
                    <a:pt x="4" y="88"/>
                  </a:lnTo>
                  <a:lnTo>
                    <a:pt x="5" y="89"/>
                  </a:lnTo>
                  <a:lnTo>
                    <a:pt x="7" y="88"/>
                  </a:lnTo>
                  <a:lnTo>
                    <a:pt x="8" y="87"/>
                  </a:lnTo>
                  <a:lnTo>
                    <a:pt x="9" y="85"/>
                  </a:lnTo>
                  <a:lnTo>
                    <a:pt x="9" y="85"/>
                  </a:lnTo>
                  <a:lnTo>
                    <a:pt x="11" y="81"/>
                  </a:lnTo>
                  <a:lnTo>
                    <a:pt x="13" y="79"/>
                  </a:lnTo>
                  <a:lnTo>
                    <a:pt x="17" y="76"/>
                  </a:lnTo>
                  <a:lnTo>
                    <a:pt x="19" y="73"/>
                  </a:lnTo>
                  <a:lnTo>
                    <a:pt x="19" y="73"/>
                  </a:lnTo>
                  <a:lnTo>
                    <a:pt x="22" y="67"/>
                  </a:lnTo>
                  <a:lnTo>
                    <a:pt x="26" y="60"/>
                  </a:lnTo>
                  <a:lnTo>
                    <a:pt x="34" y="49"/>
                  </a:lnTo>
                  <a:lnTo>
                    <a:pt x="34" y="49"/>
                  </a:lnTo>
                  <a:lnTo>
                    <a:pt x="42" y="38"/>
                  </a:lnTo>
                  <a:lnTo>
                    <a:pt x="52" y="28"/>
                  </a:lnTo>
                  <a:lnTo>
                    <a:pt x="61" y="18"/>
                  </a:lnTo>
                  <a:lnTo>
                    <a:pt x="65" y="13"/>
                  </a:lnTo>
                  <a:lnTo>
                    <a:pt x="68" y="8"/>
                  </a:lnTo>
                  <a:lnTo>
                    <a:pt x="68" y="8"/>
                  </a:lnTo>
                  <a:lnTo>
                    <a:pt x="69" y="6"/>
                  </a:lnTo>
                  <a:lnTo>
                    <a:pt x="69" y="3"/>
                  </a:lnTo>
                  <a:lnTo>
                    <a:pt x="68" y="2"/>
                  </a:lnTo>
                  <a:lnTo>
                    <a:pt x="67" y="1"/>
                  </a:lnTo>
                  <a:lnTo>
                    <a:pt x="65" y="0"/>
                  </a:lnTo>
                  <a:lnTo>
                    <a:pt x="63" y="0"/>
                  </a:lnTo>
                  <a:lnTo>
                    <a:pt x="62" y="1"/>
                  </a:lnTo>
                  <a:lnTo>
                    <a:pt x="61" y="2"/>
                  </a:lnTo>
                  <a:lnTo>
                    <a:pt x="61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" name="Freeform 991"/>
            <p:cNvSpPr/>
            <p:nvPr/>
          </p:nvSpPr>
          <p:spPr bwMode="auto">
            <a:xfrm>
              <a:off x="4402138" y="2727326"/>
              <a:ext cx="28575" cy="49213"/>
            </a:xfrm>
            <a:custGeom>
              <a:avLst/>
              <a:gdLst/>
              <a:ahLst/>
              <a:cxnLst>
                <a:cxn ang="0">
                  <a:pos x="44" y="6"/>
                </a:cxn>
                <a:cxn ang="0">
                  <a:pos x="44" y="6"/>
                </a:cxn>
                <a:cxn ang="0">
                  <a:pos x="43" y="10"/>
                </a:cxn>
                <a:cxn ang="0">
                  <a:pos x="42" y="12"/>
                </a:cxn>
                <a:cxn ang="0">
                  <a:pos x="41" y="14"/>
                </a:cxn>
                <a:cxn ang="0">
                  <a:pos x="40" y="15"/>
                </a:cxn>
                <a:cxn ang="0">
                  <a:pos x="37" y="17"/>
                </a:cxn>
                <a:cxn ang="0">
                  <a:pos x="36" y="18"/>
                </a:cxn>
                <a:cxn ang="0">
                  <a:pos x="35" y="20"/>
                </a:cxn>
                <a:cxn ang="0">
                  <a:pos x="35" y="20"/>
                </a:cxn>
                <a:cxn ang="0">
                  <a:pos x="31" y="25"/>
                </a:cxn>
                <a:cxn ang="0">
                  <a:pos x="27" y="30"/>
                </a:cxn>
                <a:cxn ang="0">
                  <a:pos x="22" y="36"/>
                </a:cxn>
                <a:cxn ang="0">
                  <a:pos x="19" y="41"/>
                </a:cxn>
                <a:cxn ang="0">
                  <a:pos x="19" y="41"/>
                </a:cxn>
                <a:cxn ang="0">
                  <a:pos x="14" y="52"/>
                </a:cxn>
                <a:cxn ang="0">
                  <a:pos x="10" y="64"/>
                </a:cxn>
                <a:cxn ang="0">
                  <a:pos x="6" y="75"/>
                </a:cxn>
                <a:cxn ang="0">
                  <a:pos x="0" y="85"/>
                </a:cxn>
                <a:cxn ang="0">
                  <a:pos x="0" y="85"/>
                </a:cxn>
                <a:cxn ang="0">
                  <a:pos x="0" y="87"/>
                </a:cxn>
                <a:cxn ang="0">
                  <a:pos x="0" y="88"/>
                </a:cxn>
                <a:cxn ang="0">
                  <a:pos x="1" y="91"/>
                </a:cxn>
                <a:cxn ang="0">
                  <a:pos x="2" y="92"/>
                </a:cxn>
                <a:cxn ang="0">
                  <a:pos x="4" y="92"/>
                </a:cxn>
                <a:cxn ang="0">
                  <a:pos x="5" y="92"/>
                </a:cxn>
                <a:cxn ang="0">
                  <a:pos x="7" y="92"/>
                </a:cxn>
                <a:cxn ang="0">
                  <a:pos x="8" y="89"/>
                </a:cxn>
                <a:cxn ang="0">
                  <a:pos x="8" y="89"/>
                </a:cxn>
                <a:cxn ang="0">
                  <a:pos x="12" y="83"/>
                </a:cxn>
                <a:cxn ang="0">
                  <a:pos x="15" y="77"/>
                </a:cxn>
                <a:cxn ang="0">
                  <a:pos x="21" y="63"/>
                </a:cxn>
                <a:cxn ang="0">
                  <a:pos x="28" y="49"/>
                </a:cxn>
                <a:cxn ang="0">
                  <a:pos x="31" y="43"/>
                </a:cxn>
                <a:cxn ang="0">
                  <a:pos x="36" y="37"/>
                </a:cxn>
                <a:cxn ang="0">
                  <a:pos x="36" y="37"/>
                </a:cxn>
                <a:cxn ang="0">
                  <a:pos x="41" y="29"/>
                </a:cxn>
                <a:cxn ang="0">
                  <a:pos x="47" y="22"/>
                </a:cxn>
                <a:cxn ang="0">
                  <a:pos x="51" y="14"/>
                </a:cxn>
                <a:cxn ang="0">
                  <a:pos x="53" y="10"/>
                </a:cxn>
                <a:cxn ang="0">
                  <a:pos x="54" y="6"/>
                </a:cxn>
                <a:cxn ang="0">
                  <a:pos x="54" y="6"/>
                </a:cxn>
                <a:cxn ang="0">
                  <a:pos x="54" y="3"/>
                </a:cxn>
                <a:cxn ang="0">
                  <a:pos x="53" y="1"/>
                </a:cxn>
                <a:cxn ang="0">
                  <a:pos x="50" y="0"/>
                </a:cxn>
                <a:cxn ang="0">
                  <a:pos x="49" y="0"/>
                </a:cxn>
                <a:cxn ang="0">
                  <a:pos x="45" y="1"/>
                </a:cxn>
                <a:cxn ang="0">
                  <a:pos x="44" y="3"/>
                </a:cxn>
                <a:cxn ang="0">
                  <a:pos x="44" y="6"/>
                </a:cxn>
                <a:cxn ang="0">
                  <a:pos x="44" y="6"/>
                </a:cxn>
              </a:cxnLst>
              <a:rect l="0" t="0" r="r" b="b"/>
              <a:pathLst>
                <a:path w="54" h="92">
                  <a:moveTo>
                    <a:pt x="44" y="6"/>
                  </a:moveTo>
                  <a:lnTo>
                    <a:pt x="44" y="6"/>
                  </a:lnTo>
                  <a:lnTo>
                    <a:pt x="43" y="10"/>
                  </a:lnTo>
                  <a:lnTo>
                    <a:pt x="42" y="12"/>
                  </a:lnTo>
                  <a:lnTo>
                    <a:pt x="41" y="14"/>
                  </a:lnTo>
                  <a:lnTo>
                    <a:pt x="40" y="15"/>
                  </a:lnTo>
                  <a:lnTo>
                    <a:pt x="37" y="17"/>
                  </a:lnTo>
                  <a:lnTo>
                    <a:pt x="36" y="18"/>
                  </a:lnTo>
                  <a:lnTo>
                    <a:pt x="35" y="20"/>
                  </a:lnTo>
                  <a:lnTo>
                    <a:pt x="35" y="20"/>
                  </a:lnTo>
                  <a:lnTo>
                    <a:pt x="31" y="25"/>
                  </a:lnTo>
                  <a:lnTo>
                    <a:pt x="27" y="30"/>
                  </a:lnTo>
                  <a:lnTo>
                    <a:pt x="22" y="36"/>
                  </a:lnTo>
                  <a:lnTo>
                    <a:pt x="19" y="41"/>
                  </a:lnTo>
                  <a:lnTo>
                    <a:pt x="19" y="41"/>
                  </a:lnTo>
                  <a:lnTo>
                    <a:pt x="14" y="52"/>
                  </a:lnTo>
                  <a:lnTo>
                    <a:pt x="10" y="64"/>
                  </a:lnTo>
                  <a:lnTo>
                    <a:pt x="6" y="75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87"/>
                  </a:lnTo>
                  <a:lnTo>
                    <a:pt x="0" y="88"/>
                  </a:lnTo>
                  <a:lnTo>
                    <a:pt x="1" y="91"/>
                  </a:lnTo>
                  <a:lnTo>
                    <a:pt x="2" y="92"/>
                  </a:lnTo>
                  <a:lnTo>
                    <a:pt x="4" y="92"/>
                  </a:lnTo>
                  <a:lnTo>
                    <a:pt x="5" y="92"/>
                  </a:lnTo>
                  <a:lnTo>
                    <a:pt x="7" y="92"/>
                  </a:lnTo>
                  <a:lnTo>
                    <a:pt x="8" y="89"/>
                  </a:lnTo>
                  <a:lnTo>
                    <a:pt x="8" y="89"/>
                  </a:lnTo>
                  <a:lnTo>
                    <a:pt x="12" y="83"/>
                  </a:lnTo>
                  <a:lnTo>
                    <a:pt x="15" y="77"/>
                  </a:lnTo>
                  <a:lnTo>
                    <a:pt x="21" y="63"/>
                  </a:lnTo>
                  <a:lnTo>
                    <a:pt x="28" y="49"/>
                  </a:lnTo>
                  <a:lnTo>
                    <a:pt x="31" y="43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1" y="29"/>
                  </a:lnTo>
                  <a:lnTo>
                    <a:pt x="47" y="22"/>
                  </a:lnTo>
                  <a:lnTo>
                    <a:pt x="51" y="14"/>
                  </a:lnTo>
                  <a:lnTo>
                    <a:pt x="53" y="10"/>
                  </a:lnTo>
                  <a:lnTo>
                    <a:pt x="54" y="6"/>
                  </a:lnTo>
                  <a:lnTo>
                    <a:pt x="54" y="6"/>
                  </a:lnTo>
                  <a:lnTo>
                    <a:pt x="54" y="3"/>
                  </a:lnTo>
                  <a:lnTo>
                    <a:pt x="53" y="1"/>
                  </a:lnTo>
                  <a:lnTo>
                    <a:pt x="50" y="0"/>
                  </a:lnTo>
                  <a:lnTo>
                    <a:pt x="49" y="0"/>
                  </a:lnTo>
                  <a:lnTo>
                    <a:pt x="45" y="1"/>
                  </a:lnTo>
                  <a:lnTo>
                    <a:pt x="44" y="3"/>
                  </a:lnTo>
                  <a:lnTo>
                    <a:pt x="44" y="6"/>
                  </a:lnTo>
                  <a:lnTo>
                    <a:pt x="44" y="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" name="Freeform 992"/>
            <p:cNvSpPr/>
            <p:nvPr/>
          </p:nvSpPr>
          <p:spPr bwMode="auto">
            <a:xfrm>
              <a:off x="4464051" y="2733676"/>
              <a:ext cx="26988" cy="36513"/>
            </a:xfrm>
            <a:custGeom>
              <a:avLst/>
              <a:gdLst/>
              <a:ahLst/>
              <a:cxnLst>
                <a:cxn ang="0">
                  <a:pos x="41" y="2"/>
                </a:cxn>
                <a:cxn ang="0">
                  <a:pos x="41" y="2"/>
                </a:cxn>
                <a:cxn ang="0">
                  <a:pos x="37" y="10"/>
                </a:cxn>
                <a:cxn ang="0">
                  <a:pos x="32" y="18"/>
                </a:cxn>
                <a:cxn ang="0">
                  <a:pos x="21" y="33"/>
                </a:cxn>
                <a:cxn ang="0">
                  <a:pos x="21" y="33"/>
                </a:cxn>
                <a:cxn ang="0">
                  <a:pos x="10" y="48"/>
                </a:cxn>
                <a:cxn ang="0">
                  <a:pos x="1" y="65"/>
                </a:cxn>
                <a:cxn ang="0">
                  <a:pos x="1" y="65"/>
                </a:cxn>
                <a:cxn ang="0">
                  <a:pos x="0" y="66"/>
                </a:cxn>
                <a:cxn ang="0">
                  <a:pos x="0" y="68"/>
                </a:cxn>
                <a:cxn ang="0">
                  <a:pos x="1" y="70"/>
                </a:cxn>
                <a:cxn ang="0">
                  <a:pos x="3" y="71"/>
                </a:cxn>
                <a:cxn ang="0">
                  <a:pos x="4" y="71"/>
                </a:cxn>
                <a:cxn ang="0">
                  <a:pos x="6" y="71"/>
                </a:cxn>
                <a:cxn ang="0">
                  <a:pos x="7" y="71"/>
                </a:cxn>
                <a:cxn ang="0">
                  <a:pos x="9" y="69"/>
                </a:cxn>
                <a:cxn ang="0">
                  <a:pos x="9" y="69"/>
                </a:cxn>
                <a:cxn ang="0">
                  <a:pos x="18" y="54"/>
                </a:cxn>
                <a:cxn ang="0">
                  <a:pos x="29" y="37"/>
                </a:cxn>
                <a:cxn ang="0">
                  <a:pos x="29" y="37"/>
                </a:cxn>
                <a:cxn ang="0">
                  <a:pos x="40" y="21"/>
                </a:cxn>
                <a:cxn ang="0">
                  <a:pos x="46" y="13"/>
                </a:cxn>
                <a:cxn ang="0">
                  <a:pos x="51" y="5"/>
                </a:cxn>
                <a:cxn ang="0">
                  <a:pos x="51" y="5"/>
                </a:cxn>
                <a:cxn ang="0">
                  <a:pos x="51" y="3"/>
                </a:cxn>
                <a:cxn ang="0">
                  <a:pos x="51" y="1"/>
                </a:cxn>
                <a:cxn ang="0">
                  <a:pos x="50" y="0"/>
                </a:cxn>
                <a:cxn ang="0">
                  <a:pos x="47" y="0"/>
                </a:cxn>
                <a:cxn ang="0">
                  <a:pos x="44" y="0"/>
                </a:cxn>
                <a:cxn ang="0">
                  <a:pos x="42" y="1"/>
                </a:cxn>
                <a:cxn ang="0">
                  <a:pos x="41" y="2"/>
                </a:cxn>
                <a:cxn ang="0">
                  <a:pos x="41" y="2"/>
                </a:cxn>
              </a:cxnLst>
              <a:rect l="0" t="0" r="r" b="b"/>
              <a:pathLst>
                <a:path w="51" h="71">
                  <a:moveTo>
                    <a:pt x="41" y="2"/>
                  </a:moveTo>
                  <a:lnTo>
                    <a:pt x="41" y="2"/>
                  </a:lnTo>
                  <a:lnTo>
                    <a:pt x="37" y="10"/>
                  </a:lnTo>
                  <a:lnTo>
                    <a:pt x="32" y="18"/>
                  </a:lnTo>
                  <a:lnTo>
                    <a:pt x="21" y="33"/>
                  </a:lnTo>
                  <a:lnTo>
                    <a:pt x="21" y="33"/>
                  </a:lnTo>
                  <a:lnTo>
                    <a:pt x="10" y="48"/>
                  </a:lnTo>
                  <a:lnTo>
                    <a:pt x="1" y="65"/>
                  </a:lnTo>
                  <a:lnTo>
                    <a:pt x="1" y="65"/>
                  </a:lnTo>
                  <a:lnTo>
                    <a:pt x="0" y="66"/>
                  </a:lnTo>
                  <a:lnTo>
                    <a:pt x="0" y="68"/>
                  </a:lnTo>
                  <a:lnTo>
                    <a:pt x="1" y="70"/>
                  </a:lnTo>
                  <a:lnTo>
                    <a:pt x="3" y="71"/>
                  </a:lnTo>
                  <a:lnTo>
                    <a:pt x="4" y="71"/>
                  </a:lnTo>
                  <a:lnTo>
                    <a:pt x="6" y="71"/>
                  </a:lnTo>
                  <a:lnTo>
                    <a:pt x="7" y="71"/>
                  </a:lnTo>
                  <a:lnTo>
                    <a:pt x="9" y="69"/>
                  </a:lnTo>
                  <a:lnTo>
                    <a:pt x="9" y="69"/>
                  </a:lnTo>
                  <a:lnTo>
                    <a:pt x="18" y="54"/>
                  </a:lnTo>
                  <a:lnTo>
                    <a:pt x="29" y="37"/>
                  </a:lnTo>
                  <a:lnTo>
                    <a:pt x="29" y="37"/>
                  </a:lnTo>
                  <a:lnTo>
                    <a:pt x="40" y="21"/>
                  </a:lnTo>
                  <a:lnTo>
                    <a:pt x="46" y="13"/>
                  </a:lnTo>
                  <a:lnTo>
                    <a:pt x="51" y="5"/>
                  </a:lnTo>
                  <a:lnTo>
                    <a:pt x="51" y="5"/>
                  </a:lnTo>
                  <a:lnTo>
                    <a:pt x="51" y="3"/>
                  </a:lnTo>
                  <a:lnTo>
                    <a:pt x="51" y="1"/>
                  </a:lnTo>
                  <a:lnTo>
                    <a:pt x="50" y="0"/>
                  </a:lnTo>
                  <a:lnTo>
                    <a:pt x="47" y="0"/>
                  </a:lnTo>
                  <a:lnTo>
                    <a:pt x="44" y="0"/>
                  </a:lnTo>
                  <a:lnTo>
                    <a:pt x="42" y="1"/>
                  </a:lnTo>
                  <a:lnTo>
                    <a:pt x="41" y="2"/>
                  </a:lnTo>
                  <a:lnTo>
                    <a:pt x="41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" name="Freeform 993"/>
            <p:cNvSpPr/>
            <p:nvPr/>
          </p:nvSpPr>
          <p:spPr bwMode="auto">
            <a:xfrm>
              <a:off x="4532313" y="2736851"/>
              <a:ext cx="30163" cy="42863"/>
            </a:xfrm>
            <a:custGeom>
              <a:avLst/>
              <a:gdLst/>
              <a:ahLst/>
              <a:cxnLst>
                <a:cxn ang="0">
                  <a:pos x="49" y="3"/>
                </a:cxn>
                <a:cxn ang="0">
                  <a:pos x="49" y="3"/>
                </a:cxn>
                <a:cxn ang="0">
                  <a:pos x="43" y="13"/>
                </a:cxn>
                <a:cxn ang="0">
                  <a:pos x="37" y="24"/>
                </a:cxn>
                <a:cxn ang="0">
                  <a:pos x="29" y="34"/>
                </a:cxn>
                <a:cxn ang="0">
                  <a:pos x="22" y="43"/>
                </a:cxn>
                <a:cxn ang="0">
                  <a:pos x="22" y="43"/>
                </a:cxn>
                <a:cxn ang="0">
                  <a:pos x="15" y="50"/>
                </a:cxn>
                <a:cxn ang="0">
                  <a:pos x="10" y="57"/>
                </a:cxn>
                <a:cxn ang="0">
                  <a:pos x="4" y="65"/>
                </a:cxn>
                <a:cxn ang="0">
                  <a:pos x="1" y="74"/>
                </a:cxn>
                <a:cxn ang="0">
                  <a:pos x="1" y="74"/>
                </a:cxn>
                <a:cxn ang="0">
                  <a:pos x="0" y="76"/>
                </a:cxn>
                <a:cxn ang="0">
                  <a:pos x="1" y="78"/>
                </a:cxn>
                <a:cxn ang="0">
                  <a:pos x="2" y="79"/>
                </a:cxn>
                <a:cxn ang="0">
                  <a:pos x="4" y="79"/>
                </a:cxn>
                <a:cxn ang="0">
                  <a:pos x="6" y="80"/>
                </a:cxn>
                <a:cxn ang="0">
                  <a:pos x="8" y="79"/>
                </a:cxn>
                <a:cxn ang="0">
                  <a:pos x="9" y="78"/>
                </a:cxn>
                <a:cxn ang="0">
                  <a:pos x="10" y="76"/>
                </a:cxn>
                <a:cxn ang="0">
                  <a:pos x="10" y="76"/>
                </a:cxn>
                <a:cxn ang="0">
                  <a:pos x="13" y="70"/>
                </a:cxn>
                <a:cxn ang="0">
                  <a:pos x="15" y="65"/>
                </a:cxn>
                <a:cxn ang="0">
                  <a:pos x="22" y="56"/>
                </a:cxn>
                <a:cxn ang="0">
                  <a:pos x="22" y="56"/>
                </a:cxn>
                <a:cxn ang="0">
                  <a:pos x="29" y="50"/>
                </a:cxn>
                <a:cxn ang="0">
                  <a:pos x="32" y="46"/>
                </a:cxn>
                <a:cxn ang="0">
                  <a:pos x="35" y="43"/>
                </a:cxn>
                <a:cxn ang="0">
                  <a:pos x="35" y="43"/>
                </a:cxn>
                <a:cxn ang="0">
                  <a:pos x="41" y="33"/>
                </a:cxn>
                <a:cxn ang="0">
                  <a:pos x="46" y="25"/>
                </a:cxn>
                <a:cxn ang="0">
                  <a:pos x="52" y="17"/>
                </a:cxn>
                <a:cxn ang="0">
                  <a:pos x="57" y="7"/>
                </a:cxn>
                <a:cxn ang="0">
                  <a:pos x="57" y="7"/>
                </a:cxn>
                <a:cxn ang="0">
                  <a:pos x="57" y="5"/>
                </a:cxn>
                <a:cxn ang="0">
                  <a:pos x="57" y="4"/>
                </a:cxn>
                <a:cxn ang="0">
                  <a:pos x="56" y="2"/>
                </a:cxn>
                <a:cxn ang="0">
                  <a:pos x="55" y="1"/>
                </a:cxn>
                <a:cxn ang="0">
                  <a:pos x="53" y="0"/>
                </a:cxn>
                <a:cxn ang="0">
                  <a:pos x="52" y="0"/>
                </a:cxn>
                <a:cxn ang="0">
                  <a:pos x="50" y="1"/>
                </a:cxn>
                <a:cxn ang="0">
                  <a:pos x="49" y="3"/>
                </a:cxn>
                <a:cxn ang="0">
                  <a:pos x="49" y="3"/>
                </a:cxn>
              </a:cxnLst>
              <a:rect l="0" t="0" r="r" b="b"/>
              <a:pathLst>
                <a:path w="57" h="80">
                  <a:moveTo>
                    <a:pt x="49" y="3"/>
                  </a:moveTo>
                  <a:lnTo>
                    <a:pt x="49" y="3"/>
                  </a:lnTo>
                  <a:lnTo>
                    <a:pt x="43" y="13"/>
                  </a:lnTo>
                  <a:lnTo>
                    <a:pt x="37" y="24"/>
                  </a:lnTo>
                  <a:lnTo>
                    <a:pt x="29" y="34"/>
                  </a:lnTo>
                  <a:lnTo>
                    <a:pt x="22" y="43"/>
                  </a:lnTo>
                  <a:lnTo>
                    <a:pt x="22" y="43"/>
                  </a:lnTo>
                  <a:lnTo>
                    <a:pt x="15" y="50"/>
                  </a:lnTo>
                  <a:lnTo>
                    <a:pt x="10" y="57"/>
                  </a:lnTo>
                  <a:lnTo>
                    <a:pt x="4" y="65"/>
                  </a:lnTo>
                  <a:lnTo>
                    <a:pt x="1" y="74"/>
                  </a:lnTo>
                  <a:lnTo>
                    <a:pt x="1" y="74"/>
                  </a:lnTo>
                  <a:lnTo>
                    <a:pt x="0" y="76"/>
                  </a:lnTo>
                  <a:lnTo>
                    <a:pt x="1" y="78"/>
                  </a:lnTo>
                  <a:lnTo>
                    <a:pt x="2" y="79"/>
                  </a:lnTo>
                  <a:lnTo>
                    <a:pt x="4" y="79"/>
                  </a:lnTo>
                  <a:lnTo>
                    <a:pt x="6" y="80"/>
                  </a:lnTo>
                  <a:lnTo>
                    <a:pt x="8" y="79"/>
                  </a:lnTo>
                  <a:lnTo>
                    <a:pt x="9" y="78"/>
                  </a:lnTo>
                  <a:lnTo>
                    <a:pt x="10" y="76"/>
                  </a:lnTo>
                  <a:lnTo>
                    <a:pt x="10" y="76"/>
                  </a:lnTo>
                  <a:lnTo>
                    <a:pt x="13" y="70"/>
                  </a:lnTo>
                  <a:lnTo>
                    <a:pt x="15" y="65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29" y="50"/>
                  </a:lnTo>
                  <a:lnTo>
                    <a:pt x="32" y="46"/>
                  </a:lnTo>
                  <a:lnTo>
                    <a:pt x="35" y="43"/>
                  </a:lnTo>
                  <a:lnTo>
                    <a:pt x="35" y="43"/>
                  </a:lnTo>
                  <a:lnTo>
                    <a:pt x="41" y="33"/>
                  </a:lnTo>
                  <a:lnTo>
                    <a:pt x="46" y="25"/>
                  </a:lnTo>
                  <a:lnTo>
                    <a:pt x="52" y="17"/>
                  </a:lnTo>
                  <a:lnTo>
                    <a:pt x="57" y="7"/>
                  </a:lnTo>
                  <a:lnTo>
                    <a:pt x="57" y="7"/>
                  </a:lnTo>
                  <a:lnTo>
                    <a:pt x="57" y="5"/>
                  </a:lnTo>
                  <a:lnTo>
                    <a:pt x="57" y="4"/>
                  </a:lnTo>
                  <a:lnTo>
                    <a:pt x="56" y="2"/>
                  </a:lnTo>
                  <a:lnTo>
                    <a:pt x="55" y="1"/>
                  </a:lnTo>
                  <a:lnTo>
                    <a:pt x="53" y="0"/>
                  </a:lnTo>
                  <a:lnTo>
                    <a:pt x="52" y="0"/>
                  </a:lnTo>
                  <a:lnTo>
                    <a:pt x="50" y="1"/>
                  </a:lnTo>
                  <a:lnTo>
                    <a:pt x="49" y="3"/>
                  </a:lnTo>
                  <a:lnTo>
                    <a:pt x="49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" name="Freeform 994"/>
            <p:cNvSpPr/>
            <p:nvPr/>
          </p:nvSpPr>
          <p:spPr bwMode="auto">
            <a:xfrm>
              <a:off x="4589463" y="2735263"/>
              <a:ext cx="22225" cy="34925"/>
            </a:xfrm>
            <a:custGeom>
              <a:avLst/>
              <a:gdLst/>
              <a:ahLst/>
              <a:cxnLst>
                <a:cxn ang="0">
                  <a:pos x="33" y="2"/>
                </a:cxn>
                <a:cxn ang="0">
                  <a:pos x="33" y="2"/>
                </a:cxn>
                <a:cxn ang="0">
                  <a:pos x="24" y="16"/>
                </a:cxn>
                <a:cxn ang="0">
                  <a:pos x="16" y="31"/>
                </a:cxn>
                <a:cxn ang="0">
                  <a:pos x="7" y="46"/>
                </a:cxn>
                <a:cxn ang="0">
                  <a:pos x="1" y="61"/>
                </a:cxn>
                <a:cxn ang="0">
                  <a:pos x="1" y="61"/>
                </a:cxn>
                <a:cxn ang="0">
                  <a:pos x="0" y="63"/>
                </a:cxn>
                <a:cxn ang="0">
                  <a:pos x="1" y="64"/>
                </a:cxn>
                <a:cxn ang="0">
                  <a:pos x="2" y="65"/>
                </a:cxn>
                <a:cxn ang="0">
                  <a:pos x="4" y="66"/>
                </a:cxn>
                <a:cxn ang="0">
                  <a:pos x="7" y="66"/>
                </a:cxn>
                <a:cxn ang="0">
                  <a:pos x="8" y="65"/>
                </a:cxn>
                <a:cxn ang="0">
                  <a:pos x="10" y="63"/>
                </a:cxn>
                <a:cxn ang="0">
                  <a:pos x="10" y="63"/>
                </a:cxn>
                <a:cxn ang="0">
                  <a:pos x="17" y="49"/>
                </a:cxn>
                <a:cxn ang="0">
                  <a:pos x="24" y="34"/>
                </a:cxn>
                <a:cxn ang="0">
                  <a:pos x="32" y="21"/>
                </a:cxn>
                <a:cxn ang="0">
                  <a:pos x="42" y="7"/>
                </a:cxn>
                <a:cxn ang="0">
                  <a:pos x="42" y="7"/>
                </a:cxn>
                <a:cxn ang="0">
                  <a:pos x="42" y="5"/>
                </a:cxn>
                <a:cxn ang="0">
                  <a:pos x="42" y="4"/>
                </a:cxn>
                <a:cxn ang="0">
                  <a:pos x="41" y="2"/>
                </a:cxn>
                <a:cxn ang="0">
                  <a:pos x="40" y="1"/>
                </a:cxn>
                <a:cxn ang="0">
                  <a:pos x="38" y="0"/>
                </a:cxn>
                <a:cxn ang="0">
                  <a:pos x="36" y="0"/>
                </a:cxn>
                <a:cxn ang="0">
                  <a:pos x="34" y="1"/>
                </a:cxn>
                <a:cxn ang="0">
                  <a:pos x="33" y="2"/>
                </a:cxn>
                <a:cxn ang="0">
                  <a:pos x="33" y="2"/>
                </a:cxn>
              </a:cxnLst>
              <a:rect l="0" t="0" r="r" b="b"/>
              <a:pathLst>
                <a:path w="42" h="66">
                  <a:moveTo>
                    <a:pt x="33" y="2"/>
                  </a:moveTo>
                  <a:lnTo>
                    <a:pt x="33" y="2"/>
                  </a:lnTo>
                  <a:lnTo>
                    <a:pt x="24" y="16"/>
                  </a:lnTo>
                  <a:lnTo>
                    <a:pt x="16" y="31"/>
                  </a:lnTo>
                  <a:lnTo>
                    <a:pt x="7" y="46"/>
                  </a:lnTo>
                  <a:lnTo>
                    <a:pt x="1" y="61"/>
                  </a:lnTo>
                  <a:lnTo>
                    <a:pt x="1" y="61"/>
                  </a:lnTo>
                  <a:lnTo>
                    <a:pt x="0" y="63"/>
                  </a:lnTo>
                  <a:lnTo>
                    <a:pt x="1" y="64"/>
                  </a:lnTo>
                  <a:lnTo>
                    <a:pt x="2" y="65"/>
                  </a:lnTo>
                  <a:lnTo>
                    <a:pt x="4" y="66"/>
                  </a:lnTo>
                  <a:lnTo>
                    <a:pt x="7" y="66"/>
                  </a:lnTo>
                  <a:lnTo>
                    <a:pt x="8" y="65"/>
                  </a:lnTo>
                  <a:lnTo>
                    <a:pt x="10" y="63"/>
                  </a:lnTo>
                  <a:lnTo>
                    <a:pt x="10" y="63"/>
                  </a:lnTo>
                  <a:lnTo>
                    <a:pt x="17" y="49"/>
                  </a:lnTo>
                  <a:lnTo>
                    <a:pt x="24" y="34"/>
                  </a:lnTo>
                  <a:lnTo>
                    <a:pt x="32" y="21"/>
                  </a:lnTo>
                  <a:lnTo>
                    <a:pt x="42" y="7"/>
                  </a:lnTo>
                  <a:lnTo>
                    <a:pt x="42" y="7"/>
                  </a:lnTo>
                  <a:lnTo>
                    <a:pt x="42" y="5"/>
                  </a:lnTo>
                  <a:lnTo>
                    <a:pt x="42" y="4"/>
                  </a:lnTo>
                  <a:lnTo>
                    <a:pt x="41" y="2"/>
                  </a:lnTo>
                  <a:lnTo>
                    <a:pt x="40" y="1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4" y="1"/>
                  </a:lnTo>
                  <a:lnTo>
                    <a:pt x="33" y="2"/>
                  </a:lnTo>
                  <a:lnTo>
                    <a:pt x="33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" name="Freeform 995"/>
            <p:cNvSpPr/>
            <p:nvPr/>
          </p:nvSpPr>
          <p:spPr bwMode="auto">
            <a:xfrm>
              <a:off x="4651376" y="2736851"/>
              <a:ext cx="25400" cy="42863"/>
            </a:xfrm>
            <a:custGeom>
              <a:avLst/>
              <a:gdLst/>
              <a:ahLst/>
              <a:cxnLst>
                <a:cxn ang="0">
                  <a:pos x="39" y="4"/>
                </a:cxn>
                <a:cxn ang="0">
                  <a:pos x="39" y="4"/>
                </a:cxn>
                <a:cxn ang="0">
                  <a:pos x="36" y="13"/>
                </a:cxn>
                <a:cxn ang="0">
                  <a:pos x="31" y="22"/>
                </a:cxn>
                <a:cxn ang="0">
                  <a:pos x="22" y="39"/>
                </a:cxn>
                <a:cxn ang="0">
                  <a:pos x="11" y="56"/>
                </a:cxn>
                <a:cxn ang="0">
                  <a:pos x="0" y="73"/>
                </a:cxn>
                <a:cxn ang="0">
                  <a:pos x="0" y="73"/>
                </a:cxn>
                <a:cxn ang="0">
                  <a:pos x="0" y="75"/>
                </a:cxn>
                <a:cxn ang="0">
                  <a:pos x="0" y="76"/>
                </a:cxn>
                <a:cxn ang="0">
                  <a:pos x="1" y="78"/>
                </a:cxn>
                <a:cxn ang="0">
                  <a:pos x="2" y="79"/>
                </a:cxn>
                <a:cxn ang="0">
                  <a:pos x="4" y="80"/>
                </a:cxn>
                <a:cxn ang="0">
                  <a:pos x="5" y="80"/>
                </a:cxn>
                <a:cxn ang="0">
                  <a:pos x="8" y="79"/>
                </a:cxn>
                <a:cxn ang="0">
                  <a:pos x="9" y="78"/>
                </a:cxn>
                <a:cxn ang="0">
                  <a:pos x="9" y="78"/>
                </a:cxn>
                <a:cxn ang="0">
                  <a:pos x="20" y="60"/>
                </a:cxn>
                <a:cxn ang="0">
                  <a:pos x="30" y="43"/>
                </a:cxn>
                <a:cxn ang="0">
                  <a:pos x="41" y="25"/>
                </a:cxn>
                <a:cxn ang="0">
                  <a:pos x="44" y="16"/>
                </a:cxn>
                <a:cxn ang="0">
                  <a:pos x="47" y="6"/>
                </a:cxn>
                <a:cxn ang="0">
                  <a:pos x="47" y="6"/>
                </a:cxn>
                <a:cxn ang="0">
                  <a:pos x="48" y="4"/>
                </a:cxn>
                <a:cxn ang="0">
                  <a:pos x="47" y="3"/>
                </a:cxn>
                <a:cxn ang="0">
                  <a:pos x="46" y="1"/>
                </a:cxn>
                <a:cxn ang="0">
                  <a:pos x="44" y="1"/>
                </a:cxn>
                <a:cxn ang="0">
                  <a:pos x="43" y="0"/>
                </a:cxn>
                <a:cxn ang="0">
                  <a:pos x="41" y="1"/>
                </a:cxn>
                <a:cxn ang="0">
                  <a:pos x="40" y="2"/>
                </a:cxn>
                <a:cxn ang="0">
                  <a:pos x="39" y="4"/>
                </a:cxn>
                <a:cxn ang="0">
                  <a:pos x="39" y="4"/>
                </a:cxn>
              </a:cxnLst>
              <a:rect l="0" t="0" r="r" b="b"/>
              <a:pathLst>
                <a:path w="48" h="80">
                  <a:moveTo>
                    <a:pt x="39" y="4"/>
                  </a:moveTo>
                  <a:lnTo>
                    <a:pt x="39" y="4"/>
                  </a:lnTo>
                  <a:lnTo>
                    <a:pt x="36" y="13"/>
                  </a:lnTo>
                  <a:lnTo>
                    <a:pt x="31" y="22"/>
                  </a:lnTo>
                  <a:lnTo>
                    <a:pt x="22" y="39"/>
                  </a:lnTo>
                  <a:lnTo>
                    <a:pt x="11" y="56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0" y="75"/>
                  </a:lnTo>
                  <a:lnTo>
                    <a:pt x="0" y="76"/>
                  </a:lnTo>
                  <a:lnTo>
                    <a:pt x="1" y="78"/>
                  </a:lnTo>
                  <a:lnTo>
                    <a:pt x="2" y="79"/>
                  </a:lnTo>
                  <a:lnTo>
                    <a:pt x="4" y="80"/>
                  </a:lnTo>
                  <a:lnTo>
                    <a:pt x="5" y="80"/>
                  </a:lnTo>
                  <a:lnTo>
                    <a:pt x="8" y="79"/>
                  </a:lnTo>
                  <a:lnTo>
                    <a:pt x="9" y="78"/>
                  </a:lnTo>
                  <a:lnTo>
                    <a:pt x="9" y="78"/>
                  </a:lnTo>
                  <a:lnTo>
                    <a:pt x="20" y="60"/>
                  </a:lnTo>
                  <a:lnTo>
                    <a:pt x="30" y="43"/>
                  </a:lnTo>
                  <a:lnTo>
                    <a:pt x="41" y="25"/>
                  </a:lnTo>
                  <a:lnTo>
                    <a:pt x="44" y="16"/>
                  </a:lnTo>
                  <a:lnTo>
                    <a:pt x="47" y="6"/>
                  </a:lnTo>
                  <a:lnTo>
                    <a:pt x="47" y="6"/>
                  </a:lnTo>
                  <a:lnTo>
                    <a:pt x="48" y="4"/>
                  </a:lnTo>
                  <a:lnTo>
                    <a:pt x="47" y="3"/>
                  </a:lnTo>
                  <a:lnTo>
                    <a:pt x="46" y="1"/>
                  </a:lnTo>
                  <a:lnTo>
                    <a:pt x="44" y="1"/>
                  </a:lnTo>
                  <a:lnTo>
                    <a:pt x="43" y="0"/>
                  </a:lnTo>
                  <a:lnTo>
                    <a:pt x="41" y="1"/>
                  </a:lnTo>
                  <a:lnTo>
                    <a:pt x="40" y="2"/>
                  </a:lnTo>
                  <a:lnTo>
                    <a:pt x="39" y="4"/>
                  </a:lnTo>
                  <a:lnTo>
                    <a:pt x="39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" name="Freeform 996"/>
            <p:cNvSpPr/>
            <p:nvPr/>
          </p:nvSpPr>
          <p:spPr bwMode="auto">
            <a:xfrm>
              <a:off x="4702176" y="2738438"/>
              <a:ext cx="22225" cy="38100"/>
            </a:xfrm>
            <a:custGeom>
              <a:avLst/>
              <a:gdLst/>
              <a:ahLst/>
              <a:cxnLst>
                <a:cxn ang="0">
                  <a:pos x="35" y="3"/>
                </a:cxn>
                <a:cxn ang="0">
                  <a:pos x="35" y="3"/>
                </a:cxn>
                <a:cxn ang="0">
                  <a:pos x="30" y="10"/>
                </a:cxn>
                <a:cxn ang="0">
                  <a:pos x="26" y="18"/>
                </a:cxn>
                <a:cxn ang="0">
                  <a:pos x="14" y="32"/>
                </a:cxn>
                <a:cxn ang="0">
                  <a:pos x="10" y="40"/>
                </a:cxn>
                <a:cxn ang="0">
                  <a:pos x="5" y="48"/>
                </a:cxn>
                <a:cxn ang="0">
                  <a:pos x="2" y="55"/>
                </a:cxn>
                <a:cxn ang="0">
                  <a:pos x="0" y="64"/>
                </a:cxn>
                <a:cxn ang="0">
                  <a:pos x="0" y="64"/>
                </a:cxn>
                <a:cxn ang="0">
                  <a:pos x="0" y="66"/>
                </a:cxn>
                <a:cxn ang="0">
                  <a:pos x="0" y="67"/>
                </a:cxn>
                <a:cxn ang="0">
                  <a:pos x="3" y="70"/>
                </a:cxn>
                <a:cxn ang="0">
                  <a:pos x="5" y="71"/>
                </a:cxn>
                <a:cxn ang="0">
                  <a:pos x="7" y="70"/>
                </a:cxn>
                <a:cxn ang="0">
                  <a:pos x="8" y="69"/>
                </a:cxn>
                <a:cxn ang="0">
                  <a:pos x="9" y="66"/>
                </a:cxn>
                <a:cxn ang="0">
                  <a:pos x="9" y="66"/>
                </a:cxn>
                <a:cxn ang="0">
                  <a:pos x="11" y="58"/>
                </a:cxn>
                <a:cxn ang="0">
                  <a:pos x="14" y="51"/>
                </a:cxn>
                <a:cxn ang="0">
                  <a:pos x="18" y="44"/>
                </a:cxn>
                <a:cxn ang="0">
                  <a:pos x="23" y="36"/>
                </a:cxn>
                <a:cxn ang="0">
                  <a:pos x="34" y="22"/>
                </a:cxn>
                <a:cxn ang="0">
                  <a:pos x="39" y="15"/>
                </a:cxn>
                <a:cxn ang="0">
                  <a:pos x="43" y="7"/>
                </a:cxn>
                <a:cxn ang="0">
                  <a:pos x="43" y="7"/>
                </a:cxn>
                <a:cxn ang="0">
                  <a:pos x="43" y="5"/>
                </a:cxn>
                <a:cxn ang="0">
                  <a:pos x="43" y="4"/>
                </a:cxn>
                <a:cxn ang="0">
                  <a:pos x="42" y="2"/>
                </a:cxn>
                <a:cxn ang="0">
                  <a:pos x="41" y="1"/>
                </a:cxn>
                <a:cxn ang="0">
                  <a:pos x="39" y="0"/>
                </a:cxn>
                <a:cxn ang="0">
                  <a:pos x="38" y="0"/>
                </a:cxn>
                <a:cxn ang="0">
                  <a:pos x="36" y="1"/>
                </a:cxn>
                <a:cxn ang="0">
                  <a:pos x="35" y="3"/>
                </a:cxn>
                <a:cxn ang="0">
                  <a:pos x="35" y="3"/>
                </a:cxn>
              </a:cxnLst>
              <a:rect l="0" t="0" r="r" b="b"/>
              <a:pathLst>
                <a:path w="43" h="71">
                  <a:moveTo>
                    <a:pt x="35" y="3"/>
                  </a:moveTo>
                  <a:lnTo>
                    <a:pt x="35" y="3"/>
                  </a:lnTo>
                  <a:lnTo>
                    <a:pt x="30" y="10"/>
                  </a:lnTo>
                  <a:lnTo>
                    <a:pt x="26" y="18"/>
                  </a:lnTo>
                  <a:lnTo>
                    <a:pt x="14" y="32"/>
                  </a:lnTo>
                  <a:lnTo>
                    <a:pt x="10" y="40"/>
                  </a:lnTo>
                  <a:lnTo>
                    <a:pt x="5" y="48"/>
                  </a:lnTo>
                  <a:lnTo>
                    <a:pt x="2" y="5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6"/>
                  </a:lnTo>
                  <a:lnTo>
                    <a:pt x="0" y="67"/>
                  </a:lnTo>
                  <a:lnTo>
                    <a:pt x="3" y="70"/>
                  </a:lnTo>
                  <a:lnTo>
                    <a:pt x="5" y="71"/>
                  </a:lnTo>
                  <a:lnTo>
                    <a:pt x="7" y="70"/>
                  </a:lnTo>
                  <a:lnTo>
                    <a:pt x="8" y="69"/>
                  </a:lnTo>
                  <a:lnTo>
                    <a:pt x="9" y="66"/>
                  </a:lnTo>
                  <a:lnTo>
                    <a:pt x="9" y="66"/>
                  </a:lnTo>
                  <a:lnTo>
                    <a:pt x="11" y="58"/>
                  </a:lnTo>
                  <a:lnTo>
                    <a:pt x="14" y="51"/>
                  </a:lnTo>
                  <a:lnTo>
                    <a:pt x="18" y="44"/>
                  </a:lnTo>
                  <a:lnTo>
                    <a:pt x="23" y="36"/>
                  </a:lnTo>
                  <a:lnTo>
                    <a:pt x="34" y="22"/>
                  </a:lnTo>
                  <a:lnTo>
                    <a:pt x="39" y="15"/>
                  </a:lnTo>
                  <a:lnTo>
                    <a:pt x="43" y="7"/>
                  </a:lnTo>
                  <a:lnTo>
                    <a:pt x="43" y="7"/>
                  </a:lnTo>
                  <a:lnTo>
                    <a:pt x="43" y="5"/>
                  </a:lnTo>
                  <a:lnTo>
                    <a:pt x="43" y="4"/>
                  </a:lnTo>
                  <a:lnTo>
                    <a:pt x="42" y="2"/>
                  </a:lnTo>
                  <a:lnTo>
                    <a:pt x="41" y="1"/>
                  </a:lnTo>
                  <a:lnTo>
                    <a:pt x="39" y="0"/>
                  </a:lnTo>
                  <a:lnTo>
                    <a:pt x="38" y="0"/>
                  </a:lnTo>
                  <a:lnTo>
                    <a:pt x="36" y="1"/>
                  </a:lnTo>
                  <a:lnTo>
                    <a:pt x="35" y="3"/>
                  </a:lnTo>
                  <a:lnTo>
                    <a:pt x="35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" name="Freeform 997"/>
            <p:cNvSpPr/>
            <p:nvPr/>
          </p:nvSpPr>
          <p:spPr bwMode="auto">
            <a:xfrm>
              <a:off x="4735513" y="2746376"/>
              <a:ext cx="25400" cy="30163"/>
            </a:xfrm>
            <a:custGeom>
              <a:avLst/>
              <a:gdLst/>
              <a:ahLst/>
              <a:cxnLst>
                <a:cxn ang="0">
                  <a:pos x="39" y="1"/>
                </a:cxn>
                <a:cxn ang="0">
                  <a:pos x="39" y="1"/>
                </a:cxn>
                <a:cxn ang="0">
                  <a:pos x="29" y="12"/>
                </a:cxn>
                <a:cxn ang="0">
                  <a:pos x="20" y="23"/>
                </a:cxn>
                <a:cxn ang="0">
                  <a:pos x="1" y="48"/>
                </a:cxn>
                <a:cxn ang="0">
                  <a:pos x="1" y="48"/>
                </a:cxn>
                <a:cxn ang="0">
                  <a:pos x="0" y="50"/>
                </a:cxn>
                <a:cxn ang="0">
                  <a:pos x="0" y="51"/>
                </a:cxn>
                <a:cxn ang="0">
                  <a:pos x="2" y="56"/>
                </a:cxn>
                <a:cxn ang="0">
                  <a:pos x="3" y="57"/>
                </a:cxn>
                <a:cxn ang="0">
                  <a:pos x="4" y="57"/>
                </a:cxn>
                <a:cxn ang="0">
                  <a:pos x="6" y="57"/>
                </a:cxn>
                <a:cxn ang="0">
                  <a:pos x="8" y="55"/>
                </a:cxn>
                <a:cxn ang="0">
                  <a:pos x="8" y="55"/>
                </a:cxn>
                <a:cxn ang="0">
                  <a:pos x="26" y="31"/>
                </a:cxn>
                <a:cxn ang="0">
                  <a:pos x="35" y="18"/>
                </a:cxn>
                <a:cxn ang="0">
                  <a:pos x="45" y="7"/>
                </a:cxn>
                <a:cxn ang="0">
                  <a:pos x="45" y="7"/>
                </a:cxn>
                <a:cxn ang="0">
                  <a:pos x="46" y="6"/>
                </a:cxn>
                <a:cxn ang="0">
                  <a:pos x="48" y="4"/>
                </a:cxn>
                <a:cxn ang="0">
                  <a:pos x="46" y="2"/>
                </a:cxn>
                <a:cxn ang="0">
                  <a:pos x="45" y="1"/>
                </a:cxn>
                <a:cxn ang="0">
                  <a:pos x="44" y="0"/>
                </a:cxn>
                <a:cxn ang="0">
                  <a:pos x="42" y="0"/>
                </a:cxn>
                <a:cxn ang="0">
                  <a:pos x="40" y="0"/>
                </a:cxn>
                <a:cxn ang="0">
                  <a:pos x="39" y="1"/>
                </a:cxn>
                <a:cxn ang="0">
                  <a:pos x="39" y="1"/>
                </a:cxn>
              </a:cxnLst>
              <a:rect l="0" t="0" r="r" b="b"/>
              <a:pathLst>
                <a:path w="48" h="57">
                  <a:moveTo>
                    <a:pt x="39" y="1"/>
                  </a:moveTo>
                  <a:lnTo>
                    <a:pt x="39" y="1"/>
                  </a:lnTo>
                  <a:lnTo>
                    <a:pt x="29" y="12"/>
                  </a:lnTo>
                  <a:lnTo>
                    <a:pt x="20" y="23"/>
                  </a:lnTo>
                  <a:lnTo>
                    <a:pt x="1" y="48"/>
                  </a:lnTo>
                  <a:lnTo>
                    <a:pt x="1" y="48"/>
                  </a:lnTo>
                  <a:lnTo>
                    <a:pt x="0" y="50"/>
                  </a:lnTo>
                  <a:lnTo>
                    <a:pt x="0" y="51"/>
                  </a:lnTo>
                  <a:lnTo>
                    <a:pt x="2" y="56"/>
                  </a:lnTo>
                  <a:lnTo>
                    <a:pt x="3" y="57"/>
                  </a:lnTo>
                  <a:lnTo>
                    <a:pt x="4" y="57"/>
                  </a:lnTo>
                  <a:lnTo>
                    <a:pt x="6" y="57"/>
                  </a:lnTo>
                  <a:lnTo>
                    <a:pt x="8" y="55"/>
                  </a:lnTo>
                  <a:lnTo>
                    <a:pt x="8" y="55"/>
                  </a:lnTo>
                  <a:lnTo>
                    <a:pt x="26" y="31"/>
                  </a:lnTo>
                  <a:lnTo>
                    <a:pt x="35" y="18"/>
                  </a:lnTo>
                  <a:lnTo>
                    <a:pt x="45" y="7"/>
                  </a:lnTo>
                  <a:lnTo>
                    <a:pt x="45" y="7"/>
                  </a:lnTo>
                  <a:lnTo>
                    <a:pt x="46" y="6"/>
                  </a:lnTo>
                  <a:lnTo>
                    <a:pt x="48" y="4"/>
                  </a:lnTo>
                  <a:lnTo>
                    <a:pt x="46" y="2"/>
                  </a:lnTo>
                  <a:lnTo>
                    <a:pt x="45" y="1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39" y="1"/>
                  </a:lnTo>
                  <a:lnTo>
                    <a:pt x="39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" name="Freeform 998"/>
            <p:cNvSpPr/>
            <p:nvPr/>
          </p:nvSpPr>
          <p:spPr bwMode="auto">
            <a:xfrm>
              <a:off x="4479926" y="2536826"/>
              <a:ext cx="31750" cy="34925"/>
            </a:xfrm>
            <a:custGeom>
              <a:avLst/>
              <a:gdLst/>
              <a:ahLst/>
              <a:cxnLst>
                <a:cxn ang="0">
                  <a:pos x="52" y="1"/>
                </a:cxn>
                <a:cxn ang="0">
                  <a:pos x="52" y="1"/>
                </a:cxn>
                <a:cxn ang="0">
                  <a:pos x="38" y="15"/>
                </a:cxn>
                <a:cxn ang="0">
                  <a:pos x="26" y="30"/>
                </a:cxn>
                <a:cxn ang="0">
                  <a:pos x="13" y="44"/>
                </a:cxn>
                <a:cxn ang="0">
                  <a:pos x="1" y="58"/>
                </a:cxn>
                <a:cxn ang="0">
                  <a:pos x="1" y="58"/>
                </a:cxn>
                <a:cxn ang="0">
                  <a:pos x="0" y="60"/>
                </a:cxn>
                <a:cxn ang="0">
                  <a:pos x="0" y="61"/>
                </a:cxn>
                <a:cxn ang="0">
                  <a:pos x="0" y="63"/>
                </a:cxn>
                <a:cxn ang="0">
                  <a:pos x="1" y="64"/>
                </a:cxn>
                <a:cxn ang="0">
                  <a:pos x="2" y="65"/>
                </a:cxn>
                <a:cxn ang="0">
                  <a:pos x="4" y="66"/>
                </a:cxn>
                <a:cxn ang="0">
                  <a:pos x="6" y="66"/>
                </a:cxn>
                <a:cxn ang="0">
                  <a:pos x="7" y="65"/>
                </a:cxn>
                <a:cxn ang="0">
                  <a:pos x="7" y="65"/>
                </a:cxn>
                <a:cxn ang="0">
                  <a:pos x="21" y="50"/>
                </a:cxn>
                <a:cxn ang="0">
                  <a:pos x="33" y="36"/>
                </a:cxn>
                <a:cxn ang="0">
                  <a:pos x="46" y="21"/>
                </a:cxn>
                <a:cxn ang="0">
                  <a:pos x="58" y="7"/>
                </a:cxn>
                <a:cxn ang="0">
                  <a:pos x="58" y="7"/>
                </a:cxn>
                <a:cxn ang="0">
                  <a:pos x="59" y="6"/>
                </a:cxn>
                <a:cxn ang="0">
                  <a:pos x="60" y="4"/>
                </a:cxn>
                <a:cxn ang="0">
                  <a:pos x="59" y="2"/>
                </a:cxn>
                <a:cxn ang="0">
                  <a:pos x="58" y="1"/>
                </a:cxn>
                <a:cxn ang="0">
                  <a:pos x="57" y="0"/>
                </a:cxn>
                <a:cxn ang="0">
                  <a:pos x="55" y="0"/>
                </a:cxn>
                <a:cxn ang="0">
                  <a:pos x="54" y="0"/>
                </a:cxn>
                <a:cxn ang="0">
                  <a:pos x="52" y="1"/>
                </a:cxn>
                <a:cxn ang="0">
                  <a:pos x="52" y="1"/>
                </a:cxn>
              </a:cxnLst>
              <a:rect l="0" t="0" r="r" b="b"/>
              <a:pathLst>
                <a:path w="60" h="66">
                  <a:moveTo>
                    <a:pt x="52" y="1"/>
                  </a:moveTo>
                  <a:lnTo>
                    <a:pt x="52" y="1"/>
                  </a:lnTo>
                  <a:lnTo>
                    <a:pt x="38" y="15"/>
                  </a:lnTo>
                  <a:lnTo>
                    <a:pt x="26" y="30"/>
                  </a:lnTo>
                  <a:lnTo>
                    <a:pt x="13" y="44"/>
                  </a:lnTo>
                  <a:lnTo>
                    <a:pt x="1" y="58"/>
                  </a:lnTo>
                  <a:lnTo>
                    <a:pt x="1" y="58"/>
                  </a:lnTo>
                  <a:lnTo>
                    <a:pt x="0" y="60"/>
                  </a:lnTo>
                  <a:lnTo>
                    <a:pt x="0" y="61"/>
                  </a:lnTo>
                  <a:lnTo>
                    <a:pt x="0" y="63"/>
                  </a:lnTo>
                  <a:lnTo>
                    <a:pt x="1" y="64"/>
                  </a:lnTo>
                  <a:lnTo>
                    <a:pt x="2" y="65"/>
                  </a:lnTo>
                  <a:lnTo>
                    <a:pt x="4" y="66"/>
                  </a:lnTo>
                  <a:lnTo>
                    <a:pt x="6" y="66"/>
                  </a:lnTo>
                  <a:lnTo>
                    <a:pt x="7" y="65"/>
                  </a:lnTo>
                  <a:lnTo>
                    <a:pt x="7" y="65"/>
                  </a:lnTo>
                  <a:lnTo>
                    <a:pt x="21" y="50"/>
                  </a:lnTo>
                  <a:lnTo>
                    <a:pt x="33" y="36"/>
                  </a:lnTo>
                  <a:lnTo>
                    <a:pt x="46" y="21"/>
                  </a:lnTo>
                  <a:lnTo>
                    <a:pt x="58" y="7"/>
                  </a:lnTo>
                  <a:lnTo>
                    <a:pt x="58" y="7"/>
                  </a:lnTo>
                  <a:lnTo>
                    <a:pt x="59" y="6"/>
                  </a:lnTo>
                  <a:lnTo>
                    <a:pt x="60" y="4"/>
                  </a:lnTo>
                  <a:lnTo>
                    <a:pt x="59" y="2"/>
                  </a:lnTo>
                  <a:lnTo>
                    <a:pt x="58" y="1"/>
                  </a:lnTo>
                  <a:lnTo>
                    <a:pt x="57" y="0"/>
                  </a:lnTo>
                  <a:lnTo>
                    <a:pt x="55" y="0"/>
                  </a:lnTo>
                  <a:lnTo>
                    <a:pt x="54" y="0"/>
                  </a:lnTo>
                  <a:lnTo>
                    <a:pt x="52" y="1"/>
                  </a:lnTo>
                  <a:lnTo>
                    <a:pt x="52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" name="Freeform 999"/>
            <p:cNvSpPr/>
            <p:nvPr/>
          </p:nvSpPr>
          <p:spPr bwMode="auto">
            <a:xfrm>
              <a:off x="4513263" y="2566988"/>
              <a:ext cx="34925" cy="49213"/>
            </a:xfrm>
            <a:custGeom>
              <a:avLst/>
              <a:gdLst/>
              <a:ahLst/>
              <a:cxnLst>
                <a:cxn ang="0">
                  <a:pos x="57" y="3"/>
                </a:cxn>
                <a:cxn ang="0">
                  <a:pos x="57" y="3"/>
                </a:cxn>
                <a:cxn ang="0">
                  <a:pos x="55" y="8"/>
                </a:cxn>
                <a:cxn ang="0">
                  <a:pos x="52" y="13"/>
                </a:cxn>
                <a:cxn ang="0">
                  <a:pos x="44" y="23"/>
                </a:cxn>
                <a:cxn ang="0">
                  <a:pos x="35" y="31"/>
                </a:cxn>
                <a:cxn ang="0">
                  <a:pos x="27" y="39"/>
                </a:cxn>
                <a:cxn ang="0">
                  <a:pos x="27" y="39"/>
                </a:cxn>
                <a:cxn ang="0">
                  <a:pos x="22" y="44"/>
                </a:cxn>
                <a:cxn ang="0">
                  <a:pos x="18" y="49"/>
                </a:cxn>
                <a:cxn ang="0">
                  <a:pos x="12" y="61"/>
                </a:cxn>
                <a:cxn ang="0">
                  <a:pos x="0" y="85"/>
                </a:cxn>
                <a:cxn ang="0">
                  <a:pos x="0" y="85"/>
                </a:cxn>
                <a:cxn ang="0">
                  <a:pos x="0" y="86"/>
                </a:cxn>
                <a:cxn ang="0">
                  <a:pos x="0" y="88"/>
                </a:cxn>
                <a:cxn ang="0">
                  <a:pos x="1" y="90"/>
                </a:cxn>
                <a:cxn ang="0">
                  <a:pos x="2" y="91"/>
                </a:cxn>
                <a:cxn ang="0">
                  <a:pos x="4" y="91"/>
                </a:cxn>
                <a:cxn ang="0">
                  <a:pos x="6" y="91"/>
                </a:cxn>
                <a:cxn ang="0">
                  <a:pos x="7" y="91"/>
                </a:cxn>
                <a:cxn ang="0">
                  <a:pos x="8" y="89"/>
                </a:cxn>
                <a:cxn ang="0">
                  <a:pos x="8" y="89"/>
                </a:cxn>
                <a:cxn ang="0">
                  <a:pos x="16" y="75"/>
                </a:cxn>
                <a:cxn ang="0">
                  <a:pos x="22" y="63"/>
                </a:cxn>
                <a:cxn ang="0">
                  <a:pos x="30" y="50"/>
                </a:cxn>
                <a:cxn ang="0">
                  <a:pos x="34" y="45"/>
                </a:cxn>
                <a:cxn ang="0">
                  <a:pos x="40" y="40"/>
                </a:cxn>
                <a:cxn ang="0">
                  <a:pos x="40" y="40"/>
                </a:cxn>
                <a:cxn ang="0">
                  <a:pos x="48" y="33"/>
                </a:cxn>
                <a:cxn ang="0">
                  <a:pos x="55" y="25"/>
                </a:cxn>
                <a:cxn ang="0">
                  <a:pos x="61" y="15"/>
                </a:cxn>
                <a:cxn ang="0">
                  <a:pos x="66" y="6"/>
                </a:cxn>
                <a:cxn ang="0">
                  <a:pos x="66" y="6"/>
                </a:cxn>
                <a:cxn ang="0">
                  <a:pos x="66" y="4"/>
                </a:cxn>
                <a:cxn ang="0">
                  <a:pos x="66" y="2"/>
                </a:cxn>
                <a:cxn ang="0">
                  <a:pos x="65" y="1"/>
                </a:cxn>
                <a:cxn ang="0">
                  <a:pos x="63" y="0"/>
                </a:cxn>
                <a:cxn ang="0">
                  <a:pos x="60" y="0"/>
                </a:cxn>
                <a:cxn ang="0">
                  <a:pos x="58" y="1"/>
                </a:cxn>
                <a:cxn ang="0">
                  <a:pos x="57" y="3"/>
                </a:cxn>
                <a:cxn ang="0">
                  <a:pos x="57" y="3"/>
                </a:cxn>
              </a:cxnLst>
              <a:rect l="0" t="0" r="r" b="b"/>
              <a:pathLst>
                <a:path w="66" h="91">
                  <a:moveTo>
                    <a:pt x="57" y="3"/>
                  </a:moveTo>
                  <a:lnTo>
                    <a:pt x="57" y="3"/>
                  </a:lnTo>
                  <a:lnTo>
                    <a:pt x="55" y="8"/>
                  </a:lnTo>
                  <a:lnTo>
                    <a:pt x="52" y="13"/>
                  </a:lnTo>
                  <a:lnTo>
                    <a:pt x="44" y="23"/>
                  </a:lnTo>
                  <a:lnTo>
                    <a:pt x="35" y="31"/>
                  </a:lnTo>
                  <a:lnTo>
                    <a:pt x="27" y="39"/>
                  </a:lnTo>
                  <a:lnTo>
                    <a:pt x="27" y="39"/>
                  </a:lnTo>
                  <a:lnTo>
                    <a:pt x="22" y="44"/>
                  </a:lnTo>
                  <a:lnTo>
                    <a:pt x="18" y="49"/>
                  </a:lnTo>
                  <a:lnTo>
                    <a:pt x="12" y="61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86"/>
                  </a:lnTo>
                  <a:lnTo>
                    <a:pt x="0" y="88"/>
                  </a:lnTo>
                  <a:lnTo>
                    <a:pt x="1" y="90"/>
                  </a:lnTo>
                  <a:lnTo>
                    <a:pt x="2" y="91"/>
                  </a:lnTo>
                  <a:lnTo>
                    <a:pt x="4" y="91"/>
                  </a:lnTo>
                  <a:lnTo>
                    <a:pt x="6" y="91"/>
                  </a:lnTo>
                  <a:lnTo>
                    <a:pt x="7" y="91"/>
                  </a:lnTo>
                  <a:lnTo>
                    <a:pt x="8" y="89"/>
                  </a:lnTo>
                  <a:lnTo>
                    <a:pt x="8" y="89"/>
                  </a:lnTo>
                  <a:lnTo>
                    <a:pt x="16" y="75"/>
                  </a:lnTo>
                  <a:lnTo>
                    <a:pt x="22" y="63"/>
                  </a:lnTo>
                  <a:lnTo>
                    <a:pt x="30" y="50"/>
                  </a:lnTo>
                  <a:lnTo>
                    <a:pt x="34" y="45"/>
                  </a:lnTo>
                  <a:lnTo>
                    <a:pt x="40" y="40"/>
                  </a:lnTo>
                  <a:lnTo>
                    <a:pt x="40" y="40"/>
                  </a:lnTo>
                  <a:lnTo>
                    <a:pt x="48" y="33"/>
                  </a:lnTo>
                  <a:lnTo>
                    <a:pt x="55" y="25"/>
                  </a:lnTo>
                  <a:lnTo>
                    <a:pt x="61" y="15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6" y="4"/>
                  </a:lnTo>
                  <a:lnTo>
                    <a:pt x="66" y="2"/>
                  </a:lnTo>
                  <a:lnTo>
                    <a:pt x="65" y="1"/>
                  </a:lnTo>
                  <a:lnTo>
                    <a:pt x="63" y="0"/>
                  </a:lnTo>
                  <a:lnTo>
                    <a:pt x="60" y="0"/>
                  </a:lnTo>
                  <a:lnTo>
                    <a:pt x="58" y="1"/>
                  </a:lnTo>
                  <a:lnTo>
                    <a:pt x="57" y="3"/>
                  </a:lnTo>
                  <a:lnTo>
                    <a:pt x="57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" name="Freeform 1000"/>
            <p:cNvSpPr/>
            <p:nvPr/>
          </p:nvSpPr>
          <p:spPr bwMode="auto">
            <a:xfrm>
              <a:off x="4645026" y="2497138"/>
              <a:ext cx="34925" cy="55563"/>
            </a:xfrm>
            <a:custGeom>
              <a:avLst/>
              <a:gdLst/>
              <a:ahLst/>
              <a:cxnLst>
                <a:cxn ang="0">
                  <a:pos x="58" y="2"/>
                </a:cxn>
                <a:cxn ang="0">
                  <a:pos x="58" y="2"/>
                </a:cxn>
                <a:cxn ang="0">
                  <a:pos x="1" y="97"/>
                </a:cxn>
                <a:cxn ang="0">
                  <a:pos x="1" y="97"/>
                </a:cxn>
                <a:cxn ang="0">
                  <a:pos x="0" y="100"/>
                </a:cxn>
                <a:cxn ang="0">
                  <a:pos x="1" y="102"/>
                </a:cxn>
                <a:cxn ang="0">
                  <a:pos x="1" y="103"/>
                </a:cxn>
                <a:cxn ang="0">
                  <a:pos x="3" y="104"/>
                </a:cxn>
                <a:cxn ang="0">
                  <a:pos x="4" y="105"/>
                </a:cxn>
                <a:cxn ang="0">
                  <a:pos x="6" y="105"/>
                </a:cxn>
                <a:cxn ang="0">
                  <a:pos x="8" y="104"/>
                </a:cxn>
                <a:cxn ang="0">
                  <a:pos x="9" y="103"/>
                </a:cxn>
                <a:cxn ang="0">
                  <a:pos x="9" y="103"/>
                </a:cxn>
                <a:cxn ang="0">
                  <a:pos x="66" y="7"/>
                </a:cxn>
                <a:cxn ang="0">
                  <a:pos x="66" y="7"/>
                </a:cxn>
                <a:cxn ang="0">
                  <a:pos x="67" y="5"/>
                </a:cxn>
                <a:cxn ang="0">
                  <a:pos x="67" y="4"/>
                </a:cxn>
                <a:cxn ang="0">
                  <a:pos x="66" y="2"/>
                </a:cxn>
                <a:cxn ang="0">
                  <a:pos x="64" y="1"/>
                </a:cxn>
                <a:cxn ang="0">
                  <a:pos x="63" y="0"/>
                </a:cxn>
                <a:cxn ang="0">
                  <a:pos x="61" y="0"/>
                </a:cxn>
                <a:cxn ang="0">
                  <a:pos x="60" y="1"/>
                </a:cxn>
                <a:cxn ang="0">
                  <a:pos x="58" y="2"/>
                </a:cxn>
                <a:cxn ang="0">
                  <a:pos x="58" y="2"/>
                </a:cxn>
              </a:cxnLst>
              <a:rect l="0" t="0" r="r" b="b"/>
              <a:pathLst>
                <a:path w="67" h="105">
                  <a:moveTo>
                    <a:pt x="58" y="2"/>
                  </a:moveTo>
                  <a:lnTo>
                    <a:pt x="58" y="2"/>
                  </a:lnTo>
                  <a:lnTo>
                    <a:pt x="1" y="97"/>
                  </a:lnTo>
                  <a:lnTo>
                    <a:pt x="1" y="97"/>
                  </a:lnTo>
                  <a:lnTo>
                    <a:pt x="0" y="100"/>
                  </a:lnTo>
                  <a:lnTo>
                    <a:pt x="1" y="102"/>
                  </a:lnTo>
                  <a:lnTo>
                    <a:pt x="1" y="103"/>
                  </a:lnTo>
                  <a:lnTo>
                    <a:pt x="3" y="104"/>
                  </a:lnTo>
                  <a:lnTo>
                    <a:pt x="4" y="105"/>
                  </a:lnTo>
                  <a:lnTo>
                    <a:pt x="6" y="105"/>
                  </a:lnTo>
                  <a:lnTo>
                    <a:pt x="8" y="104"/>
                  </a:lnTo>
                  <a:lnTo>
                    <a:pt x="9" y="103"/>
                  </a:lnTo>
                  <a:lnTo>
                    <a:pt x="9" y="103"/>
                  </a:lnTo>
                  <a:lnTo>
                    <a:pt x="66" y="7"/>
                  </a:lnTo>
                  <a:lnTo>
                    <a:pt x="66" y="7"/>
                  </a:lnTo>
                  <a:lnTo>
                    <a:pt x="67" y="5"/>
                  </a:lnTo>
                  <a:lnTo>
                    <a:pt x="67" y="4"/>
                  </a:lnTo>
                  <a:lnTo>
                    <a:pt x="66" y="2"/>
                  </a:lnTo>
                  <a:lnTo>
                    <a:pt x="64" y="1"/>
                  </a:lnTo>
                  <a:lnTo>
                    <a:pt x="63" y="0"/>
                  </a:lnTo>
                  <a:lnTo>
                    <a:pt x="61" y="0"/>
                  </a:lnTo>
                  <a:lnTo>
                    <a:pt x="60" y="1"/>
                  </a:lnTo>
                  <a:lnTo>
                    <a:pt x="58" y="2"/>
                  </a:lnTo>
                  <a:lnTo>
                    <a:pt x="5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6" name="Freeform 1001"/>
            <p:cNvSpPr/>
            <p:nvPr/>
          </p:nvSpPr>
          <p:spPr bwMode="auto">
            <a:xfrm>
              <a:off x="4681538" y="2509838"/>
              <a:ext cx="28575" cy="31750"/>
            </a:xfrm>
            <a:custGeom>
              <a:avLst/>
              <a:gdLst/>
              <a:ahLst/>
              <a:cxnLst>
                <a:cxn ang="0">
                  <a:pos x="46" y="1"/>
                </a:cxn>
                <a:cxn ang="0">
                  <a:pos x="46" y="1"/>
                </a:cxn>
                <a:cxn ang="0">
                  <a:pos x="22" y="26"/>
                </a:cxn>
                <a:cxn ang="0">
                  <a:pos x="11" y="39"/>
                </a:cxn>
                <a:cxn ang="0">
                  <a:pos x="0" y="53"/>
                </a:cxn>
                <a:cxn ang="0">
                  <a:pos x="0" y="53"/>
                </a:cxn>
                <a:cxn ang="0">
                  <a:pos x="0" y="55"/>
                </a:cxn>
                <a:cxn ang="0">
                  <a:pos x="0" y="56"/>
                </a:cxn>
                <a:cxn ang="0">
                  <a:pos x="1" y="58"/>
                </a:cxn>
                <a:cxn ang="0">
                  <a:pos x="2" y="59"/>
                </a:cxn>
                <a:cxn ang="0">
                  <a:pos x="4" y="60"/>
                </a:cxn>
                <a:cxn ang="0">
                  <a:pos x="5" y="60"/>
                </a:cxn>
                <a:cxn ang="0">
                  <a:pos x="8" y="59"/>
                </a:cxn>
                <a:cxn ang="0">
                  <a:pos x="9" y="58"/>
                </a:cxn>
                <a:cxn ang="0">
                  <a:pos x="9" y="58"/>
                </a:cxn>
                <a:cxn ang="0">
                  <a:pos x="19" y="44"/>
                </a:cxn>
                <a:cxn ang="0">
                  <a:pos x="29" y="32"/>
                </a:cxn>
                <a:cxn ang="0">
                  <a:pos x="52" y="8"/>
                </a:cxn>
                <a:cxn ang="0">
                  <a:pos x="52" y="8"/>
                </a:cxn>
                <a:cxn ang="0">
                  <a:pos x="54" y="6"/>
                </a:cxn>
                <a:cxn ang="0">
                  <a:pos x="54" y="4"/>
                </a:cxn>
                <a:cxn ang="0">
                  <a:pos x="53" y="3"/>
                </a:cxn>
                <a:cxn ang="0">
                  <a:pos x="52" y="1"/>
                </a:cxn>
                <a:cxn ang="0">
                  <a:pos x="51" y="0"/>
                </a:cxn>
                <a:cxn ang="0">
                  <a:pos x="49" y="0"/>
                </a:cxn>
                <a:cxn ang="0">
                  <a:pos x="48" y="0"/>
                </a:cxn>
                <a:cxn ang="0">
                  <a:pos x="46" y="1"/>
                </a:cxn>
                <a:cxn ang="0">
                  <a:pos x="46" y="1"/>
                </a:cxn>
              </a:cxnLst>
              <a:rect l="0" t="0" r="r" b="b"/>
              <a:pathLst>
                <a:path w="54" h="60">
                  <a:moveTo>
                    <a:pt x="46" y="1"/>
                  </a:moveTo>
                  <a:lnTo>
                    <a:pt x="46" y="1"/>
                  </a:lnTo>
                  <a:lnTo>
                    <a:pt x="22" y="26"/>
                  </a:lnTo>
                  <a:lnTo>
                    <a:pt x="11" y="39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0" y="55"/>
                  </a:lnTo>
                  <a:lnTo>
                    <a:pt x="0" y="56"/>
                  </a:lnTo>
                  <a:lnTo>
                    <a:pt x="1" y="58"/>
                  </a:lnTo>
                  <a:lnTo>
                    <a:pt x="2" y="59"/>
                  </a:lnTo>
                  <a:lnTo>
                    <a:pt x="4" y="60"/>
                  </a:lnTo>
                  <a:lnTo>
                    <a:pt x="5" y="60"/>
                  </a:lnTo>
                  <a:lnTo>
                    <a:pt x="8" y="59"/>
                  </a:lnTo>
                  <a:lnTo>
                    <a:pt x="9" y="58"/>
                  </a:lnTo>
                  <a:lnTo>
                    <a:pt x="9" y="58"/>
                  </a:lnTo>
                  <a:lnTo>
                    <a:pt x="19" y="44"/>
                  </a:lnTo>
                  <a:lnTo>
                    <a:pt x="29" y="32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4" y="6"/>
                  </a:lnTo>
                  <a:lnTo>
                    <a:pt x="54" y="4"/>
                  </a:lnTo>
                  <a:lnTo>
                    <a:pt x="53" y="3"/>
                  </a:lnTo>
                  <a:lnTo>
                    <a:pt x="52" y="1"/>
                  </a:lnTo>
                  <a:lnTo>
                    <a:pt x="51" y="0"/>
                  </a:lnTo>
                  <a:lnTo>
                    <a:pt x="49" y="0"/>
                  </a:lnTo>
                  <a:lnTo>
                    <a:pt x="48" y="0"/>
                  </a:lnTo>
                  <a:lnTo>
                    <a:pt x="46" y="1"/>
                  </a:lnTo>
                  <a:lnTo>
                    <a:pt x="46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0" name="Freeform 1002"/>
            <p:cNvSpPr/>
            <p:nvPr/>
          </p:nvSpPr>
          <p:spPr bwMode="auto">
            <a:xfrm>
              <a:off x="4714876" y="2520951"/>
              <a:ext cx="61913" cy="74613"/>
            </a:xfrm>
            <a:custGeom>
              <a:avLst/>
              <a:gdLst/>
              <a:ahLst/>
              <a:cxnLst>
                <a:cxn ang="0">
                  <a:pos x="109" y="1"/>
                </a:cxn>
                <a:cxn ang="0">
                  <a:pos x="109" y="1"/>
                </a:cxn>
                <a:cxn ang="0">
                  <a:pos x="101" y="7"/>
                </a:cxn>
                <a:cxn ang="0">
                  <a:pos x="93" y="14"/>
                </a:cxn>
                <a:cxn ang="0">
                  <a:pos x="78" y="30"/>
                </a:cxn>
                <a:cxn ang="0">
                  <a:pos x="65" y="46"/>
                </a:cxn>
                <a:cxn ang="0">
                  <a:pos x="51" y="64"/>
                </a:cxn>
                <a:cxn ang="0">
                  <a:pos x="26" y="99"/>
                </a:cxn>
                <a:cxn ang="0">
                  <a:pos x="14" y="117"/>
                </a:cxn>
                <a:cxn ang="0">
                  <a:pos x="1" y="134"/>
                </a:cxn>
                <a:cxn ang="0">
                  <a:pos x="1" y="134"/>
                </a:cxn>
                <a:cxn ang="0">
                  <a:pos x="0" y="136"/>
                </a:cxn>
                <a:cxn ang="0">
                  <a:pos x="0" y="137"/>
                </a:cxn>
                <a:cxn ang="0">
                  <a:pos x="2" y="142"/>
                </a:cxn>
                <a:cxn ang="0">
                  <a:pos x="3" y="143"/>
                </a:cxn>
                <a:cxn ang="0">
                  <a:pos x="5" y="143"/>
                </a:cxn>
                <a:cxn ang="0">
                  <a:pos x="6" y="143"/>
                </a:cxn>
                <a:cxn ang="0">
                  <a:pos x="8" y="141"/>
                </a:cxn>
                <a:cxn ang="0">
                  <a:pos x="8" y="141"/>
                </a:cxn>
                <a:cxn ang="0">
                  <a:pos x="20" y="124"/>
                </a:cxn>
                <a:cxn ang="0">
                  <a:pos x="33" y="106"/>
                </a:cxn>
                <a:cxn ang="0">
                  <a:pos x="58" y="71"/>
                </a:cxn>
                <a:cxn ang="0">
                  <a:pos x="70" y="55"/>
                </a:cxn>
                <a:cxn ang="0">
                  <a:pos x="83" y="38"/>
                </a:cxn>
                <a:cxn ang="0">
                  <a:pos x="98" y="22"/>
                </a:cxn>
                <a:cxn ang="0">
                  <a:pos x="106" y="15"/>
                </a:cxn>
                <a:cxn ang="0">
                  <a:pos x="115" y="9"/>
                </a:cxn>
                <a:cxn ang="0">
                  <a:pos x="115" y="9"/>
                </a:cxn>
                <a:cxn ang="0">
                  <a:pos x="116" y="7"/>
                </a:cxn>
                <a:cxn ang="0">
                  <a:pos x="117" y="5"/>
                </a:cxn>
                <a:cxn ang="0">
                  <a:pos x="116" y="2"/>
                </a:cxn>
                <a:cxn ang="0">
                  <a:pos x="115" y="1"/>
                </a:cxn>
                <a:cxn ang="0">
                  <a:pos x="114" y="0"/>
                </a:cxn>
                <a:cxn ang="0">
                  <a:pos x="111" y="0"/>
                </a:cxn>
                <a:cxn ang="0">
                  <a:pos x="109" y="1"/>
                </a:cxn>
                <a:cxn ang="0">
                  <a:pos x="109" y="1"/>
                </a:cxn>
              </a:cxnLst>
              <a:rect l="0" t="0" r="r" b="b"/>
              <a:pathLst>
                <a:path w="117" h="143">
                  <a:moveTo>
                    <a:pt x="109" y="1"/>
                  </a:moveTo>
                  <a:lnTo>
                    <a:pt x="109" y="1"/>
                  </a:lnTo>
                  <a:lnTo>
                    <a:pt x="101" y="7"/>
                  </a:lnTo>
                  <a:lnTo>
                    <a:pt x="93" y="14"/>
                  </a:lnTo>
                  <a:lnTo>
                    <a:pt x="78" y="30"/>
                  </a:lnTo>
                  <a:lnTo>
                    <a:pt x="65" y="46"/>
                  </a:lnTo>
                  <a:lnTo>
                    <a:pt x="51" y="64"/>
                  </a:lnTo>
                  <a:lnTo>
                    <a:pt x="26" y="99"/>
                  </a:lnTo>
                  <a:lnTo>
                    <a:pt x="14" y="117"/>
                  </a:lnTo>
                  <a:lnTo>
                    <a:pt x="1" y="134"/>
                  </a:lnTo>
                  <a:lnTo>
                    <a:pt x="1" y="134"/>
                  </a:lnTo>
                  <a:lnTo>
                    <a:pt x="0" y="136"/>
                  </a:lnTo>
                  <a:lnTo>
                    <a:pt x="0" y="137"/>
                  </a:lnTo>
                  <a:lnTo>
                    <a:pt x="2" y="142"/>
                  </a:lnTo>
                  <a:lnTo>
                    <a:pt x="3" y="143"/>
                  </a:lnTo>
                  <a:lnTo>
                    <a:pt x="5" y="143"/>
                  </a:lnTo>
                  <a:lnTo>
                    <a:pt x="6" y="143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20" y="124"/>
                  </a:lnTo>
                  <a:lnTo>
                    <a:pt x="33" y="106"/>
                  </a:lnTo>
                  <a:lnTo>
                    <a:pt x="58" y="71"/>
                  </a:lnTo>
                  <a:lnTo>
                    <a:pt x="70" y="55"/>
                  </a:lnTo>
                  <a:lnTo>
                    <a:pt x="83" y="38"/>
                  </a:lnTo>
                  <a:lnTo>
                    <a:pt x="98" y="22"/>
                  </a:lnTo>
                  <a:lnTo>
                    <a:pt x="106" y="15"/>
                  </a:lnTo>
                  <a:lnTo>
                    <a:pt x="115" y="9"/>
                  </a:lnTo>
                  <a:lnTo>
                    <a:pt x="115" y="9"/>
                  </a:lnTo>
                  <a:lnTo>
                    <a:pt x="116" y="7"/>
                  </a:lnTo>
                  <a:lnTo>
                    <a:pt x="117" y="5"/>
                  </a:lnTo>
                  <a:lnTo>
                    <a:pt x="116" y="2"/>
                  </a:lnTo>
                  <a:lnTo>
                    <a:pt x="115" y="1"/>
                  </a:lnTo>
                  <a:lnTo>
                    <a:pt x="114" y="0"/>
                  </a:lnTo>
                  <a:lnTo>
                    <a:pt x="111" y="0"/>
                  </a:lnTo>
                  <a:lnTo>
                    <a:pt x="109" y="1"/>
                  </a:lnTo>
                  <a:lnTo>
                    <a:pt x="109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1" name="Freeform 1003"/>
            <p:cNvSpPr/>
            <p:nvPr/>
          </p:nvSpPr>
          <p:spPr bwMode="auto">
            <a:xfrm>
              <a:off x="4278313" y="2235201"/>
              <a:ext cx="103188" cy="136525"/>
            </a:xfrm>
            <a:custGeom>
              <a:avLst/>
              <a:gdLst/>
              <a:ahLst/>
              <a:cxnLst>
                <a:cxn ang="0">
                  <a:pos x="186" y="0"/>
                </a:cxn>
                <a:cxn ang="0">
                  <a:pos x="186" y="0"/>
                </a:cxn>
                <a:cxn ang="0">
                  <a:pos x="171" y="12"/>
                </a:cxn>
                <a:cxn ang="0">
                  <a:pos x="156" y="26"/>
                </a:cxn>
                <a:cxn ang="0">
                  <a:pos x="143" y="39"/>
                </a:cxn>
                <a:cxn ang="0">
                  <a:pos x="129" y="54"/>
                </a:cxn>
                <a:cxn ang="0">
                  <a:pos x="117" y="68"/>
                </a:cxn>
                <a:cxn ang="0">
                  <a:pos x="104" y="84"/>
                </a:cxn>
                <a:cxn ang="0">
                  <a:pos x="81" y="115"/>
                </a:cxn>
                <a:cxn ang="0">
                  <a:pos x="60" y="148"/>
                </a:cxn>
                <a:cxn ang="0">
                  <a:pos x="39" y="181"/>
                </a:cxn>
                <a:cxn ang="0">
                  <a:pos x="1" y="249"/>
                </a:cxn>
                <a:cxn ang="0">
                  <a:pos x="1" y="249"/>
                </a:cxn>
                <a:cxn ang="0">
                  <a:pos x="0" y="251"/>
                </a:cxn>
                <a:cxn ang="0">
                  <a:pos x="1" y="253"/>
                </a:cxn>
                <a:cxn ang="0">
                  <a:pos x="1" y="255"/>
                </a:cxn>
                <a:cxn ang="0">
                  <a:pos x="3" y="256"/>
                </a:cxn>
                <a:cxn ang="0">
                  <a:pos x="4" y="257"/>
                </a:cxn>
                <a:cxn ang="0">
                  <a:pos x="6" y="257"/>
                </a:cxn>
                <a:cxn ang="0">
                  <a:pos x="8" y="256"/>
                </a:cxn>
                <a:cxn ang="0">
                  <a:pos x="9" y="254"/>
                </a:cxn>
                <a:cxn ang="0">
                  <a:pos x="9" y="254"/>
                </a:cxn>
                <a:cxn ang="0">
                  <a:pos x="46" y="187"/>
                </a:cxn>
                <a:cxn ang="0">
                  <a:pos x="67" y="154"/>
                </a:cxn>
                <a:cxn ang="0">
                  <a:pos x="88" y="122"/>
                </a:cxn>
                <a:cxn ang="0">
                  <a:pos x="110" y="90"/>
                </a:cxn>
                <a:cxn ang="0">
                  <a:pos x="123" y="75"/>
                </a:cxn>
                <a:cxn ang="0">
                  <a:pos x="135" y="61"/>
                </a:cxn>
                <a:cxn ang="0">
                  <a:pos x="148" y="46"/>
                </a:cxn>
                <a:cxn ang="0">
                  <a:pos x="162" y="33"/>
                </a:cxn>
                <a:cxn ang="0">
                  <a:pos x="176" y="20"/>
                </a:cxn>
                <a:cxn ang="0">
                  <a:pos x="191" y="8"/>
                </a:cxn>
                <a:cxn ang="0">
                  <a:pos x="191" y="8"/>
                </a:cxn>
                <a:cxn ang="0">
                  <a:pos x="192" y="7"/>
                </a:cxn>
                <a:cxn ang="0">
                  <a:pos x="193" y="5"/>
                </a:cxn>
                <a:cxn ang="0">
                  <a:pos x="192" y="2"/>
                </a:cxn>
                <a:cxn ang="0">
                  <a:pos x="191" y="0"/>
                </a:cxn>
                <a:cxn ang="0">
                  <a:pos x="189" y="0"/>
                </a:cxn>
                <a:cxn ang="0">
                  <a:pos x="188" y="0"/>
                </a:cxn>
                <a:cxn ang="0">
                  <a:pos x="186" y="0"/>
                </a:cxn>
                <a:cxn ang="0">
                  <a:pos x="186" y="0"/>
                </a:cxn>
              </a:cxnLst>
              <a:rect l="0" t="0" r="r" b="b"/>
              <a:pathLst>
                <a:path w="193" h="257">
                  <a:moveTo>
                    <a:pt x="186" y="0"/>
                  </a:moveTo>
                  <a:lnTo>
                    <a:pt x="186" y="0"/>
                  </a:lnTo>
                  <a:lnTo>
                    <a:pt x="171" y="12"/>
                  </a:lnTo>
                  <a:lnTo>
                    <a:pt x="156" y="26"/>
                  </a:lnTo>
                  <a:lnTo>
                    <a:pt x="143" y="39"/>
                  </a:lnTo>
                  <a:lnTo>
                    <a:pt x="129" y="54"/>
                  </a:lnTo>
                  <a:lnTo>
                    <a:pt x="117" y="68"/>
                  </a:lnTo>
                  <a:lnTo>
                    <a:pt x="104" y="84"/>
                  </a:lnTo>
                  <a:lnTo>
                    <a:pt x="81" y="115"/>
                  </a:lnTo>
                  <a:lnTo>
                    <a:pt x="60" y="148"/>
                  </a:lnTo>
                  <a:lnTo>
                    <a:pt x="39" y="181"/>
                  </a:lnTo>
                  <a:lnTo>
                    <a:pt x="1" y="249"/>
                  </a:lnTo>
                  <a:lnTo>
                    <a:pt x="1" y="249"/>
                  </a:lnTo>
                  <a:lnTo>
                    <a:pt x="0" y="251"/>
                  </a:lnTo>
                  <a:lnTo>
                    <a:pt x="1" y="253"/>
                  </a:lnTo>
                  <a:lnTo>
                    <a:pt x="1" y="255"/>
                  </a:lnTo>
                  <a:lnTo>
                    <a:pt x="3" y="256"/>
                  </a:lnTo>
                  <a:lnTo>
                    <a:pt x="4" y="257"/>
                  </a:lnTo>
                  <a:lnTo>
                    <a:pt x="6" y="257"/>
                  </a:lnTo>
                  <a:lnTo>
                    <a:pt x="8" y="256"/>
                  </a:lnTo>
                  <a:lnTo>
                    <a:pt x="9" y="254"/>
                  </a:lnTo>
                  <a:lnTo>
                    <a:pt x="9" y="254"/>
                  </a:lnTo>
                  <a:lnTo>
                    <a:pt x="46" y="187"/>
                  </a:lnTo>
                  <a:lnTo>
                    <a:pt x="67" y="154"/>
                  </a:lnTo>
                  <a:lnTo>
                    <a:pt x="88" y="122"/>
                  </a:lnTo>
                  <a:lnTo>
                    <a:pt x="110" y="90"/>
                  </a:lnTo>
                  <a:lnTo>
                    <a:pt x="123" y="75"/>
                  </a:lnTo>
                  <a:lnTo>
                    <a:pt x="135" y="61"/>
                  </a:lnTo>
                  <a:lnTo>
                    <a:pt x="148" y="46"/>
                  </a:lnTo>
                  <a:lnTo>
                    <a:pt x="162" y="33"/>
                  </a:lnTo>
                  <a:lnTo>
                    <a:pt x="176" y="20"/>
                  </a:lnTo>
                  <a:lnTo>
                    <a:pt x="191" y="8"/>
                  </a:lnTo>
                  <a:lnTo>
                    <a:pt x="191" y="8"/>
                  </a:lnTo>
                  <a:lnTo>
                    <a:pt x="192" y="7"/>
                  </a:lnTo>
                  <a:lnTo>
                    <a:pt x="193" y="5"/>
                  </a:lnTo>
                  <a:lnTo>
                    <a:pt x="192" y="2"/>
                  </a:lnTo>
                  <a:lnTo>
                    <a:pt x="191" y="0"/>
                  </a:lnTo>
                  <a:lnTo>
                    <a:pt x="189" y="0"/>
                  </a:lnTo>
                  <a:lnTo>
                    <a:pt x="188" y="0"/>
                  </a:lnTo>
                  <a:lnTo>
                    <a:pt x="186" y="0"/>
                  </a:lnTo>
                  <a:lnTo>
                    <a:pt x="18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2" name="Freeform 1004"/>
            <p:cNvSpPr/>
            <p:nvPr/>
          </p:nvSpPr>
          <p:spPr bwMode="auto">
            <a:xfrm>
              <a:off x="4352926" y="2282826"/>
              <a:ext cx="65088" cy="74613"/>
            </a:xfrm>
            <a:custGeom>
              <a:avLst/>
              <a:gdLst/>
              <a:ahLst/>
              <a:cxnLst>
                <a:cxn ang="0">
                  <a:pos x="115" y="2"/>
                </a:cxn>
                <a:cxn ang="0">
                  <a:pos x="115" y="2"/>
                </a:cxn>
                <a:cxn ang="0">
                  <a:pos x="109" y="9"/>
                </a:cxn>
                <a:cxn ang="0">
                  <a:pos x="102" y="16"/>
                </a:cxn>
                <a:cxn ang="0">
                  <a:pos x="89" y="31"/>
                </a:cxn>
                <a:cxn ang="0">
                  <a:pos x="74" y="44"/>
                </a:cxn>
                <a:cxn ang="0">
                  <a:pos x="67" y="52"/>
                </a:cxn>
                <a:cxn ang="0">
                  <a:pos x="61" y="59"/>
                </a:cxn>
                <a:cxn ang="0">
                  <a:pos x="61" y="59"/>
                </a:cxn>
                <a:cxn ang="0">
                  <a:pos x="1" y="133"/>
                </a:cxn>
                <a:cxn ang="0">
                  <a:pos x="1" y="133"/>
                </a:cxn>
                <a:cxn ang="0">
                  <a:pos x="0" y="136"/>
                </a:cxn>
                <a:cxn ang="0">
                  <a:pos x="0" y="138"/>
                </a:cxn>
                <a:cxn ang="0">
                  <a:pos x="3" y="141"/>
                </a:cxn>
                <a:cxn ang="0">
                  <a:pos x="4" y="142"/>
                </a:cxn>
                <a:cxn ang="0">
                  <a:pos x="6" y="142"/>
                </a:cxn>
                <a:cxn ang="0">
                  <a:pos x="7" y="142"/>
                </a:cxn>
                <a:cxn ang="0">
                  <a:pos x="9" y="141"/>
                </a:cxn>
                <a:cxn ang="0">
                  <a:pos x="9" y="141"/>
                </a:cxn>
                <a:cxn ang="0">
                  <a:pos x="67" y="66"/>
                </a:cxn>
                <a:cxn ang="0">
                  <a:pos x="67" y="66"/>
                </a:cxn>
                <a:cxn ang="0">
                  <a:pos x="74" y="58"/>
                </a:cxn>
                <a:cxn ang="0">
                  <a:pos x="81" y="51"/>
                </a:cxn>
                <a:cxn ang="0">
                  <a:pos x="96" y="36"/>
                </a:cxn>
                <a:cxn ang="0">
                  <a:pos x="110" y="23"/>
                </a:cxn>
                <a:cxn ang="0">
                  <a:pos x="118" y="14"/>
                </a:cxn>
                <a:cxn ang="0">
                  <a:pos x="124" y="6"/>
                </a:cxn>
                <a:cxn ang="0">
                  <a:pos x="124" y="6"/>
                </a:cxn>
                <a:cxn ang="0">
                  <a:pos x="125" y="5"/>
                </a:cxn>
                <a:cxn ang="0">
                  <a:pos x="124" y="3"/>
                </a:cxn>
                <a:cxn ang="0">
                  <a:pos x="124" y="2"/>
                </a:cxn>
                <a:cxn ang="0">
                  <a:pos x="122" y="1"/>
                </a:cxn>
                <a:cxn ang="0">
                  <a:pos x="119" y="0"/>
                </a:cxn>
                <a:cxn ang="0">
                  <a:pos x="117" y="0"/>
                </a:cxn>
                <a:cxn ang="0">
                  <a:pos x="115" y="2"/>
                </a:cxn>
                <a:cxn ang="0">
                  <a:pos x="115" y="2"/>
                </a:cxn>
              </a:cxnLst>
              <a:rect l="0" t="0" r="r" b="b"/>
              <a:pathLst>
                <a:path w="125" h="142">
                  <a:moveTo>
                    <a:pt x="115" y="2"/>
                  </a:moveTo>
                  <a:lnTo>
                    <a:pt x="115" y="2"/>
                  </a:lnTo>
                  <a:lnTo>
                    <a:pt x="109" y="9"/>
                  </a:lnTo>
                  <a:lnTo>
                    <a:pt x="102" y="16"/>
                  </a:lnTo>
                  <a:lnTo>
                    <a:pt x="89" y="31"/>
                  </a:lnTo>
                  <a:lnTo>
                    <a:pt x="74" y="44"/>
                  </a:lnTo>
                  <a:lnTo>
                    <a:pt x="67" y="52"/>
                  </a:lnTo>
                  <a:lnTo>
                    <a:pt x="61" y="59"/>
                  </a:lnTo>
                  <a:lnTo>
                    <a:pt x="61" y="59"/>
                  </a:lnTo>
                  <a:lnTo>
                    <a:pt x="1" y="133"/>
                  </a:lnTo>
                  <a:lnTo>
                    <a:pt x="1" y="133"/>
                  </a:lnTo>
                  <a:lnTo>
                    <a:pt x="0" y="136"/>
                  </a:lnTo>
                  <a:lnTo>
                    <a:pt x="0" y="138"/>
                  </a:lnTo>
                  <a:lnTo>
                    <a:pt x="3" y="141"/>
                  </a:lnTo>
                  <a:lnTo>
                    <a:pt x="4" y="142"/>
                  </a:lnTo>
                  <a:lnTo>
                    <a:pt x="6" y="142"/>
                  </a:lnTo>
                  <a:lnTo>
                    <a:pt x="7" y="142"/>
                  </a:lnTo>
                  <a:lnTo>
                    <a:pt x="9" y="141"/>
                  </a:lnTo>
                  <a:lnTo>
                    <a:pt x="9" y="141"/>
                  </a:lnTo>
                  <a:lnTo>
                    <a:pt x="67" y="66"/>
                  </a:lnTo>
                  <a:lnTo>
                    <a:pt x="67" y="66"/>
                  </a:lnTo>
                  <a:lnTo>
                    <a:pt x="74" y="58"/>
                  </a:lnTo>
                  <a:lnTo>
                    <a:pt x="81" y="51"/>
                  </a:lnTo>
                  <a:lnTo>
                    <a:pt x="96" y="36"/>
                  </a:lnTo>
                  <a:lnTo>
                    <a:pt x="110" y="23"/>
                  </a:lnTo>
                  <a:lnTo>
                    <a:pt x="118" y="14"/>
                  </a:lnTo>
                  <a:lnTo>
                    <a:pt x="124" y="6"/>
                  </a:lnTo>
                  <a:lnTo>
                    <a:pt x="124" y="6"/>
                  </a:lnTo>
                  <a:lnTo>
                    <a:pt x="125" y="5"/>
                  </a:lnTo>
                  <a:lnTo>
                    <a:pt x="124" y="3"/>
                  </a:lnTo>
                  <a:lnTo>
                    <a:pt x="124" y="2"/>
                  </a:lnTo>
                  <a:lnTo>
                    <a:pt x="122" y="1"/>
                  </a:lnTo>
                  <a:lnTo>
                    <a:pt x="119" y="0"/>
                  </a:lnTo>
                  <a:lnTo>
                    <a:pt x="117" y="0"/>
                  </a:lnTo>
                  <a:lnTo>
                    <a:pt x="115" y="2"/>
                  </a:lnTo>
                  <a:lnTo>
                    <a:pt x="115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3" name="Freeform 1005"/>
            <p:cNvSpPr/>
            <p:nvPr/>
          </p:nvSpPr>
          <p:spPr bwMode="auto">
            <a:xfrm>
              <a:off x="4564063" y="2312988"/>
              <a:ext cx="49213" cy="65088"/>
            </a:xfrm>
            <a:custGeom>
              <a:avLst/>
              <a:gdLst/>
              <a:ahLst/>
              <a:cxnLst>
                <a:cxn ang="0">
                  <a:pos x="82" y="3"/>
                </a:cxn>
                <a:cxn ang="0">
                  <a:pos x="82" y="3"/>
                </a:cxn>
                <a:cxn ang="0">
                  <a:pos x="78" y="11"/>
                </a:cxn>
                <a:cxn ang="0">
                  <a:pos x="74" y="19"/>
                </a:cxn>
                <a:cxn ang="0">
                  <a:pos x="63" y="35"/>
                </a:cxn>
                <a:cxn ang="0">
                  <a:pos x="50" y="50"/>
                </a:cxn>
                <a:cxn ang="0">
                  <a:pos x="45" y="57"/>
                </a:cxn>
                <a:cxn ang="0">
                  <a:pos x="40" y="65"/>
                </a:cxn>
                <a:cxn ang="0">
                  <a:pos x="40" y="65"/>
                </a:cxn>
                <a:cxn ang="0">
                  <a:pos x="33" y="80"/>
                </a:cxn>
                <a:cxn ang="0">
                  <a:pos x="28" y="87"/>
                </a:cxn>
                <a:cxn ang="0">
                  <a:pos x="23" y="93"/>
                </a:cxn>
                <a:cxn ang="0">
                  <a:pos x="23" y="93"/>
                </a:cxn>
                <a:cxn ang="0">
                  <a:pos x="11" y="103"/>
                </a:cxn>
                <a:cxn ang="0">
                  <a:pos x="6" y="110"/>
                </a:cxn>
                <a:cxn ang="0">
                  <a:pos x="0" y="116"/>
                </a:cxn>
                <a:cxn ang="0">
                  <a:pos x="0" y="116"/>
                </a:cxn>
                <a:cxn ang="0">
                  <a:pos x="0" y="118"/>
                </a:cxn>
                <a:cxn ang="0">
                  <a:pos x="0" y="120"/>
                </a:cxn>
                <a:cxn ang="0">
                  <a:pos x="2" y="121"/>
                </a:cxn>
                <a:cxn ang="0">
                  <a:pos x="3" y="122"/>
                </a:cxn>
                <a:cxn ang="0">
                  <a:pos x="4" y="123"/>
                </a:cxn>
                <a:cxn ang="0">
                  <a:pos x="6" y="123"/>
                </a:cxn>
                <a:cxn ang="0">
                  <a:pos x="8" y="122"/>
                </a:cxn>
                <a:cxn ang="0">
                  <a:pos x="9" y="121"/>
                </a:cxn>
                <a:cxn ang="0">
                  <a:pos x="9" y="121"/>
                </a:cxn>
                <a:cxn ang="0">
                  <a:pos x="14" y="114"/>
                </a:cxn>
                <a:cxn ang="0">
                  <a:pos x="20" y="108"/>
                </a:cxn>
                <a:cxn ang="0">
                  <a:pos x="34" y="96"/>
                </a:cxn>
                <a:cxn ang="0">
                  <a:pos x="34" y="96"/>
                </a:cxn>
                <a:cxn ang="0">
                  <a:pos x="38" y="91"/>
                </a:cxn>
                <a:cxn ang="0">
                  <a:pos x="41" y="84"/>
                </a:cxn>
                <a:cxn ang="0">
                  <a:pos x="48" y="70"/>
                </a:cxn>
                <a:cxn ang="0">
                  <a:pos x="48" y="70"/>
                </a:cxn>
                <a:cxn ang="0">
                  <a:pos x="53" y="62"/>
                </a:cxn>
                <a:cxn ang="0">
                  <a:pos x="59" y="54"/>
                </a:cxn>
                <a:cxn ang="0">
                  <a:pos x="71" y="38"/>
                </a:cxn>
                <a:cxn ang="0">
                  <a:pos x="82" y="23"/>
                </a:cxn>
                <a:cxn ang="0">
                  <a:pos x="88" y="14"/>
                </a:cxn>
                <a:cxn ang="0">
                  <a:pos x="92" y="5"/>
                </a:cxn>
                <a:cxn ang="0">
                  <a:pos x="92" y="5"/>
                </a:cxn>
                <a:cxn ang="0">
                  <a:pos x="92" y="3"/>
                </a:cxn>
                <a:cxn ang="0">
                  <a:pos x="92" y="2"/>
                </a:cxn>
                <a:cxn ang="0">
                  <a:pos x="91" y="1"/>
                </a:cxn>
                <a:cxn ang="0">
                  <a:pos x="89" y="0"/>
                </a:cxn>
                <a:cxn ang="0">
                  <a:pos x="85" y="0"/>
                </a:cxn>
                <a:cxn ang="0">
                  <a:pos x="83" y="1"/>
                </a:cxn>
                <a:cxn ang="0">
                  <a:pos x="82" y="3"/>
                </a:cxn>
                <a:cxn ang="0">
                  <a:pos x="82" y="3"/>
                </a:cxn>
              </a:cxnLst>
              <a:rect l="0" t="0" r="r" b="b"/>
              <a:pathLst>
                <a:path w="92" h="123">
                  <a:moveTo>
                    <a:pt x="82" y="3"/>
                  </a:moveTo>
                  <a:lnTo>
                    <a:pt x="82" y="3"/>
                  </a:lnTo>
                  <a:lnTo>
                    <a:pt x="78" y="11"/>
                  </a:lnTo>
                  <a:lnTo>
                    <a:pt x="74" y="19"/>
                  </a:lnTo>
                  <a:lnTo>
                    <a:pt x="63" y="35"/>
                  </a:lnTo>
                  <a:lnTo>
                    <a:pt x="50" y="50"/>
                  </a:lnTo>
                  <a:lnTo>
                    <a:pt x="45" y="57"/>
                  </a:lnTo>
                  <a:lnTo>
                    <a:pt x="40" y="65"/>
                  </a:lnTo>
                  <a:lnTo>
                    <a:pt x="40" y="65"/>
                  </a:lnTo>
                  <a:lnTo>
                    <a:pt x="33" y="80"/>
                  </a:lnTo>
                  <a:lnTo>
                    <a:pt x="28" y="87"/>
                  </a:lnTo>
                  <a:lnTo>
                    <a:pt x="23" y="93"/>
                  </a:lnTo>
                  <a:lnTo>
                    <a:pt x="23" y="93"/>
                  </a:lnTo>
                  <a:lnTo>
                    <a:pt x="11" y="103"/>
                  </a:lnTo>
                  <a:lnTo>
                    <a:pt x="6" y="110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0" y="118"/>
                  </a:lnTo>
                  <a:lnTo>
                    <a:pt x="0" y="120"/>
                  </a:lnTo>
                  <a:lnTo>
                    <a:pt x="2" y="121"/>
                  </a:lnTo>
                  <a:lnTo>
                    <a:pt x="3" y="122"/>
                  </a:lnTo>
                  <a:lnTo>
                    <a:pt x="4" y="123"/>
                  </a:lnTo>
                  <a:lnTo>
                    <a:pt x="6" y="123"/>
                  </a:lnTo>
                  <a:lnTo>
                    <a:pt x="8" y="122"/>
                  </a:lnTo>
                  <a:lnTo>
                    <a:pt x="9" y="121"/>
                  </a:lnTo>
                  <a:lnTo>
                    <a:pt x="9" y="121"/>
                  </a:lnTo>
                  <a:lnTo>
                    <a:pt x="14" y="114"/>
                  </a:lnTo>
                  <a:lnTo>
                    <a:pt x="20" y="108"/>
                  </a:lnTo>
                  <a:lnTo>
                    <a:pt x="34" y="96"/>
                  </a:lnTo>
                  <a:lnTo>
                    <a:pt x="34" y="96"/>
                  </a:lnTo>
                  <a:lnTo>
                    <a:pt x="38" y="91"/>
                  </a:lnTo>
                  <a:lnTo>
                    <a:pt x="41" y="84"/>
                  </a:lnTo>
                  <a:lnTo>
                    <a:pt x="48" y="70"/>
                  </a:lnTo>
                  <a:lnTo>
                    <a:pt x="48" y="70"/>
                  </a:lnTo>
                  <a:lnTo>
                    <a:pt x="53" y="62"/>
                  </a:lnTo>
                  <a:lnTo>
                    <a:pt x="59" y="54"/>
                  </a:lnTo>
                  <a:lnTo>
                    <a:pt x="71" y="38"/>
                  </a:lnTo>
                  <a:lnTo>
                    <a:pt x="82" y="23"/>
                  </a:lnTo>
                  <a:lnTo>
                    <a:pt x="88" y="14"/>
                  </a:lnTo>
                  <a:lnTo>
                    <a:pt x="92" y="5"/>
                  </a:lnTo>
                  <a:lnTo>
                    <a:pt x="92" y="5"/>
                  </a:lnTo>
                  <a:lnTo>
                    <a:pt x="92" y="3"/>
                  </a:lnTo>
                  <a:lnTo>
                    <a:pt x="92" y="2"/>
                  </a:lnTo>
                  <a:lnTo>
                    <a:pt x="91" y="1"/>
                  </a:lnTo>
                  <a:lnTo>
                    <a:pt x="89" y="0"/>
                  </a:lnTo>
                  <a:lnTo>
                    <a:pt x="85" y="0"/>
                  </a:lnTo>
                  <a:lnTo>
                    <a:pt x="83" y="1"/>
                  </a:lnTo>
                  <a:lnTo>
                    <a:pt x="82" y="3"/>
                  </a:lnTo>
                  <a:lnTo>
                    <a:pt x="82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4" name="Freeform 1006"/>
            <p:cNvSpPr/>
            <p:nvPr/>
          </p:nvSpPr>
          <p:spPr bwMode="auto">
            <a:xfrm>
              <a:off x="4624388" y="2316163"/>
              <a:ext cx="38100" cy="47625"/>
            </a:xfrm>
            <a:custGeom>
              <a:avLst/>
              <a:gdLst/>
              <a:ahLst/>
              <a:cxnLst>
                <a:cxn ang="0">
                  <a:pos x="64" y="4"/>
                </a:cxn>
                <a:cxn ang="0">
                  <a:pos x="64" y="4"/>
                </a:cxn>
                <a:cxn ang="0">
                  <a:pos x="63" y="10"/>
                </a:cxn>
                <a:cxn ang="0">
                  <a:pos x="60" y="16"/>
                </a:cxn>
                <a:cxn ang="0">
                  <a:pos x="55" y="22"/>
                </a:cxn>
                <a:cxn ang="0">
                  <a:pos x="51" y="27"/>
                </a:cxn>
                <a:cxn ang="0">
                  <a:pos x="42" y="37"/>
                </a:cxn>
                <a:cxn ang="0">
                  <a:pos x="33" y="47"/>
                </a:cxn>
                <a:cxn ang="0">
                  <a:pos x="33" y="47"/>
                </a:cxn>
                <a:cxn ang="0">
                  <a:pos x="16" y="64"/>
                </a:cxn>
                <a:cxn ang="0">
                  <a:pos x="0" y="85"/>
                </a:cxn>
                <a:cxn ang="0">
                  <a:pos x="0" y="85"/>
                </a:cxn>
                <a:cxn ang="0">
                  <a:pos x="0" y="86"/>
                </a:cxn>
                <a:cxn ang="0">
                  <a:pos x="0" y="88"/>
                </a:cxn>
                <a:cxn ang="0">
                  <a:pos x="2" y="89"/>
                </a:cxn>
                <a:cxn ang="0">
                  <a:pos x="3" y="91"/>
                </a:cxn>
                <a:cxn ang="0">
                  <a:pos x="6" y="91"/>
                </a:cxn>
                <a:cxn ang="0">
                  <a:pos x="8" y="91"/>
                </a:cxn>
                <a:cxn ang="0">
                  <a:pos x="9" y="89"/>
                </a:cxn>
                <a:cxn ang="0">
                  <a:pos x="9" y="89"/>
                </a:cxn>
                <a:cxn ang="0">
                  <a:pos x="19" y="76"/>
                </a:cxn>
                <a:cxn ang="0">
                  <a:pos x="30" y="63"/>
                </a:cxn>
                <a:cxn ang="0">
                  <a:pos x="52" y="39"/>
                </a:cxn>
                <a:cxn ang="0">
                  <a:pos x="52" y="39"/>
                </a:cxn>
                <a:cxn ang="0">
                  <a:pos x="60" y="32"/>
                </a:cxn>
                <a:cxn ang="0">
                  <a:pos x="66" y="24"/>
                </a:cxn>
                <a:cxn ang="0">
                  <a:pos x="71" y="14"/>
                </a:cxn>
                <a:cxn ang="0">
                  <a:pos x="72" y="9"/>
                </a:cxn>
                <a:cxn ang="0">
                  <a:pos x="73" y="4"/>
                </a:cxn>
                <a:cxn ang="0">
                  <a:pos x="73" y="4"/>
                </a:cxn>
                <a:cxn ang="0">
                  <a:pos x="73" y="2"/>
                </a:cxn>
                <a:cxn ang="0">
                  <a:pos x="72" y="1"/>
                </a:cxn>
                <a:cxn ang="0">
                  <a:pos x="71" y="0"/>
                </a:cxn>
                <a:cxn ang="0">
                  <a:pos x="69" y="0"/>
                </a:cxn>
                <a:cxn ang="0">
                  <a:pos x="66" y="1"/>
                </a:cxn>
                <a:cxn ang="0">
                  <a:pos x="65" y="2"/>
                </a:cxn>
                <a:cxn ang="0">
                  <a:pos x="64" y="4"/>
                </a:cxn>
                <a:cxn ang="0">
                  <a:pos x="64" y="4"/>
                </a:cxn>
              </a:cxnLst>
              <a:rect l="0" t="0" r="r" b="b"/>
              <a:pathLst>
                <a:path w="73" h="91">
                  <a:moveTo>
                    <a:pt x="64" y="4"/>
                  </a:moveTo>
                  <a:lnTo>
                    <a:pt x="64" y="4"/>
                  </a:lnTo>
                  <a:lnTo>
                    <a:pt x="63" y="10"/>
                  </a:lnTo>
                  <a:lnTo>
                    <a:pt x="60" y="16"/>
                  </a:lnTo>
                  <a:lnTo>
                    <a:pt x="55" y="22"/>
                  </a:lnTo>
                  <a:lnTo>
                    <a:pt x="51" y="27"/>
                  </a:lnTo>
                  <a:lnTo>
                    <a:pt x="42" y="37"/>
                  </a:lnTo>
                  <a:lnTo>
                    <a:pt x="33" y="47"/>
                  </a:lnTo>
                  <a:lnTo>
                    <a:pt x="33" y="47"/>
                  </a:lnTo>
                  <a:lnTo>
                    <a:pt x="16" y="64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86"/>
                  </a:lnTo>
                  <a:lnTo>
                    <a:pt x="0" y="88"/>
                  </a:lnTo>
                  <a:lnTo>
                    <a:pt x="2" y="89"/>
                  </a:lnTo>
                  <a:lnTo>
                    <a:pt x="3" y="91"/>
                  </a:lnTo>
                  <a:lnTo>
                    <a:pt x="6" y="91"/>
                  </a:lnTo>
                  <a:lnTo>
                    <a:pt x="8" y="91"/>
                  </a:lnTo>
                  <a:lnTo>
                    <a:pt x="9" y="89"/>
                  </a:lnTo>
                  <a:lnTo>
                    <a:pt x="9" y="89"/>
                  </a:lnTo>
                  <a:lnTo>
                    <a:pt x="19" y="76"/>
                  </a:lnTo>
                  <a:lnTo>
                    <a:pt x="30" y="63"/>
                  </a:lnTo>
                  <a:lnTo>
                    <a:pt x="52" y="39"/>
                  </a:lnTo>
                  <a:lnTo>
                    <a:pt x="52" y="39"/>
                  </a:lnTo>
                  <a:lnTo>
                    <a:pt x="60" y="32"/>
                  </a:lnTo>
                  <a:lnTo>
                    <a:pt x="66" y="24"/>
                  </a:lnTo>
                  <a:lnTo>
                    <a:pt x="71" y="14"/>
                  </a:lnTo>
                  <a:lnTo>
                    <a:pt x="72" y="9"/>
                  </a:lnTo>
                  <a:lnTo>
                    <a:pt x="73" y="4"/>
                  </a:lnTo>
                  <a:lnTo>
                    <a:pt x="73" y="4"/>
                  </a:lnTo>
                  <a:lnTo>
                    <a:pt x="73" y="2"/>
                  </a:lnTo>
                  <a:lnTo>
                    <a:pt x="72" y="1"/>
                  </a:lnTo>
                  <a:lnTo>
                    <a:pt x="71" y="0"/>
                  </a:lnTo>
                  <a:lnTo>
                    <a:pt x="69" y="0"/>
                  </a:lnTo>
                  <a:lnTo>
                    <a:pt x="66" y="1"/>
                  </a:lnTo>
                  <a:lnTo>
                    <a:pt x="65" y="2"/>
                  </a:lnTo>
                  <a:lnTo>
                    <a:pt x="64" y="4"/>
                  </a:lnTo>
                  <a:lnTo>
                    <a:pt x="64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5" name="Freeform 1007"/>
            <p:cNvSpPr/>
            <p:nvPr/>
          </p:nvSpPr>
          <p:spPr bwMode="auto">
            <a:xfrm>
              <a:off x="4687888" y="2322513"/>
              <a:ext cx="25400" cy="34925"/>
            </a:xfrm>
            <a:custGeom>
              <a:avLst/>
              <a:gdLst/>
              <a:ahLst/>
              <a:cxnLst>
                <a:cxn ang="0">
                  <a:pos x="38" y="2"/>
                </a:cxn>
                <a:cxn ang="0">
                  <a:pos x="38" y="2"/>
                </a:cxn>
                <a:cxn ang="0">
                  <a:pos x="1" y="59"/>
                </a:cxn>
                <a:cxn ang="0">
                  <a:pos x="1" y="59"/>
                </a:cxn>
                <a:cxn ang="0">
                  <a:pos x="0" y="62"/>
                </a:cxn>
                <a:cxn ang="0">
                  <a:pos x="0" y="64"/>
                </a:cxn>
                <a:cxn ang="0">
                  <a:pos x="1" y="65"/>
                </a:cxn>
                <a:cxn ang="0">
                  <a:pos x="2" y="66"/>
                </a:cxn>
                <a:cxn ang="0">
                  <a:pos x="4" y="67"/>
                </a:cxn>
                <a:cxn ang="0">
                  <a:pos x="6" y="67"/>
                </a:cxn>
                <a:cxn ang="0">
                  <a:pos x="7" y="66"/>
                </a:cxn>
                <a:cxn ang="0">
                  <a:pos x="9" y="65"/>
                </a:cxn>
                <a:cxn ang="0">
                  <a:pos x="9" y="65"/>
                </a:cxn>
                <a:cxn ang="0">
                  <a:pos x="46" y="8"/>
                </a:cxn>
                <a:cxn ang="0">
                  <a:pos x="46" y="8"/>
                </a:cxn>
                <a:cxn ang="0">
                  <a:pos x="47" y="6"/>
                </a:cxn>
                <a:cxn ang="0">
                  <a:pos x="47" y="4"/>
                </a:cxn>
                <a:cxn ang="0">
                  <a:pos x="46" y="2"/>
                </a:cxn>
                <a:cxn ang="0">
                  <a:pos x="45" y="1"/>
                </a:cxn>
                <a:cxn ang="0">
                  <a:pos x="43" y="0"/>
                </a:cxn>
                <a:cxn ang="0">
                  <a:pos x="41" y="0"/>
                </a:cxn>
                <a:cxn ang="0">
                  <a:pos x="40" y="1"/>
                </a:cxn>
                <a:cxn ang="0">
                  <a:pos x="38" y="2"/>
                </a:cxn>
                <a:cxn ang="0">
                  <a:pos x="38" y="2"/>
                </a:cxn>
              </a:cxnLst>
              <a:rect l="0" t="0" r="r" b="b"/>
              <a:pathLst>
                <a:path w="47" h="67">
                  <a:moveTo>
                    <a:pt x="38" y="2"/>
                  </a:moveTo>
                  <a:lnTo>
                    <a:pt x="38" y="2"/>
                  </a:lnTo>
                  <a:lnTo>
                    <a:pt x="1" y="59"/>
                  </a:lnTo>
                  <a:lnTo>
                    <a:pt x="1" y="59"/>
                  </a:lnTo>
                  <a:lnTo>
                    <a:pt x="0" y="62"/>
                  </a:lnTo>
                  <a:lnTo>
                    <a:pt x="0" y="64"/>
                  </a:lnTo>
                  <a:lnTo>
                    <a:pt x="1" y="65"/>
                  </a:lnTo>
                  <a:lnTo>
                    <a:pt x="2" y="66"/>
                  </a:lnTo>
                  <a:lnTo>
                    <a:pt x="4" y="67"/>
                  </a:lnTo>
                  <a:lnTo>
                    <a:pt x="6" y="67"/>
                  </a:lnTo>
                  <a:lnTo>
                    <a:pt x="7" y="66"/>
                  </a:lnTo>
                  <a:lnTo>
                    <a:pt x="9" y="65"/>
                  </a:lnTo>
                  <a:lnTo>
                    <a:pt x="9" y="65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7" y="6"/>
                  </a:lnTo>
                  <a:lnTo>
                    <a:pt x="47" y="4"/>
                  </a:lnTo>
                  <a:lnTo>
                    <a:pt x="46" y="2"/>
                  </a:lnTo>
                  <a:lnTo>
                    <a:pt x="45" y="1"/>
                  </a:lnTo>
                  <a:lnTo>
                    <a:pt x="43" y="0"/>
                  </a:lnTo>
                  <a:lnTo>
                    <a:pt x="41" y="0"/>
                  </a:lnTo>
                  <a:lnTo>
                    <a:pt x="40" y="1"/>
                  </a:lnTo>
                  <a:lnTo>
                    <a:pt x="38" y="2"/>
                  </a:lnTo>
                  <a:lnTo>
                    <a:pt x="3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8" name="Freeform 1008"/>
            <p:cNvSpPr/>
            <p:nvPr/>
          </p:nvSpPr>
          <p:spPr bwMode="auto">
            <a:xfrm>
              <a:off x="4095751" y="2149476"/>
              <a:ext cx="746125" cy="649288"/>
            </a:xfrm>
            <a:custGeom>
              <a:avLst/>
              <a:gdLst/>
              <a:ahLst/>
              <a:cxnLst>
                <a:cxn ang="0">
                  <a:pos x="1140" y="1223"/>
                </a:cxn>
                <a:cxn ang="0">
                  <a:pos x="915" y="1215"/>
                </a:cxn>
                <a:cxn ang="0">
                  <a:pos x="541" y="1215"/>
                </a:cxn>
                <a:cxn ang="0">
                  <a:pos x="268" y="1224"/>
                </a:cxn>
                <a:cxn ang="0">
                  <a:pos x="95" y="1200"/>
                </a:cxn>
                <a:cxn ang="0">
                  <a:pos x="40" y="1159"/>
                </a:cxn>
                <a:cxn ang="0">
                  <a:pos x="16" y="1026"/>
                </a:cxn>
                <a:cxn ang="0">
                  <a:pos x="25" y="1009"/>
                </a:cxn>
                <a:cxn ang="0">
                  <a:pos x="19" y="875"/>
                </a:cxn>
                <a:cxn ang="0">
                  <a:pos x="9" y="625"/>
                </a:cxn>
                <a:cxn ang="0">
                  <a:pos x="6" y="418"/>
                </a:cxn>
                <a:cxn ang="0">
                  <a:pos x="7" y="289"/>
                </a:cxn>
                <a:cxn ang="0">
                  <a:pos x="52" y="230"/>
                </a:cxn>
                <a:cxn ang="0">
                  <a:pos x="151" y="213"/>
                </a:cxn>
                <a:cxn ang="0">
                  <a:pos x="235" y="218"/>
                </a:cxn>
                <a:cxn ang="0">
                  <a:pos x="289" y="31"/>
                </a:cxn>
                <a:cxn ang="0">
                  <a:pos x="307" y="12"/>
                </a:cxn>
                <a:cxn ang="0">
                  <a:pos x="441" y="1"/>
                </a:cxn>
                <a:cxn ang="0">
                  <a:pos x="695" y="15"/>
                </a:cxn>
                <a:cxn ang="0">
                  <a:pos x="756" y="83"/>
                </a:cxn>
                <a:cxn ang="0">
                  <a:pos x="793" y="203"/>
                </a:cxn>
                <a:cxn ang="0">
                  <a:pos x="1105" y="200"/>
                </a:cxn>
                <a:cxn ang="0">
                  <a:pos x="1230" y="198"/>
                </a:cxn>
                <a:cxn ang="0">
                  <a:pos x="1356" y="241"/>
                </a:cxn>
                <a:cxn ang="0">
                  <a:pos x="1396" y="318"/>
                </a:cxn>
                <a:cxn ang="0">
                  <a:pos x="1403" y="390"/>
                </a:cxn>
                <a:cxn ang="0">
                  <a:pos x="1406" y="426"/>
                </a:cxn>
                <a:cxn ang="0">
                  <a:pos x="1379" y="431"/>
                </a:cxn>
                <a:cxn ang="0">
                  <a:pos x="1365" y="363"/>
                </a:cxn>
                <a:cxn ang="0">
                  <a:pos x="1332" y="271"/>
                </a:cxn>
                <a:cxn ang="0">
                  <a:pos x="1211" y="232"/>
                </a:cxn>
                <a:cxn ang="0">
                  <a:pos x="1047" y="238"/>
                </a:cxn>
                <a:cxn ang="0">
                  <a:pos x="777" y="239"/>
                </a:cxn>
                <a:cxn ang="0">
                  <a:pos x="760" y="229"/>
                </a:cxn>
                <a:cxn ang="0">
                  <a:pos x="747" y="174"/>
                </a:cxn>
                <a:cxn ang="0">
                  <a:pos x="714" y="77"/>
                </a:cxn>
                <a:cxn ang="0">
                  <a:pos x="647" y="43"/>
                </a:cxn>
                <a:cxn ang="0">
                  <a:pos x="476" y="39"/>
                </a:cxn>
                <a:cxn ang="0">
                  <a:pos x="320" y="66"/>
                </a:cxn>
                <a:cxn ang="0">
                  <a:pos x="298" y="168"/>
                </a:cxn>
                <a:cxn ang="0">
                  <a:pos x="267" y="232"/>
                </a:cxn>
                <a:cxn ang="0">
                  <a:pos x="264" y="252"/>
                </a:cxn>
                <a:cxn ang="0">
                  <a:pos x="245" y="258"/>
                </a:cxn>
                <a:cxn ang="0">
                  <a:pos x="175" y="252"/>
                </a:cxn>
                <a:cxn ang="0">
                  <a:pos x="80" y="259"/>
                </a:cxn>
                <a:cxn ang="0">
                  <a:pos x="44" y="298"/>
                </a:cxn>
                <a:cxn ang="0">
                  <a:pos x="46" y="541"/>
                </a:cxn>
                <a:cxn ang="0">
                  <a:pos x="55" y="893"/>
                </a:cxn>
                <a:cxn ang="0">
                  <a:pos x="56" y="1019"/>
                </a:cxn>
                <a:cxn ang="0">
                  <a:pos x="58" y="1106"/>
                </a:cxn>
                <a:cxn ang="0">
                  <a:pos x="101" y="1162"/>
                </a:cxn>
                <a:cxn ang="0">
                  <a:pos x="279" y="1186"/>
                </a:cxn>
                <a:cxn ang="0">
                  <a:pos x="440" y="1189"/>
                </a:cxn>
                <a:cxn ang="0">
                  <a:pos x="599" y="1178"/>
                </a:cxn>
                <a:cxn ang="0">
                  <a:pos x="880" y="1179"/>
                </a:cxn>
                <a:cxn ang="0">
                  <a:pos x="1084" y="1180"/>
                </a:cxn>
                <a:cxn ang="0">
                  <a:pos x="1208" y="1188"/>
                </a:cxn>
                <a:cxn ang="0">
                  <a:pos x="1248" y="1188"/>
                </a:cxn>
                <a:cxn ang="0">
                  <a:pos x="1276" y="1173"/>
                </a:cxn>
                <a:cxn ang="0">
                  <a:pos x="1296" y="1192"/>
                </a:cxn>
                <a:cxn ang="0">
                  <a:pos x="1261" y="1223"/>
                </a:cxn>
              </a:cxnLst>
              <a:rect l="0" t="0" r="r" b="b"/>
              <a:pathLst>
                <a:path w="1409" h="1227">
                  <a:moveTo>
                    <a:pt x="1221" y="1227"/>
                  </a:moveTo>
                  <a:lnTo>
                    <a:pt x="1221" y="1227"/>
                  </a:lnTo>
                  <a:lnTo>
                    <a:pt x="1205" y="1226"/>
                  </a:lnTo>
                  <a:lnTo>
                    <a:pt x="1190" y="1226"/>
                  </a:lnTo>
                  <a:lnTo>
                    <a:pt x="1190" y="1226"/>
                  </a:lnTo>
                  <a:lnTo>
                    <a:pt x="1176" y="1225"/>
                  </a:lnTo>
                  <a:lnTo>
                    <a:pt x="1176" y="1225"/>
                  </a:lnTo>
                  <a:lnTo>
                    <a:pt x="1140" y="1223"/>
                  </a:lnTo>
                  <a:lnTo>
                    <a:pt x="1105" y="1221"/>
                  </a:lnTo>
                  <a:lnTo>
                    <a:pt x="1104" y="1221"/>
                  </a:lnTo>
                  <a:lnTo>
                    <a:pt x="1104" y="1221"/>
                  </a:lnTo>
                  <a:lnTo>
                    <a:pt x="1049" y="1218"/>
                  </a:lnTo>
                  <a:lnTo>
                    <a:pt x="1021" y="1217"/>
                  </a:lnTo>
                  <a:lnTo>
                    <a:pt x="993" y="1216"/>
                  </a:lnTo>
                  <a:lnTo>
                    <a:pt x="993" y="1216"/>
                  </a:lnTo>
                  <a:lnTo>
                    <a:pt x="915" y="1215"/>
                  </a:lnTo>
                  <a:lnTo>
                    <a:pt x="838" y="1214"/>
                  </a:lnTo>
                  <a:lnTo>
                    <a:pt x="838" y="1214"/>
                  </a:lnTo>
                  <a:lnTo>
                    <a:pt x="760" y="1213"/>
                  </a:lnTo>
                  <a:lnTo>
                    <a:pt x="681" y="1212"/>
                  </a:lnTo>
                  <a:lnTo>
                    <a:pt x="681" y="1212"/>
                  </a:lnTo>
                  <a:lnTo>
                    <a:pt x="608" y="1213"/>
                  </a:lnTo>
                  <a:lnTo>
                    <a:pt x="541" y="1215"/>
                  </a:lnTo>
                  <a:lnTo>
                    <a:pt x="541" y="1215"/>
                  </a:lnTo>
                  <a:lnTo>
                    <a:pt x="494" y="1218"/>
                  </a:lnTo>
                  <a:lnTo>
                    <a:pt x="489" y="1218"/>
                  </a:lnTo>
                  <a:lnTo>
                    <a:pt x="489" y="1218"/>
                  </a:lnTo>
                  <a:lnTo>
                    <a:pt x="399" y="1223"/>
                  </a:lnTo>
                  <a:lnTo>
                    <a:pt x="354" y="1224"/>
                  </a:lnTo>
                  <a:lnTo>
                    <a:pt x="309" y="1225"/>
                  </a:lnTo>
                  <a:lnTo>
                    <a:pt x="309" y="1225"/>
                  </a:lnTo>
                  <a:lnTo>
                    <a:pt x="268" y="1224"/>
                  </a:lnTo>
                  <a:lnTo>
                    <a:pt x="228" y="1223"/>
                  </a:lnTo>
                  <a:lnTo>
                    <a:pt x="191" y="1220"/>
                  </a:lnTo>
                  <a:lnTo>
                    <a:pt x="157" y="1215"/>
                  </a:lnTo>
                  <a:lnTo>
                    <a:pt x="157" y="1215"/>
                  </a:lnTo>
                  <a:lnTo>
                    <a:pt x="141" y="1213"/>
                  </a:lnTo>
                  <a:lnTo>
                    <a:pt x="126" y="1209"/>
                  </a:lnTo>
                  <a:lnTo>
                    <a:pt x="109" y="1205"/>
                  </a:lnTo>
                  <a:lnTo>
                    <a:pt x="95" y="1200"/>
                  </a:lnTo>
                  <a:lnTo>
                    <a:pt x="80" y="1194"/>
                  </a:lnTo>
                  <a:lnTo>
                    <a:pt x="67" y="1187"/>
                  </a:lnTo>
                  <a:lnTo>
                    <a:pt x="61" y="1183"/>
                  </a:lnTo>
                  <a:lnTo>
                    <a:pt x="55" y="1177"/>
                  </a:lnTo>
                  <a:lnTo>
                    <a:pt x="50" y="1172"/>
                  </a:lnTo>
                  <a:lnTo>
                    <a:pt x="45" y="1167"/>
                  </a:lnTo>
                  <a:lnTo>
                    <a:pt x="45" y="1167"/>
                  </a:lnTo>
                  <a:lnTo>
                    <a:pt x="40" y="1159"/>
                  </a:lnTo>
                  <a:lnTo>
                    <a:pt x="36" y="1150"/>
                  </a:lnTo>
                  <a:lnTo>
                    <a:pt x="27" y="1134"/>
                  </a:lnTo>
                  <a:lnTo>
                    <a:pt x="22" y="1117"/>
                  </a:lnTo>
                  <a:lnTo>
                    <a:pt x="19" y="1101"/>
                  </a:lnTo>
                  <a:lnTo>
                    <a:pt x="17" y="1083"/>
                  </a:lnTo>
                  <a:lnTo>
                    <a:pt x="16" y="1065"/>
                  </a:lnTo>
                  <a:lnTo>
                    <a:pt x="16" y="1029"/>
                  </a:lnTo>
                  <a:lnTo>
                    <a:pt x="16" y="1026"/>
                  </a:lnTo>
                  <a:lnTo>
                    <a:pt x="16" y="1026"/>
                  </a:lnTo>
                  <a:lnTo>
                    <a:pt x="17" y="1023"/>
                  </a:lnTo>
                  <a:lnTo>
                    <a:pt x="18" y="1019"/>
                  </a:lnTo>
                  <a:lnTo>
                    <a:pt x="20" y="1016"/>
                  </a:lnTo>
                  <a:lnTo>
                    <a:pt x="23" y="1013"/>
                  </a:lnTo>
                  <a:lnTo>
                    <a:pt x="24" y="1012"/>
                  </a:lnTo>
                  <a:lnTo>
                    <a:pt x="25" y="1009"/>
                  </a:lnTo>
                  <a:lnTo>
                    <a:pt x="25" y="1009"/>
                  </a:lnTo>
                  <a:lnTo>
                    <a:pt x="25" y="1001"/>
                  </a:lnTo>
                  <a:lnTo>
                    <a:pt x="25" y="1001"/>
                  </a:lnTo>
                  <a:lnTo>
                    <a:pt x="23" y="961"/>
                  </a:lnTo>
                  <a:lnTo>
                    <a:pt x="23" y="959"/>
                  </a:lnTo>
                  <a:lnTo>
                    <a:pt x="23" y="959"/>
                  </a:lnTo>
                  <a:lnTo>
                    <a:pt x="22" y="927"/>
                  </a:lnTo>
                  <a:lnTo>
                    <a:pt x="22" y="927"/>
                  </a:lnTo>
                  <a:lnTo>
                    <a:pt x="19" y="875"/>
                  </a:lnTo>
                  <a:lnTo>
                    <a:pt x="19" y="875"/>
                  </a:lnTo>
                  <a:lnTo>
                    <a:pt x="18" y="830"/>
                  </a:lnTo>
                  <a:lnTo>
                    <a:pt x="15" y="786"/>
                  </a:lnTo>
                  <a:lnTo>
                    <a:pt x="15" y="786"/>
                  </a:lnTo>
                  <a:lnTo>
                    <a:pt x="12" y="759"/>
                  </a:lnTo>
                  <a:lnTo>
                    <a:pt x="11" y="732"/>
                  </a:lnTo>
                  <a:lnTo>
                    <a:pt x="9" y="679"/>
                  </a:lnTo>
                  <a:lnTo>
                    <a:pt x="9" y="625"/>
                  </a:lnTo>
                  <a:lnTo>
                    <a:pt x="10" y="572"/>
                  </a:lnTo>
                  <a:lnTo>
                    <a:pt x="10" y="570"/>
                  </a:lnTo>
                  <a:lnTo>
                    <a:pt x="10" y="570"/>
                  </a:lnTo>
                  <a:lnTo>
                    <a:pt x="10" y="522"/>
                  </a:lnTo>
                  <a:lnTo>
                    <a:pt x="10" y="475"/>
                  </a:lnTo>
                  <a:lnTo>
                    <a:pt x="10" y="475"/>
                  </a:lnTo>
                  <a:lnTo>
                    <a:pt x="9" y="448"/>
                  </a:lnTo>
                  <a:lnTo>
                    <a:pt x="6" y="418"/>
                  </a:lnTo>
                  <a:lnTo>
                    <a:pt x="6" y="418"/>
                  </a:lnTo>
                  <a:lnTo>
                    <a:pt x="2" y="394"/>
                  </a:lnTo>
                  <a:lnTo>
                    <a:pt x="0" y="370"/>
                  </a:lnTo>
                  <a:lnTo>
                    <a:pt x="0" y="345"/>
                  </a:lnTo>
                  <a:lnTo>
                    <a:pt x="0" y="322"/>
                  </a:lnTo>
                  <a:lnTo>
                    <a:pt x="2" y="311"/>
                  </a:lnTo>
                  <a:lnTo>
                    <a:pt x="3" y="299"/>
                  </a:lnTo>
                  <a:lnTo>
                    <a:pt x="7" y="289"/>
                  </a:lnTo>
                  <a:lnTo>
                    <a:pt x="10" y="279"/>
                  </a:lnTo>
                  <a:lnTo>
                    <a:pt x="14" y="269"/>
                  </a:lnTo>
                  <a:lnTo>
                    <a:pt x="20" y="260"/>
                  </a:lnTo>
                  <a:lnTo>
                    <a:pt x="26" y="252"/>
                  </a:lnTo>
                  <a:lnTo>
                    <a:pt x="34" y="243"/>
                  </a:lnTo>
                  <a:lnTo>
                    <a:pt x="34" y="243"/>
                  </a:lnTo>
                  <a:lnTo>
                    <a:pt x="42" y="236"/>
                  </a:lnTo>
                  <a:lnTo>
                    <a:pt x="52" y="230"/>
                  </a:lnTo>
                  <a:lnTo>
                    <a:pt x="63" y="225"/>
                  </a:lnTo>
                  <a:lnTo>
                    <a:pt x="74" y="221"/>
                  </a:lnTo>
                  <a:lnTo>
                    <a:pt x="87" y="218"/>
                  </a:lnTo>
                  <a:lnTo>
                    <a:pt x="101" y="214"/>
                  </a:lnTo>
                  <a:lnTo>
                    <a:pt x="116" y="213"/>
                  </a:lnTo>
                  <a:lnTo>
                    <a:pt x="133" y="213"/>
                  </a:lnTo>
                  <a:lnTo>
                    <a:pt x="133" y="213"/>
                  </a:lnTo>
                  <a:lnTo>
                    <a:pt x="151" y="213"/>
                  </a:lnTo>
                  <a:lnTo>
                    <a:pt x="167" y="214"/>
                  </a:lnTo>
                  <a:lnTo>
                    <a:pt x="202" y="218"/>
                  </a:lnTo>
                  <a:lnTo>
                    <a:pt x="204" y="218"/>
                  </a:lnTo>
                  <a:lnTo>
                    <a:pt x="204" y="218"/>
                  </a:lnTo>
                  <a:lnTo>
                    <a:pt x="228" y="221"/>
                  </a:lnTo>
                  <a:lnTo>
                    <a:pt x="233" y="221"/>
                  </a:lnTo>
                  <a:lnTo>
                    <a:pt x="235" y="218"/>
                  </a:lnTo>
                  <a:lnTo>
                    <a:pt x="235" y="218"/>
                  </a:lnTo>
                  <a:lnTo>
                    <a:pt x="245" y="193"/>
                  </a:lnTo>
                  <a:lnTo>
                    <a:pt x="255" y="169"/>
                  </a:lnTo>
                  <a:lnTo>
                    <a:pt x="264" y="146"/>
                  </a:lnTo>
                  <a:lnTo>
                    <a:pt x="271" y="122"/>
                  </a:lnTo>
                  <a:lnTo>
                    <a:pt x="277" y="98"/>
                  </a:lnTo>
                  <a:lnTo>
                    <a:pt x="282" y="76"/>
                  </a:lnTo>
                  <a:lnTo>
                    <a:pt x="286" y="53"/>
                  </a:lnTo>
                  <a:lnTo>
                    <a:pt x="289" y="31"/>
                  </a:lnTo>
                  <a:lnTo>
                    <a:pt x="289" y="31"/>
                  </a:lnTo>
                  <a:lnTo>
                    <a:pt x="291" y="25"/>
                  </a:lnTo>
                  <a:lnTo>
                    <a:pt x="294" y="20"/>
                  </a:lnTo>
                  <a:lnTo>
                    <a:pt x="298" y="17"/>
                  </a:lnTo>
                  <a:lnTo>
                    <a:pt x="304" y="13"/>
                  </a:lnTo>
                  <a:lnTo>
                    <a:pt x="306" y="13"/>
                  </a:lnTo>
                  <a:lnTo>
                    <a:pt x="307" y="12"/>
                  </a:lnTo>
                  <a:lnTo>
                    <a:pt x="307" y="12"/>
                  </a:lnTo>
                  <a:lnTo>
                    <a:pt x="310" y="9"/>
                  </a:lnTo>
                  <a:lnTo>
                    <a:pt x="312" y="8"/>
                  </a:lnTo>
                  <a:lnTo>
                    <a:pt x="316" y="7"/>
                  </a:lnTo>
                  <a:lnTo>
                    <a:pt x="320" y="6"/>
                  </a:lnTo>
                  <a:lnTo>
                    <a:pt x="320" y="6"/>
                  </a:lnTo>
                  <a:lnTo>
                    <a:pt x="361" y="4"/>
                  </a:lnTo>
                  <a:lnTo>
                    <a:pt x="401" y="2"/>
                  </a:lnTo>
                  <a:lnTo>
                    <a:pt x="441" y="1"/>
                  </a:lnTo>
                  <a:lnTo>
                    <a:pt x="479" y="0"/>
                  </a:lnTo>
                  <a:lnTo>
                    <a:pt x="479" y="0"/>
                  </a:lnTo>
                  <a:lnTo>
                    <a:pt x="532" y="1"/>
                  </a:lnTo>
                  <a:lnTo>
                    <a:pt x="584" y="3"/>
                  </a:lnTo>
                  <a:lnTo>
                    <a:pt x="634" y="7"/>
                  </a:lnTo>
                  <a:lnTo>
                    <a:pt x="681" y="12"/>
                  </a:lnTo>
                  <a:lnTo>
                    <a:pt x="681" y="12"/>
                  </a:lnTo>
                  <a:lnTo>
                    <a:pt x="695" y="15"/>
                  </a:lnTo>
                  <a:lnTo>
                    <a:pt x="707" y="20"/>
                  </a:lnTo>
                  <a:lnTo>
                    <a:pt x="719" y="26"/>
                  </a:lnTo>
                  <a:lnTo>
                    <a:pt x="729" y="33"/>
                  </a:lnTo>
                  <a:lnTo>
                    <a:pt x="737" y="42"/>
                  </a:lnTo>
                  <a:lnTo>
                    <a:pt x="745" y="54"/>
                  </a:lnTo>
                  <a:lnTo>
                    <a:pt x="751" y="67"/>
                  </a:lnTo>
                  <a:lnTo>
                    <a:pt x="756" y="83"/>
                  </a:lnTo>
                  <a:lnTo>
                    <a:pt x="756" y="83"/>
                  </a:lnTo>
                  <a:lnTo>
                    <a:pt x="766" y="118"/>
                  </a:lnTo>
                  <a:lnTo>
                    <a:pt x="766" y="118"/>
                  </a:lnTo>
                  <a:lnTo>
                    <a:pt x="774" y="138"/>
                  </a:lnTo>
                  <a:lnTo>
                    <a:pt x="779" y="157"/>
                  </a:lnTo>
                  <a:lnTo>
                    <a:pt x="784" y="177"/>
                  </a:lnTo>
                  <a:lnTo>
                    <a:pt x="787" y="198"/>
                  </a:lnTo>
                  <a:lnTo>
                    <a:pt x="788" y="203"/>
                  </a:lnTo>
                  <a:lnTo>
                    <a:pt x="793" y="203"/>
                  </a:lnTo>
                  <a:lnTo>
                    <a:pt x="793" y="203"/>
                  </a:lnTo>
                  <a:lnTo>
                    <a:pt x="901" y="204"/>
                  </a:lnTo>
                  <a:lnTo>
                    <a:pt x="901" y="204"/>
                  </a:lnTo>
                  <a:lnTo>
                    <a:pt x="1026" y="204"/>
                  </a:lnTo>
                  <a:lnTo>
                    <a:pt x="1026" y="204"/>
                  </a:lnTo>
                  <a:lnTo>
                    <a:pt x="1046" y="204"/>
                  </a:lnTo>
                  <a:lnTo>
                    <a:pt x="1066" y="203"/>
                  </a:lnTo>
                  <a:lnTo>
                    <a:pt x="1105" y="200"/>
                  </a:lnTo>
                  <a:lnTo>
                    <a:pt x="1105" y="200"/>
                  </a:lnTo>
                  <a:lnTo>
                    <a:pt x="1144" y="197"/>
                  </a:lnTo>
                  <a:lnTo>
                    <a:pt x="1163" y="195"/>
                  </a:lnTo>
                  <a:lnTo>
                    <a:pt x="1182" y="195"/>
                  </a:lnTo>
                  <a:lnTo>
                    <a:pt x="1182" y="195"/>
                  </a:lnTo>
                  <a:lnTo>
                    <a:pt x="1207" y="196"/>
                  </a:lnTo>
                  <a:lnTo>
                    <a:pt x="1230" y="198"/>
                  </a:lnTo>
                  <a:lnTo>
                    <a:pt x="1230" y="198"/>
                  </a:lnTo>
                  <a:lnTo>
                    <a:pt x="1249" y="202"/>
                  </a:lnTo>
                  <a:lnTo>
                    <a:pt x="1271" y="206"/>
                  </a:lnTo>
                  <a:lnTo>
                    <a:pt x="1294" y="212"/>
                  </a:lnTo>
                  <a:lnTo>
                    <a:pt x="1317" y="221"/>
                  </a:lnTo>
                  <a:lnTo>
                    <a:pt x="1327" y="225"/>
                  </a:lnTo>
                  <a:lnTo>
                    <a:pt x="1337" y="230"/>
                  </a:lnTo>
                  <a:lnTo>
                    <a:pt x="1348" y="235"/>
                  </a:lnTo>
                  <a:lnTo>
                    <a:pt x="1356" y="241"/>
                  </a:lnTo>
                  <a:lnTo>
                    <a:pt x="1364" y="249"/>
                  </a:lnTo>
                  <a:lnTo>
                    <a:pt x="1372" y="256"/>
                  </a:lnTo>
                  <a:lnTo>
                    <a:pt x="1378" y="263"/>
                  </a:lnTo>
                  <a:lnTo>
                    <a:pt x="1383" y="273"/>
                  </a:lnTo>
                  <a:lnTo>
                    <a:pt x="1383" y="273"/>
                  </a:lnTo>
                  <a:lnTo>
                    <a:pt x="1388" y="287"/>
                  </a:lnTo>
                  <a:lnTo>
                    <a:pt x="1393" y="303"/>
                  </a:lnTo>
                  <a:lnTo>
                    <a:pt x="1396" y="318"/>
                  </a:lnTo>
                  <a:lnTo>
                    <a:pt x="1400" y="335"/>
                  </a:lnTo>
                  <a:lnTo>
                    <a:pt x="1401" y="345"/>
                  </a:lnTo>
                  <a:lnTo>
                    <a:pt x="1401" y="345"/>
                  </a:lnTo>
                  <a:lnTo>
                    <a:pt x="1402" y="356"/>
                  </a:lnTo>
                  <a:lnTo>
                    <a:pt x="1402" y="370"/>
                  </a:lnTo>
                  <a:lnTo>
                    <a:pt x="1402" y="370"/>
                  </a:lnTo>
                  <a:lnTo>
                    <a:pt x="1402" y="379"/>
                  </a:lnTo>
                  <a:lnTo>
                    <a:pt x="1403" y="390"/>
                  </a:lnTo>
                  <a:lnTo>
                    <a:pt x="1404" y="399"/>
                  </a:lnTo>
                  <a:lnTo>
                    <a:pt x="1407" y="408"/>
                  </a:lnTo>
                  <a:lnTo>
                    <a:pt x="1407" y="408"/>
                  </a:lnTo>
                  <a:lnTo>
                    <a:pt x="1409" y="412"/>
                  </a:lnTo>
                  <a:lnTo>
                    <a:pt x="1409" y="418"/>
                  </a:lnTo>
                  <a:lnTo>
                    <a:pt x="1408" y="422"/>
                  </a:lnTo>
                  <a:lnTo>
                    <a:pt x="1406" y="426"/>
                  </a:lnTo>
                  <a:lnTo>
                    <a:pt x="1406" y="426"/>
                  </a:lnTo>
                  <a:lnTo>
                    <a:pt x="1403" y="430"/>
                  </a:lnTo>
                  <a:lnTo>
                    <a:pt x="1399" y="433"/>
                  </a:lnTo>
                  <a:lnTo>
                    <a:pt x="1394" y="435"/>
                  </a:lnTo>
                  <a:lnTo>
                    <a:pt x="1389" y="436"/>
                  </a:lnTo>
                  <a:lnTo>
                    <a:pt x="1389" y="436"/>
                  </a:lnTo>
                  <a:lnTo>
                    <a:pt x="1385" y="435"/>
                  </a:lnTo>
                  <a:lnTo>
                    <a:pt x="1382" y="433"/>
                  </a:lnTo>
                  <a:lnTo>
                    <a:pt x="1379" y="431"/>
                  </a:lnTo>
                  <a:lnTo>
                    <a:pt x="1376" y="427"/>
                  </a:lnTo>
                  <a:lnTo>
                    <a:pt x="1376" y="427"/>
                  </a:lnTo>
                  <a:lnTo>
                    <a:pt x="1373" y="419"/>
                  </a:lnTo>
                  <a:lnTo>
                    <a:pt x="1371" y="411"/>
                  </a:lnTo>
                  <a:lnTo>
                    <a:pt x="1367" y="395"/>
                  </a:lnTo>
                  <a:lnTo>
                    <a:pt x="1365" y="378"/>
                  </a:lnTo>
                  <a:lnTo>
                    <a:pt x="1365" y="363"/>
                  </a:lnTo>
                  <a:lnTo>
                    <a:pt x="1365" y="363"/>
                  </a:lnTo>
                  <a:lnTo>
                    <a:pt x="1363" y="335"/>
                  </a:lnTo>
                  <a:lnTo>
                    <a:pt x="1361" y="321"/>
                  </a:lnTo>
                  <a:lnTo>
                    <a:pt x="1358" y="307"/>
                  </a:lnTo>
                  <a:lnTo>
                    <a:pt x="1358" y="307"/>
                  </a:lnTo>
                  <a:lnTo>
                    <a:pt x="1354" y="297"/>
                  </a:lnTo>
                  <a:lnTo>
                    <a:pt x="1348" y="288"/>
                  </a:lnTo>
                  <a:lnTo>
                    <a:pt x="1340" y="280"/>
                  </a:lnTo>
                  <a:lnTo>
                    <a:pt x="1332" y="271"/>
                  </a:lnTo>
                  <a:lnTo>
                    <a:pt x="1322" y="265"/>
                  </a:lnTo>
                  <a:lnTo>
                    <a:pt x="1311" y="258"/>
                  </a:lnTo>
                  <a:lnTo>
                    <a:pt x="1300" y="253"/>
                  </a:lnTo>
                  <a:lnTo>
                    <a:pt x="1288" y="248"/>
                  </a:lnTo>
                  <a:lnTo>
                    <a:pt x="1275" y="243"/>
                  </a:lnTo>
                  <a:lnTo>
                    <a:pt x="1263" y="240"/>
                  </a:lnTo>
                  <a:lnTo>
                    <a:pt x="1237" y="235"/>
                  </a:lnTo>
                  <a:lnTo>
                    <a:pt x="1211" y="232"/>
                  </a:lnTo>
                  <a:lnTo>
                    <a:pt x="1188" y="231"/>
                  </a:lnTo>
                  <a:lnTo>
                    <a:pt x="1188" y="231"/>
                  </a:lnTo>
                  <a:lnTo>
                    <a:pt x="1181" y="231"/>
                  </a:lnTo>
                  <a:lnTo>
                    <a:pt x="1181" y="231"/>
                  </a:lnTo>
                  <a:lnTo>
                    <a:pt x="1140" y="233"/>
                  </a:lnTo>
                  <a:lnTo>
                    <a:pt x="1101" y="235"/>
                  </a:lnTo>
                  <a:lnTo>
                    <a:pt x="1101" y="235"/>
                  </a:lnTo>
                  <a:lnTo>
                    <a:pt x="1047" y="238"/>
                  </a:lnTo>
                  <a:lnTo>
                    <a:pt x="1019" y="239"/>
                  </a:lnTo>
                  <a:lnTo>
                    <a:pt x="991" y="239"/>
                  </a:lnTo>
                  <a:lnTo>
                    <a:pt x="991" y="239"/>
                  </a:lnTo>
                  <a:lnTo>
                    <a:pt x="975" y="239"/>
                  </a:lnTo>
                  <a:lnTo>
                    <a:pt x="975" y="239"/>
                  </a:lnTo>
                  <a:lnTo>
                    <a:pt x="920" y="239"/>
                  </a:lnTo>
                  <a:lnTo>
                    <a:pt x="872" y="239"/>
                  </a:lnTo>
                  <a:lnTo>
                    <a:pt x="777" y="239"/>
                  </a:lnTo>
                  <a:lnTo>
                    <a:pt x="777" y="239"/>
                  </a:lnTo>
                  <a:lnTo>
                    <a:pt x="771" y="238"/>
                  </a:lnTo>
                  <a:lnTo>
                    <a:pt x="767" y="237"/>
                  </a:lnTo>
                  <a:lnTo>
                    <a:pt x="764" y="234"/>
                  </a:lnTo>
                  <a:lnTo>
                    <a:pt x="762" y="231"/>
                  </a:lnTo>
                  <a:lnTo>
                    <a:pt x="761" y="230"/>
                  </a:lnTo>
                  <a:lnTo>
                    <a:pt x="760" y="229"/>
                  </a:lnTo>
                  <a:lnTo>
                    <a:pt x="760" y="229"/>
                  </a:lnTo>
                  <a:lnTo>
                    <a:pt x="756" y="227"/>
                  </a:lnTo>
                  <a:lnTo>
                    <a:pt x="754" y="223"/>
                  </a:lnTo>
                  <a:lnTo>
                    <a:pt x="753" y="219"/>
                  </a:lnTo>
                  <a:lnTo>
                    <a:pt x="752" y="214"/>
                  </a:lnTo>
                  <a:lnTo>
                    <a:pt x="752" y="214"/>
                  </a:lnTo>
                  <a:lnTo>
                    <a:pt x="752" y="204"/>
                  </a:lnTo>
                  <a:lnTo>
                    <a:pt x="751" y="194"/>
                  </a:lnTo>
                  <a:lnTo>
                    <a:pt x="747" y="174"/>
                  </a:lnTo>
                  <a:lnTo>
                    <a:pt x="740" y="154"/>
                  </a:lnTo>
                  <a:lnTo>
                    <a:pt x="734" y="135"/>
                  </a:lnTo>
                  <a:lnTo>
                    <a:pt x="734" y="135"/>
                  </a:lnTo>
                  <a:lnTo>
                    <a:pt x="727" y="114"/>
                  </a:lnTo>
                  <a:lnTo>
                    <a:pt x="721" y="92"/>
                  </a:lnTo>
                  <a:lnTo>
                    <a:pt x="721" y="92"/>
                  </a:lnTo>
                  <a:lnTo>
                    <a:pt x="719" y="84"/>
                  </a:lnTo>
                  <a:lnTo>
                    <a:pt x="714" y="77"/>
                  </a:lnTo>
                  <a:lnTo>
                    <a:pt x="710" y="69"/>
                  </a:lnTo>
                  <a:lnTo>
                    <a:pt x="705" y="64"/>
                  </a:lnTo>
                  <a:lnTo>
                    <a:pt x="699" y="59"/>
                  </a:lnTo>
                  <a:lnTo>
                    <a:pt x="693" y="55"/>
                  </a:lnTo>
                  <a:lnTo>
                    <a:pt x="686" y="52"/>
                  </a:lnTo>
                  <a:lnTo>
                    <a:pt x="679" y="49"/>
                  </a:lnTo>
                  <a:lnTo>
                    <a:pt x="664" y="46"/>
                  </a:lnTo>
                  <a:lnTo>
                    <a:pt x="647" y="43"/>
                  </a:lnTo>
                  <a:lnTo>
                    <a:pt x="631" y="42"/>
                  </a:lnTo>
                  <a:lnTo>
                    <a:pt x="615" y="42"/>
                  </a:lnTo>
                  <a:lnTo>
                    <a:pt x="605" y="42"/>
                  </a:lnTo>
                  <a:lnTo>
                    <a:pt x="605" y="42"/>
                  </a:lnTo>
                  <a:lnTo>
                    <a:pt x="530" y="41"/>
                  </a:lnTo>
                  <a:lnTo>
                    <a:pt x="528" y="40"/>
                  </a:lnTo>
                  <a:lnTo>
                    <a:pt x="528" y="40"/>
                  </a:lnTo>
                  <a:lnTo>
                    <a:pt x="476" y="39"/>
                  </a:lnTo>
                  <a:lnTo>
                    <a:pt x="424" y="39"/>
                  </a:lnTo>
                  <a:lnTo>
                    <a:pt x="424" y="39"/>
                  </a:lnTo>
                  <a:lnTo>
                    <a:pt x="374" y="39"/>
                  </a:lnTo>
                  <a:lnTo>
                    <a:pt x="329" y="41"/>
                  </a:lnTo>
                  <a:lnTo>
                    <a:pt x="324" y="42"/>
                  </a:lnTo>
                  <a:lnTo>
                    <a:pt x="323" y="47"/>
                  </a:lnTo>
                  <a:lnTo>
                    <a:pt x="323" y="47"/>
                  </a:lnTo>
                  <a:lnTo>
                    <a:pt x="320" y="66"/>
                  </a:lnTo>
                  <a:lnTo>
                    <a:pt x="316" y="87"/>
                  </a:lnTo>
                  <a:lnTo>
                    <a:pt x="308" y="126"/>
                  </a:lnTo>
                  <a:lnTo>
                    <a:pt x="308" y="127"/>
                  </a:lnTo>
                  <a:lnTo>
                    <a:pt x="308" y="127"/>
                  </a:lnTo>
                  <a:lnTo>
                    <a:pt x="302" y="153"/>
                  </a:lnTo>
                  <a:lnTo>
                    <a:pt x="302" y="153"/>
                  </a:lnTo>
                  <a:lnTo>
                    <a:pt x="300" y="162"/>
                  </a:lnTo>
                  <a:lnTo>
                    <a:pt x="298" y="168"/>
                  </a:lnTo>
                  <a:lnTo>
                    <a:pt x="292" y="178"/>
                  </a:lnTo>
                  <a:lnTo>
                    <a:pt x="292" y="178"/>
                  </a:lnTo>
                  <a:lnTo>
                    <a:pt x="287" y="184"/>
                  </a:lnTo>
                  <a:lnTo>
                    <a:pt x="283" y="193"/>
                  </a:lnTo>
                  <a:lnTo>
                    <a:pt x="283" y="193"/>
                  </a:lnTo>
                  <a:lnTo>
                    <a:pt x="274" y="214"/>
                  </a:lnTo>
                  <a:lnTo>
                    <a:pt x="274" y="214"/>
                  </a:lnTo>
                  <a:lnTo>
                    <a:pt x="267" y="232"/>
                  </a:lnTo>
                  <a:lnTo>
                    <a:pt x="266" y="234"/>
                  </a:lnTo>
                  <a:lnTo>
                    <a:pt x="267" y="235"/>
                  </a:lnTo>
                  <a:lnTo>
                    <a:pt x="267" y="235"/>
                  </a:lnTo>
                  <a:lnTo>
                    <a:pt x="268" y="239"/>
                  </a:lnTo>
                  <a:lnTo>
                    <a:pt x="267" y="245"/>
                  </a:lnTo>
                  <a:lnTo>
                    <a:pt x="266" y="248"/>
                  </a:lnTo>
                  <a:lnTo>
                    <a:pt x="264" y="252"/>
                  </a:lnTo>
                  <a:lnTo>
                    <a:pt x="264" y="252"/>
                  </a:lnTo>
                  <a:lnTo>
                    <a:pt x="262" y="255"/>
                  </a:lnTo>
                  <a:lnTo>
                    <a:pt x="258" y="256"/>
                  </a:lnTo>
                  <a:lnTo>
                    <a:pt x="254" y="258"/>
                  </a:lnTo>
                  <a:lnTo>
                    <a:pt x="250" y="258"/>
                  </a:lnTo>
                  <a:lnTo>
                    <a:pt x="248" y="258"/>
                  </a:lnTo>
                  <a:lnTo>
                    <a:pt x="248" y="258"/>
                  </a:lnTo>
                  <a:lnTo>
                    <a:pt x="248" y="258"/>
                  </a:lnTo>
                  <a:lnTo>
                    <a:pt x="245" y="258"/>
                  </a:lnTo>
                  <a:lnTo>
                    <a:pt x="245" y="258"/>
                  </a:lnTo>
                  <a:lnTo>
                    <a:pt x="241" y="258"/>
                  </a:lnTo>
                  <a:lnTo>
                    <a:pt x="241" y="258"/>
                  </a:lnTo>
                  <a:lnTo>
                    <a:pt x="240" y="258"/>
                  </a:lnTo>
                  <a:lnTo>
                    <a:pt x="240" y="258"/>
                  </a:lnTo>
                  <a:lnTo>
                    <a:pt x="208" y="255"/>
                  </a:lnTo>
                  <a:lnTo>
                    <a:pt x="208" y="255"/>
                  </a:lnTo>
                  <a:lnTo>
                    <a:pt x="175" y="252"/>
                  </a:lnTo>
                  <a:lnTo>
                    <a:pt x="157" y="251"/>
                  </a:lnTo>
                  <a:lnTo>
                    <a:pt x="140" y="250"/>
                  </a:lnTo>
                  <a:lnTo>
                    <a:pt x="140" y="250"/>
                  </a:lnTo>
                  <a:lnTo>
                    <a:pt x="127" y="251"/>
                  </a:lnTo>
                  <a:lnTo>
                    <a:pt x="113" y="252"/>
                  </a:lnTo>
                  <a:lnTo>
                    <a:pt x="101" y="254"/>
                  </a:lnTo>
                  <a:lnTo>
                    <a:pt x="91" y="256"/>
                  </a:lnTo>
                  <a:lnTo>
                    <a:pt x="80" y="259"/>
                  </a:lnTo>
                  <a:lnTo>
                    <a:pt x="72" y="264"/>
                  </a:lnTo>
                  <a:lnTo>
                    <a:pt x="65" y="268"/>
                  </a:lnTo>
                  <a:lnTo>
                    <a:pt x="58" y="275"/>
                  </a:lnTo>
                  <a:lnTo>
                    <a:pt x="58" y="275"/>
                  </a:lnTo>
                  <a:lnTo>
                    <a:pt x="53" y="280"/>
                  </a:lnTo>
                  <a:lnTo>
                    <a:pt x="49" y="286"/>
                  </a:lnTo>
                  <a:lnTo>
                    <a:pt x="46" y="292"/>
                  </a:lnTo>
                  <a:lnTo>
                    <a:pt x="44" y="298"/>
                  </a:lnTo>
                  <a:lnTo>
                    <a:pt x="42" y="306"/>
                  </a:lnTo>
                  <a:lnTo>
                    <a:pt x="41" y="314"/>
                  </a:lnTo>
                  <a:lnTo>
                    <a:pt x="40" y="322"/>
                  </a:lnTo>
                  <a:lnTo>
                    <a:pt x="40" y="332"/>
                  </a:lnTo>
                  <a:lnTo>
                    <a:pt x="41" y="368"/>
                  </a:lnTo>
                  <a:lnTo>
                    <a:pt x="41" y="368"/>
                  </a:lnTo>
                  <a:lnTo>
                    <a:pt x="44" y="483"/>
                  </a:lnTo>
                  <a:lnTo>
                    <a:pt x="46" y="541"/>
                  </a:lnTo>
                  <a:lnTo>
                    <a:pt x="46" y="599"/>
                  </a:lnTo>
                  <a:lnTo>
                    <a:pt x="46" y="599"/>
                  </a:lnTo>
                  <a:lnTo>
                    <a:pt x="46" y="658"/>
                  </a:lnTo>
                  <a:lnTo>
                    <a:pt x="48" y="720"/>
                  </a:lnTo>
                  <a:lnTo>
                    <a:pt x="50" y="783"/>
                  </a:lnTo>
                  <a:lnTo>
                    <a:pt x="53" y="850"/>
                  </a:lnTo>
                  <a:lnTo>
                    <a:pt x="53" y="850"/>
                  </a:lnTo>
                  <a:lnTo>
                    <a:pt x="55" y="893"/>
                  </a:lnTo>
                  <a:lnTo>
                    <a:pt x="55" y="893"/>
                  </a:lnTo>
                  <a:lnTo>
                    <a:pt x="56" y="932"/>
                  </a:lnTo>
                  <a:lnTo>
                    <a:pt x="59" y="972"/>
                  </a:lnTo>
                  <a:lnTo>
                    <a:pt x="59" y="972"/>
                  </a:lnTo>
                  <a:lnTo>
                    <a:pt x="59" y="985"/>
                  </a:lnTo>
                  <a:lnTo>
                    <a:pt x="59" y="996"/>
                  </a:lnTo>
                  <a:lnTo>
                    <a:pt x="56" y="1019"/>
                  </a:lnTo>
                  <a:lnTo>
                    <a:pt x="56" y="1019"/>
                  </a:lnTo>
                  <a:lnTo>
                    <a:pt x="53" y="1035"/>
                  </a:lnTo>
                  <a:lnTo>
                    <a:pt x="52" y="1052"/>
                  </a:lnTo>
                  <a:lnTo>
                    <a:pt x="52" y="1052"/>
                  </a:lnTo>
                  <a:lnTo>
                    <a:pt x="52" y="1053"/>
                  </a:lnTo>
                  <a:lnTo>
                    <a:pt x="52" y="1053"/>
                  </a:lnTo>
                  <a:lnTo>
                    <a:pt x="53" y="1076"/>
                  </a:lnTo>
                  <a:lnTo>
                    <a:pt x="56" y="1097"/>
                  </a:lnTo>
                  <a:lnTo>
                    <a:pt x="58" y="1106"/>
                  </a:lnTo>
                  <a:lnTo>
                    <a:pt x="61" y="1115"/>
                  </a:lnTo>
                  <a:lnTo>
                    <a:pt x="65" y="1123"/>
                  </a:lnTo>
                  <a:lnTo>
                    <a:pt x="69" y="1132"/>
                  </a:lnTo>
                  <a:lnTo>
                    <a:pt x="73" y="1139"/>
                  </a:lnTo>
                  <a:lnTo>
                    <a:pt x="79" y="1145"/>
                  </a:lnTo>
                  <a:lnTo>
                    <a:pt x="85" y="1151"/>
                  </a:lnTo>
                  <a:lnTo>
                    <a:pt x="93" y="1157"/>
                  </a:lnTo>
                  <a:lnTo>
                    <a:pt x="101" y="1162"/>
                  </a:lnTo>
                  <a:lnTo>
                    <a:pt x="110" y="1166"/>
                  </a:lnTo>
                  <a:lnTo>
                    <a:pt x="122" y="1169"/>
                  </a:lnTo>
                  <a:lnTo>
                    <a:pt x="133" y="1171"/>
                  </a:lnTo>
                  <a:lnTo>
                    <a:pt x="133" y="1171"/>
                  </a:lnTo>
                  <a:lnTo>
                    <a:pt x="175" y="1178"/>
                  </a:lnTo>
                  <a:lnTo>
                    <a:pt x="211" y="1183"/>
                  </a:lnTo>
                  <a:lnTo>
                    <a:pt x="246" y="1186"/>
                  </a:lnTo>
                  <a:lnTo>
                    <a:pt x="279" y="1186"/>
                  </a:lnTo>
                  <a:lnTo>
                    <a:pt x="279" y="1186"/>
                  </a:lnTo>
                  <a:lnTo>
                    <a:pt x="311" y="1187"/>
                  </a:lnTo>
                  <a:lnTo>
                    <a:pt x="342" y="1188"/>
                  </a:lnTo>
                  <a:lnTo>
                    <a:pt x="342" y="1188"/>
                  </a:lnTo>
                  <a:lnTo>
                    <a:pt x="376" y="1189"/>
                  </a:lnTo>
                  <a:lnTo>
                    <a:pt x="409" y="1190"/>
                  </a:lnTo>
                  <a:lnTo>
                    <a:pt x="409" y="1190"/>
                  </a:lnTo>
                  <a:lnTo>
                    <a:pt x="440" y="1189"/>
                  </a:lnTo>
                  <a:lnTo>
                    <a:pt x="440" y="1189"/>
                  </a:lnTo>
                  <a:lnTo>
                    <a:pt x="472" y="1187"/>
                  </a:lnTo>
                  <a:lnTo>
                    <a:pt x="504" y="1184"/>
                  </a:lnTo>
                  <a:lnTo>
                    <a:pt x="504" y="1184"/>
                  </a:lnTo>
                  <a:lnTo>
                    <a:pt x="552" y="1180"/>
                  </a:lnTo>
                  <a:lnTo>
                    <a:pt x="576" y="1178"/>
                  </a:lnTo>
                  <a:lnTo>
                    <a:pt x="599" y="1178"/>
                  </a:lnTo>
                  <a:lnTo>
                    <a:pt x="599" y="1178"/>
                  </a:lnTo>
                  <a:lnTo>
                    <a:pt x="612" y="1178"/>
                  </a:lnTo>
                  <a:lnTo>
                    <a:pt x="612" y="1178"/>
                  </a:lnTo>
                  <a:lnTo>
                    <a:pt x="691" y="1179"/>
                  </a:lnTo>
                  <a:lnTo>
                    <a:pt x="784" y="1180"/>
                  </a:lnTo>
                  <a:lnTo>
                    <a:pt x="784" y="1180"/>
                  </a:lnTo>
                  <a:lnTo>
                    <a:pt x="873" y="1179"/>
                  </a:lnTo>
                  <a:lnTo>
                    <a:pt x="880" y="1179"/>
                  </a:lnTo>
                  <a:lnTo>
                    <a:pt x="880" y="1179"/>
                  </a:lnTo>
                  <a:lnTo>
                    <a:pt x="976" y="1179"/>
                  </a:lnTo>
                  <a:lnTo>
                    <a:pt x="976" y="1179"/>
                  </a:lnTo>
                  <a:lnTo>
                    <a:pt x="1009" y="1179"/>
                  </a:lnTo>
                  <a:lnTo>
                    <a:pt x="1011" y="1179"/>
                  </a:lnTo>
                  <a:lnTo>
                    <a:pt x="1011" y="1179"/>
                  </a:lnTo>
                  <a:lnTo>
                    <a:pt x="1041" y="1179"/>
                  </a:lnTo>
                  <a:lnTo>
                    <a:pt x="1041" y="1179"/>
                  </a:lnTo>
                  <a:lnTo>
                    <a:pt x="1084" y="1180"/>
                  </a:lnTo>
                  <a:lnTo>
                    <a:pt x="1107" y="1181"/>
                  </a:lnTo>
                  <a:lnTo>
                    <a:pt x="1130" y="1184"/>
                  </a:lnTo>
                  <a:lnTo>
                    <a:pt x="1130" y="1184"/>
                  </a:lnTo>
                  <a:lnTo>
                    <a:pt x="1159" y="1187"/>
                  </a:lnTo>
                  <a:lnTo>
                    <a:pt x="1174" y="1188"/>
                  </a:lnTo>
                  <a:lnTo>
                    <a:pt x="1189" y="1188"/>
                  </a:lnTo>
                  <a:lnTo>
                    <a:pt x="1189" y="1188"/>
                  </a:lnTo>
                  <a:lnTo>
                    <a:pt x="1208" y="1188"/>
                  </a:lnTo>
                  <a:lnTo>
                    <a:pt x="1208" y="1188"/>
                  </a:lnTo>
                  <a:lnTo>
                    <a:pt x="1210" y="1188"/>
                  </a:lnTo>
                  <a:lnTo>
                    <a:pt x="1210" y="1188"/>
                  </a:lnTo>
                  <a:lnTo>
                    <a:pt x="1219" y="1188"/>
                  </a:lnTo>
                  <a:lnTo>
                    <a:pt x="1219" y="1188"/>
                  </a:lnTo>
                  <a:lnTo>
                    <a:pt x="1237" y="1189"/>
                  </a:lnTo>
                  <a:lnTo>
                    <a:pt x="1237" y="1189"/>
                  </a:lnTo>
                  <a:lnTo>
                    <a:pt x="1248" y="1188"/>
                  </a:lnTo>
                  <a:lnTo>
                    <a:pt x="1255" y="1187"/>
                  </a:lnTo>
                  <a:lnTo>
                    <a:pt x="1260" y="1185"/>
                  </a:lnTo>
                  <a:lnTo>
                    <a:pt x="1262" y="1183"/>
                  </a:lnTo>
                  <a:lnTo>
                    <a:pt x="1262" y="1183"/>
                  </a:lnTo>
                  <a:lnTo>
                    <a:pt x="1265" y="1178"/>
                  </a:lnTo>
                  <a:lnTo>
                    <a:pt x="1268" y="1176"/>
                  </a:lnTo>
                  <a:lnTo>
                    <a:pt x="1272" y="1174"/>
                  </a:lnTo>
                  <a:lnTo>
                    <a:pt x="1276" y="1173"/>
                  </a:lnTo>
                  <a:lnTo>
                    <a:pt x="1276" y="1173"/>
                  </a:lnTo>
                  <a:lnTo>
                    <a:pt x="1281" y="1174"/>
                  </a:lnTo>
                  <a:lnTo>
                    <a:pt x="1287" y="1176"/>
                  </a:lnTo>
                  <a:lnTo>
                    <a:pt x="1291" y="1179"/>
                  </a:lnTo>
                  <a:lnTo>
                    <a:pt x="1294" y="1184"/>
                  </a:lnTo>
                  <a:lnTo>
                    <a:pt x="1294" y="1184"/>
                  </a:lnTo>
                  <a:lnTo>
                    <a:pt x="1295" y="1188"/>
                  </a:lnTo>
                  <a:lnTo>
                    <a:pt x="1296" y="1192"/>
                  </a:lnTo>
                  <a:lnTo>
                    <a:pt x="1295" y="1196"/>
                  </a:lnTo>
                  <a:lnTo>
                    <a:pt x="1293" y="1200"/>
                  </a:lnTo>
                  <a:lnTo>
                    <a:pt x="1293" y="1200"/>
                  </a:lnTo>
                  <a:lnTo>
                    <a:pt x="1290" y="1204"/>
                  </a:lnTo>
                  <a:lnTo>
                    <a:pt x="1287" y="1208"/>
                  </a:lnTo>
                  <a:lnTo>
                    <a:pt x="1279" y="1215"/>
                  </a:lnTo>
                  <a:lnTo>
                    <a:pt x="1270" y="1219"/>
                  </a:lnTo>
                  <a:lnTo>
                    <a:pt x="1261" y="1223"/>
                  </a:lnTo>
                  <a:lnTo>
                    <a:pt x="1251" y="1225"/>
                  </a:lnTo>
                  <a:lnTo>
                    <a:pt x="1241" y="1226"/>
                  </a:lnTo>
                  <a:lnTo>
                    <a:pt x="1221" y="1227"/>
                  </a:lnTo>
                  <a:lnTo>
                    <a:pt x="1221" y="122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9" name="Freeform 1010"/>
            <p:cNvSpPr/>
            <p:nvPr/>
          </p:nvSpPr>
          <p:spPr bwMode="auto">
            <a:xfrm>
              <a:off x="4127500" y="2363788"/>
              <a:ext cx="822325" cy="422275"/>
            </a:xfrm>
            <a:custGeom>
              <a:avLst/>
              <a:gdLst/>
              <a:ahLst/>
              <a:cxnLst>
                <a:cxn ang="0">
                  <a:pos x="1224" y="794"/>
                </a:cxn>
                <a:cxn ang="0">
                  <a:pos x="1217" y="774"/>
                </a:cxn>
                <a:cxn ang="0">
                  <a:pos x="1226" y="760"/>
                </a:cxn>
                <a:cxn ang="0">
                  <a:pos x="1240" y="724"/>
                </a:cxn>
                <a:cxn ang="0">
                  <a:pos x="1256" y="649"/>
                </a:cxn>
                <a:cxn ang="0">
                  <a:pos x="1286" y="584"/>
                </a:cxn>
                <a:cxn ang="0">
                  <a:pos x="1313" y="525"/>
                </a:cxn>
                <a:cxn ang="0">
                  <a:pos x="1351" y="435"/>
                </a:cxn>
                <a:cxn ang="0">
                  <a:pos x="1404" y="353"/>
                </a:cxn>
                <a:cxn ang="0">
                  <a:pos x="1460" y="252"/>
                </a:cxn>
                <a:cxn ang="0">
                  <a:pos x="1509" y="131"/>
                </a:cxn>
                <a:cxn ang="0">
                  <a:pos x="1516" y="71"/>
                </a:cxn>
                <a:cxn ang="0">
                  <a:pos x="1506" y="49"/>
                </a:cxn>
                <a:cxn ang="0">
                  <a:pos x="1465" y="35"/>
                </a:cxn>
                <a:cxn ang="0">
                  <a:pos x="1425" y="37"/>
                </a:cxn>
                <a:cxn ang="0">
                  <a:pos x="781" y="47"/>
                </a:cxn>
                <a:cxn ang="0">
                  <a:pos x="307" y="65"/>
                </a:cxn>
                <a:cxn ang="0">
                  <a:pos x="295" y="101"/>
                </a:cxn>
                <a:cxn ang="0">
                  <a:pos x="257" y="189"/>
                </a:cxn>
                <a:cxn ang="0">
                  <a:pos x="245" y="243"/>
                </a:cxn>
                <a:cxn ang="0">
                  <a:pos x="228" y="311"/>
                </a:cxn>
                <a:cxn ang="0">
                  <a:pos x="196" y="371"/>
                </a:cxn>
                <a:cxn ang="0">
                  <a:pos x="150" y="466"/>
                </a:cxn>
                <a:cxn ang="0">
                  <a:pos x="135" y="518"/>
                </a:cxn>
                <a:cxn ang="0">
                  <a:pos x="104" y="613"/>
                </a:cxn>
                <a:cxn ang="0">
                  <a:pos x="74" y="660"/>
                </a:cxn>
                <a:cxn ang="0">
                  <a:pos x="52" y="709"/>
                </a:cxn>
                <a:cxn ang="0">
                  <a:pos x="36" y="756"/>
                </a:cxn>
                <a:cxn ang="0">
                  <a:pos x="32" y="773"/>
                </a:cxn>
                <a:cxn ang="0">
                  <a:pos x="17" y="780"/>
                </a:cxn>
                <a:cxn ang="0">
                  <a:pos x="4" y="774"/>
                </a:cxn>
                <a:cxn ang="0">
                  <a:pos x="0" y="762"/>
                </a:cxn>
                <a:cxn ang="0">
                  <a:pos x="13" y="713"/>
                </a:cxn>
                <a:cxn ang="0">
                  <a:pos x="42" y="646"/>
                </a:cxn>
                <a:cxn ang="0">
                  <a:pos x="79" y="583"/>
                </a:cxn>
                <a:cxn ang="0">
                  <a:pos x="98" y="520"/>
                </a:cxn>
                <a:cxn ang="0">
                  <a:pos x="128" y="431"/>
                </a:cxn>
                <a:cxn ang="0">
                  <a:pos x="164" y="359"/>
                </a:cxn>
                <a:cxn ang="0">
                  <a:pos x="198" y="289"/>
                </a:cxn>
                <a:cxn ang="0">
                  <a:pos x="212" y="219"/>
                </a:cxn>
                <a:cxn ang="0">
                  <a:pos x="237" y="133"/>
                </a:cxn>
                <a:cxn ang="0">
                  <a:pos x="265" y="77"/>
                </a:cxn>
                <a:cxn ang="0">
                  <a:pos x="276" y="43"/>
                </a:cxn>
                <a:cxn ang="0">
                  <a:pos x="303" y="24"/>
                </a:cxn>
                <a:cxn ang="0">
                  <a:pos x="375" y="18"/>
                </a:cxn>
                <a:cxn ang="0">
                  <a:pos x="411" y="13"/>
                </a:cxn>
                <a:cxn ang="0">
                  <a:pos x="479" y="13"/>
                </a:cxn>
                <a:cxn ang="0">
                  <a:pos x="668" y="15"/>
                </a:cxn>
                <a:cxn ang="0">
                  <a:pos x="1159" y="4"/>
                </a:cxn>
                <a:cxn ang="0">
                  <a:pos x="1375" y="1"/>
                </a:cxn>
                <a:cxn ang="0">
                  <a:pos x="1481" y="2"/>
                </a:cxn>
                <a:cxn ang="0">
                  <a:pos x="1535" y="17"/>
                </a:cxn>
                <a:cxn ang="0">
                  <a:pos x="1547" y="34"/>
                </a:cxn>
                <a:cxn ang="0">
                  <a:pos x="1550" y="109"/>
                </a:cxn>
                <a:cxn ang="0">
                  <a:pos x="1516" y="216"/>
                </a:cxn>
                <a:cxn ang="0">
                  <a:pos x="1472" y="303"/>
                </a:cxn>
                <a:cxn ang="0">
                  <a:pos x="1406" y="412"/>
                </a:cxn>
                <a:cxn ang="0">
                  <a:pos x="1362" y="503"/>
                </a:cxn>
                <a:cxn ang="0">
                  <a:pos x="1315" y="608"/>
                </a:cxn>
                <a:cxn ang="0">
                  <a:pos x="1277" y="715"/>
                </a:cxn>
                <a:cxn ang="0">
                  <a:pos x="1261" y="773"/>
                </a:cxn>
                <a:cxn ang="0">
                  <a:pos x="1244" y="796"/>
                </a:cxn>
              </a:cxnLst>
              <a:rect l="0" t="0" r="r" b="b"/>
              <a:pathLst>
                <a:path w="1553" h="798">
                  <a:moveTo>
                    <a:pt x="1235" y="798"/>
                  </a:moveTo>
                  <a:lnTo>
                    <a:pt x="1235" y="798"/>
                  </a:lnTo>
                  <a:lnTo>
                    <a:pt x="1229" y="797"/>
                  </a:lnTo>
                  <a:lnTo>
                    <a:pt x="1226" y="796"/>
                  </a:lnTo>
                  <a:lnTo>
                    <a:pt x="1224" y="794"/>
                  </a:lnTo>
                  <a:lnTo>
                    <a:pt x="1220" y="792"/>
                  </a:lnTo>
                  <a:lnTo>
                    <a:pt x="1219" y="789"/>
                  </a:lnTo>
                  <a:lnTo>
                    <a:pt x="1217" y="786"/>
                  </a:lnTo>
                  <a:lnTo>
                    <a:pt x="1217" y="781"/>
                  </a:lnTo>
                  <a:lnTo>
                    <a:pt x="1217" y="774"/>
                  </a:lnTo>
                  <a:lnTo>
                    <a:pt x="1217" y="774"/>
                  </a:lnTo>
                  <a:lnTo>
                    <a:pt x="1218" y="770"/>
                  </a:lnTo>
                  <a:lnTo>
                    <a:pt x="1219" y="766"/>
                  </a:lnTo>
                  <a:lnTo>
                    <a:pt x="1222" y="763"/>
                  </a:lnTo>
                  <a:lnTo>
                    <a:pt x="1226" y="760"/>
                  </a:lnTo>
                  <a:lnTo>
                    <a:pt x="1228" y="759"/>
                  </a:lnTo>
                  <a:lnTo>
                    <a:pt x="1229" y="757"/>
                  </a:lnTo>
                  <a:lnTo>
                    <a:pt x="1229" y="757"/>
                  </a:lnTo>
                  <a:lnTo>
                    <a:pt x="1235" y="741"/>
                  </a:lnTo>
                  <a:lnTo>
                    <a:pt x="1240" y="724"/>
                  </a:lnTo>
                  <a:lnTo>
                    <a:pt x="1244" y="705"/>
                  </a:lnTo>
                  <a:lnTo>
                    <a:pt x="1248" y="686"/>
                  </a:lnTo>
                  <a:lnTo>
                    <a:pt x="1248" y="686"/>
                  </a:lnTo>
                  <a:lnTo>
                    <a:pt x="1251" y="667"/>
                  </a:lnTo>
                  <a:lnTo>
                    <a:pt x="1256" y="649"/>
                  </a:lnTo>
                  <a:lnTo>
                    <a:pt x="1256" y="649"/>
                  </a:lnTo>
                  <a:lnTo>
                    <a:pt x="1262" y="632"/>
                  </a:lnTo>
                  <a:lnTo>
                    <a:pt x="1269" y="616"/>
                  </a:lnTo>
                  <a:lnTo>
                    <a:pt x="1277" y="599"/>
                  </a:lnTo>
                  <a:lnTo>
                    <a:pt x="1286" y="584"/>
                  </a:lnTo>
                  <a:lnTo>
                    <a:pt x="1286" y="584"/>
                  </a:lnTo>
                  <a:lnTo>
                    <a:pt x="1294" y="566"/>
                  </a:lnTo>
                  <a:lnTo>
                    <a:pt x="1302" y="549"/>
                  </a:lnTo>
                  <a:lnTo>
                    <a:pt x="1302" y="549"/>
                  </a:lnTo>
                  <a:lnTo>
                    <a:pt x="1313" y="525"/>
                  </a:lnTo>
                  <a:lnTo>
                    <a:pt x="1323" y="500"/>
                  </a:lnTo>
                  <a:lnTo>
                    <a:pt x="1323" y="500"/>
                  </a:lnTo>
                  <a:lnTo>
                    <a:pt x="1336" y="468"/>
                  </a:lnTo>
                  <a:lnTo>
                    <a:pt x="1351" y="435"/>
                  </a:lnTo>
                  <a:lnTo>
                    <a:pt x="1351" y="435"/>
                  </a:lnTo>
                  <a:lnTo>
                    <a:pt x="1359" y="421"/>
                  </a:lnTo>
                  <a:lnTo>
                    <a:pt x="1368" y="405"/>
                  </a:lnTo>
                  <a:lnTo>
                    <a:pt x="1387" y="377"/>
                  </a:lnTo>
                  <a:lnTo>
                    <a:pt x="1387" y="377"/>
                  </a:lnTo>
                  <a:lnTo>
                    <a:pt x="1404" y="353"/>
                  </a:lnTo>
                  <a:lnTo>
                    <a:pt x="1411" y="340"/>
                  </a:lnTo>
                  <a:lnTo>
                    <a:pt x="1419" y="328"/>
                  </a:lnTo>
                  <a:lnTo>
                    <a:pt x="1430" y="307"/>
                  </a:lnTo>
                  <a:lnTo>
                    <a:pt x="1430" y="307"/>
                  </a:lnTo>
                  <a:lnTo>
                    <a:pt x="1460" y="252"/>
                  </a:lnTo>
                  <a:lnTo>
                    <a:pt x="1474" y="222"/>
                  </a:lnTo>
                  <a:lnTo>
                    <a:pt x="1488" y="192"/>
                  </a:lnTo>
                  <a:lnTo>
                    <a:pt x="1499" y="162"/>
                  </a:lnTo>
                  <a:lnTo>
                    <a:pt x="1504" y="146"/>
                  </a:lnTo>
                  <a:lnTo>
                    <a:pt x="1509" y="131"/>
                  </a:lnTo>
                  <a:lnTo>
                    <a:pt x="1512" y="116"/>
                  </a:lnTo>
                  <a:lnTo>
                    <a:pt x="1514" y="101"/>
                  </a:lnTo>
                  <a:lnTo>
                    <a:pt x="1515" y="85"/>
                  </a:lnTo>
                  <a:lnTo>
                    <a:pt x="1516" y="71"/>
                  </a:lnTo>
                  <a:lnTo>
                    <a:pt x="1516" y="71"/>
                  </a:lnTo>
                  <a:lnTo>
                    <a:pt x="1515" y="65"/>
                  </a:lnTo>
                  <a:lnTo>
                    <a:pt x="1514" y="60"/>
                  </a:lnTo>
                  <a:lnTo>
                    <a:pt x="1512" y="56"/>
                  </a:lnTo>
                  <a:lnTo>
                    <a:pt x="1510" y="52"/>
                  </a:lnTo>
                  <a:lnTo>
                    <a:pt x="1506" y="49"/>
                  </a:lnTo>
                  <a:lnTo>
                    <a:pt x="1503" y="46"/>
                  </a:lnTo>
                  <a:lnTo>
                    <a:pt x="1495" y="42"/>
                  </a:lnTo>
                  <a:lnTo>
                    <a:pt x="1486" y="38"/>
                  </a:lnTo>
                  <a:lnTo>
                    <a:pt x="1475" y="36"/>
                  </a:lnTo>
                  <a:lnTo>
                    <a:pt x="1465" y="35"/>
                  </a:lnTo>
                  <a:lnTo>
                    <a:pt x="1456" y="35"/>
                  </a:lnTo>
                  <a:lnTo>
                    <a:pt x="1456" y="35"/>
                  </a:lnTo>
                  <a:lnTo>
                    <a:pt x="1439" y="36"/>
                  </a:lnTo>
                  <a:lnTo>
                    <a:pt x="1425" y="37"/>
                  </a:lnTo>
                  <a:lnTo>
                    <a:pt x="1425" y="37"/>
                  </a:lnTo>
                  <a:lnTo>
                    <a:pt x="1404" y="37"/>
                  </a:lnTo>
                  <a:lnTo>
                    <a:pt x="1272" y="37"/>
                  </a:lnTo>
                  <a:lnTo>
                    <a:pt x="1272" y="37"/>
                  </a:lnTo>
                  <a:lnTo>
                    <a:pt x="1092" y="41"/>
                  </a:lnTo>
                  <a:lnTo>
                    <a:pt x="781" y="47"/>
                  </a:lnTo>
                  <a:lnTo>
                    <a:pt x="314" y="57"/>
                  </a:lnTo>
                  <a:lnTo>
                    <a:pt x="309" y="57"/>
                  </a:lnTo>
                  <a:lnTo>
                    <a:pt x="308" y="61"/>
                  </a:lnTo>
                  <a:lnTo>
                    <a:pt x="308" y="61"/>
                  </a:lnTo>
                  <a:lnTo>
                    <a:pt x="307" y="65"/>
                  </a:lnTo>
                  <a:lnTo>
                    <a:pt x="306" y="66"/>
                  </a:lnTo>
                  <a:lnTo>
                    <a:pt x="306" y="66"/>
                  </a:lnTo>
                  <a:lnTo>
                    <a:pt x="306" y="66"/>
                  </a:lnTo>
                  <a:lnTo>
                    <a:pt x="301" y="83"/>
                  </a:lnTo>
                  <a:lnTo>
                    <a:pt x="295" y="101"/>
                  </a:lnTo>
                  <a:lnTo>
                    <a:pt x="280" y="134"/>
                  </a:lnTo>
                  <a:lnTo>
                    <a:pt x="280" y="134"/>
                  </a:lnTo>
                  <a:lnTo>
                    <a:pt x="272" y="151"/>
                  </a:lnTo>
                  <a:lnTo>
                    <a:pt x="264" y="170"/>
                  </a:lnTo>
                  <a:lnTo>
                    <a:pt x="257" y="189"/>
                  </a:lnTo>
                  <a:lnTo>
                    <a:pt x="251" y="207"/>
                  </a:lnTo>
                  <a:lnTo>
                    <a:pt x="251" y="207"/>
                  </a:lnTo>
                  <a:lnTo>
                    <a:pt x="248" y="225"/>
                  </a:lnTo>
                  <a:lnTo>
                    <a:pt x="245" y="243"/>
                  </a:lnTo>
                  <a:lnTo>
                    <a:pt x="245" y="243"/>
                  </a:lnTo>
                  <a:lnTo>
                    <a:pt x="241" y="272"/>
                  </a:lnTo>
                  <a:lnTo>
                    <a:pt x="238" y="285"/>
                  </a:lnTo>
                  <a:lnTo>
                    <a:pt x="234" y="299"/>
                  </a:lnTo>
                  <a:lnTo>
                    <a:pt x="234" y="299"/>
                  </a:lnTo>
                  <a:lnTo>
                    <a:pt x="228" y="311"/>
                  </a:lnTo>
                  <a:lnTo>
                    <a:pt x="222" y="322"/>
                  </a:lnTo>
                  <a:lnTo>
                    <a:pt x="210" y="345"/>
                  </a:lnTo>
                  <a:lnTo>
                    <a:pt x="210" y="345"/>
                  </a:lnTo>
                  <a:lnTo>
                    <a:pt x="196" y="371"/>
                  </a:lnTo>
                  <a:lnTo>
                    <a:pt x="196" y="371"/>
                  </a:lnTo>
                  <a:lnTo>
                    <a:pt x="182" y="400"/>
                  </a:lnTo>
                  <a:lnTo>
                    <a:pt x="182" y="400"/>
                  </a:lnTo>
                  <a:lnTo>
                    <a:pt x="171" y="422"/>
                  </a:lnTo>
                  <a:lnTo>
                    <a:pt x="159" y="444"/>
                  </a:lnTo>
                  <a:lnTo>
                    <a:pt x="150" y="466"/>
                  </a:lnTo>
                  <a:lnTo>
                    <a:pt x="146" y="477"/>
                  </a:lnTo>
                  <a:lnTo>
                    <a:pt x="143" y="487"/>
                  </a:lnTo>
                  <a:lnTo>
                    <a:pt x="143" y="487"/>
                  </a:lnTo>
                  <a:lnTo>
                    <a:pt x="135" y="518"/>
                  </a:lnTo>
                  <a:lnTo>
                    <a:pt x="135" y="518"/>
                  </a:lnTo>
                  <a:lnTo>
                    <a:pt x="126" y="553"/>
                  </a:lnTo>
                  <a:lnTo>
                    <a:pt x="116" y="588"/>
                  </a:lnTo>
                  <a:lnTo>
                    <a:pt x="116" y="588"/>
                  </a:lnTo>
                  <a:lnTo>
                    <a:pt x="110" y="600"/>
                  </a:lnTo>
                  <a:lnTo>
                    <a:pt x="104" y="613"/>
                  </a:lnTo>
                  <a:lnTo>
                    <a:pt x="97" y="625"/>
                  </a:lnTo>
                  <a:lnTo>
                    <a:pt x="89" y="637"/>
                  </a:lnTo>
                  <a:lnTo>
                    <a:pt x="89" y="637"/>
                  </a:lnTo>
                  <a:lnTo>
                    <a:pt x="81" y="648"/>
                  </a:lnTo>
                  <a:lnTo>
                    <a:pt x="74" y="660"/>
                  </a:lnTo>
                  <a:lnTo>
                    <a:pt x="68" y="673"/>
                  </a:lnTo>
                  <a:lnTo>
                    <a:pt x="62" y="686"/>
                  </a:lnTo>
                  <a:lnTo>
                    <a:pt x="62" y="686"/>
                  </a:lnTo>
                  <a:lnTo>
                    <a:pt x="58" y="697"/>
                  </a:lnTo>
                  <a:lnTo>
                    <a:pt x="52" y="709"/>
                  </a:lnTo>
                  <a:lnTo>
                    <a:pt x="52" y="709"/>
                  </a:lnTo>
                  <a:lnTo>
                    <a:pt x="47" y="723"/>
                  </a:lnTo>
                  <a:lnTo>
                    <a:pt x="41" y="736"/>
                  </a:lnTo>
                  <a:lnTo>
                    <a:pt x="38" y="750"/>
                  </a:lnTo>
                  <a:lnTo>
                    <a:pt x="36" y="756"/>
                  </a:lnTo>
                  <a:lnTo>
                    <a:pt x="36" y="762"/>
                  </a:lnTo>
                  <a:lnTo>
                    <a:pt x="36" y="762"/>
                  </a:lnTo>
                  <a:lnTo>
                    <a:pt x="35" y="766"/>
                  </a:lnTo>
                  <a:lnTo>
                    <a:pt x="34" y="770"/>
                  </a:lnTo>
                  <a:lnTo>
                    <a:pt x="32" y="773"/>
                  </a:lnTo>
                  <a:lnTo>
                    <a:pt x="30" y="775"/>
                  </a:lnTo>
                  <a:lnTo>
                    <a:pt x="26" y="777"/>
                  </a:lnTo>
                  <a:lnTo>
                    <a:pt x="23" y="779"/>
                  </a:lnTo>
                  <a:lnTo>
                    <a:pt x="17" y="780"/>
                  </a:lnTo>
                  <a:lnTo>
                    <a:pt x="17" y="780"/>
                  </a:lnTo>
                  <a:lnTo>
                    <a:pt x="13" y="780"/>
                  </a:lnTo>
                  <a:lnTo>
                    <a:pt x="10" y="779"/>
                  </a:lnTo>
                  <a:lnTo>
                    <a:pt x="7" y="776"/>
                  </a:lnTo>
                  <a:lnTo>
                    <a:pt x="4" y="774"/>
                  </a:lnTo>
                  <a:lnTo>
                    <a:pt x="4" y="774"/>
                  </a:lnTo>
                  <a:lnTo>
                    <a:pt x="2" y="772"/>
                  </a:lnTo>
                  <a:lnTo>
                    <a:pt x="1" y="769"/>
                  </a:lnTo>
                  <a:lnTo>
                    <a:pt x="0" y="766"/>
                  </a:lnTo>
                  <a:lnTo>
                    <a:pt x="0" y="762"/>
                  </a:lnTo>
                  <a:lnTo>
                    <a:pt x="0" y="762"/>
                  </a:lnTo>
                  <a:lnTo>
                    <a:pt x="1" y="750"/>
                  </a:lnTo>
                  <a:lnTo>
                    <a:pt x="4" y="737"/>
                  </a:lnTo>
                  <a:lnTo>
                    <a:pt x="8" y="726"/>
                  </a:lnTo>
                  <a:lnTo>
                    <a:pt x="13" y="713"/>
                  </a:lnTo>
                  <a:lnTo>
                    <a:pt x="13" y="713"/>
                  </a:lnTo>
                  <a:lnTo>
                    <a:pt x="18" y="703"/>
                  </a:lnTo>
                  <a:lnTo>
                    <a:pt x="22" y="690"/>
                  </a:lnTo>
                  <a:lnTo>
                    <a:pt x="22" y="690"/>
                  </a:lnTo>
                  <a:lnTo>
                    <a:pt x="32" y="668"/>
                  </a:lnTo>
                  <a:lnTo>
                    <a:pt x="42" y="646"/>
                  </a:lnTo>
                  <a:lnTo>
                    <a:pt x="54" y="624"/>
                  </a:lnTo>
                  <a:lnTo>
                    <a:pt x="69" y="602"/>
                  </a:lnTo>
                  <a:lnTo>
                    <a:pt x="69" y="602"/>
                  </a:lnTo>
                  <a:lnTo>
                    <a:pt x="74" y="593"/>
                  </a:lnTo>
                  <a:lnTo>
                    <a:pt x="79" y="583"/>
                  </a:lnTo>
                  <a:lnTo>
                    <a:pt x="83" y="573"/>
                  </a:lnTo>
                  <a:lnTo>
                    <a:pt x="87" y="563"/>
                  </a:lnTo>
                  <a:lnTo>
                    <a:pt x="93" y="541"/>
                  </a:lnTo>
                  <a:lnTo>
                    <a:pt x="98" y="520"/>
                  </a:lnTo>
                  <a:lnTo>
                    <a:pt x="98" y="520"/>
                  </a:lnTo>
                  <a:lnTo>
                    <a:pt x="104" y="492"/>
                  </a:lnTo>
                  <a:lnTo>
                    <a:pt x="104" y="492"/>
                  </a:lnTo>
                  <a:lnTo>
                    <a:pt x="110" y="472"/>
                  </a:lnTo>
                  <a:lnTo>
                    <a:pt x="119" y="451"/>
                  </a:lnTo>
                  <a:lnTo>
                    <a:pt x="128" y="431"/>
                  </a:lnTo>
                  <a:lnTo>
                    <a:pt x="137" y="412"/>
                  </a:lnTo>
                  <a:lnTo>
                    <a:pt x="143" y="401"/>
                  </a:lnTo>
                  <a:lnTo>
                    <a:pt x="143" y="401"/>
                  </a:lnTo>
                  <a:lnTo>
                    <a:pt x="153" y="381"/>
                  </a:lnTo>
                  <a:lnTo>
                    <a:pt x="164" y="359"/>
                  </a:lnTo>
                  <a:lnTo>
                    <a:pt x="164" y="359"/>
                  </a:lnTo>
                  <a:lnTo>
                    <a:pt x="183" y="325"/>
                  </a:lnTo>
                  <a:lnTo>
                    <a:pt x="191" y="307"/>
                  </a:lnTo>
                  <a:lnTo>
                    <a:pt x="198" y="289"/>
                  </a:lnTo>
                  <a:lnTo>
                    <a:pt x="198" y="289"/>
                  </a:lnTo>
                  <a:lnTo>
                    <a:pt x="202" y="277"/>
                  </a:lnTo>
                  <a:lnTo>
                    <a:pt x="205" y="264"/>
                  </a:lnTo>
                  <a:lnTo>
                    <a:pt x="209" y="240"/>
                  </a:lnTo>
                  <a:lnTo>
                    <a:pt x="209" y="240"/>
                  </a:lnTo>
                  <a:lnTo>
                    <a:pt x="212" y="219"/>
                  </a:lnTo>
                  <a:lnTo>
                    <a:pt x="216" y="198"/>
                  </a:lnTo>
                  <a:lnTo>
                    <a:pt x="216" y="198"/>
                  </a:lnTo>
                  <a:lnTo>
                    <a:pt x="222" y="176"/>
                  </a:lnTo>
                  <a:lnTo>
                    <a:pt x="230" y="155"/>
                  </a:lnTo>
                  <a:lnTo>
                    <a:pt x="237" y="133"/>
                  </a:lnTo>
                  <a:lnTo>
                    <a:pt x="246" y="113"/>
                  </a:lnTo>
                  <a:lnTo>
                    <a:pt x="246" y="113"/>
                  </a:lnTo>
                  <a:lnTo>
                    <a:pt x="253" y="99"/>
                  </a:lnTo>
                  <a:lnTo>
                    <a:pt x="253" y="99"/>
                  </a:lnTo>
                  <a:lnTo>
                    <a:pt x="265" y="77"/>
                  </a:lnTo>
                  <a:lnTo>
                    <a:pt x="269" y="65"/>
                  </a:lnTo>
                  <a:lnTo>
                    <a:pt x="273" y="54"/>
                  </a:lnTo>
                  <a:lnTo>
                    <a:pt x="273" y="54"/>
                  </a:lnTo>
                  <a:lnTo>
                    <a:pt x="274" y="48"/>
                  </a:lnTo>
                  <a:lnTo>
                    <a:pt x="276" y="43"/>
                  </a:lnTo>
                  <a:lnTo>
                    <a:pt x="278" y="38"/>
                  </a:lnTo>
                  <a:lnTo>
                    <a:pt x="282" y="34"/>
                  </a:lnTo>
                  <a:lnTo>
                    <a:pt x="287" y="31"/>
                  </a:lnTo>
                  <a:lnTo>
                    <a:pt x="292" y="28"/>
                  </a:lnTo>
                  <a:lnTo>
                    <a:pt x="303" y="24"/>
                  </a:lnTo>
                  <a:lnTo>
                    <a:pt x="316" y="22"/>
                  </a:lnTo>
                  <a:lnTo>
                    <a:pt x="329" y="20"/>
                  </a:lnTo>
                  <a:lnTo>
                    <a:pt x="356" y="19"/>
                  </a:lnTo>
                  <a:lnTo>
                    <a:pt x="356" y="19"/>
                  </a:lnTo>
                  <a:lnTo>
                    <a:pt x="375" y="18"/>
                  </a:lnTo>
                  <a:lnTo>
                    <a:pt x="382" y="18"/>
                  </a:lnTo>
                  <a:lnTo>
                    <a:pt x="389" y="16"/>
                  </a:lnTo>
                  <a:lnTo>
                    <a:pt x="389" y="16"/>
                  </a:lnTo>
                  <a:lnTo>
                    <a:pt x="400" y="14"/>
                  </a:lnTo>
                  <a:lnTo>
                    <a:pt x="411" y="13"/>
                  </a:lnTo>
                  <a:lnTo>
                    <a:pt x="423" y="12"/>
                  </a:lnTo>
                  <a:lnTo>
                    <a:pt x="437" y="12"/>
                  </a:lnTo>
                  <a:lnTo>
                    <a:pt x="437" y="12"/>
                  </a:lnTo>
                  <a:lnTo>
                    <a:pt x="459" y="12"/>
                  </a:lnTo>
                  <a:lnTo>
                    <a:pt x="479" y="13"/>
                  </a:lnTo>
                  <a:lnTo>
                    <a:pt x="479" y="13"/>
                  </a:lnTo>
                  <a:lnTo>
                    <a:pt x="500" y="14"/>
                  </a:lnTo>
                  <a:lnTo>
                    <a:pt x="519" y="15"/>
                  </a:lnTo>
                  <a:lnTo>
                    <a:pt x="668" y="15"/>
                  </a:lnTo>
                  <a:lnTo>
                    <a:pt x="668" y="15"/>
                  </a:lnTo>
                  <a:lnTo>
                    <a:pt x="751" y="14"/>
                  </a:lnTo>
                  <a:lnTo>
                    <a:pt x="833" y="13"/>
                  </a:lnTo>
                  <a:lnTo>
                    <a:pt x="997" y="8"/>
                  </a:lnTo>
                  <a:lnTo>
                    <a:pt x="997" y="8"/>
                  </a:lnTo>
                  <a:lnTo>
                    <a:pt x="1159" y="4"/>
                  </a:lnTo>
                  <a:lnTo>
                    <a:pt x="1241" y="2"/>
                  </a:lnTo>
                  <a:lnTo>
                    <a:pt x="1323" y="2"/>
                  </a:lnTo>
                  <a:lnTo>
                    <a:pt x="1323" y="2"/>
                  </a:lnTo>
                  <a:lnTo>
                    <a:pt x="1375" y="1"/>
                  </a:lnTo>
                  <a:lnTo>
                    <a:pt x="1375" y="1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56" y="1"/>
                  </a:lnTo>
                  <a:lnTo>
                    <a:pt x="1481" y="2"/>
                  </a:lnTo>
                  <a:lnTo>
                    <a:pt x="1481" y="2"/>
                  </a:lnTo>
                  <a:lnTo>
                    <a:pt x="1496" y="3"/>
                  </a:lnTo>
                  <a:lnTo>
                    <a:pt x="1506" y="5"/>
                  </a:lnTo>
                  <a:lnTo>
                    <a:pt x="1517" y="7"/>
                  </a:lnTo>
                  <a:lnTo>
                    <a:pt x="1526" y="12"/>
                  </a:lnTo>
                  <a:lnTo>
                    <a:pt x="1535" y="17"/>
                  </a:lnTo>
                  <a:lnTo>
                    <a:pt x="1539" y="21"/>
                  </a:lnTo>
                  <a:lnTo>
                    <a:pt x="1542" y="25"/>
                  </a:lnTo>
                  <a:lnTo>
                    <a:pt x="1545" y="29"/>
                  </a:lnTo>
                  <a:lnTo>
                    <a:pt x="1547" y="34"/>
                  </a:lnTo>
                  <a:lnTo>
                    <a:pt x="1547" y="34"/>
                  </a:lnTo>
                  <a:lnTo>
                    <a:pt x="1550" y="49"/>
                  </a:lnTo>
                  <a:lnTo>
                    <a:pt x="1552" y="63"/>
                  </a:lnTo>
                  <a:lnTo>
                    <a:pt x="1553" y="78"/>
                  </a:lnTo>
                  <a:lnTo>
                    <a:pt x="1552" y="93"/>
                  </a:lnTo>
                  <a:lnTo>
                    <a:pt x="1550" y="109"/>
                  </a:lnTo>
                  <a:lnTo>
                    <a:pt x="1548" y="123"/>
                  </a:lnTo>
                  <a:lnTo>
                    <a:pt x="1544" y="139"/>
                  </a:lnTo>
                  <a:lnTo>
                    <a:pt x="1540" y="155"/>
                  </a:lnTo>
                  <a:lnTo>
                    <a:pt x="1528" y="186"/>
                  </a:lnTo>
                  <a:lnTo>
                    <a:pt x="1516" y="216"/>
                  </a:lnTo>
                  <a:lnTo>
                    <a:pt x="1502" y="244"/>
                  </a:lnTo>
                  <a:lnTo>
                    <a:pt x="1489" y="271"/>
                  </a:lnTo>
                  <a:lnTo>
                    <a:pt x="1486" y="277"/>
                  </a:lnTo>
                  <a:lnTo>
                    <a:pt x="1486" y="277"/>
                  </a:lnTo>
                  <a:lnTo>
                    <a:pt x="1472" y="303"/>
                  </a:lnTo>
                  <a:lnTo>
                    <a:pt x="1457" y="329"/>
                  </a:lnTo>
                  <a:lnTo>
                    <a:pt x="1427" y="378"/>
                  </a:lnTo>
                  <a:lnTo>
                    <a:pt x="1427" y="378"/>
                  </a:lnTo>
                  <a:lnTo>
                    <a:pt x="1406" y="412"/>
                  </a:lnTo>
                  <a:lnTo>
                    <a:pt x="1406" y="412"/>
                  </a:lnTo>
                  <a:lnTo>
                    <a:pt x="1393" y="433"/>
                  </a:lnTo>
                  <a:lnTo>
                    <a:pt x="1382" y="456"/>
                  </a:lnTo>
                  <a:lnTo>
                    <a:pt x="1372" y="479"/>
                  </a:lnTo>
                  <a:lnTo>
                    <a:pt x="1362" y="503"/>
                  </a:lnTo>
                  <a:lnTo>
                    <a:pt x="1362" y="503"/>
                  </a:lnTo>
                  <a:lnTo>
                    <a:pt x="1346" y="540"/>
                  </a:lnTo>
                  <a:lnTo>
                    <a:pt x="1346" y="540"/>
                  </a:lnTo>
                  <a:lnTo>
                    <a:pt x="1327" y="581"/>
                  </a:lnTo>
                  <a:lnTo>
                    <a:pt x="1327" y="581"/>
                  </a:lnTo>
                  <a:lnTo>
                    <a:pt x="1315" y="608"/>
                  </a:lnTo>
                  <a:lnTo>
                    <a:pt x="1302" y="633"/>
                  </a:lnTo>
                  <a:lnTo>
                    <a:pt x="1292" y="660"/>
                  </a:lnTo>
                  <a:lnTo>
                    <a:pt x="1284" y="689"/>
                  </a:lnTo>
                  <a:lnTo>
                    <a:pt x="1284" y="689"/>
                  </a:lnTo>
                  <a:lnTo>
                    <a:pt x="1277" y="715"/>
                  </a:lnTo>
                  <a:lnTo>
                    <a:pt x="1277" y="715"/>
                  </a:lnTo>
                  <a:lnTo>
                    <a:pt x="1272" y="735"/>
                  </a:lnTo>
                  <a:lnTo>
                    <a:pt x="1267" y="755"/>
                  </a:lnTo>
                  <a:lnTo>
                    <a:pt x="1264" y="765"/>
                  </a:lnTo>
                  <a:lnTo>
                    <a:pt x="1261" y="773"/>
                  </a:lnTo>
                  <a:lnTo>
                    <a:pt x="1256" y="783"/>
                  </a:lnTo>
                  <a:lnTo>
                    <a:pt x="1251" y="790"/>
                  </a:lnTo>
                  <a:lnTo>
                    <a:pt x="1251" y="790"/>
                  </a:lnTo>
                  <a:lnTo>
                    <a:pt x="1248" y="794"/>
                  </a:lnTo>
                  <a:lnTo>
                    <a:pt x="1244" y="796"/>
                  </a:lnTo>
                  <a:lnTo>
                    <a:pt x="1240" y="798"/>
                  </a:lnTo>
                  <a:lnTo>
                    <a:pt x="1235" y="798"/>
                  </a:lnTo>
                  <a:lnTo>
                    <a:pt x="1235" y="79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sp>
        <p:nvSpPr>
          <p:cNvPr id="180" name="文本框 179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SpPr txBox="1"/>
          <p:nvPr/>
        </p:nvSpPr>
        <p:spPr>
          <a:xfrm>
            <a:off x="3163570" y="1388745"/>
            <a:ext cx="8596630" cy="15684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分句之间的关系是条件和结果的关系，偏句提出一种真实或假设的条件，正句说明在这种条件下所产生的结果。</a:t>
            </a:r>
            <a:endParaRPr sz="32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ea"/>
            </a:endParaRPr>
          </a:p>
        </p:txBody>
      </p:sp>
      <p:sp>
        <p:nvSpPr>
          <p:cNvPr id="182" name="文本框 181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SpPr txBox="1"/>
          <p:nvPr/>
        </p:nvSpPr>
        <p:spPr>
          <a:xfrm>
            <a:off x="3093720" y="3129280"/>
            <a:ext cx="8743315" cy="35718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 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常见的形式有三种：</a:t>
            </a:r>
            <a:endParaRPr lang="zh-CN" altLang="en-US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110000"/>
              </a:lnSpc>
              <a:buNone/>
            </a:pPr>
            <a:r>
              <a:rPr lang="zh-CN" altLang="en-US" sz="3200" b="1" dirty="0">
                <a:solidFill>
                  <a:srgbClr val="990033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srgbClr val="CC33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充分条件、必要条件、充要条件</a:t>
            </a:r>
            <a:endParaRPr lang="zh-CN" altLang="en-US" sz="3200" b="1" dirty="0">
              <a:solidFill>
                <a:srgbClr val="CC33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10000"/>
              </a:lnSpc>
              <a:buNone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条件关系复句常犯的错误有：</a:t>
            </a:r>
            <a:endParaRPr lang="zh-CN" altLang="en-US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110000"/>
              </a:lnSpc>
              <a:buNone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3200" b="1" dirty="0">
                <a:solidFill>
                  <a:srgbClr val="CC33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三种条件关系混淆</a:t>
            </a:r>
            <a:r>
              <a:rPr lang="en-US" altLang="zh-CN" sz="3200" b="1">
                <a:solidFill>
                  <a:srgbClr val="CC33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;</a:t>
            </a:r>
            <a:endParaRPr lang="en-US" altLang="zh-CN" sz="3200" b="1">
              <a:solidFill>
                <a:srgbClr val="CC33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3200" b="1" dirty="0">
                <a:solidFill>
                  <a:srgbClr val="CC33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3200" b="1" dirty="0">
                <a:solidFill>
                  <a:srgbClr val="CC33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条件与结果之间没有必然的联系</a:t>
            </a:r>
            <a:r>
              <a:rPr lang="en-US" altLang="zh-CN" sz="3200" b="1">
                <a:solidFill>
                  <a:srgbClr val="CC33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;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等等。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 algn="l" fontAlgn="base">
              <a:lnSpc>
                <a:spcPct val="120000"/>
              </a:lnSpc>
              <a:spcBef>
                <a:spcPct val="20000"/>
              </a:spcBef>
            </a:pPr>
            <a:endParaRPr lang="en-US" altLang="zh-CN" sz="3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3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" grpId="0" bldLvl="0" animBg="1"/>
      <p:bldP spid="18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 rot="1192981">
            <a:off x="188153" y="70643"/>
            <a:ext cx="909196" cy="921005"/>
            <a:chOff x="2118580" y="4342651"/>
            <a:chExt cx="672245" cy="680977"/>
          </a:xfrm>
        </p:grpSpPr>
        <p:grpSp>
          <p:nvGrpSpPr>
            <p:cNvPr id="53" name="组合 52"/>
            <p:cNvGrpSpPr/>
            <p:nvPr/>
          </p:nvGrpSpPr>
          <p:grpSpPr>
            <a:xfrm>
              <a:off x="2124539" y="4342651"/>
              <a:ext cx="641611" cy="680977"/>
              <a:chOff x="2124539" y="4342651"/>
              <a:chExt cx="641611" cy="680977"/>
            </a:xfrm>
          </p:grpSpPr>
          <p:sp>
            <p:nvSpPr>
              <p:cNvPr id="71" name="任意多边形 70"/>
              <p:cNvSpPr/>
              <p:nvPr/>
            </p:nvSpPr>
            <p:spPr>
              <a:xfrm>
                <a:off x="2124539" y="4342651"/>
                <a:ext cx="641611" cy="680977"/>
              </a:xfrm>
              <a:custGeom>
                <a:avLst/>
                <a:gdLst>
                  <a:gd name="connsiteX0" fmla="*/ 63 w 140138"/>
                  <a:gd name="connsiteY0" fmla="*/ 65738 h 154344"/>
                  <a:gd name="connsiteX1" fmla="*/ 62928 w 140138"/>
                  <a:gd name="connsiteY1" fmla="*/ 16 h 154344"/>
                  <a:gd name="connsiteX2" fmla="*/ 140080 w 140138"/>
                  <a:gd name="connsiteY2" fmla="*/ 71453 h 154344"/>
                  <a:gd name="connsiteX3" fmla="*/ 74358 w 140138"/>
                  <a:gd name="connsiteY3" fmla="*/ 154321 h 154344"/>
                  <a:gd name="connsiteX4" fmla="*/ 63 w 140138"/>
                  <a:gd name="connsiteY4" fmla="*/ 65738 h 154344"/>
                  <a:gd name="connsiteX0-1" fmla="*/ 63 w 140227"/>
                  <a:gd name="connsiteY0-2" fmla="*/ 65738 h 154534"/>
                  <a:gd name="connsiteX1-3" fmla="*/ 62928 w 140227"/>
                  <a:gd name="connsiteY1-4" fmla="*/ 16 h 154534"/>
                  <a:gd name="connsiteX2-5" fmla="*/ 140080 w 140227"/>
                  <a:gd name="connsiteY2-6" fmla="*/ 71453 h 154534"/>
                  <a:gd name="connsiteX3-7" fmla="*/ 74358 w 140227"/>
                  <a:gd name="connsiteY3-8" fmla="*/ 154321 h 154534"/>
                  <a:gd name="connsiteX4-9" fmla="*/ 63 w 140227"/>
                  <a:gd name="connsiteY4-10" fmla="*/ 65738 h 154534"/>
                  <a:gd name="connsiteX0-11" fmla="*/ 63 w 140227"/>
                  <a:gd name="connsiteY0-12" fmla="*/ 65738 h 154534"/>
                  <a:gd name="connsiteX1-13" fmla="*/ 62928 w 140227"/>
                  <a:gd name="connsiteY1-14" fmla="*/ 16 h 154534"/>
                  <a:gd name="connsiteX2-15" fmla="*/ 140080 w 140227"/>
                  <a:gd name="connsiteY2-16" fmla="*/ 71453 h 154534"/>
                  <a:gd name="connsiteX3-17" fmla="*/ 74358 w 140227"/>
                  <a:gd name="connsiteY3-18" fmla="*/ 154321 h 154534"/>
                  <a:gd name="connsiteX4-19" fmla="*/ 63 w 140227"/>
                  <a:gd name="connsiteY4-20" fmla="*/ 65738 h 154534"/>
                  <a:gd name="connsiteX0-21" fmla="*/ 178 w 140342"/>
                  <a:gd name="connsiteY0-22" fmla="*/ 65738 h 154534"/>
                  <a:gd name="connsiteX1-23" fmla="*/ 63043 w 140342"/>
                  <a:gd name="connsiteY1-24" fmla="*/ 16 h 154534"/>
                  <a:gd name="connsiteX2-25" fmla="*/ 140195 w 140342"/>
                  <a:gd name="connsiteY2-26" fmla="*/ 71453 h 154534"/>
                  <a:gd name="connsiteX3-27" fmla="*/ 74473 w 140342"/>
                  <a:gd name="connsiteY3-28" fmla="*/ 154321 h 154534"/>
                  <a:gd name="connsiteX4-29" fmla="*/ 178 w 140342"/>
                  <a:gd name="connsiteY4-30" fmla="*/ 65738 h 154534"/>
                  <a:gd name="connsiteX0-31" fmla="*/ 178 w 140342"/>
                  <a:gd name="connsiteY0-32" fmla="*/ 65740 h 154536"/>
                  <a:gd name="connsiteX1-33" fmla="*/ 63043 w 140342"/>
                  <a:gd name="connsiteY1-34" fmla="*/ 18 h 154536"/>
                  <a:gd name="connsiteX2-35" fmla="*/ 140195 w 140342"/>
                  <a:gd name="connsiteY2-36" fmla="*/ 71455 h 154536"/>
                  <a:gd name="connsiteX3-37" fmla="*/ 74473 w 140342"/>
                  <a:gd name="connsiteY3-38" fmla="*/ 154323 h 154536"/>
                  <a:gd name="connsiteX4-39" fmla="*/ 178 w 140342"/>
                  <a:gd name="connsiteY4-40" fmla="*/ 65740 h 154536"/>
                  <a:gd name="connsiteX0-41" fmla="*/ 9 w 140173"/>
                  <a:gd name="connsiteY0-42" fmla="*/ 71451 h 160247"/>
                  <a:gd name="connsiteX1-43" fmla="*/ 71446 w 140173"/>
                  <a:gd name="connsiteY1-44" fmla="*/ 14 h 160247"/>
                  <a:gd name="connsiteX2-45" fmla="*/ 140026 w 140173"/>
                  <a:gd name="connsiteY2-46" fmla="*/ 77166 h 160247"/>
                  <a:gd name="connsiteX3-47" fmla="*/ 74304 w 140173"/>
                  <a:gd name="connsiteY3-48" fmla="*/ 160034 h 160247"/>
                  <a:gd name="connsiteX4-49" fmla="*/ 9 w 140173"/>
                  <a:gd name="connsiteY4-50" fmla="*/ 71451 h 160247"/>
                  <a:gd name="connsiteX0-51" fmla="*/ 9 w 140173"/>
                  <a:gd name="connsiteY0-52" fmla="*/ 71451 h 148862"/>
                  <a:gd name="connsiteX1-53" fmla="*/ 71446 w 140173"/>
                  <a:gd name="connsiteY1-54" fmla="*/ 14 h 148862"/>
                  <a:gd name="connsiteX2-55" fmla="*/ 140026 w 140173"/>
                  <a:gd name="connsiteY2-56" fmla="*/ 77166 h 148862"/>
                  <a:gd name="connsiteX3-57" fmla="*/ 74304 w 140173"/>
                  <a:gd name="connsiteY3-58" fmla="*/ 148604 h 148862"/>
                  <a:gd name="connsiteX4-59" fmla="*/ 9 w 140173"/>
                  <a:gd name="connsiteY4-60" fmla="*/ 71451 h 148862"/>
                  <a:gd name="connsiteX0-61" fmla="*/ 9 w 141024"/>
                  <a:gd name="connsiteY0-62" fmla="*/ 71451 h 148862"/>
                  <a:gd name="connsiteX1-63" fmla="*/ 71446 w 141024"/>
                  <a:gd name="connsiteY1-64" fmla="*/ 14 h 148862"/>
                  <a:gd name="connsiteX2-65" fmla="*/ 140026 w 141024"/>
                  <a:gd name="connsiteY2-66" fmla="*/ 77166 h 148862"/>
                  <a:gd name="connsiteX3-67" fmla="*/ 74304 w 141024"/>
                  <a:gd name="connsiteY3-68" fmla="*/ 148604 h 148862"/>
                  <a:gd name="connsiteX4-69" fmla="*/ 9 w 141024"/>
                  <a:gd name="connsiteY4-70" fmla="*/ 71451 h 148862"/>
                  <a:gd name="connsiteX0-71" fmla="*/ 9 w 140173"/>
                  <a:gd name="connsiteY0-72" fmla="*/ 71451 h 148862"/>
                  <a:gd name="connsiteX1-73" fmla="*/ 71446 w 140173"/>
                  <a:gd name="connsiteY1-74" fmla="*/ 14 h 148862"/>
                  <a:gd name="connsiteX2-75" fmla="*/ 140026 w 140173"/>
                  <a:gd name="connsiteY2-76" fmla="*/ 77166 h 148862"/>
                  <a:gd name="connsiteX3-77" fmla="*/ 74304 w 140173"/>
                  <a:gd name="connsiteY3-78" fmla="*/ 148604 h 148862"/>
                  <a:gd name="connsiteX4-79" fmla="*/ 9 w 140173"/>
                  <a:gd name="connsiteY4-80" fmla="*/ 71451 h 148862"/>
                  <a:gd name="connsiteX0-81" fmla="*/ 9 w 140257"/>
                  <a:gd name="connsiteY0-82" fmla="*/ 71451 h 148862"/>
                  <a:gd name="connsiteX1-83" fmla="*/ 71446 w 140257"/>
                  <a:gd name="connsiteY1-84" fmla="*/ 14 h 148862"/>
                  <a:gd name="connsiteX2-85" fmla="*/ 140026 w 140257"/>
                  <a:gd name="connsiteY2-86" fmla="*/ 77166 h 148862"/>
                  <a:gd name="connsiteX3-87" fmla="*/ 74304 w 140257"/>
                  <a:gd name="connsiteY3-88" fmla="*/ 148604 h 148862"/>
                  <a:gd name="connsiteX4-89" fmla="*/ 9 w 140257"/>
                  <a:gd name="connsiteY4-90" fmla="*/ 71451 h 1488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40257" h="148862">
                    <a:moveTo>
                      <a:pt x="9" y="71451"/>
                    </a:moveTo>
                    <a:cubicBezTo>
                      <a:pt x="-467" y="46686"/>
                      <a:pt x="19535" y="-938"/>
                      <a:pt x="71446" y="14"/>
                    </a:cubicBezTo>
                    <a:cubicBezTo>
                      <a:pt x="123357" y="966"/>
                      <a:pt x="142638" y="44242"/>
                      <a:pt x="140026" y="77166"/>
                    </a:cubicBezTo>
                    <a:cubicBezTo>
                      <a:pt x="141931" y="102883"/>
                      <a:pt x="125739" y="152890"/>
                      <a:pt x="74304" y="148604"/>
                    </a:cubicBezTo>
                    <a:cubicBezTo>
                      <a:pt x="22869" y="144318"/>
                      <a:pt x="485" y="96216"/>
                      <a:pt x="9" y="71451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任意多边形 71"/>
              <p:cNvSpPr/>
              <p:nvPr/>
            </p:nvSpPr>
            <p:spPr>
              <a:xfrm>
                <a:off x="2176934" y="4495047"/>
                <a:ext cx="227805" cy="371040"/>
              </a:xfrm>
              <a:custGeom>
                <a:avLst/>
                <a:gdLst>
                  <a:gd name="connsiteX0" fmla="*/ 131483 w 768692"/>
                  <a:gd name="connsiteY0" fmla="*/ 0 h 962212"/>
                  <a:gd name="connsiteX1" fmla="*/ 394448 w 768692"/>
                  <a:gd name="connsiteY1" fmla="*/ 197223 h 962212"/>
                  <a:gd name="connsiteX2" fmla="*/ 621553 w 768692"/>
                  <a:gd name="connsiteY2" fmla="*/ 137459 h 962212"/>
                  <a:gd name="connsiteX3" fmla="*/ 764989 w 768692"/>
                  <a:gd name="connsiteY3" fmla="*/ 472141 h 962212"/>
                  <a:gd name="connsiteX4" fmla="*/ 472142 w 768692"/>
                  <a:gd name="connsiteY4" fmla="*/ 531906 h 962212"/>
                  <a:gd name="connsiteX5" fmla="*/ 591671 w 768692"/>
                  <a:gd name="connsiteY5" fmla="*/ 770965 h 962212"/>
                  <a:gd name="connsiteX6" fmla="*/ 442259 w 768692"/>
                  <a:gd name="connsiteY6" fmla="*/ 806823 h 962212"/>
                  <a:gd name="connsiteX7" fmla="*/ 352612 w 768692"/>
                  <a:gd name="connsiteY7" fmla="*/ 693271 h 962212"/>
                  <a:gd name="connsiteX8" fmla="*/ 197224 w 768692"/>
                  <a:gd name="connsiteY8" fmla="*/ 878541 h 962212"/>
                  <a:gd name="connsiteX9" fmla="*/ 0 w 768692"/>
                  <a:gd name="connsiteY9" fmla="*/ 962212 h 962212"/>
                  <a:gd name="connsiteX0-1" fmla="*/ 61103 w 698312"/>
                  <a:gd name="connsiteY0-2" fmla="*/ 0 h 1082820"/>
                  <a:gd name="connsiteX1-3" fmla="*/ 324068 w 698312"/>
                  <a:gd name="connsiteY1-4" fmla="*/ 197223 h 1082820"/>
                  <a:gd name="connsiteX2-5" fmla="*/ 551173 w 698312"/>
                  <a:gd name="connsiteY2-6" fmla="*/ 137459 h 1082820"/>
                  <a:gd name="connsiteX3-7" fmla="*/ 694609 w 698312"/>
                  <a:gd name="connsiteY3-8" fmla="*/ 472141 h 1082820"/>
                  <a:gd name="connsiteX4-9" fmla="*/ 401762 w 698312"/>
                  <a:gd name="connsiteY4-10" fmla="*/ 531906 h 1082820"/>
                  <a:gd name="connsiteX5-11" fmla="*/ 521291 w 698312"/>
                  <a:gd name="connsiteY5-12" fmla="*/ 770965 h 1082820"/>
                  <a:gd name="connsiteX6-13" fmla="*/ 371879 w 698312"/>
                  <a:gd name="connsiteY6-14" fmla="*/ 806823 h 1082820"/>
                  <a:gd name="connsiteX7-15" fmla="*/ 282232 w 698312"/>
                  <a:gd name="connsiteY7-16" fmla="*/ 693271 h 1082820"/>
                  <a:gd name="connsiteX8-17" fmla="*/ 126844 w 698312"/>
                  <a:gd name="connsiteY8-18" fmla="*/ 878541 h 1082820"/>
                  <a:gd name="connsiteX9-19" fmla="*/ 0 w 698312"/>
                  <a:gd name="connsiteY9-20" fmla="*/ 1082820 h 1082820"/>
                  <a:gd name="connsiteX0-21" fmla="*/ 61103 w 698312"/>
                  <a:gd name="connsiteY0-22" fmla="*/ 0 h 1082820"/>
                  <a:gd name="connsiteX1-23" fmla="*/ 324068 w 698312"/>
                  <a:gd name="connsiteY1-24" fmla="*/ 197223 h 1082820"/>
                  <a:gd name="connsiteX2-25" fmla="*/ 551173 w 698312"/>
                  <a:gd name="connsiteY2-26" fmla="*/ 137459 h 1082820"/>
                  <a:gd name="connsiteX3-27" fmla="*/ 694609 w 698312"/>
                  <a:gd name="connsiteY3-28" fmla="*/ 472141 h 1082820"/>
                  <a:gd name="connsiteX4-29" fmla="*/ 401762 w 698312"/>
                  <a:gd name="connsiteY4-30" fmla="*/ 531906 h 1082820"/>
                  <a:gd name="connsiteX5-31" fmla="*/ 521291 w 698312"/>
                  <a:gd name="connsiteY5-32" fmla="*/ 770965 h 1082820"/>
                  <a:gd name="connsiteX6-33" fmla="*/ 371879 w 698312"/>
                  <a:gd name="connsiteY6-34" fmla="*/ 806823 h 1082820"/>
                  <a:gd name="connsiteX7-35" fmla="*/ 282232 w 698312"/>
                  <a:gd name="connsiteY7-36" fmla="*/ 693271 h 1082820"/>
                  <a:gd name="connsiteX8-37" fmla="*/ 176111 w 698312"/>
                  <a:gd name="connsiteY8-38" fmla="*/ 905342 h 1082820"/>
                  <a:gd name="connsiteX9-39" fmla="*/ 0 w 698312"/>
                  <a:gd name="connsiteY9-40" fmla="*/ 1082820 h 108282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</a:cxnLst>
                <a:rect l="l" t="t" r="r" b="b"/>
                <a:pathLst>
                  <a:path w="698312" h="1082820">
                    <a:moveTo>
                      <a:pt x="61103" y="0"/>
                    </a:moveTo>
                    <a:cubicBezTo>
                      <a:pt x="151746" y="87156"/>
                      <a:pt x="242390" y="174313"/>
                      <a:pt x="324068" y="197223"/>
                    </a:cubicBezTo>
                    <a:cubicBezTo>
                      <a:pt x="405746" y="220133"/>
                      <a:pt x="489416" y="91639"/>
                      <a:pt x="551173" y="137459"/>
                    </a:cubicBezTo>
                    <a:cubicBezTo>
                      <a:pt x="612930" y="183279"/>
                      <a:pt x="719511" y="406400"/>
                      <a:pt x="694609" y="472141"/>
                    </a:cubicBezTo>
                    <a:cubicBezTo>
                      <a:pt x="669707" y="537882"/>
                      <a:pt x="430648" y="482102"/>
                      <a:pt x="401762" y="531906"/>
                    </a:cubicBezTo>
                    <a:cubicBezTo>
                      <a:pt x="372876" y="581710"/>
                      <a:pt x="526272" y="725146"/>
                      <a:pt x="521291" y="770965"/>
                    </a:cubicBezTo>
                    <a:cubicBezTo>
                      <a:pt x="516311" y="816785"/>
                      <a:pt x="411722" y="819772"/>
                      <a:pt x="371879" y="806823"/>
                    </a:cubicBezTo>
                    <a:cubicBezTo>
                      <a:pt x="332036" y="793874"/>
                      <a:pt x="314860" y="676851"/>
                      <a:pt x="282232" y="693271"/>
                    </a:cubicBezTo>
                    <a:cubicBezTo>
                      <a:pt x="249604" y="709691"/>
                      <a:pt x="223150" y="840417"/>
                      <a:pt x="176111" y="905342"/>
                    </a:cubicBezTo>
                    <a:cubicBezTo>
                      <a:pt x="129072" y="970267"/>
                      <a:pt x="69227" y="1063396"/>
                      <a:pt x="0" y="1082820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任意多边形 72"/>
              <p:cNvSpPr/>
              <p:nvPr/>
            </p:nvSpPr>
            <p:spPr>
              <a:xfrm>
                <a:off x="2353279" y="4809159"/>
                <a:ext cx="49757" cy="61548"/>
              </a:xfrm>
              <a:custGeom>
                <a:avLst/>
                <a:gdLst>
                  <a:gd name="connsiteX0" fmla="*/ 6763 w 126447"/>
                  <a:gd name="connsiteY0" fmla="*/ 18499 h 191822"/>
                  <a:gd name="connsiteX1" fmla="*/ 126292 w 126447"/>
                  <a:gd name="connsiteY1" fmla="*/ 24476 h 191822"/>
                  <a:gd name="connsiteX2" fmla="*/ 30669 w 126447"/>
                  <a:gd name="connsiteY2" fmla="*/ 191817 h 191822"/>
                  <a:gd name="connsiteX3" fmla="*/ 6763 w 126447"/>
                  <a:gd name="connsiteY3" fmla="*/ 18499 h 191822"/>
                  <a:gd name="connsiteX0-1" fmla="*/ 394 w 120595"/>
                  <a:gd name="connsiteY0-2" fmla="*/ 16500 h 159942"/>
                  <a:gd name="connsiteX1-3" fmla="*/ 119923 w 120595"/>
                  <a:gd name="connsiteY1-4" fmla="*/ 22477 h 159942"/>
                  <a:gd name="connsiteX2-5" fmla="*/ 84065 w 120595"/>
                  <a:gd name="connsiteY2-6" fmla="*/ 159936 h 159942"/>
                  <a:gd name="connsiteX3-7" fmla="*/ 394 w 120595"/>
                  <a:gd name="connsiteY3-8" fmla="*/ 16500 h 159942"/>
                  <a:gd name="connsiteX0-9" fmla="*/ 939 w 129518"/>
                  <a:gd name="connsiteY0-10" fmla="*/ 16500 h 160211"/>
                  <a:gd name="connsiteX1-11" fmla="*/ 120468 w 129518"/>
                  <a:gd name="connsiteY1-12" fmla="*/ 22477 h 160211"/>
                  <a:gd name="connsiteX2-13" fmla="*/ 84610 w 129518"/>
                  <a:gd name="connsiteY2-14" fmla="*/ 159936 h 160211"/>
                  <a:gd name="connsiteX3-15" fmla="*/ 939 w 129518"/>
                  <a:gd name="connsiteY3-16" fmla="*/ 16500 h 1602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29518" h="160211">
                    <a:moveTo>
                      <a:pt x="939" y="16500"/>
                    </a:moveTo>
                    <a:cubicBezTo>
                      <a:pt x="6915" y="-6410"/>
                      <a:pt x="116484" y="-6409"/>
                      <a:pt x="120468" y="22477"/>
                    </a:cubicBezTo>
                    <a:cubicBezTo>
                      <a:pt x="124452" y="51363"/>
                      <a:pt x="152344" y="152964"/>
                      <a:pt x="84610" y="159936"/>
                    </a:cubicBezTo>
                    <a:cubicBezTo>
                      <a:pt x="16876" y="166908"/>
                      <a:pt x="-5037" y="39410"/>
                      <a:pt x="939" y="16500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任意多边形 73"/>
              <p:cNvSpPr/>
              <p:nvPr/>
            </p:nvSpPr>
            <p:spPr>
              <a:xfrm>
                <a:off x="2500518" y="4409062"/>
                <a:ext cx="255640" cy="461540"/>
              </a:xfrm>
              <a:custGeom>
                <a:avLst/>
                <a:gdLst>
                  <a:gd name="connsiteX0" fmla="*/ 420402 w 665437"/>
                  <a:gd name="connsiteY0" fmla="*/ 0 h 1201399"/>
                  <a:gd name="connsiteX1" fmla="*/ 181343 w 665437"/>
                  <a:gd name="connsiteY1" fmla="*/ 161365 h 1201399"/>
                  <a:gd name="connsiteX2" fmla="*/ 37908 w 665437"/>
                  <a:gd name="connsiteY2" fmla="*/ 173318 h 1201399"/>
                  <a:gd name="connsiteX3" fmla="*/ 2049 w 665437"/>
                  <a:gd name="connsiteY3" fmla="*/ 239059 h 1201399"/>
                  <a:gd name="connsiteX4" fmla="*/ 37908 w 665437"/>
                  <a:gd name="connsiteY4" fmla="*/ 579718 h 1201399"/>
                  <a:gd name="connsiteX5" fmla="*/ 306849 w 665437"/>
                  <a:gd name="connsiteY5" fmla="*/ 753036 h 1201399"/>
                  <a:gd name="connsiteX6" fmla="*/ 282943 w 665437"/>
                  <a:gd name="connsiteY6" fmla="*/ 926353 h 1201399"/>
                  <a:gd name="connsiteX7" fmla="*/ 336731 w 665437"/>
                  <a:gd name="connsiteY7" fmla="*/ 1093695 h 1201399"/>
                  <a:gd name="connsiteX8" fmla="*/ 306849 w 665437"/>
                  <a:gd name="connsiteY8" fmla="*/ 1201271 h 1201399"/>
                  <a:gd name="connsiteX9" fmla="*/ 408449 w 665437"/>
                  <a:gd name="connsiteY9" fmla="*/ 1111624 h 1201399"/>
                  <a:gd name="connsiteX10" fmla="*/ 444308 w 665437"/>
                  <a:gd name="connsiteY10" fmla="*/ 944283 h 1201399"/>
                  <a:gd name="connsiteX11" fmla="*/ 516025 w 665437"/>
                  <a:gd name="connsiteY11" fmla="*/ 818777 h 1201399"/>
                  <a:gd name="connsiteX12" fmla="*/ 665437 w 665437"/>
                  <a:gd name="connsiteY12" fmla="*/ 753036 h 1201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5437" h="1201399">
                    <a:moveTo>
                      <a:pt x="420402" y="0"/>
                    </a:moveTo>
                    <a:cubicBezTo>
                      <a:pt x="332747" y="66239"/>
                      <a:pt x="245092" y="132479"/>
                      <a:pt x="181343" y="161365"/>
                    </a:cubicBezTo>
                    <a:cubicBezTo>
                      <a:pt x="117594" y="190251"/>
                      <a:pt x="67790" y="160369"/>
                      <a:pt x="37908" y="173318"/>
                    </a:cubicBezTo>
                    <a:cubicBezTo>
                      <a:pt x="8026" y="186267"/>
                      <a:pt x="2049" y="171326"/>
                      <a:pt x="2049" y="239059"/>
                    </a:cubicBezTo>
                    <a:cubicBezTo>
                      <a:pt x="2049" y="306792"/>
                      <a:pt x="-12892" y="494055"/>
                      <a:pt x="37908" y="579718"/>
                    </a:cubicBezTo>
                    <a:cubicBezTo>
                      <a:pt x="88708" y="665381"/>
                      <a:pt x="266010" y="695264"/>
                      <a:pt x="306849" y="753036"/>
                    </a:cubicBezTo>
                    <a:cubicBezTo>
                      <a:pt x="347688" y="810808"/>
                      <a:pt x="277963" y="869577"/>
                      <a:pt x="282943" y="926353"/>
                    </a:cubicBezTo>
                    <a:cubicBezTo>
                      <a:pt x="287923" y="983129"/>
                      <a:pt x="332747" y="1047875"/>
                      <a:pt x="336731" y="1093695"/>
                    </a:cubicBezTo>
                    <a:cubicBezTo>
                      <a:pt x="340715" y="1139515"/>
                      <a:pt x="294896" y="1198283"/>
                      <a:pt x="306849" y="1201271"/>
                    </a:cubicBezTo>
                    <a:cubicBezTo>
                      <a:pt x="318802" y="1204259"/>
                      <a:pt x="385539" y="1154455"/>
                      <a:pt x="408449" y="1111624"/>
                    </a:cubicBezTo>
                    <a:cubicBezTo>
                      <a:pt x="431359" y="1068793"/>
                      <a:pt x="426379" y="993091"/>
                      <a:pt x="444308" y="944283"/>
                    </a:cubicBezTo>
                    <a:cubicBezTo>
                      <a:pt x="462237" y="895475"/>
                      <a:pt x="479170" y="850651"/>
                      <a:pt x="516025" y="818777"/>
                    </a:cubicBezTo>
                    <a:cubicBezTo>
                      <a:pt x="552880" y="786903"/>
                      <a:pt x="609158" y="769969"/>
                      <a:pt x="665437" y="753036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任意多边形 74"/>
              <p:cNvSpPr/>
              <p:nvPr/>
            </p:nvSpPr>
            <p:spPr>
              <a:xfrm>
                <a:off x="2693191" y="4801426"/>
                <a:ext cx="48215" cy="91839"/>
              </a:xfrm>
              <a:custGeom>
                <a:avLst/>
                <a:gdLst>
                  <a:gd name="connsiteX0" fmla="*/ 125506 w 125506"/>
                  <a:gd name="connsiteY0" fmla="*/ 0 h 239059"/>
                  <a:gd name="connsiteX1" fmla="*/ 59765 w 125506"/>
                  <a:gd name="connsiteY1" fmla="*/ 23906 h 239059"/>
                  <a:gd name="connsiteX2" fmla="*/ 0 w 125506"/>
                  <a:gd name="connsiteY2" fmla="*/ 143435 h 239059"/>
                  <a:gd name="connsiteX3" fmla="*/ 59765 w 125506"/>
                  <a:gd name="connsiteY3" fmla="*/ 239059 h 239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506" h="239059">
                    <a:moveTo>
                      <a:pt x="125506" y="0"/>
                    </a:moveTo>
                    <a:cubicBezTo>
                      <a:pt x="103094" y="0"/>
                      <a:pt x="80683" y="0"/>
                      <a:pt x="59765" y="23906"/>
                    </a:cubicBezTo>
                    <a:cubicBezTo>
                      <a:pt x="38847" y="47812"/>
                      <a:pt x="0" y="107576"/>
                      <a:pt x="0" y="143435"/>
                    </a:cubicBezTo>
                    <a:cubicBezTo>
                      <a:pt x="0" y="179294"/>
                      <a:pt x="29882" y="209176"/>
                      <a:pt x="59765" y="239059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4" name="任意多边形 53"/>
            <p:cNvSpPr/>
            <p:nvPr/>
          </p:nvSpPr>
          <p:spPr>
            <a:xfrm rot="20279529">
              <a:off x="2598988" y="4623569"/>
              <a:ext cx="174702" cy="83215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rot="20279529">
              <a:off x="2479596" y="4480372"/>
              <a:ext cx="223342" cy="1187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 rot="20279529">
              <a:off x="2127434" y="4559064"/>
              <a:ext cx="113703" cy="55204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 rot="20279529">
              <a:off x="2594342" y="4571927"/>
              <a:ext cx="163589" cy="96477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 rot="20279529">
              <a:off x="2135496" y="4638952"/>
              <a:ext cx="269481" cy="1483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 rot="20279529">
              <a:off x="2551872" y="4532481"/>
              <a:ext cx="202631" cy="103393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 rot="20279529">
              <a:off x="2524326" y="4506288"/>
              <a:ext cx="197416" cy="96522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 60"/>
            <p:cNvSpPr/>
            <p:nvPr/>
          </p:nvSpPr>
          <p:spPr>
            <a:xfrm rot="20279529">
              <a:off x="2501282" y="4464098"/>
              <a:ext cx="153497" cy="79925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 rot="20279529">
              <a:off x="2328701" y="4625707"/>
              <a:ext cx="74052" cy="2824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20279529">
              <a:off x="2130538" y="4603506"/>
              <a:ext cx="189693" cy="97507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 rot="20279529">
              <a:off x="2599025" y="4660637"/>
              <a:ext cx="191800" cy="92351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 rot="20279529">
              <a:off x="2611278" y="4795372"/>
              <a:ext cx="62292" cy="380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20279529">
              <a:off x="2492800" y="4489548"/>
              <a:ext cx="71293" cy="50292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 rot="20279529">
              <a:off x="2118580" y="4584223"/>
              <a:ext cx="149665" cy="78198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 rot="20279529">
              <a:off x="2127493" y="4608630"/>
              <a:ext cx="255388" cy="139141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20279529">
              <a:off x="2284592" y="4709098"/>
              <a:ext cx="38604" cy="23656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 rot="20279529">
              <a:off x="2302799" y="4734812"/>
              <a:ext cx="38604" cy="23656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8" name="椭圆 77"/>
          <p:cNvSpPr/>
          <p:nvPr/>
        </p:nvSpPr>
        <p:spPr>
          <a:xfrm>
            <a:off x="-894918" y="3954141"/>
            <a:ext cx="765646" cy="76564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-894918" y="3195132"/>
            <a:ext cx="765646" cy="765646"/>
          </a:xfrm>
          <a:prstGeom prst="ellipse">
            <a:avLst/>
          </a:prstGeom>
          <a:solidFill>
            <a:srgbClr val="76AA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-894918" y="2432805"/>
            <a:ext cx="765646" cy="765646"/>
          </a:xfrm>
          <a:prstGeom prst="ellipse">
            <a:avLst/>
          </a:prstGeom>
          <a:solidFill>
            <a:srgbClr val="FF3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-874228" y="1670696"/>
            <a:ext cx="765646" cy="765646"/>
          </a:xfrm>
          <a:prstGeom prst="ellipse">
            <a:avLst/>
          </a:prstGeom>
          <a:solidFill>
            <a:srgbClr val="F7B6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221230" y="1590675"/>
            <a:ext cx="8033385" cy="6038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ts val="4000"/>
              </a:lnSpc>
            </a:pPr>
            <a:r>
              <a:rPr lang="zh-CN" altLang="en-US" sz="4000">
                <a:latin typeface="隶书" panose="02010509060101010101" charset="-122"/>
                <a:ea typeface="隶书" panose="02010509060101010101" charset="-122"/>
                <a:sym typeface="+mn-ea"/>
              </a:rPr>
              <a:t>如果天下雨，那么地上一定湿。</a:t>
            </a:r>
            <a:endParaRPr lang="zh-CN" altLang="en-US" sz="4000">
              <a:latin typeface="隶书" panose="02010509060101010101" charset="-122"/>
              <a:ea typeface="隶书" panose="020105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59242" y="122261"/>
            <a:ext cx="2225040" cy="70675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p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牛刀小试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93595" y="3160395"/>
            <a:ext cx="9602470" cy="11169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ts val="4000"/>
              </a:lnSpc>
            </a:pPr>
            <a:r>
              <a:rPr lang="zh-CN" altLang="en-US" sz="4000">
                <a:latin typeface="隶书" panose="02010509060101010101" charset="-122"/>
                <a:ea typeface="隶书" panose="02010509060101010101" charset="-122"/>
                <a:sym typeface="+mn-ea"/>
              </a:rPr>
              <a:t>如果谣言内容涉及到人们的生活，产生恐慌情绪在所难免。</a:t>
            </a:r>
            <a:endParaRPr lang="zh-CN" altLang="en-US" sz="4000">
              <a:latin typeface="隶书" panose="02010509060101010101" charset="-122"/>
              <a:ea typeface="隶书" panose="020105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65960" y="4956810"/>
            <a:ext cx="9376410" cy="6038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ts val="4000"/>
              </a:lnSpc>
            </a:pPr>
            <a:r>
              <a:rPr lang="zh-CN" altLang="en-US" sz="4000">
                <a:latin typeface="隶书" panose="02010509060101010101" charset="-122"/>
                <a:ea typeface="隶书" panose="02010509060101010101" charset="-122"/>
                <a:sym typeface="+mn-ea"/>
              </a:rPr>
              <a:t>只要利用网络信息，就能让谣言无处藏身。</a:t>
            </a:r>
            <a:endParaRPr lang="zh-CN" altLang="en-US" sz="4000">
              <a:latin typeface="隶书" panose="02010509060101010101" charset="-122"/>
              <a:ea typeface="隶书" panose="02010509060101010101" charset="-122"/>
              <a:sym typeface="+mn-ea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057910" y="1370330"/>
            <a:ext cx="1025525" cy="935990"/>
            <a:chOff x="6208713" y="1243013"/>
            <a:chExt cx="706438" cy="620713"/>
          </a:xfrm>
          <a:solidFill>
            <a:srgbClr val="F7B63E"/>
          </a:solidFill>
        </p:grpSpPr>
        <p:sp>
          <p:nvSpPr>
            <p:cNvPr id="32" name="Freeform 804"/>
            <p:cNvSpPr/>
            <p:nvPr/>
          </p:nvSpPr>
          <p:spPr bwMode="auto">
            <a:xfrm>
              <a:off x="6270626" y="1622425"/>
              <a:ext cx="26988" cy="68263"/>
            </a:xfrm>
            <a:custGeom>
              <a:avLst/>
              <a:gdLst/>
              <a:ahLst/>
              <a:cxnLst>
                <a:cxn ang="0">
                  <a:pos x="51" y="5"/>
                </a:cxn>
                <a:cxn ang="0">
                  <a:pos x="51" y="5"/>
                </a:cxn>
                <a:cxn ang="0">
                  <a:pos x="50" y="3"/>
                </a:cxn>
                <a:cxn ang="0">
                  <a:pos x="49" y="1"/>
                </a:cxn>
                <a:cxn ang="0">
                  <a:pos x="48" y="1"/>
                </a:cxn>
                <a:cxn ang="0">
                  <a:pos x="46" y="0"/>
                </a:cxn>
                <a:cxn ang="0">
                  <a:pos x="44" y="1"/>
                </a:cxn>
                <a:cxn ang="0">
                  <a:pos x="43" y="1"/>
                </a:cxn>
                <a:cxn ang="0">
                  <a:pos x="42" y="3"/>
                </a:cxn>
                <a:cxn ang="0">
                  <a:pos x="41" y="5"/>
                </a:cxn>
                <a:cxn ang="0">
                  <a:pos x="41" y="5"/>
                </a:cxn>
                <a:cxn ang="0">
                  <a:pos x="40" y="14"/>
                </a:cxn>
                <a:cxn ang="0">
                  <a:pos x="37" y="25"/>
                </a:cxn>
                <a:cxn ang="0">
                  <a:pos x="34" y="35"/>
                </a:cxn>
                <a:cxn ang="0">
                  <a:pos x="30" y="44"/>
                </a:cxn>
                <a:cxn ang="0">
                  <a:pos x="21" y="64"/>
                </a:cxn>
                <a:cxn ang="0">
                  <a:pos x="13" y="82"/>
                </a:cxn>
                <a:cxn ang="0">
                  <a:pos x="13" y="82"/>
                </a:cxn>
                <a:cxn ang="0">
                  <a:pos x="9" y="92"/>
                </a:cxn>
                <a:cxn ang="0">
                  <a:pos x="3" y="105"/>
                </a:cxn>
                <a:cxn ang="0">
                  <a:pos x="1" y="112"/>
                </a:cxn>
                <a:cxn ang="0">
                  <a:pos x="0" y="119"/>
                </a:cxn>
                <a:cxn ang="0">
                  <a:pos x="1" y="124"/>
                </a:cxn>
                <a:cxn ang="0">
                  <a:pos x="2" y="126"/>
                </a:cxn>
                <a:cxn ang="0">
                  <a:pos x="4" y="128"/>
                </a:cxn>
                <a:cxn ang="0">
                  <a:pos x="4" y="128"/>
                </a:cxn>
                <a:cxn ang="0">
                  <a:pos x="6" y="129"/>
                </a:cxn>
                <a:cxn ang="0">
                  <a:pos x="9" y="129"/>
                </a:cxn>
                <a:cxn ang="0">
                  <a:pos x="12" y="128"/>
                </a:cxn>
                <a:cxn ang="0">
                  <a:pos x="13" y="126"/>
                </a:cxn>
                <a:cxn ang="0">
                  <a:pos x="13" y="125"/>
                </a:cxn>
                <a:cxn ang="0">
                  <a:pos x="13" y="123"/>
                </a:cxn>
                <a:cxn ang="0">
                  <a:pos x="11" y="122"/>
                </a:cxn>
                <a:cxn ang="0">
                  <a:pos x="11" y="122"/>
                </a:cxn>
                <a:cxn ang="0">
                  <a:pos x="11" y="120"/>
                </a:cxn>
                <a:cxn ang="0">
                  <a:pos x="10" y="117"/>
                </a:cxn>
                <a:cxn ang="0">
                  <a:pos x="11" y="109"/>
                </a:cxn>
                <a:cxn ang="0">
                  <a:pos x="14" y="100"/>
                </a:cxn>
                <a:cxn ang="0">
                  <a:pos x="19" y="90"/>
                </a:cxn>
                <a:cxn ang="0">
                  <a:pos x="27" y="69"/>
                </a:cxn>
                <a:cxn ang="0">
                  <a:pos x="33" y="58"/>
                </a:cxn>
                <a:cxn ang="0">
                  <a:pos x="33" y="58"/>
                </a:cxn>
                <a:cxn ang="0">
                  <a:pos x="43" y="36"/>
                </a:cxn>
                <a:cxn ang="0">
                  <a:pos x="46" y="26"/>
                </a:cxn>
                <a:cxn ang="0">
                  <a:pos x="49" y="14"/>
                </a:cxn>
                <a:cxn ang="0">
                  <a:pos x="49" y="14"/>
                </a:cxn>
                <a:cxn ang="0">
                  <a:pos x="50" y="13"/>
                </a:cxn>
                <a:cxn ang="0">
                  <a:pos x="51" y="11"/>
                </a:cxn>
                <a:cxn ang="0">
                  <a:pos x="51" y="5"/>
                </a:cxn>
              </a:cxnLst>
              <a:rect l="0" t="0" r="r" b="b"/>
              <a:pathLst>
                <a:path w="51" h="129">
                  <a:moveTo>
                    <a:pt x="51" y="5"/>
                  </a:moveTo>
                  <a:lnTo>
                    <a:pt x="51" y="5"/>
                  </a:lnTo>
                  <a:lnTo>
                    <a:pt x="50" y="3"/>
                  </a:lnTo>
                  <a:lnTo>
                    <a:pt x="49" y="1"/>
                  </a:lnTo>
                  <a:lnTo>
                    <a:pt x="48" y="1"/>
                  </a:lnTo>
                  <a:lnTo>
                    <a:pt x="46" y="0"/>
                  </a:lnTo>
                  <a:lnTo>
                    <a:pt x="44" y="1"/>
                  </a:lnTo>
                  <a:lnTo>
                    <a:pt x="43" y="1"/>
                  </a:lnTo>
                  <a:lnTo>
                    <a:pt x="42" y="3"/>
                  </a:lnTo>
                  <a:lnTo>
                    <a:pt x="41" y="5"/>
                  </a:lnTo>
                  <a:lnTo>
                    <a:pt x="41" y="5"/>
                  </a:lnTo>
                  <a:lnTo>
                    <a:pt x="40" y="14"/>
                  </a:lnTo>
                  <a:lnTo>
                    <a:pt x="37" y="25"/>
                  </a:lnTo>
                  <a:lnTo>
                    <a:pt x="34" y="35"/>
                  </a:lnTo>
                  <a:lnTo>
                    <a:pt x="30" y="44"/>
                  </a:lnTo>
                  <a:lnTo>
                    <a:pt x="21" y="64"/>
                  </a:lnTo>
                  <a:lnTo>
                    <a:pt x="13" y="82"/>
                  </a:lnTo>
                  <a:lnTo>
                    <a:pt x="13" y="82"/>
                  </a:lnTo>
                  <a:lnTo>
                    <a:pt x="9" y="92"/>
                  </a:lnTo>
                  <a:lnTo>
                    <a:pt x="3" y="105"/>
                  </a:lnTo>
                  <a:lnTo>
                    <a:pt x="1" y="112"/>
                  </a:lnTo>
                  <a:lnTo>
                    <a:pt x="0" y="119"/>
                  </a:lnTo>
                  <a:lnTo>
                    <a:pt x="1" y="124"/>
                  </a:lnTo>
                  <a:lnTo>
                    <a:pt x="2" y="126"/>
                  </a:lnTo>
                  <a:lnTo>
                    <a:pt x="4" y="128"/>
                  </a:lnTo>
                  <a:lnTo>
                    <a:pt x="4" y="128"/>
                  </a:lnTo>
                  <a:lnTo>
                    <a:pt x="6" y="129"/>
                  </a:lnTo>
                  <a:lnTo>
                    <a:pt x="9" y="129"/>
                  </a:lnTo>
                  <a:lnTo>
                    <a:pt x="12" y="128"/>
                  </a:lnTo>
                  <a:lnTo>
                    <a:pt x="13" y="126"/>
                  </a:lnTo>
                  <a:lnTo>
                    <a:pt x="13" y="125"/>
                  </a:lnTo>
                  <a:lnTo>
                    <a:pt x="13" y="123"/>
                  </a:lnTo>
                  <a:lnTo>
                    <a:pt x="11" y="122"/>
                  </a:lnTo>
                  <a:lnTo>
                    <a:pt x="11" y="122"/>
                  </a:lnTo>
                  <a:lnTo>
                    <a:pt x="11" y="120"/>
                  </a:lnTo>
                  <a:lnTo>
                    <a:pt x="10" y="117"/>
                  </a:lnTo>
                  <a:lnTo>
                    <a:pt x="11" y="109"/>
                  </a:lnTo>
                  <a:lnTo>
                    <a:pt x="14" y="100"/>
                  </a:lnTo>
                  <a:lnTo>
                    <a:pt x="19" y="90"/>
                  </a:lnTo>
                  <a:lnTo>
                    <a:pt x="27" y="69"/>
                  </a:lnTo>
                  <a:lnTo>
                    <a:pt x="33" y="58"/>
                  </a:lnTo>
                  <a:lnTo>
                    <a:pt x="33" y="58"/>
                  </a:lnTo>
                  <a:lnTo>
                    <a:pt x="43" y="36"/>
                  </a:lnTo>
                  <a:lnTo>
                    <a:pt x="46" y="26"/>
                  </a:lnTo>
                  <a:lnTo>
                    <a:pt x="49" y="14"/>
                  </a:lnTo>
                  <a:lnTo>
                    <a:pt x="49" y="14"/>
                  </a:lnTo>
                  <a:lnTo>
                    <a:pt x="50" y="13"/>
                  </a:lnTo>
                  <a:lnTo>
                    <a:pt x="51" y="11"/>
                  </a:lnTo>
                  <a:lnTo>
                    <a:pt x="51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33" name="Freeform 805"/>
            <p:cNvSpPr/>
            <p:nvPr/>
          </p:nvSpPr>
          <p:spPr bwMode="auto">
            <a:xfrm>
              <a:off x="6315076" y="1671638"/>
              <a:ext cx="15875" cy="41275"/>
            </a:xfrm>
            <a:custGeom>
              <a:avLst/>
              <a:gdLst/>
              <a:ahLst/>
              <a:cxnLst>
                <a:cxn ang="0">
                  <a:pos x="20" y="3"/>
                </a:cxn>
                <a:cxn ang="0">
                  <a:pos x="20" y="3"/>
                </a:cxn>
                <a:cxn ang="0">
                  <a:pos x="7" y="38"/>
                </a:cxn>
                <a:cxn ang="0">
                  <a:pos x="2" y="56"/>
                </a:cxn>
                <a:cxn ang="0">
                  <a:pos x="1" y="65"/>
                </a:cxn>
                <a:cxn ang="0">
                  <a:pos x="0" y="74"/>
                </a:cxn>
                <a:cxn ang="0">
                  <a:pos x="0" y="74"/>
                </a:cxn>
                <a:cxn ang="0">
                  <a:pos x="1" y="76"/>
                </a:cxn>
                <a:cxn ang="0">
                  <a:pos x="2" y="77"/>
                </a:cxn>
                <a:cxn ang="0">
                  <a:pos x="3" y="78"/>
                </a:cxn>
                <a:cxn ang="0">
                  <a:pos x="5" y="78"/>
                </a:cxn>
                <a:cxn ang="0">
                  <a:pos x="6" y="78"/>
                </a:cxn>
                <a:cxn ang="0">
                  <a:pos x="8" y="77"/>
                </a:cxn>
                <a:cxn ang="0">
                  <a:pos x="9" y="76"/>
                </a:cxn>
                <a:cxn ang="0">
                  <a:pos x="9" y="74"/>
                </a:cxn>
                <a:cxn ang="0">
                  <a:pos x="9" y="74"/>
                </a:cxn>
                <a:cxn ang="0">
                  <a:pos x="10" y="65"/>
                </a:cxn>
                <a:cxn ang="0">
                  <a:pos x="11" y="57"/>
                </a:cxn>
                <a:cxn ang="0">
                  <a:pos x="16" y="39"/>
                </a:cxn>
                <a:cxn ang="0">
                  <a:pos x="29" y="6"/>
                </a:cxn>
                <a:cxn ang="0">
                  <a:pos x="29" y="6"/>
                </a:cxn>
                <a:cxn ang="0">
                  <a:pos x="29" y="4"/>
                </a:cxn>
                <a:cxn ang="0">
                  <a:pos x="28" y="2"/>
                </a:cxn>
                <a:cxn ang="0">
                  <a:pos x="27" y="1"/>
                </a:cxn>
                <a:cxn ang="0">
                  <a:pos x="26" y="0"/>
                </a:cxn>
                <a:cxn ang="0">
                  <a:pos x="24" y="0"/>
                </a:cxn>
                <a:cxn ang="0">
                  <a:pos x="22" y="1"/>
                </a:cxn>
                <a:cxn ang="0">
                  <a:pos x="21" y="2"/>
                </a:cxn>
                <a:cxn ang="0">
                  <a:pos x="20" y="3"/>
                </a:cxn>
                <a:cxn ang="0">
                  <a:pos x="20" y="3"/>
                </a:cxn>
              </a:cxnLst>
              <a:rect l="0" t="0" r="r" b="b"/>
              <a:pathLst>
                <a:path w="29" h="78">
                  <a:moveTo>
                    <a:pt x="20" y="3"/>
                  </a:moveTo>
                  <a:lnTo>
                    <a:pt x="20" y="3"/>
                  </a:lnTo>
                  <a:lnTo>
                    <a:pt x="7" y="38"/>
                  </a:lnTo>
                  <a:lnTo>
                    <a:pt x="2" y="56"/>
                  </a:lnTo>
                  <a:lnTo>
                    <a:pt x="1" y="65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1" y="76"/>
                  </a:lnTo>
                  <a:lnTo>
                    <a:pt x="2" y="77"/>
                  </a:lnTo>
                  <a:lnTo>
                    <a:pt x="3" y="78"/>
                  </a:lnTo>
                  <a:lnTo>
                    <a:pt x="5" y="78"/>
                  </a:lnTo>
                  <a:lnTo>
                    <a:pt x="6" y="78"/>
                  </a:lnTo>
                  <a:lnTo>
                    <a:pt x="8" y="77"/>
                  </a:lnTo>
                  <a:lnTo>
                    <a:pt x="9" y="76"/>
                  </a:lnTo>
                  <a:lnTo>
                    <a:pt x="9" y="74"/>
                  </a:lnTo>
                  <a:lnTo>
                    <a:pt x="9" y="74"/>
                  </a:lnTo>
                  <a:lnTo>
                    <a:pt x="10" y="65"/>
                  </a:lnTo>
                  <a:lnTo>
                    <a:pt x="11" y="57"/>
                  </a:lnTo>
                  <a:lnTo>
                    <a:pt x="16" y="39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9" y="4"/>
                  </a:lnTo>
                  <a:lnTo>
                    <a:pt x="28" y="2"/>
                  </a:lnTo>
                  <a:lnTo>
                    <a:pt x="27" y="1"/>
                  </a:lnTo>
                  <a:lnTo>
                    <a:pt x="26" y="0"/>
                  </a:lnTo>
                  <a:lnTo>
                    <a:pt x="24" y="0"/>
                  </a:lnTo>
                  <a:lnTo>
                    <a:pt x="22" y="1"/>
                  </a:lnTo>
                  <a:lnTo>
                    <a:pt x="21" y="2"/>
                  </a:lnTo>
                  <a:lnTo>
                    <a:pt x="20" y="3"/>
                  </a:lnTo>
                  <a:lnTo>
                    <a:pt x="20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34" name="Freeform 806"/>
            <p:cNvSpPr/>
            <p:nvPr/>
          </p:nvSpPr>
          <p:spPr bwMode="auto">
            <a:xfrm>
              <a:off x="6359526" y="1677988"/>
              <a:ext cx="20638" cy="69850"/>
            </a:xfrm>
            <a:custGeom>
              <a:avLst/>
              <a:gdLst/>
              <a:ahLst/>
              <a:cxnLst>
                <a:cxn ang="0">
                  <a:pos x="32" y="4"/>
                </a:cxn>
                <a:cxn ang="0">
                  <a:pos x="32" y="4"/>
                </a:cxn>
                <a:cxn ang="0">
                  <a:pos x="20" y="33"/>
                </a:cxn>
                <a:cxn ang="0">
                  <a:pos x="11" y="63"/>
                </a:cxn>
                <a:cxn ang="0">
                  <a:pos x="6" y="79"/>
                </a:cxn>
                <a:cxn ang="0">
                  <a:pos x="3" y="94"/>
                </a:cxn>
                <a:cxn ang="0">
                  <a:pos x="1" y="110"/>
                </a:cxn>
                <a:cxn ang="0">
                  <a:pos x="0" y="125"/>
                </a:cxn>
                <a:cxn ang="0">
                  <a:pos x="0" y="125"/>
                </a:cxn>
                <a:cxn ang="0">
                  <a:pos x="0" y="127"/>
                </a:cxn>
                <a:cxn ang="0">
                  <a:pos x="1" y="128"/>
                </a:cxn>
                <a:cxn ang="0">
                  <a:pos x="3" y="129"/>
                </a:cxn>
                <a:cxn ang="0">
                  <a:pos x="4" y="130"/>
                </a:cxn>
                <a:cxn ang="0">
                  <a:pos x="6" y="129"/>
                </a:cxn>
                <a:cxn ang="0">
                  <a:pos x="7" y="128"/>
                </a:cxn>
                <a:cxn ang="0">
                  <a:pos x="9" y="127"/>
                </a:cxn>
                <a:cxn ang="0">
                  <a:pos x="9" y="125"/>
                </a:cxn>
                <a:cxn ang="0">
                  <a:pos x="9" y="125"/>
                </a:cxn>
                <a:cxn ang="0">
                  <a:pos x="10" y="110"/>
                </a:cxn>
                <a:cxn ang="0">
                  <a:pos x="12" y="94"/>
                </a:cxn>
                <a:cxn ang="0">
                  <a:pos x="16" y="80"/>
                </a:cxn>
                <a:cxn ang="0">
                  <a:pos x="20" y="64"/>
                </a:cxn>
                <a:cxn ang="0">
                  <a:pos x="30" y="35"/>
                </a:cxn>
                <a:cxn ang="0">
                  <a:pos x="40" y="6"/>
                </a:cxn>
                <a:cxn ang="0">
                  <a:pos x="40" y="6"/>
                </a:cxn>
                <a:cxn ang="0">
                  <a:pos x="41" y="4"/>
                </a:cxn>
                <a:cxn ang="0">
                  <a:pos x="40" y="2"/>
                </a:cxn>
                <a:cxn ang="0">
                  <a:pos x="39" y="1"/>
                </a:cxn>
                <a:cxn ang="0">
                  <a:pos x="37" y="1"/>
                </a:cxn>
                <a:cxn ang="0">
                  <a:pos x="36" y="0"/>
                </a:cxn>
                <a:cxn ang="0">
                  <a:pos x="34" y="1"/>
                </a:cxn>
                <a:cxn ang="0">
                  <a:pos x="33" y="2"/>
                </a:cxn>
                <a:cxn ang="0">
                  <a:pos x="32" y="4"/>
                </a:cxn>
                <a:cxn ang="0">
                  <a:pos x="32" y="4"/>
                </a:cxn>
              </a:cxnLst>
              <a:rect l="0" t="0" r="r" b="b"/>
              <a:pathLst>
                <a:path w="41" h="130">
                  <a:moveTo>
                    <a:pt x="32" y="4"/>
                  </a:moveTo>
                  <a:lnTo>
                    <a:pt x="32" y="4"/>
                  </a:lnTo>
                  <a:lnTo>
                    <a:pt x="20" y="33"/>
                  </a:lnTo>
                  <a:lnTo>
                    <a:pt x="11" y="63"/>
                  </a:lnTo>
                  <a:lnTo>
                    <a:pt x="6" y="79"/>
                  </a:lnTo>
                  <a:lnTo>
                    <a:pt x="3" y="94"/>
                  </a:lnTo>
                  <a:lnTo>
                    <a:pt x="1" y="110"/>
                  </a:lnTo>
                  <a:lnTo>
                    <a:pt x="0" y="125"/>
                  </a:lnTo>
                  <a:lnTo>
                    <a:pt x="0" y="125"/>
                  </a:lnTo>
                  <a:lnTo>
                    <a:pt x="0" y="127"/>
                  </a:lnTo>
                  <a:lnTo>
                    <a:pt x="1" y="128"/>
                  </a:lnTo>
                  <a:lnTo>
                    <a:pt x="3" y="129"/>
                  </a:lnTo>
                  <a:lnTo>
                    <a:pt x="4" y="130"/>
                  </a:lnTo>
                  <a:lnTo>
                    <a:pt x="6" y="129"/>
                  </a:lnTo>
                  <a:lnTo>
                    <a:pt x="7" y="128"/>
                  </a:lnTo>
                  <a:lnTo>
                    <a:pt x="9" y="127"/>
                  </a:lnTo>
                  <a:lnTo>
                    <a:pt x="9" y="125"/>
                  </a:lnTo>
                  <a:lnTo>
                    <a:pt x="9" y="125"/>
                  </a:lnTo>
                  <a:lnTo>
                    <a:pt x="10" y="110"/>
                  </a:lnTo>
                  <a:lnTo>
                    <a:pt x="12" y="94"/>
                  </a:lnTo>
                  <a:lnTo>
                    <a:pt x="16" y="80"/>
                  </a:lnTo>
                  <a:lnTo>
                    <a:pt x="20" y="64"/>
                  </a:lnTo>
                  <a:lnTo>
                    <a:pt x="30" y="35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41" y="4"/>
                  </a:lnTo>
                  <a:lnTo>
                    <a:pt x="40" y="2"/>
                  </a:lnTo>
                  <a:lnTo>
                    <a:pt x="39" y="1"/>
                  </a:lnTo>
                  <a:lnTo>
                    <a:pt x="37" y="1"/>
                  </a:lnTo>
                  <a:lnTo>
                    <a:pt x="36" y="0"/>
                  </a:lnTo>
                  <a:lnTo>
                    <a:pt x="34" y="1"/>
                  </a:lnTo>
                  <a:lnTo>
                    <a:pt x="33" y="2"/>
                  </a:lnTo>
                  <a:lnTo>
                    <a:pt x="32" y="4"/>
                  </a:lnTo>
                  <a:lnTo>
                    <a:pt x="32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35" name="Freeform 807"/>
            <p:cNvSpPr/>
            <p:nvPr/>
          </p:nvSpPr>
          <p:spPr bwMode="auto">
            <a:xfrm>
              <a:off x="6392863" y="1708150"/>
              <a:ext cx="20638" cy="55563"/>
            </a:xfrm>
            <a:custGeom>
              <a:avLst/>
              <a:gdLst/>
              <a:ahLst/>
              <a:cxnLst>
                <a:cxn ang="0">
                  <a:pos x="32" y="4"/>
                </a:cxn>
                <a:cxn ang="0">
                  <a:pos x="32" y="4"/>
                </a:cxn>
                <a:cxn ang="0">
                  <a:pos x="27" y="17"/>
                </a:cxn>
                <a:cxn ang="0">
                  <a:pos x="23" y="28"/>
                </a:cxn>
                <a:cxn ang="0">
                  <a:pos x="13" y="51"/>
                </a:cxn>
                <a:cxn ang="0">
                  <a:pos x="8" y="63"/>
                </a:cxn>
                <a:cxn ang="0">
                  <a:pos x="4" y="74"/>
                </a:cxn>
                <a:cxn ang="0">
                  <a:pos x="1" y="87"/>
                </a:cxn>
                <a:cxn ang="0">
                  <a:pos x="0" y="100"/>
                </a:cxn>
                <a:cxn ang="0">
                  <a:pos x="0" y="100"/>
                </a:cxn>
                <a:cxn ang="0">
                  <a:pos x="0" y="102"/>
                </a:cxn>
                <a:cxn ang="0">
                  <a:pos x="1" y="103"/>
                </a:cxn>
                <a:cxn ang="0">
                  <a:pos x="3" y="104"/>
                </a:cxn>
                <a:cxn ang="0">
                  <a:pos x="4" y="104"/>
                </a:cxn>
                <a:cxn ang="0">
                  <a:pos x="6" y="104"/>
                </a:cxn>
                <a:cxn ang="0">
                  <a:pos x="8" y="103"/>
                </a:cxn>
                <a:cxn ang="0">
                  <a:pos x="9" y="102"/>
                </a:cxn>
                <a:cxn ang="0">
                  <a:pos x="9" y="100"/>
                </a:cxn>
                <a:cxn ang="0">
                  <a:pos x="9" y="100"/>
                </a:cxn>
                <a:cxn ang="0">
                  <a:pos x="10" y="87"/>
                </a:cxn>
                <a:cxn ang="0">
                  <a:pos x="13" y="75"/>
                </a:cxn>
                <a:cxn ang="0">
                  <a:pos x="17" y="64"/>
                </a:cxn>
                <a:cxn ang="0">
                  <a:pos x="22" y="53"/>
                </a:cxn>
                <a:cxn ang="0">
                  <a:pos x="33" y="30"/>
                </a:cxn>
                <a:cxn ang="0">
                  <a:pos x="37" y="19"/>
                </a:cxn>
                <a:cxn ang="0">
                  <a:pos x="41" y="6"/>
                </a:cxn>
                <a:cxn ang="0">
                  <a:pos x="41" y="6"/>
                </a:cxn>
                <a:cxn ang="0">
                  <a:pos x="41" y="4"/>
                </a:cxn>
                <a:cxn ang="0">
                  <a:pos x="40" y="2"/>
                </a:cxn>
                <a:cxn ang="0">
                  <a:pos x="39" y="1"/>
                </a:cxn>
                <a:cxn ang="0">
                  <a:pos x="37" y="1"/>
                </a:cxn>
                <a:cxn ang="0">
                  <a:pos x="35" y="0"/>
                </a:cxn>
                <a:cxn ang="0">
                  <a:pos x="34" y="1"/>
                </a:cxn>
                <a:cxn ang="0">
                  <a:pos x="33" y="2"/>
                </a:cxn>
                <a:cxn ang="0">
                  <a:pos x="32" y="4"/>
                </a:cxn>
                <a:cxn ang="0">
                  <a:pos x="32" y="4"/>
                </a:cxn>
              </a:cxnLst>
              <a:rect l="0" t="0" r="r" b="b"/>
              <a:pathLst>
                <a:path w="41" h="104">
                  <a:moveTo>
                    <a:pt x="32" y="4"/>
                  </a:moveTo>
                  <a:lnTo>
                    <a:pt x="32" y="4"/>
                  </a:lnTo>
                  <a:lnTo>
                    <a:pt x="27" y="17"/>
                  </a:lnTo>
                  <a:lnTo>
                    <a:pt x="23" y="28"/>
                  </a:lnTo>
                  <a:lnTo>
                    <a:pt x="13" y="51"/>
                  </a:lnTo>
                  <a:lnTo>
                    <a:pt x="8" y="63"/>
                  </a:lnTo>
                  <a:lnTo>
                    <a:pt x="4" y="74"/>
                  </a:lnTo>
                  <a:lnTo>
                    <a:pt x="1" y="87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0" y="102"/>
                  </a:lnTo>
                  <a:lnTo>
                    <a:pt x="1" y="103"/>
                  </a:lnTo>
                  <a:lnTo>
                    <a:pt x="3" y="104"/>
                  </a:lnTo>
                  <a:lnTo>
                    <a:pt x="4" y="104"/>
                  </a:lnTo>
                  <a:lnTo>
                    <a:pt x="6" y="104"/>
                  </a:lnTo>
                  <a:lnTo>
                    <a:pt x="8" y="103"/>
                  </a:lnTo>
                  <a:lnTo>
                    <a:pt x="9" y="102"/>
                  </a:lnTo>
                  <a:lnTo>
                    <a:pt x="9" y="100"/>
                  </a:lnTo>
                  <a:lnTo>
                    <a:pt x="9" y="100"/>
                  </a:lnTo>
                  <a:lnTo>
                    <a:pt x="10" y="87"/>
                  </a:lnTo>
                  <a:lnTo>
                    <a:pt x="13" y="75"/>
                  </a:lnTo>
                  <a:lnTo>
                    <a:pt x="17" y="64"/>
                  </a:lnTo>
                  <a:lnTo>
                    <a:pt x="22" y="53"/>
                  </a:lnTo>
                  <a:lnTo>
                    <a:pt x="33" y="30"/>
                  </a:lnTo>
                  <a:lnTo>
                    <a:pt x="37" y="19"/>
                  </a:lnTo>
                  <a:lnTo>
                    <a:pt x="41" y="6"/>
                  </a:lnTo>
                  <a:lnTo>
                    <a:pt x="41" y="6"/>
                  </a:lnTo>
                  <a:lnTo>
                    <a:pt x="41" y="4"/>
                  </a:lnTo>
                  <a:lnTo>
                    <a:pt x="40" y="2"/>
                  </a:lnTo>
                  <a:lnTo>
                    <a:pt x="39" y="1"/>
                  </a:lnTo>
                  <a:lnTo>
                    <a:pt x="37" y="1"/>
                  </a:lnTo>
                  <a:lnTo>
                    <a:pt x="35" y="0"/>
                  </a:lnTo>
                  <a:lnTo>
                    <a:pt x="34" y="1"/>
                  </a:lnTo>
                  <a:lnTo>
                    <a:pt x="33" y="2"/>
                  </a:lnTo>
                  <a:lnTo>
                    <a:pt x="32" y="4"/>
                  </a:lnTo>
                  <a:lnTo>
                    <a:pt x="32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36" name="Freeform 809"/>
            <p:cNvSpPr/>
            <p:nvPr/>
          </p:nvSpPr>
          <p:spPr bwMode="auto">
            <a:xfrm>
              <a:off x="6438900" y="1719263"/>
              <a:ext cx="31750" cy="65088"/>
            </a:xfrm>
            <a:custGeom>
              <a:avLst/>
              <a:gdLst/>
              <a:ahLst/>
              <a:cxnLst>
                <a:cxn ang="0">
                  <a:pos x="51" y="2"/>
                </a:cxn>
                <a:cxn ang="0">
                  <a:pos x="51" y="2"/>
                </a:cxn>
                <a:cxn ang="0">
                  <a:pos x="37" y="25"/>
                </a:cxn>
                <a:cxn ang="0">
                  <a:pos x="25" y="44"/>
                </a:cxn>
                <a:cxn ang="0">
                  <a:pos x="14" y="64"/>
                </a:cxn>
                <a:cxn ang="0">
                  <a:pos x="6" y="83"/>
                </a:cxn>
                <a:cxn ang="0">
                  <a:pos x="2" y="93"/>
                </a:cxn>
                <a:cxn ang="0">
                  <a:pos x="0" y="101"/>
                </a:cxn>
                <a:cxn ang="0">
                  <a:pos x="0" y="108"/>
                </a:cxn>
                <a:cxn ang="0">
                  <a:pos x="1" y="114"/>
                </a:cxn>
                <a:cxn ang="0">
                  <a:pos x="2" y="116"/>
                </a:cxn>
                <a:cxn ang="0">
                  <a:pos x="5" y="119"/>
                </a:cxn>
                <a:cxn ang="0">
                  <a:pos x="7" y="120"/>
                </a:cxn>
                <a:cxn ang="0">
                  <a:pos x="10" y="123"/>
                </a:cxn>
                <a:cxn ang="0">
                  <a:pos x="10" y="123"/>
                </a:cxn>
                <a:cxn ang="0">
                  <a:pos x="12" y="123"/>
                </a:cxn>
                <a:cxn ang="0">
                  <a:pos x="14" y="123"/>
                </a:cxn>
                <a:cxn ang="0">
                  <a:pos x="15" y="120"/>
                </a:cxn>
                <a:cxn ang="0">
                  <a:pos x="16" y="119"/>
                </a:cxn>
                <a:cxn ang="0">
                  <a:pos x="15" y="115"/>
                </a:cxn>
                <a:cxn ang="0">
                  <a:pos x="14" y="114"/>
                </a:cxn>
                <a:cxn ang="0">
                  <a:pos x="13" y="113"/>
                </a:cxn>
                <a:cxn ang="0">
                  <a:pos x="13" y="113"/>
                </a:cxn>
                <a:cxn ang="0">
                  <a:pos x="11" y="112"/>
                </a:cxn>
                <a:cxn ang="0">
                  <a:pos x="10" y="111"/>
                </a:cxn>
                <a:cxn ang="0">
                  <a:pos x="10" y="107"/>
                </a:cxn>
                <a:cxn ang="0">
                  <a:pos x="10" y="102"/>
                </a:cxn>
                <a:cxn ang="0">
                  <a:pos x="12" y="96"/>
                </a:cxn>
                <a:cxn ang="0">
                  <a:pos x="18" y="80"/>
                </a:cxn>
                <a:cxn ang="0">
                  <a:pos x="27" y="62"/>
                </a:cxn>
                <a:cxn ang="0">
                  <a:pos x="47" y="27"/>
                </a:cxn>
                <a:cxn ang="0">
                  <a:pos x="59" y="7"/>
                </a:cxn>
                <a:cxn ang="0">
                  <a:pos x="59" y="7"/>
                </a:cxn>
                <a:cxn ang="0">
                  <a:pos x="60" y="5"/>
                </a:cxn>
                <a:cxn ang="0">
                  <a:pos x="59" y="3"/>
                </a:cxn>
                <a:cxn ang="0">
                  <a:pos x="59" y="1"/>
                </a:cxn>
                <a:cxn ang="0">
                  <a:pos x="57" y="0"/>
                </a:cxn>
                <a:cxn ang="0">
                  <a:pos x="56" y="0"/>
                </a:cxn>
                <a:cxn ang="0">
                  <a:pos x="54" y="0"/>
                </a:cxn>
                <a:cxn ang="0">
                  <a:pos x="52" y="0"/>
                </a:cxn>
                <a:cxn ang="0">
                  <a:pos x="51" y="2"/>
                </a:cxn>
                <a:cxn ang="0">
                  <a:pos x="51" y="2"/>
                </a:cxn>
              </a:cxnLst>
              <a:rect l="0" t="0" r="r" b="b"/>
              <a:pathLst>
                <a:path w="60" h="123">
                  <a:moveTo>
                    <a:pt x="51" y="2"/>
                  </a:moveTo>
                  <a:lnTo>
                    <a:pt x="51" y="2"/>
                  </a:lnTo>
                  <a:lnTo>
                    <a:pt x="37" y="25"/>
                  </a:lnTo>
                  <a:lnTo>
                    <a:pt x="25" y="44"/>
                  </a:lnTo>
                  <a:lnTo>
                    <a:pt x="14" y="64"/>
                  </a:lnTo>
                  <a:lnTo>
                    <a:pt x="6" y="83"/>
                  </a:lnTo>
                  <a:lnTo>
                    <a:pt x="2" y="93"/>
                  </a:lnTo>
                  <a:lnTo>
                    <a:pt x="0" y="101"/>
                  </a:lnTo>
                  <a:lnTo>
                    <a:pt x="0" y="108"/>
                  </a:lnTo>
                  <a:lnTo>
                    <a:pt x="1" y="114"/>
                  </a:lnTo>
                  <a:lnTo>
                    <a:pt x="2" y="116"/>
                  </a:lnTo>
                  <a:lnTo>
                    <a:pt x="5" y="119"/>
                  </a:lnTo>
                  <a:lnTo>
                    <a:pt x="7" y="120"/>
                  </a:lnTo>
                  <a:lnTo>
                    <a:pt x="10" y="123"/>
                  </a:lnTo>
                  <a:lnTo>
                    <a:pt x="10" y="123"/>
                  </a:lnTo>
                  <a:lnTo>
                    <a:pt x="12" y="123"/>
                  </a:lnTo>
                  <a:lnTo>
                    <a:pt x="14" y="123"/>
                  </a:lnTo>
                  <a:lnTo>
                    <a:pt x="15" y="120"/>
                  </a:lnTo>
                  <a:lnTo>
                    <a:pt x="16" y="119"/>
                  </a:lnTo>
                  <a:lnTo>
                    <a:pt x="15" y="115"/>
                  </a:lnTo>
                  <a:lnTo>
                    <a:pt x="14" y="114"/>
                  </a:lnTo>
                  <a:lnTo>
                    <a:pt x="13" y="113"/>
                  </a:lnTo>
                  <a:lnTo>
                    <a:pt x="13" y="113"/>
                  </a:lnTo>
                  <a:lnTo>
                    <a:pt x="11" y="112"/>
                  </a:lnTo>
                  <a:lnTo>
                    <a:pt x="10" y="111"/>
                  </a:lnTo>
                  <a:lnTo>
                    <a:pt x="10" y="107"/>
                  </a:lnTo>
                  <a:lnTo>
                    <a:pt x="10" y="102"/>
                  </a:lnTo>
                  <a:lnTo>
                    <a:pt x="12" y="96"/>
                  </a:lnTo>
                  <a:lnTo>
                    <a:pt x="18" y="80"/>
                  </a:lnTo>
                  <a:lnTo>
                    <a:pt x="27" y="62"/>
                  </a:lnTo>
                  <a:lnTo>
                    <a:pt x="47" y="27"/>
                  </a:lnTo>
                  <a:lnTo>
                    <a:pt x="59" y="7"/>
                  </a:lnTo>
                  <a:lnTo>
                    <a:pt x="59" y="7"/>
                  </a:lnTo>
                  <a:lnTo>
                    <a:pt x="60" y="5"/>
                  </a:lnTo>
                  <a:lnTo>
                    <a:pt x="59" y="3"/>
                  </a:lnTo>
                  <a:lnTo>
                    <a:pt x="59" y="1"/>
                  </a:lnTo>
                  <a:lnTo>
                    <a:pt x="57" y="0"/>
                  </a:lnTo>
                  <a:lnTo>
                    <a:pt x="56" y="0"/>
                  </a:lnTo>
                  <a:lnTo>
                    <a:pt x="54" y="0"/>
                  </a:lnTo>
                  <a:lnTo>
                    <a:pt x="52" y="0"/>
                  </a:lnTo>
                  <a:lnTo>
                    <a:pt x="51" y="2"/>
                  </a:lnTo>
                  <a:lnTo>
                    <a:pt x="51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37" name="Freeform 810"/>
            <p:cNvSpPr/>
            <p:nvPr/>
          </p:nvSpPr>
          <p:spPr bwMode="auto">
            <a:xfrm>
              <a:off x="6478588" y="1731963"/>
              <a:ext cx="28575" cy="65088"/>
            </a:xfrm>
            <a:custGeom>
              <a:avLst/>
              <a:gdLst/>
              <a:ahLst/>
              <a:cxnLst>
                <a:cxn ang="0">
                  <a:pos x="45" y="1"/>
                </a:cxn>
                <a:cxn ang="0">
                  <a:pos x="45" y="1"/>
                </a:cxn>
                <a:cxn ang="0">
                  <a:pos x="40" y="8"/>
                </a:cxn>
                <a:cxn ang="0">
                  <a:pos x="34" y="14"/>
                </a:cxn>
                <a:cxn ang="0">
                  <a:pos x="25" y="26"/>
                </a:cxn>
                <a:cxn ang="0">
                  <a:pos x="16" y="41"/>
                </a:cxn>
                <a:cxn ang="0">
                  <a:pos x="10" y="55"/>
                </a:cxn>
                <a:cxn ang="0">
                  <a:pos x="6" y="71"/>
                </a:cxn>
                <a:cxn ang="0">
                  <a:pos x="3" y="87"/>
                </a:cxn>
                <a:cxn ang="0">
                  <a:pos x="1" y="103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21"/>
                </a:cxn>
                <a:cxn ang="0">
                  <a:pos x="1" y="122"/>
                </a:cxn>
                <a:cxn ang="0">
                  <a:pos x="3" y="123"/>
                </a:cxn>
                <a:cxn ang="0">
                  <a:pos x="5" y="123"/>
                </a:cxn>
                <a:cxn ang="0">
                  <a:pos x="6" y="123"/>
                </a:cxn>
                <a:cxn ang="0">
                  <a:pos x="8" y="122"/>
                </a:cxn>
                <a:cxn ang="0">
                  <a:pos x="9" y="121"/>
                </a:cxn>
                <a:cxn ang="0">
                  <a:pos x="9" y="119"/>
                </a:cxn>
                <a:cxn ang="0">
                  <a:pos x="9" y="119"/>
                </a:cxn>
                <a:cxn ang="0">
                  <a:pos x="10" y="104"/>
                </a:cxn>
                <a:cxn ang="0">
                  <a:pos x="12" y="88"/>
                </a:cxn>
                <a:cxn ang="0">
                  <a:pos x="15" y="74"/>
                </a:cxn>
                <a:cxn ang="0">
                  <a:pos x="19" y="59"/>
                </a:cxn>
                <a:cxn ang="0">
                  <a:pos x="25" y="45"/>
                </a:cxn>
                <a:cxn ang="0">
                  <a:pos x="33" y="31"/>
                </a:cxn>
                <a:cxn ang="0">
                  <a:pos x="41" y="19"/>
                </a:cxn>
                <a:cxn ang="0">
                  <a:pos x="53" y="9"/>
                </a:cxn>
                <a:cxn ang="0">
                  <a:pos x="53" y="9"/>
                </a:cxn>
                <a:cxn ang="0">
                  <a:pos x="54" y="7"/>
                </a:cxn>
                <a:cxn ang="0">
                  <a:pos x="54" y="6"/>
                </a:cxn>
                <a:cxn ang="0">
                  <a:pos x="54" y="3"/>
                </a:cxn>
                <a:cxn ang="0">
                  <a:pos x="53" y="2"/>
                </a:cxn>
                <a:cxn ang="0">
                  <a:pos x="50" y="1"/>
                </a:cxn>
                <a:cxn ang="0">
                  <a:pos x="49" y="0"/>
                </a:cxn>
                <a:cxn ang="0">
                  <a:pos x="47" y="0"/>
                </a:cxn>
                <a:cxn ang="0">
                  <a:pos x="45" y="1"/>
                </a:cxn>
                <a:cxn ang="0">
                  <a:pos x="45" y="1"/>
                </a:cxn>
              </a:cxnLst>
              <a:rect l="0" t="0" r="r" b="b"/>
              <a:pathLst>
                <a:path w="54" h="123">
                  <a:moveTo>
                    <a:pt x="45" y="1"/>
                  </a:moveTo>
                  <a:lnTo>
                    <a:pt x="45" y="1"/>
                  </a:lnTo>
                  <a:lnTo>
                    <a:pt x="40" y="8"/>
                  </a:lnTo>
                  <a:lnTo>
                    <a:pt x="34" y="14"/>
                  </a:lnTo>
                  <a:lnTo>
                    <a:pt x="25" y="26"/>
                  </a:lnTo>
                  <a:lnTo>
                    <a:pt x="16" y="41"/>
                  </a:lnTo>
                  <a:lnTo>
                    <a:pt x="10" y="55"/>
                  </a:lnTo>
                  <a:lnTo>
                    <a:pt x="6" y="71"/>
                  </a:lnTo>
                  <a:lnTo>
                    <a:pt x="3" y="87"/>
                  </a:lnTo>
                  <a:lnTo>
                    <a:pt x="1" y="103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21"/>
                  </a:lnTo>
                  <a:lnTo>
                    <a:pt x="1" y="122"/>
                  </a:lnTo>
                  <a:lnTo>
                    <a:pt x="3" y="123"/>
                  </a:lnTo>
                  <a:lnTo>
                    <a:pt x="5" y="123"/>
                  </a:lnTo>
                  <a:lnTo>
                    <a:pt x="6" y="123"/>
                  </a:lnTo>
                  <a:lnTo>
                    <a:pt x="8" y="122"/>
                  </a:lnTo>
                  <a:lnTo>
                    <a:pt x="9" y="121"/>
                  </a:lnTo>
                  <a:lnTo>
                    <a:pt x="9" y="119"/>
                  </a:lnTo>
                  <a:lnTo>
                    <a:pt x="9" y="119"/>
                  </a:lnTo>
                  <a:lnTo>
                    <a:pt x="10" y="104"/>
                  </a:lnTo>
                  <a:lnTo>
                    <a:pt x="12" y="88"/>
                  </a:lnTo>
                  <a:lnTo>
                    <a:pt x="15" y="74"/>
                  </a:lnTo>
                  <a:lnTo>
                    <a:pt x="19" y="59"/>
                  </a:lnTo>
                  <a:lnTo>
                    <a:pt x="25" y="45"/>
                  </a:lnTo>
                  <a:lnTo>
                    <a:pt x="33" y="31"/>
                  </a:lnTo>
                  <a:lnTo>
                    <a:pt x="41" y="19"/>
                  </a:lnTo>
                  <a:lnTo>
                    <a:pt x="53" y="9"/>
                  </a:lnTo>
                  <a:lnTo>
                    <a:pt x="53" y="9"/>
                  </a:lnTo>
                  <a:lnTo>
                    <a:pt x="54" y="7"/>
                  </a:lnTo>
                  <a:lnTo>
                    <a:pt x="54" y="6"/>
                  </a:lnTo>
                  <a:lnTo>
                    <a:pt x="54" y="3"/>
                  </a:lnTo>
                  <a:lnTo>
                    <a:pt x="53" y="2"/>
                  </a:lnTo>
                  <a:lnTo>
                    <a:pt x="50" y="1"/>
                  </a:lnTo>
                  <a:lnTo>
                    <a:pt x="49" y="0"/>
                  </a:lnTo>
                  <a:lnTo>
                    <a:pt x="47" y="0"/>
                  </a:lnTo>
                  <a:lnTo>
                    <a:pt x="45" y="1"/>
                  </a:lnTo>
                  <a:lnTo>
                    <a:pt x="45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38" name="Freeform 811"/>
            <p:cNvSpPr/>
            <p:nvPr/>
          </p:nvSpPr>
          <p:spPr bwMode="auto">
            <a:xfrm>
              <a:off x="6523038" y="1739900"/>
              <a:ext cx="25400" cy="61913"/>
            </a:xfrm>
            <a:custGeom>
              <a:avLst/>
              <a:gdLst/>
              <a:ahLst/>
              <a:cxnLst>
                <a:cxn ang="0">
                  <a:pos x="39" y="3"/>
                </a:cxn>
                <a:cxn ang="0">
                  <a:pos x="39" y="3"/>
                </a:cxn>
                <a:cxn ang="0">
                  <a:pos x="27" y="29"/>
                </a:cxn>
                <a:cxn ang="0">
                  <a:pos x="17" y="56"/>
                </a:cxn>
                <a:cxn ang="0">
                  <a:pos x="8" y="82"/>
                </a:cxn>
                <a:cxn ang="0">
                  <a:pos x="4" y="96"/>
                </a:cxn>
                <a:cxn ang="0">
                  <a:pos x="0" y="110"/>
                </a:cxn>
                <a:cxn ang="0">
                  <a:pos x="0" y="110"/>
                </a:cxn>
                <a:cxn ang="0">
                  <a:pos x="0" y="112"/>
                </a:cxn>
                <a:cxn ang="0">
                  <a:pos x="1" y="113"/>
                </a:cxn>
                <a:cxn ang="0">
                  <a:pos x="4" y="116"/>
                </a:cxn>
                <a:cxn ang="0">
                  <a:pos x="6" y="117"/>
                </a:cxn>
                <a:cxn ang="0">
                  <a:pos x="8" y="116"/>
                </a:cxn>
                <a:cxn ang="0">
                  <a:pos x="9" y="114"/>
                </a:cxn>
                <a:cxn ang="0">
                  <a:pos x="10" y="112"/>
                </a:cxn>
                <a:cxn ang="0">
                  <a:pos x="10" y="112"/>
                </a:cxn>
                <a:cxn ang="0">
                  <a:pos x="13" y="99"/>
                </a:cxn>
                <a:cxn ang="0">
                  <a:pos x="16" y="85"/>
                </a:cxn>
                <a:cxn ang="0">
                  <a:pos x="25" y="58"/>
                </a:cxn>
                <a:cxn ang="0">
                  <a:pos x="37" y="32"/>
                </a:cxn>
                <a:cxn ang="0">
                  <a:pos x="47" y="5"/>
                </a:cxn>
                <a:cxn ang="0">
                  <a:pos x="47" y="5"/>
                </a:cxn>
                <a:cxn ang="0">
                  <a:pos x="48" y="3"/>
                </a:cxn>
                <a:cxn ang="0">
                  <a:pos x="47" y="2"/>
                </a:cxn>
                <a:cxn ang="0">
                  <a:pos x="46" y="1"/>
                </a:cxn>
                <a:cxn ang="0">
                  <a:pos x="45" y="0"/>
                </a:cxn>
                <a:cxn ang="0">
                  <a:pos x="41" y="0"/>
                </a:cxn>
                <a:cxn ang="0">
                  <a:pos x="40" y="1"/>
                </a:cxn>
                <a:cxn ang="0">
                  <a:pos x="39" y="3"/>
                </a:cxn>
                <a:cxn ang="0">
                  <a:pos x="39" y="3"/>
                </a:cxn>
              </a:cxnLst>
              <a:rect l="0" t="0" r="r" b="b"/>
              <a:pathLst>
                <a:path w="48" h="117">
                  <a:moveTo>
                    <a:pt x="39" y="3"/>
                  </a:moveTo>
                  <a:lnTo>
                    <a:pt x="39" y="3"/>
                  </a:lnTo>
                  <a:lnTo>
                    <a:pt x="27" y="29"/>
                  </a:lnTo>
                  <a:lnTo>
                    <a:pt x="17" y="56"/>
                  </a:lnTo>
                  <a:lnTo>
                    <a:pt x="8" y="82"/>
                  </a:lnTo>
                  <a:lnTo>
                    <a:pt x="4" y="96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12"/>
                  </a:lnTo>
                  <a:lnTo>
                    <a:pt x="1" y="113"/>
                  </a:lnTo>
                  <a:lnTo>
                    <a:pt x="4" y="116"/>
                  </a:lnTo>
                  <a:lnTo>
                    <a:pt x="6" y="117"/>
                  </a:lnTo>
                  <a:lnTo>
                    <a:pt x="8" y="116"/>
                  </a:lnTo>
                  <a:lnTo>
                    <a:pt x="9" y="114"/>
                  </a:lnTo>
                  <a:lnTo>
                    <a:pt x="10" y="112"/>
                  </a:lnTo>
                  <a:lnTo>
                    <a:pt x="10" y="112"/>
                  </a:lnTo>
                  <a:lnTo>
                    <a:pt x="13" y="99"/>
                  </a:lnTo>
                  <a:lnTo>
                    <a:pt x="16" y="85"/>
                  </a:lnTo>
                  <a:lnTo>
                    <a:pt x="25" y="58"/>
                  </a:lnTo>
                  <a:lnTo>
                    <a:pt x="37" y="32"/>
                  </a:lnTo>
                  <a:lnTo>
                    <a:pt x="47" y="5"/>
                  </a:lnTo>
                  <a:lnTo>
                    <a:pt x="47" y="5"/>
                  </a:lnTo>
                  <a:lnTo>
                    <a:pt x="48" y="3"/>
                  </a:lnTo>
                  <a:lnTo>
                    <a:pt x="47" y="2"/>
                  </a:lnTo>
                  <a:lnTo>
                    <a:pt x="46" y="1"/>
                  </a:lnTo>
                  <a:lnTo>
                    <a:pt x="45" y="0"/>
                  </a:lnTo>
                  <a:lnTo>
                    <a:pt x="41" y="0"/>
                  </a:lnTo>
                  <a:lnTo>
                    <a:pt x="40" y="1"/>
                  </a:lnTo>
                  <a:lnTo>
                    <a:pt x="39" y="3"/>
                  </a:lnTo>
                  <a:lnTo>
                    <a:pt x="39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39" name="Freeform 812"/>
            <p:cNvSpPr/>
            <p:nvPr/>
          </p:nvSpPr>
          <p:spPr bwMode="auto">
            <a:xfrm>
              <a:off x="6572250" y="1743075"/>
              <a:ext cx="28575" cy="61913"/>
            </a:xfrm>
            <a:custGeom>
              <a:avLst/>
              <a:gdLst/>
              <a:ahLst/>
              <a:cxnLst>
                <a:cxn ang="0">
                  <a:pos x="45" y="2"/>
                </a:cxn>
                <a:cxn ang="0">
                  <a:pos x="45" y="2"/>
                </a:cxn>
                <a:cxn ang="0">
                  <a:pos x="37" y="14"/>
                </a:cxn>
                <a:cxn ang="0">
                  <a:pos x="28" y="27"/>
                </a:cxn>
                <a:cxn ang="0">
                  <a:pos x="22" y="40"/>
                </a:cxn>
                <a:cxn ang="0">
                  <a:pos x="16" y="54"/>
                </a:cxn>
                <a:cxn ang="0">
                  <a:pos x="11" y="67"/>
                </a:cxn>
                <a:cxn ang="0">
                  <a:pos x="7" y="82"/>
                </a:cxn>
                <a:cxn ang="0">
                  <a:pos x="3" y="96"/>
                </a:cxn>
                <a:cxn ang="0">
                  <a:pos x="0" y="111"/>
                </a:cxn>
                <a:cxn ang="0">
                  <a:pos x="0" y="111"/>
                </a:cxn>
                <a:cxn ang="0">
                  <a:pos x="0" y="114"/>
                </a:cxn>
                <a:cxn ang="0">
                  <a:pos x="3" y="116"/>
                </a:cxn>
                <a:cxn ang="0">
                  <a:pos x="6" y="117"/>
                </a:cxn>
                <a:cxn ang="0">
                  <a:pos x="8" y="115"/>
                </a:cxn>
                <a:cxn ang="0">
                  <a:pos x="14" y="108"/>
                </a:cxn>
                <a:cxn ang="0">
                  <a:pos x="14" y="108"/>
                </a:cxn>
                <a:cxn ang="0">
                  <a:pos x="16" y="106"/>
                </a:cxn>
                <a:cxn ang="0">
                  <a:pos x="15" y="104"/>
                </a:cxn>
                <a:cxn ang="0">
                  <a:pos x="14" y="102"/>
                </a:cxn>
                <a:cxn ang="0">
                  <a:pos x="12" y="101"/>
                </a:cxn>
                <a:cxn ang="0">
                  <a:pos x="12" y="101"/>
                </a:cxn>
                <a:cxn ang="0">
                  <a:pos x="18" y="75"/>
                </a:cxn>
                <a:cxn ang="0">
                  <a:pos x="22" y="63"/>
                </a:cxn>
                <a:cxn ang="0">
                  <a:pos x="27" y="52"/>
                </a:cxn>
                <a:cxn ang="0">
                  <a:pos x="33" y="39"/>
                </a:cxn>
                <a:cxn ang="0">
                  <a:pos x="39" y="28"/>
                </a:cxn>
                <a:cxn ang="0">
                  <a:pos x="45" y="18"/>
                </a:cxn>
                <a:cxn ang="0">
                  <a:pos x="53" y="6"/>
                </a:cxn>
                <a:cxn ang="0">
                  <a:pos x="53" y="6"/>
                </a:cxn>
                <a:cxn ang="0">
                  <a:pos x="54" y="5"/>
                </a:cxn>
                <a:cxn ang="0">
                  <a:pos x="54" y="3"/>
                </a:cxn>
                <a:cxn ang="0">
                  <a:pos x="53" y="2"/>
                </a:cxn>
                <a:cxn ang="0">
                  <a:pos x="52" y="1"/>
                </a:cxn>
                <a:cxn ang="0">
                  <a:pos x="48" y="0"/>
                </a:cxn>
                <a:cxn ang="0">
                  <a:pos x="46" y="0"/>
                </a:cxn>
                <a:cxn ang="0">
                  <a:pos x="45" y="2"/>
                </a:cxn>
                <a:cxn ang="0">
                  <a:pos x="45" y="2"/>
                </a:cxn>
              </a:cxnLst>
              <a:rect l="0" t="0" r="r" b="b"/>
              <a:pathLst>
                <a:path w="54" h="117">
                  <a:moveTo>
                    <a:pt x="45" y="2"/>
                  </a:moveTo>
                  <a:lnTo>
                    <a:pt x="45" y="2"/>
                  </a:lnTo>
                  <a:lnTo>
                    <a:pt x="37" y="14"/>
                  </a:lnTo>
                  <a:lnTo>
                    <a:pt x="28" y="27"/>
                  </a:lnTo>
                  <a:lnTo>
                    <a:pt x="22" y="40"/>
                  </a:lnTo>
                  <a:lnTo>
                    <a:pt x="16" y="54"/>
                  </a:lnTo>
                  <a:lnTo>
                    <a:pt x="11" y="67"/>
                  </a:lnTo>
                  <a:lnTo>
                    <a:pt x="7" y="82"/>
                  </a:lnTo>
                  <a:lnTo>
                    <a:pt x="3" y="96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14"/>
                  </a:lnTo>
                  <a:lnTo>
                    <a:pt x="3" y="116"/>
                  </a:lnTo>
                  <a:lnTo>
                    <a:pt x="6" y="117"/>
                  </a:lnTo>
                  <a:lnTo>
                    <a:pt x="8" y="115"/>
                  </a:lnTo>
                  <a:lnTo>
                    <a:pt x="14" y="108"/>
                  </a:lnTo>
                  <a:lnTo>
                    <a:pt x="14" y="108"/>
                  </a:lnTo>
                  <a:lnTo>
                    <a:pt x="16" y="106"/>
                  </a:lnTo>
                  <a:lnTo>
                    <a:pt x="15" y="104"/>
                  </a:lnTo>
                  <a:lnTo>
                    <a:pt x="14" y="102"/>
                  </a:lnTo>
                  <a:lnTo>
                    <a:pt x="12" y="101"/>
                  </a:lnTo>
                  <a:lnTo>
                    <a:pt x="12" y="101"/>
                  </a:lnTo>
                  <a:lnTo>
                    <a:pt x="18" y="75"/>
                  </a:lnTo>
                  <a:lnTo>
                    <a:pt x="22" y="63"/>
                  </a:lnTo>
                  <a:lnTo>
                    <a:pt x="27" y="52"/>
                  </a:lnTo>
                  <a:lnTo>
                    <a:pt x="33" y="39"/>
                  </a:lnTo>
                  <a:lnTo>
                    <a:pt x="39" y="28"/>
                  </a:lnTo>
                  <a:lnTo>
                    <a:pt x="45" y="18"/>
                  </a:lnTo>
                  <a:lnTo>
                    <a:pt x="53" y="6"/>
                  </a:lnTo>
                  <a:lnTo>
                    <a:pt x="53" y="6"/>
                  </a:lnTo>
                  <a:lnTo>
                    <a:pt x="54" y="5"/>
                  </a:lnTo>
                  <a:lnTo>
                    <a:pt x="54" y="3"/>
                  </a:lnTo>
                  <a:lnTo>
                    <a:pt x="53" y="2"/>
                  </a:lnTo>
                  <a:lnTo>
                    <a:pt x="52" y="1"/>
                  </a:lnTo>
                  <a:lnTo>
                    <a:pt x="48" y="0"/>
                  </a:lnTo>
                  <a:lnTo>
                    <a:pt x="46" y="0"/>
                  </a:lnTo>
                  <a:lnTo>
                    <a:pt x="45" y="2"/>
                  </a:lnTo>
                  <a:lnTo>
                    <a:pt x="45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40" name="Freeform 813"/>
            <p:cNvSpPr/>
            <p:nvPr/>
          </p:nvSpPr>
          <p:spPr bwMode="auto">
            <a:xfrm>
              <a:off x="6629400" y="1741488"/>
              <a:ext cx="28575" cy="55563"/>
            </a:xfrm>
            <a:custGeom>
              <a:avLst/>
              <a:gdLst/>
              <a:ahLst/>
              <a:cxnLst>
                <a:cxn ang="0">
                  <a:pos x="44" y="3"/>
                </a:cxn>
                <a:cxn ang="0">
                  <a:pos x="44" y="3"/>
                </a:cxn>
                <a:cxn ang="0">
                  <a:pos x="39" y="14"/>
                </a:cxn>
                <a:cxn ang="0">
                  <a:pos x="35" y="26"/>
                </a:cxn>
                <a:cxn ang="0">
                  <a:pos x="35" y="26"/>
                </a:cxn>
                <a:cxn ang="0">
                  <a:pos x="34" y="32"/>
                </a:cxn>
                <a:cxn ang="0">
                  <a:pos x="33" y="38"/>
                </a:cxn>
                <a:cxn ang="0">
                  <a:pos x="32" y="44"/>
                </a:cxn>
                <a:cxn ang="0">
                  <a:pos x="31" y="48"/>
                </a:cxn>
                <a:cxn ang="0">
                  <a:pos x="30" y="50"/>
                </a:cxn>
                <a:cxn ang="0">
                  <a:pos x="30" y="50"/>
                </a:cxn>
                <a:cxn ang="0">
                  <a:pos x="25" y="55"/>
                </a:cxn>
                <a:cxn ang="0">
                  <a:pos x="22" y="61"/>
                </a:cxn>
                <a:cxn ang="0">
                  <a:pos x="15" y="73"/>
                </a:cxn>
                <a:cxn ang="0">
                  <a:pos x="9" y="86"/>
                </a:cxn>
                <a:cxn ang="0">
                  <a:pos x="5" y="91"/>
                </a:cxn>
                <a:cxn ang="0">
                  <a:pos x="1" y="97"/>
                </a:cxn>
                <a:cxn ang="0">
                  <a:pos x="1" y="97"/>
                </a:cxn>
                <a:cxn ang="0">
                  <a:pos x="0" y="98"/>
                </a:cxn>
                <a:cxn ang="0">
                  <a:pos x="0" y="100"/>
                </a:cxn>
                <a:cxn ang="0">
                  <a:pos x="0" y="102"/>
                </a:cxn>
                <a:cxn ang="0">
                  <a:pos x="1" y="103"/>
                </a:cxn>
                <a:cxn ang="0">
                  <a:pos x="3" y="104"/>
                </a:cxn>
                <a:cxn ang="0">
                  <a:pos x="4" y="105"/>
                </a:cxn>
                <a:cxn ang="0">
                  <a:pos x="6" y="104"/>
                </a:cxn>
                <a:cxn ang="0">
                  <a:pos x="7" y="103"/>
                </a:cxn>
                <a:cxn ang="0">
                  <a:pos x="7" y="103"/>
                </a:cxn>
                <a:cxn ang="0">
                  <a:pos x="14" y="94"/>
                </a:cxn>
                <a:cxn ang="0">
                  <a:pos x="21" y="84"/>
                </a:cxn>
                <a:cxn ang="0">
                  <a:pos x="31" y="63"/>
                </a:cxn>
                <a:cxn ang="0">
                  <a:pos x="31" y="63"/>
                </a:cxn>
                <a:cxn ang="0">
                  <a:pos x="34" y="60"/>
                </a:cxn>
                <a:cxn ang="0">
                  <a:pos x="37" y="57"/>
                </a:cxn>
                <a:cxn ang="0">
                  <a:pos x="39" y="54"/>
                </a:cxn>
                <a:cxn ang="0">
                  <a:pos x="40" y="50"/>
                </a:cxn>
                <a:cxn ang="0">
                  <a:pos x="40" y="50"/>
                </a:cxn>
                <a:cxn ang="0">
                  <a:pos x="42" y="38"/>
                </a:cxn>
                <a:cxn ang="0">
                  <a:pos x="44" y="28"/>
                </a:cxn>
                <a:cxn ang="0">
                  <a:pos x="48" y="18"/>
                </a:cxn>
                <a:cxn ang="0">
                  <a:pos x="53" y="7"/>
                </a:cxn>
                <a:cxn ang="0">
                  <a:pos x="53" y="7"/>
                </a:cxn>
                <a:cxn ang="0">
                  <a:pos x="53" y="5"/>
                </a:cxn>
                <a:cxn ang="0">
                  <a:pos x="53" y="4"/>
                </a:cxn>
                <a:cxn ang="0">
                  <a:pos x="51" y="1"/>
                </a:cxn>
                <a:cxn ang="0">
                  <a:pos x="48" y="0"/>
                </a:cxn>
                <a:cxn ang="0">
                  <a:pos x="47" y="0"/>
                </a:cxn>
                <a:cxn ang="0">
                  <a:pos x="45" y="1"/>
                </a:cxn>
                <a:cxn ang="0">
                  <a:pos x="44" y="3"/>
                </a:cxn>
                <a:cxn ang="0">
                  <a:pos x="44" y="3"/>
                </a:cxn>
              </a:cxnLst>
              <a:rect l="0" t="0" r="r" b="b"/>
              <a:pathLst>
                <a:path w="53" h="105">
                  <a:moveTo>
                    <a:pt x="44" y="3"/>
                  </a:moveTo>
                  <a:lnTo>
                    <a:pt x="44" y="3"/>
                  </a:lnTo>
                  <a:lnTo>
                    <a:pt x="39" y="14"/>
                  </a:lnTo>
                  <a:lnTo>
                    <a:pt x="35" y="26"/>
                  </a:lnTo>
                  <a:lnTo>
                    <a:pt x="35" y="26"/>
                  </a:lnTo>
                  <a:lnTo>
                    <a:pt x="34" y="32"/>
                  </a:lnTo>
                  <a:lnTo>
                    <a:pt x="33" y="38"/>
                  </a:lnTo>
                  <a:lnTo>
                    <a:pt x="32" y="44"/>
                  </a:lnTo>
                  <a:lnTo>
                    <a:pt x="31" y="48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25" y="55"/>
                  </a:lnTo>
                  <a:lnTo>
                    <a:pt x="22" y="61"/>
                  </a:lnTo>
                  <a:lnTo>
                    <a:pt x="15" y="73"/>
                  </a:lnTo>
                  <a:lnTo>
                    <a:pt x="9" y="86"/>
                  </a:lnTo>
                  <a:lnTo>
                    <a:pt x="5" y="91"/>
                  </a:lnTo>
                  <a:lnTo>
                    <a:pt x="1" y="97"/>
                  </a:lnTo>
                  <a:lnTo>
                    <a:pt x="1" y="97"/>
                  </a:lnTo>
                  <a:lnTo>
                    <a:pt x="0" y="98"/>
                  </a:lnTo>
                  <a:lnTo>
                    <a:pt x="0" y="100"/>
                  </a:lnTo>
                  <a:lnTo>
                    <a:pt x="0" y="102"/>
                  </a:lnTo>
                  <a:lnTo>
                    <a:pt x="1" y="103"/>
                  </a:lnTo>
                  <a:lnTo>
                    <a:pt x="3" y="104"/>
                  </a:lnTo>
                  <a:lnTo>
                    <a:pt x="4" y="105"/>
                  </a:lnTo>
                  <a:lnTo>
                    <a:pt x="6" y="104"/>
                  </a:lnTo>
                  <a:lnTo>
                    <a:pt x="7" y="103"/>
                  </a:lnTo>
                  <a:lnTo>
                    <a:pt x="7" y="103"/>
                  </a:lnTo>
                  <a:lnTo>
                    <a:pt x="14" y="94"/>
                  </a:lnTo>
                  <a:lnTo>
                    <a:pt x="21" y="84"/>
                  </a:lnTo>
                  <a:lnTo>
                    <a:pt x="31" y="63"/>
                  </a:lnTo>
                  <a:lnTo>
                    <a:pt x="31" y="63"/>
                  </a:lnTo>
                  <a:lnTo>
                    <a:pt x="34" y="60"/>
                  </a:lnTo>
                  <a:lnTo>
                    <a:pt x="37" y="57"/>
                  </a:lnTo>
                  <a:lnTo>
                    <a:pt x="39" y="54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42" y="38"/>
                  </a:lnTo>
                  <a:lnTo>
                    <a:pt x="44" y="28"/>
                  </a:lnTo>
                  <a:lnTo>
                    <a:pt x="48" y="18"/>
                  </a:lnTo>
                  <a:lnTo>
                    <a:pt x="53" y="7"/>
                  </a:lnTo>
                  <a:lnTo>
                    <a:pt x="53" y="7"/>
                  </a:lnTo>
                  <a:lnTo>
                    <a:pt x="53" y="5"/>
                  </a:lnTo>
                  <a:lnTo>
                    <a:pt x="53" y="4"/>
                  </a:lnTo>
                  <a:lnTo>
                    <a:pt x="51" y="1"/>
                  </a:lnTo>
                  <a:lnTo>
                    <a:pt x="48" y="0"/>
                  </a:lnTo>
                  <a:lnTo>
                    <a:pt x="47" y="0"/>
                  </a:lnTo>
                  <a:lnTo>
                    <a:pt x="45" y="1"/>
                  </a:lnTo>
                  <a:lnTo>
                    <a:pt x="44" y="3"/>
                  </a:lnTo>
                  <a:lnTo>
                    <a:pt x="44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41" name="Freeform 814"/>
            <p:cNvSpPr/>
            <p:nvPr/>
          </p:nvSpPr>
          <p:spPr bwMode="auto">
            <a:xfrm>
              <a:off x="6673850" y="1739900"/>
              <a:ext cx="20638" cy="53975"/>
            </a:xfrm>
            <a:custGeom>
              <a:avLst/>
              <a:gdLst/>
              <a:ahLst/>
              <a:cxnLst>
                <a:cxn ang="0">
                  <a:pos x="32" y="4"/>
                </a:cxn>
                <a:cxn ang="0">
                  <a:pos x="32" y="4"/>
                </a:cxn>
                <a:cxn ang="0">
                  <a:pos x="29" y="16"/>
                </a:cxn>
                <a:cxn ang="0">
                  <a:pos x="26" y="28"/>
                </a:cxn>
                <a:cxn ang="0">
                  <a:pos x="22" y="40"/>
                </a:cxn>
                <a:cxn ang="0">
                  <a:pos x="18" y="51"/>
                </a:cxn>
                <a:cxn ang="0">
                  <a:pos x="8" y="74"/>
                </a:cxn>
                <a:cxn ang="0">
                  <a:pos x="4" y="86"/>
                </a:cxn>
                <a:cxn ang="0">
                  <a:pos x="0" y="98"/>
                </a:cxn>
                <a:cxn ang="0">
                  <a:pos x="0" y="98"/>
                </a:cxn>
                <a:cxn ang="0">
                  <a:pos x="0" y="100"/>
                </a:cxn>
                <a:cxn ang="0">
                  <a:pos x="1" y="101"/>
                </a:cxn>
                <a:cxn ang="0">
                  <a:pos x="2" y="102"/>
                </a:cxn>
                <a:cxn ang="0">
                  <a:pos x="4" y="103"/>
                </a:cxn>
                <a:cxn ang="0">
                  <a:pos x="5" y="103"/>
                </a:cxn>
                <a:cxn ang="0">
                  <a:pos x="7" y="103"/>
                </a:cxn>
                <a:cxn ang="0">
                  <a:pos x="8" y="102"/>
                </a:cxn>
                <a:cxn ang="0">
                  <a:pos x="9" y="100"/>
                </a:cxn>
                <a:cxn ang="0">
                  <a:pos x="9" y="100"/>
                </a:cxn>
                <a:cxn ang="0">
                  <a:pos x="12" y="88"/>
                </a:cxn>
                <a:cxn ang="0">
                  <a:pos x="17" y="76"/>
                </a:cxn>
                <a:cxn ang="0">
                  <a:pos x="27" y="53"/>
                </a:cxn>
                <a:cxn ang="0">
                  <a:pos x="32" y="41"/>
                </a:cxn>
                <a:cxn ang="0">
                  <a:pos x="36" y="29"/>
                </a:cxn>
                <a:cxn ang="0">
                  <a:pos x="39" y="16"/>
                </a:cxn>
                <a:cxn ang="0">
                  <a:pos x="41" y="4"/>
                </a:cxn>
                <a:cxn ang="0">
                  <a:pos x="41" y="4"/>
                </a:cxn>
                <a:cxn ang="0">
                  <a:pos x="41" y="2"/>
                </a:cxn>
                <a:cxn ang="0">
                  <a:pos x="40" y="1"/>
                </a:cxn>
                <a:cxn ang="0">
                  <a:pos x="38" y="0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33" y="1"/>
                </a:cxn>
                <a:cxn ang="0">
                  <a:pos x="32" y="2"/>
                </a:cxn>
                <a:cxn ang="0">
                  <a:pos x="32" y="4"/>
                </a:cxn>
                <a:cxn ang="0">
                  <a:pos x="32" y="4"/>
                </a:cxn>
              </a:cxnLst>
              <a:rect l="0" t="0" r="r" b="b"/>
              <a:pathLst>
                <a:path w="41" h="103">
                  <a:moveTo>
                    <a:pt x="32" y="4"/>
                  </a:moveTo>
                  <a:lnTo>
                    <a:pt x="32" y="4"/>
                  </a:lnTo>
                  <a:lnTo>
                    <a:pt x="29" y="16"/>
                  </a:lnTo>
                  <a:lnTo>
                    <a:pt x="26" y="28"/>
                  </a:lnTo>
                  <a:lnTo>
                    <a:pt x="22" y="40"/>
                  </a:lnTo>
                  <a:lnTo>
                    <a:pt x="18" y="51"/>
                  </a:lnTo>
                  <a:lnTo>
                    <a:pt x="8" y="74"/>
                  </a:lnTo>
                  <a:lnTo>
                    <a:pt x="4" y="86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100"/>
                  </a:lnTo>
                  <a:lnTo>
                    <a:pt x="1" y="101"/>
                  </a:lnTo>
                  <a:lnTo>
                    <a:pt x="2" y="102"/>
                  </a:lnTo>
                  <a:lnTo>
                    <a:pt x="4" y="103"/>
                  </a:lnTo>
                  <a:lnTo>
                    <a:pt x="5" y="103"/>
                  </a:lnTo>
                  <a:lnTo>
                    <a:pt x="7" y="103"/>
                  </a:lnTo>
                  <a:lnTo>
                    <a:pt x="8" y="102"/>
                  </a:lnTo>
                  <a:lnTo>
                    <a:pt x="9" y="100"/>
                  </a:lnTo>
                  <a:lnTo>
                    <a:pt x="9" y="100"/>
                  </a:lnTo>
                  <a:lnTo>
                    <a:pt x="12" y="88"/>
                  </a:lnTo>
                  <a:lnTo>
                    <a:pt x="17" y="76"/>
                  </a:lnTo>
                  <a:lnTo>
                    <a:pt x="27" y="53"/>
                  </a:lnTo>
                  <a:lnTo>
                    <a:pt x="32" y="41"/>
                  </a:lnTo>
                  <a:lnTo>
                    <a:pt x="36" y="29"/>
                  </a:lnTo>
                  <a:lnTo>
                    <a:pt x="39" y="16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1" y="2"/>
                  </a:lnTo>
                  <a:lnTo>
                    <a:pt x="40" y="1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5" y="0"/>
                  </a:lnTo>
                  <a:lnTo>
                    <a:pt x="33" y="1"/>
                  </a:lnTo>
                  <a:lnTo>
                    <a:pt x="32" y="2"/>
                  </a:lnTo>
                  <a:lnTo>
                    <a:pt x="32" y="4"/>
                  </a:lnTo>
                  <a:lnTo>
                    <a:pt x="32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42" name="Freeform 815"/>
            <p:cNvSpPr/>
            <p:nvPr/>
          </p:nvSpPr>
          <p:spPr bwMode="auto">
            <a:xfrm>
              <a:off x="6811963" y="1671638"/>
              <a:ext cx="9525" cy="38100"/>
            </a:xfrm>
            <a:custGeom>
              <a:avLst/>
              <a:gdLst/>
              <a:ahLst/>
              <a:cxnLst>
                <a:cxn ang="0">
                  <a:pos x="11" y="58"/>
                </a:cxn>
                <a:cxn ang="0">
                  <a:pos x="11" y="58"/>
                </a:cxn>
                <a:cxn ang="0">
                  <a:pos x="10" y="51"/>
                </a:cxn>
                <a:cxn ang="0">
                  <a:pos x="9" y="44"/>
                </a:cxn>
                <a:cxn ang="0">
                  <a:pos x="10" y="33"/>
                </a:cxn>
                <a:cxn ang="0">
                  <a:pos x="10" y="33"/>
                </a:cxn>
                <a:cxn ang="0">
                  <a:pos x="11" y="5"/>
                </a:cxn>
                <a:cxn ang="0">
                  <a:pos x="11" y="5"/>
                </a:cxn>
                <a:cxn ang="0">
                  <a:pos x="11" y="3"/>
                </a:cxn>
                <a:cxn ang="0">
                  <a:pos x="10" y="1"/>
                </a:cxn>
                <a:cxn ang="0">
                  <a:pos x="8" y="0"/>
                </a:cxn>
                <a:cxn ang="0">
                  <a:pos x="7" y="0"/>
                </a:cxn>
                <a:cxn ang="0">
                  <a:pos x="5" y="0"/>
                </a:cxn>
                <a:cxn ang="0">
                  <a:pos x="4" y="1"/>
                </a:cxn>
                <a:cxn ang="0">
                  <a:pos x="3" y="3"/>
                </a:cxn>
                <a:cxn ang="0">
                  <a:pos x="2" y="5"/>
                </a:cxn>
                <a:cxn ang="0">
                  <a:pos x="2" y="5"/>
                </a:cxn>
                <a:cxn ang="0">
                  <a:pos x="1" y="20"/>
                </a:cxn>
                <a:cxn ang="0">
                  <a:pos x="0" y="40"/>
                </a:cxn>
                <a:cxn ang="0">
                  <a:pos x="0" y="50"/>
                </a:cxn>
                <a:cxn ang="0">
                  <a:pos x="2" y="59"/>
                </a:cxn>
                <a:cxn ang="0">
                  <a:pos x="3" y="63"/>
                </a:cxn>
                <a:cxn ang="0">
                  <a:pos x="5" y="66"/>
                </a:cxn>
                <a:cxn ang="0">
                  <a:pos x="7" y="69"/>
                </a:cxn>
                <a:cxn ang="0">
                  <a:pos x="11" y="72"/>
                </a:cxn>
                <a:cxn ang="0">
                  <a:pos x="11" y="72"/>
                </a:cxn>
                <a:cxn ang="0">
                  <a:pos x="13" y="72"/>
                </a:cxn>
                <a:cxn ang="0">
                  <a:pos x="15" y="72"/>
                </a:cxn>
                <a:cxn ang="0">
                  <a:pos x="17" y="70"/>
                </a:cxn>
                <a:cxn ang="0">
                  <a:pos x="17" y="68"/>
                </a:cxn>
                <a:cxn ang="0">
                  <a:pos x="17" y="62"/>
                </a:cxn>
                <a:cxn ang="0">
                  <a:pos x="17" y="62"/>
                </a:cxn>
                <a:cxn ang="0">
                  <a:pos x="17" y="59"/>
                </a:cxn>
                <a:cxn ang="0">
                  <a:pos x="15" y="58"/>
                </a:cxn>
                <a:cxn ang="0">
                  <a:pos x="13" y="57"/>
                </a:cxn>
                <a:cxn ang="0">
                  <a:pos x="11" y="58"/>
                </a:cxn>
                <a:cxn ang="0">
                  <a:pos x="11" y="58"/>
                </a:cxn>
              </a:cxnLst>
              <a:rect l="0" t="0" r="r" b="b"/>
              <a:pathLst>
                <a:path w="17" h="72">
                  <a:moveTo>
                    <a:pt x="11" y="58"/>
                  </a:moveTo>
                  <a:lnTo>
                    <a:pt x="11" y="58"/>
                  </a:lnTo>
                  <a:lnTo>
                    <a:pt x="10" y="51"/>
                  </a:lnTo>
                  <a:lnTo>
                    <a:pt x="9" y="44"/>
                  </a:lnTo>
                  <a:lnTo>
                    <a:pt x="10" y="33"/>
                  </a:lnTo>
                  <a:lnTo>
                    <a:pt x="10" y="33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3"/>
                  </a:lnTo>
                  <a:lnTo>
                    <a:pt x="10" y="1"/>
                  </a:lnTo>
                  <a:lnTo>
                    <a:pt x="8" y="0"/>
                  </a:lnTo>
                  <a:lnTo>
                    <a:pt x="7" y="0"/>
                  </a:lnTo>
                  <a:lnTo>
                    <a:pt x="5" y="0"/>
                  </a:lnTo>
                  <a:lnTo>
                    <a:pt x="4" y="1"/>
                  </a:lnTo>
                  <a:lnTo>
                    <a:pt x="3" y="3"/>
                  </a:lnTo>
                  <a:lnTo>
                    <a:pt x="2" y="5"/>
                  </a:lnTo>
                  <a:lnTo>
                    <a:pt x="2" y="5"/>
                  </a:lnTo>
                  <a:lnTo>
                    <a:pt x="1" y="20"/>
                  </a:lnTo>
                  <a:lnTo>
                    <a:pt x="0" y="40"/>
                  </a:lnTo>
                  <a:lnTo>
                    <a:pt x="0" y="50"/>
                  </a:lnTo>
                  <a:lnTo>
                    <a:pt x="2" y="59"/>
                  </a:lnTo>
                  <a:lnTo>
                    <a:pt x="3" y="63"/>
                  </a:lnTo>
                  <a:lnTo>
                    <a:pt x="5" y="66"/>
                  </a:lnTo>
                  <a:lnTo>
                    <a:pt x="7" y="69"/>
                  </a:lnTo>
                  <a:lnTo>
                    <a:pt x="11" y="72"/>
                  </a:lnTo>
                  <a:lnTo>
                    <a:pt x="11" y="72"/>
                  </a:lnTo>
                  <a:lnTo>
                    <a:pt x="13" y="72"/>
                  </a:lnTo>
                  <a:lnTo>
                    <a:pt x="15" y="72"/>
                  </a:lnTo>
                  <a:lnTo>
                    <a:pt x="17" y="70"/>
                  </a:lnTo>
                  <a:lnTo>
                    <a:pt x="17" y="68"/>
                  </a:lnTo>
                  <a:lnTo>
                    <a:pt x="17" y="62"/>
                  </a:lnTo>
                  <a:lnTo>
                    <a:pt x="17" y="62"/>
                  </a:lnTo>
                  <a:lnTo>
                    <a:pt x="17" y="59"/>
                  </a:lnTo>
                  <a:lnTo>
                    <a:pt x="15" y="58"/>
                  </a:lnTo>
                  <a:lnTo>
                    <a:pt x="13" y="57"/>
                  </a:lnTo>
                  <a:lnTo>
                    <a:pt x="11" y="58"/>
                  </a:lnTo>
                  <a:lnTo>
                    <a:pt x="11" y="5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43" name="Freeform 816"/>
            <p:cNvSpPr/>
            <p:nvPr/>
          </p:nvSpPr>
          <p:spPr bwMode="auto">
            <a:xfrm>
              <a:off x="6843713" y="1644650"/>
              <a:ext cx="22225" cy="55563"/>
            </a:xfrm>
            <a:custGeom>
              <a:avLst/>
              <a:gdLst/>
              <a:ahLst/>
              <a:cxnLst>
                <a:cxn ang="0">
                  <a:pos x="33" y="1"/>
                </a:cxn>
                <a:cxn ang="0">
                  <a:pos x="33" y="1"/>
                </a:cxn>
                <a:cxn ang="0">
                  <a:pos x="29" y="6"/>
                </a:cxn>
                <a:cxn ang="0">
                  <a:pos x="26" y="12"/>
                </a:cxn>
                <a:cxn ang="0">
                  <a:pos x="20" y="23"/>
                </a:cxn>
                <a:cxn ang="0">
                  <a:pos x="16" y="35"/>
                </a:cxn>
                <a:cxn ang="0">
                  <a:pos x="13" y="48"/>
                </a:cxn>
                <a:cxn ang="0">
                  <a:pos x="8" y="73"/>
                </a:cxn>
                <a:cxn ang="0">
                  <a:pos x="5" y="86"/>
                </a:cxn>
                <a:cxn ang="0">
                  <a:pos x="1" y="97"/>
                </a:cxn>
                <a:cxn ang="0">
                  <a:pos x="1" y="97"/>
                </a:cxn>
                <a:cxn ang="0">
                  <a:pos x="0" y="99"/>
                </a:cxn>
                <a:cxn ang="0">
                  <a:pos x="1" y="101"/>
                </a:cxn>
                <a:cxn ang="0">
                  <a:pos x="3" y="103"/>
                </a:cxn>
                <a:cxn ang="0">
                  <a:pos x="5" y="104"/>
                </a:cxn>
                <a:cxn ang="0">
                  <a:pos x="6" y="104"/>
                </a:cxn>
                <a:cxn ang="0">
                  <a:pos x="8" y="103"/>
                </a:cxn>
                <a:cxn ang="0">
                  <a:pos x="9" y="102"/>
                </a:cxn>
                <a:cxn ang="0">
                  <a:pos x="9" y="102"/>
                </a:cxn>
                <a:cxn ang="0">
                  <a:pos x="13" y="91"/>
                </a:cxn>
                <a:cxn ang="0">
                  <a:pos x="17" y="81"/>
                </a:cxn>
                <a:cxn ang="0">
                  <a:pos x="23" y="58"/>
                </a:cxn>
                <a:cxn ang="0">
                  <a:pos x="23" y="58"/>
                </a:cxn>
                <a:cxn ang="0">
                  <a:pos x="25" y="45"/>
                </a:cxn>
                <a:cxn ang="0">
                  <a:pos x="28" y="32"/>
                </a:cxn>
                <a:cxn ang="0">
                  <a:pos x="30" y="26"/>
                </a:cxn>
                <a:cxn ang="0">
                  <a:pos x="33" y="20"/>
                </a:cxn>
                <a:cxn ang="0">
                  <a:pos x="36" y="14"/>
                </a:cxn>
                <a:cxn ang="0">
                  <a:pos x="40" y="8"/>
                </a:cxn>
                <a:cxn ang="0">
                  <a:pos x="40" y="8"/>
                </a:cxn>
                <a:cxn ang="0">
                  <a:pos x="41" y="6"/>
                </a:cxn>
                <a:cxn ang="0">
                  <a:pos x="41" y="4"/>
                </a:cxn>
                <a:cxn ang="0">
                  <a:pos x="40" y="3"/>
                </a:cxn>
                <a:cxn ang="0">
                  <a:pos x="39" y="1"/>
                </a:cxn>
                <a:cxn ang="0">
                  <a:pos x="38" y="0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33" y="1"/>
                </a:cxn>
                <a:cxn ang="0">
                  <a:pos x="33" y="1"/>
                </a:cxn>
              </a:cxnLst>
              <a:rect l="0" t="0" r="r" b="b"/>
              <a:pathLst>
                <a:path w="41" h="104">
                  <a:moveTo>
                    <a:pt x="33" y="1"/>
                  </a:moveTo>
                  <a:lnTo>
                    <a:pt x="33" y="1"/>
                  </a:lnTo>
                  <a:lnTo>
                    <a:pt x="29" y="6"/>
                  </a:lnTo>
                  <a:lnTo>
                    <a:pt x="26" y="12"/>
                  </a:lnTo>
                  <a:lnTo>
                    <a:pt x="20" y="23"/>
                  </a:lnTo>
                  <a:lnTo>
                    <a:pt x="16" y="35"/>
                  </a:lnTo>
                  <a:lnTo>
                    <a:pt x="13" y="48"/>
                  </a:lnTo>
                  <a:lnTo>
                    <a:pt x="8" y="73"/>
                  </a:lnTo>
                  <a:lnTo>
                    <a:pt x="5" y="86"/>
                  </a:lnTo>
                  <a:lnTo>
                    <a:pt x="1" y="97"/>
                  </a:lnTo>
                  <a:lnTo>
                    <a:pt x="1" y="97"/>
                  </a:lnTo>
                  <a:lnTo>
                    <a:pt x="0" y="99"/>
                  </a:lnTo>
                  <a:lnTo>
                    <a:pt x="1" y="101"/>
                  </a:lnTo>
                  <a:lnTo>
                    <a:pt x="3" y="103"/>
                  </a:lnTo>
                  <a:lnTo>
                    <a:pt x="5" y="104"/>
                  </a:lnTo>
                  <a:lnTo>
                    <a:pt x="6" y="104"/>
                  </a:lnTo>
                  <a:lnTo>
                    <a:pt x="8" y="103"/>
                  </a:lnTo>
                  <a:lnTo>
                    <a:pt x="9" y="102"/>
                  </a:lnTo>
                  <a:lnTo>
                    <a:pt x="9" y="102"/>
                  </a:lnTo>
                  <a:lnTo>
                    <a:pt x="13" y="91"/>
                  </a:lnTo>
                  <a:lnTo>
                    <a:pt x="17" y="81"/>
                  </a:lnTo>
                  <a:lnTo>
                    <a:pt x="23" y="58"/>
                  </a:lnTo>
                  <a:lnTo>
                    <a:pt x="23" y="58"/>
                  </a:lnTo>
                  <a:lnTo>
                    <a:pt x="25" y="45"/>
                  </a:lnTo>
                  <a:lnTo>
                    <a:pt x="28" y="32"/>
                  </a:lnTo>
                  <a:lnTo>
                    <a:pt x="30" y="26"/>
                  </a:lnTo>
                  <a:lnTo>
                    <a:pt x="33" y="20"/>
                  </a:lnTo>
                  <a:lnTo>
                    <a:pt x="36" y="14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41" y="6"/>
                  </a:lnTo>
                  <a:lnTo>
                    <a:pt x="41" y="4"/>
                  </a:lnTo>
                  <a:lnTo>
                    <a:pt x="40" y="3"/>
                  </a:lnTo>
                  <a:lnTo>
                    <a:pt x="39" y="1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5" y="0"/>
                  </a:lnTo>
                  <a:lnTo>
                    <a:pt x="33" y="1"/>
                  </a:lnTo>
                  <a:lnTo>
                    <a:pt x="33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44" name="Freeform 817"/>
            <p:cNvSpPr/>
            <p:nvPr/>
          </p:nvSpPr>
          <p:spPr bwMode="auto">
            <a:xfrm>
              <a:off x="6719888" y="1743075"/>
              <a:ext cx="9525" cy="47625"/>
            </a:xfrm>
            <a:custGeom>
              <a:avLst/>
              <a:gdLst/>
              <a:ahLst/>
              <a:cxnLst>
                <a:cxn ang="0">
                  <a:pos x="16" y="4"/>
                </a:cxn>
                <a:cxn ang="0">
                  <a:pos x="16" y="4"/>
                </a:cxn>
                <a:cxn ang="0">
                  <a:pos x="16" y="2"/>
                </a:cxn>
                <a:cxn ang="0">
                  <a:pos x="15" y="1"/>
                </a:cxn>
                <a:cxn ang="0">
                  <a:pos x="13" y="0"/>
                </a:cxn>
                <a:cxn ang="0">
                  <a:pos x="11" y="0"/>
                </a:cxn>
                <a:cxn ang="0">
                  <a:pos x="10" y="0"/>
                </a:cxn>
                <a:cxn ang="0">
                  <a:pos x="8" y="1"/>
                </a:cxn>
                <a:cxn ang="0">
                  <a:pos x="7" y="2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8" y="25"/>
                </a:cxn>
                <a:cxn ang="0">
                  <a:pos x="8" y="44"/>
                </a:cxn>
                <a:cxn ang="0">
                  <a:pos x="8" y="55"/>
                </a:cxn>
                <a:cxn ang="0">
                  <a:pos x="7" y="65"/>
                </a:cxn>
                <a:cxn ang="0">
                  <a:pos x="4" y="74"/>
                </a:cxn>
                <a:cxn ang="0">
                  <a:pos x="0" y="84"/>
                </a:cxn>
                <a:cxn ang="0">
                  <a:pos x="0" y="84"/>
                </a:cxn>
                <a:cxn ang="0">
                  <a:pos x="0" y="86"/>
                </a:cxn>
                <a:cxn ang="0">
                  <a:pos x="0" y="88"/>
                </a:cxn>
                <a:cxn ang="0">
                  <a:pos x="3" y="91"/>
                </a:cxn>
                <a:cxn ang="0">
                  <a:pos x="4" y="91"/>
                </a:cxn>
                <a:cxn ang="0">
                  <a:pos x="7" y="91"/>
                </a:cxn>
                <a:cxn ang="0">
                  <a:pos x="8" y="91"/>
                </a:cxn>
                <a:cxn ang="0">
                  <a:pos x="9" y="89"/>
                </a:cxn>
                <a:cxn ang="0">
                  <a:pos x="9" y="89"/>
                </a:cxn>
                <a:cxn ang="0">
                  <a:pos x="13" y="79"/>
                </a:cxn>
                <a:cxn ang="0">
                  <a:pos x="15" y="68"/>
                </a:cxn>
                <a:cxn ang="0">
                  <a:pos x="17" y="58"/>
                </a:cxn>
                <a:cxn ang="0">
                  <a:pos x="17" y="48"/>
                </a:cxn>
                <a:cxn ang="0">
                  <a:pos x="17" y="26"/>
                </a:cxn>
                <a:cxn ang="0">
                  <a:pos x="16" y="4"/>
                </a:cxn>
                <a:cxn ang="0">
                  <a:pos x="16" y="4"/>
                </a:cxn>
              </a:cxnLst>
              <a:rect l="0" t="0" r="r" b="b"/>
              <a:pathLst>
                <a:path w="17" h="91">
                  <a:moveTo>
                    <a:pt x="16" y="4"/>
                  </a:moveTo>
                  <a:lnTo>
                    <a:pt x="16" y="4"/>
                  </a:lnTo>
                  <a:lnTo>
                    <a:pt x="16" y="2"/>
                  </a:lnTo>
                  <a:lnTo>
                    <a:pt x="15" y="1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10" y="0"/>
                  </a:lnTo>
                  <a:lnTo>
                    <a:pt x="8" y="1"/>
                  </a:lnTo>
                  <a:lnTo>
                    <a:pt x="7" y="2"/>
                  </a:lnTo>
                  <a:lnTo>
                    <a:pt x="7" y="4"/>
                  </a:lnTo>
                  <a:lnTo>
                    <a:pt x="7" y="4"/>
                  </a:lnTo>
                  <a:lnTo>
                    <a:pt x="8" y="25"/>
                  </a:lnTo>
                  <a:lnTo>
                    <a:pt x="8" y="44"/>
                  </a:lnTo>
                  <a:lnTo>
                    <a:pt x="8" y="55"/>
                  </a:lnTo>
                  <a:lnTo>
                    <a:pt x="7" y="65"/>
                  </a:lnTo>
                  <a:lnTo>
                    <a:pt x="4" y="74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0" y="86"/>
                  </a:lnTo>
                  <a:lnTo>
                    <a:pt x="0" y="88"/>
                  </a:lnTo>
                  <a:lnTo>
                    <a:pt x="3" y="91"/>
                  </a:lnTo>
                  <a:lnTo>
                    <a:pt x="4" y="91"/>
                  </a:lnTo>
                  <a:lnTo>
                    <a:pt x="7" y="91"/>
                  </a:lnTo>
                  <a:lnTo>
                    <a:pt x="8" y="91"/>
                  </a:lnTo>
                  <a:lnTo>
                    <a:pt x="9" y="89"/>
                  </a:lnTo>
                  <a:lnTo>
                    <a:pt x="9" y="89"/>
                  </a:lnTo>
                  <a:lnTo>
                    <a:pt x="13" y="79"/>
                  </a:lnTo>
                  <a:lnTo>
                    <a:pt x="15" y="68"/>
                  </a:lnTo>
                  <a:lnTo>
                    <a:pt x="17" y="58"/>
                  </a:lnTo>
                  <a:lnTo>
                    <a:pt x="17" y="48"/>
                  </a:lnTo>
                  <a:lnTo>
                    <a:pt x="17" y="26"/>
                  </a:lnTo>
                  <a:lnTo>
                    <a:pt x="16" y="4"/>
                  </a:lnTo>
                  <a:lnTo>
                    <a:pt x="16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45" name="Freeform 818"/>
            <p:cNvSpPr/>
            <p:nvPr/>
          </p:nvSpPr>
          <p:spPr bwMode="auto">
            <a:xfrm>
              <a:off x="6754813" y="1758950"/>
              <a:ext cx="12700" cy="49213"/>
            </a:xfrm>
            <a:custGeom>
              <a:avLst/>
              <a:gdLst/>
              <a:ahLst/>
              <a:cxnLst>
                <a:cxn ang="0">
                  <a:pos x="24" y="5"/>
                </a:cxn>
                <a:cxn ang="0">
                  <a:pos x="24" y="5"/>
                </a:cxn>
                <a:cxn ang="0">
                  <a:pos x="24" y="3"/>
                </a:cxn>
                <a:cxn ang="0">
                  <a:pos x="23" y="1"/>
                </a:cxn>
                <a:cxn ang="0">
                  <a:pos x="22" y="0"/>
                </a:cxn>
                <a:cxn ang="0">
                  <a:pos x="20" y="0"/>
                </a:cxn>
                <a:cxn ang="0">
                  <a:pos x="18" y="0"/>
                </a:cxn>
                <a:cxn ang="0">
                  <a:pos x="17" y="1"/>
                </a:cxn>
                <a:cxn ang="0">
                  <a:pos x="16" y="3"/>
                </a:cxn>
                <a:cxn ang="0">
                  <a:pos x="15" y="5"/>
                </a:cxn>
                <a:cxn ang="0">
                  <a:pos x="15" y="5"/>
                </a:cxn>
                <a:cxn ang="0">
                  <a:pos x="15" y="18"/>
                </a:cxn>
                <a:cxn ang="0">
                  <a:pos x="13" y="30"/>
                </a:cxn>
                <a:cxn ang="0">
                  <a:pos x="11" y="42"/>
                </a:cxn>
                <a:cxn ang="0">
                  <a:pos x="8" y="55"/>
                </a:cxn>
                <a:cxn ang="0">
                  <a:pos x="8" y="55"/>
                </a:cxn>
                <a:cxn ang="0">
                  <a:pos x="5" y="63"/>
                </a:cxn>
                <a:cxn ang="0">
                  <a:pos x="2" y="72"/>
                </a:cxn>
                <a:cxn ang="0">
                  <a:pos x="0" y="76"/>
                </a:cxn>
                <a:cxn ang="0">
                  <a:pos x="0" y="82"/>
                </a:cxn>
                <a:cxn ang="0">
                  <a:pos x="2" y="86"/>
                </a:cxn>
                <a:cxn ang="0">
                  <a:pos x="4" y="90"/>
                </a:cxn>
                <a:cxn ang="0">
                  <a:pos x="4" y="90"/>
                </a:cxn>
                <a:cxn ang="0">
                  <a:pos x="5" y="91"/>
                </a:cxn>
                <a:cxn ang="0">
                  <a:pos x="7" y="92"/>
                </a:cxn>
                <a:cxn ang="0">
                  <a:pos x="8" y="92"/>
                </a:cxn>
                <a:cxn ang="0">
                  <a:pos x="10" y="91"/>
                </a:cxn>
                <a:cxn ang="0">
                  <a:pos x="11" y="90"/>
                </a:cxn>
                <a:cxn ang="0">
                  <a:pos x="12" y="88"/>
                </a:cxn>
                <a:cxn ang="0">
                  <a:pos x="12" y="87"/>
                </a:cxn>
                <a:cxn ang="0">
                  <a:pos x="12" y="85"/>
                </a:cxn>
                <a:cxn ang="0">
                  <a:pos x="12" y="85"/>
                </a:cxn>
                <a:cxn ang="0">
                  <a:pos x="10" y="82"/>
                </a:cxn>
                <a:cxn ang="0">
                  <a:pos x="10" y="77"/>
                </a:cxn>
                <a:cxn ang="0">
                  <a:pos x="11" y="72"/>
                </a:cxn>
                <a:cxn ang="0">
                  <a:pos x="13" y="68"/>
                </a:cxn>
                <a:cxn ang="0">
                  <a:pos x="16" y="59"/>
                </a:cxn>
                <a:cxn ang="0">
                  <a:pos x="18" y="51"/>
                </a:cxn>
                <a:cxn ang="0">
                  <a:pos x="18" y="51"/>
                </a:cxn>
                <a:cxn ang="0">
                  <a:pos x="20" y="39"/>
                </a:cxn>
                <a:cxn ang="0">
                  <a:pos x="22" y="28"/>
                </a:cxn>
                <a:cxn ang="0">
                  <a:pos x="24" y="17"/>
                </a:cxn>
                <a:cxn ang="0">
                  <a:pos x="24" y="5"/>
                </a:cxn>
                <a:cxn ang="0">
                  <a:pos x="24" y="5"/>
                </a:cxn>
              </a:cxnLst>
              <a:rect l="0" t="0" r="r" b="b"/>
              <a:pathLst>
                <a:path w="24" h="92">
                  <a:moveTo>
                    <a:pt x="24" y="5"/>
                  </a:moveTo>
                  <a:lnTo>
                    <a:pt x="24" y="5"/>
                  </a:lnTo>
                  <a:lnTo>
                    <a:pt x="24" y="3"/>
                  </a:lnTo>
                  <a:lnTo>
                    <a:pt x="23" y="1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7" y="1"/>
                  </a:lnTo>
                  <a:lnTo>
                    <a:pt x="16" y="3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18"/>
                  </a:lnTo>
                  <a:lnTo>
                    <a:pt x="13" y="30"/>
                  </a:lnTo>
                  <a:lnTo>
                    <a:pt x="11" y="42"/>
                  </a:lnTo>
                  <a:lnTo>
                    <a:pt x="8" y="55"/>
                  </a:lnTo>
                  <a:lnTo>
                    <a:pt x="8" y="55"/>
                  </a:lnTo>
                  <a:lnTo>
                    <a:pt x="5" y="63"/>
                  </a:lnTo>
                  <a:lnTo>
                    <a:pt x="2" y="72"/>
                  </a:lnTo>
                  <a:lnTo>
                    <a:pt x="0" y="76"/>
                  </a:lnTo>
                  <a:lnTo>
                    <a:pt x="0" y="82"/>
                  </a:lnTo>
                  <a:lnTo>
                    <a:pt x="2" y="86"/>
                  </a:lnTo>
                  <a:lnTo>
                    <a:pt x="4" y="90"/>
                  </a:lnTo>
                  <a:lnTo>
                    <a:pt x="4" y="90"/>
                  </a:lnTo>
                  <a:lnTo>
                    <a:pt x="5" y="91"/>
                  </a:lnTo>
                  <a:lnTo>
                    <a:pt x="7" y="92"/>
                  </a:lnTo>
                  <a:lnTo>
                    <a:pt x="8" y="92"/>
                  </a:lnTo>
                  <a:lnTo>
                    <a:pt x="10" y="91"/>
                  </a:lnTo>
                  <a:lnTo>
                    <a:pt x="11" y="90"/>
                  </a:lnTo>
                  <a:lnTo>
                    <a:pt x="12" y="88"/>
                  </a:lnTo>
                  <a:lnTo>
                    <a:pt x="12" y="87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0" y="82"/>
                  </a:lnTo>
                  <a:lnTo>
                    <a:pt x="10" y="77"/>
                  </a:lnTo>
                  <a:lnTo>
                    <a:pt x="11" y="72"/>
                  </a:lnTo>
                  <a:lnTo>
                    <a:pt x="13" y="68"/>
                  </a:lnTo>
                  <a:lnTo>
                    <a:pt x="16" y="59"/>
                  </a:lnTo>
                  <a:lnTo>
                    <a:pt x="18" y="51"/>
                  </a:lnTo>
                  <a:lnTo>
                    <a:pt x="18" y="51"/>
                  </a:lnTo>
                  <a:lnTo>
                    <a:pt x="20" y="39"/>
                  </a:lnTo>
                  <a:lnTo>
                    <a:pt x="22" y="28"/>
                  </a:lnTo>
                  <a:lnTo>
                    <a:pt x="24" y="17"/>
                  </a:lnTo>
                  <a:lnTo>
                    <a:pt x="24" y="5"/>
                  </a:lnTo>
                  <a:lnTo>
                    <a:pt x="24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46" name="Freeform 821"/>
            <p:cNvSpPr/>
            <p:nvPr/>
          </p:nvSpPr>
          <p:spPr bwMode="auto">
            <a:xfrm>
              <a:off x="6418263" y="1346200"/>
              <a:ext cx="39688" cy="65088"/>
            </a:xfrm>
            <a:custGeom>
              <a:avLst/>
              <a:gdLst/>
              <a:ahLst/>
              <a:cxnLst>
                <a:cxn ang="0">
                  <a:pos x="63" y="3"/>
                </a:cxn>
                <a:cxn ang="0">
                  <a:pos x="63" y="3"/>
                </a:cxn>
                <a:cxn ang="0">
                  <a:pos x="61" y="12"/>
                </a:cxn>
                <a:cxn ang="0">
                  <a:pos x="59" y="19"/>
                </a:cxn>
                <a:cxn ang="0">
                  <a:pos x="52" y="33"/>
                </a:cxn>
                <a:cxn ang="0">
                  <a:pos x="43" y="48"/>
                </a:cxn>
                <a:cxn ang="0">
                  <a:pos x="33" y="61"/>
                </a:cxn>
                <a:cxn ang="0">
                  <a:pos x="24" y="75"/>
                </a:cxn>
                <a:cxn ang="0">
                  <a:pos x="15" y="88"/>
                </a:cxn>
                <a:cxn ang="0">
                  <a:pos x="6" y="102"/>
                </a:cxn>
                <a:cxn ang="0">
                  <a:pos x="3" y="110"/>
                </a:cxn>
                <a:cxn ang="0">
                  <a:pos x="0" y="117"/>
                </a:cxn>
                <a:cxn ang="0">
                  <a:pos x="0" y="117"/>
                </a:cxn>
                <a:cxn ang="0">
                  <a:pos x="0" y="119"/>
                </a:cxn>
                <a:cxn ang="0">
                  <a:pos x="0" y="121"/>
                </a:cxn>
                <a:cxn ang="0">
                  <a:pos x="2" y="122"/>
                </a:cxn>
                <a:cxn ang="0">
                  <a:pos x="3" y="123"/>
                </a:cxn>
                <a:cxn ang="0">
                  <a:pos x="5" y="123"/>
                </a:cxn>
                <a:cxn ang="0">
                  <a:pos x="6" y="123"/>
                </a:cxn>
                <a:cxn ang="0">
                  <a:pos x="8" y="121"/>
                </a:cxn>
                <a:cxn ang="0">
                  <a:pos x="10" y="120"/>
                </a:cxn>
                <a:cxn ang="0">
                  <a:pos x="10" y="120"/>
                </a:cxn>
                <a:cxn ang="0">
                  <a:pos x="13" y="112"/>
                </a:cxn>
                <a:cxn ang="0">
                  <a:pos x="16" y="105"/>
                </a:cxn>
                <a:cxn ang="0">
                  <a:pos x="24" y="90"/>
                </a:cxn>
                <a:cxn ang="0">
                  <a:pos x="33" y="77"/>
                </a:cxn>
                <a:cxn ang="0">
                  <a:pos x="43" y="63"/>
                </a:cxn>
                <a:cxn ang="0">
                  <a:pos x="52" y="50"/>
                </a:cxn>
                <a:cxn ang="0">
                  <a:pos x="61" y="36"/>
                </a:cxn>
                <a:cxn ang="0">
                  <a:pos x="67" y="22"/>
                </a:cxn>
                <a:cxn ang="0">
                  <a:pos x="70" y="14"/>
                </a:cxn>
                <a:cxn ang="0">
                  <a:pos x="73" y="6"/>
                </a:cxn>
                <a:cxn ang="0">
                  <a:pos x="73" y="6"/>
                </a:cxn>
                <a:cxn ang="0">
                  <a:pos x="73" y="4"/>
                </a:cxn>
                <a:cxn ang="0">
                  <a:pos x="71" y="2"/>
                </a:cxn>
                <a:cxn ang="0">
                  <a:pos x="70" y="1"/>
                </a:cxn>
                <a:cxn ang="0">
                  <a:pos x="69" y="0"/>
                </a:cxn>
                <a:cxn ang="0">
                  <a:pos x="67" y="0"/>
                </a:cxn>
                <a:cxn ang="0">
                  <a:pos x="65" y="0"/>
                </a:cxn>
                <a:cxn ang="0">
                  <a:pos x="64" y="1"/>
                </a:cxn>
                <a:cxn ang="0">
                  <a:pos x="63" y="3"/>
                </a:cxn>
                <a:cxn ang="0">
                  <a:pos x="63" y="3"/>
                </a:cxn>
              </a:cxnLst>
              <a:rect l="0" t="0" r="r" b="b"/>
              <a:pathLst>
                <a:path w="73" h="123">
                  <a:moveTo>
                    <a:pt x="63" y="3"/>
                  </a:moveTo>
                  <a:lnTo>
                    <a:pt x="63" y="3"/>
                  </a:lnTo>
                  <a:lnTo>
                    <a:pt x="61" y="12"/>
                  </a:lnTo>
                  <a:lnTo>
                    <a:pt x="59" y="19"/>
                  </a:lnTo>
                  <a:lnTo>
                    <a:pt x="52" y="33"/>
                  </a:lnTo>
                  <a:lnTo>
                    <a:pt x="43" y="48"/>
                  </a:lnTo>
                  <a:lnTo>
                    <a:pt x="33" y="61"/>
                  </a:lnTo>
                  <a:lnTo>
                    <a:pt x="24" y="75"/>
                  </a:lnTo>
                  <a:lnTo>
                    <a:pt x="15" y="88"/>
                  </a:lnTo>
                  <a:lnTo>
                    <a:pt x="6" y="102"/>
                  </a:lnTo>
                  <a:lnTo>
                    <a:pt x="3" y="110"/>
                  </a:lnTo>
                  <a:lnTo>
                    <a:pt x="0" y="117"/>
                  </a:lnTo>
                  <a:lnTo>
                    <a:pt x="0" y="117"/>
                  </a:lnTo>
                  <a:lnTo>
                    <a:pt x="0" y="119"/>
                  </a:lnTo>
                  <a:lnTo>
                    <a:pt x="0" y="121"/>
                  </a:lnTo>
                  <a:lnTo>
                    <a:pt x="2" y="122"/>
                  </a:lnTo>
                  <a:lnTo>
                    <a:pt x="3" y="123"/>
                  </a:lnTo>
                  <a:lnTo>
                    <a:pt x="5" y="123"/>
                  </a:lnTo>
                  <a:lnTo>
                    <a:pt x="6" y="123"/>
                  </a:lnTo>
                  <a:lnTo>
                    <a:pt x="8" y="121"/>
                  </a:lnTo>
                  <a:lnTo>
                    <a:pt x="10" y="120"/>
                  </a:lnTo>
                  <a:lnTo>
                    <a:pt x="10" y="120"/>
                  </a:lnTo>
                  <a:lnTo>
                    <a:pt x="13" y="112"/>
                  </a:lnTo>
                  <a:lnTo>
                    <a:pt x="16" y="105"/>
                  </a:lnTo>
                  <a:lnTo>
                    <a:pt x="24" y="90"/>
                  </a:lnTo>
                  <a:lnTo>
                    <a:pt x="33" y="77"/>
                  </a:lnTo>
                  <a:lnTo>
                    <a:pt x="43" y="63"/>
                  </a:lnTo>
                  <a:lnTo>
                    <a:pt x="52" y="50"/>
                  </a:lnTo>
                  <a:lnTo>
                    <a:pt x="61" y="36"/>
                  </a:lnTo>
                  <a:lnTo>
                    <a:pt x="67" y="22"/>
                  </a:lnTo>
                  <a:lnTo>
                    <a:pt x="70" y="14"/>
                  </a:lnTo>
                  <a:lnTo>
                    <a:pt x="73" y="6"/>
                  </a:lnTo>
                  <a:lnTo>
                    <a:pt x="73" y="6"/>
                  </a:lnTo>
                  <a:lnTo>
                    <a:pt x="73" y="4"/>
                  </a:lnTo>
                  <a:lnTo>
                    <a:pt x="71" y="2"/>
                  </a:lnTo>
                  <a:lnTo>
                    <a:pt x="70" y="1"/>
                  </a:lnTo>
                  <a:lnTo>
                    <a:pt x="69" y="0"/>
                  </a:lnTo>
                  <a:lnTo>
                    <a:pt x="67" y="0"/>
                  </a:lnTo>
                  <a:lnTo>
                    <a:pt x="65" y="0"/>
                  </a:lnTo>
                  <a:lnTo>
                    <a:pt x="64" y="1"/>
                  </a:lnTo>
                  <a:lnTo>
                    <a:pt x="63" y="3"/>
                  </a:lnTo>
                  <a:lnTo>
                    <a:pt x="63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47" name="Freeform 822"/>
            <p:cNvSpPr/>
            <p:nvPr/>
          </p:nvSpPr>
          <p:spPr bwMode="auto">
            <a:xfrm>
              <a:off x="6462713" y="1366838"/>
              <a:ext cx="34925" cy="50800"/>
            </a:xfrm>
            <a:custGeom>
              <a:avLst/>
              <a:gdLst/>
              <a:ahLst/>
              <a:cxnLst>
                <a:cxn ang="0">
                  <a:pos x="58" y="2"/>
                </a:cxn>
                <a:cxn ang="0">
                  <a:pos x="58" y="2"/>
                </a:cxn>
                <a:cxn ang="0">
                  <a:pos x="42" y="24"/>
                </a:cxn>
                <a:cxn ang="0">
                  <a:pos x="29" y="46"/>
                </a:cxn>
                <a:cxn ang="0">
                  <a:pos x="1" y="90"/>
                </a:cxn>
                <a:cxn ang="0">
                  <a:pos x="1" y="90"/>
                </a:cxn>
                <a:cxn ang="0">
                  <a:pos x="0" y="92"/>
                </a:cxn>
                <a:cxn ang="0">
                  <a:pos x="1" y="94"/>
                </a:cxn>
                <a:cxn ang="0">
                  <a:pos x="1" y="95"/>
                </a:cxn>
                <a:cxn ang="0">
                  <a:pos x="3" y="97"/>
                </a:cxn>
                <a:cxn ang="0">
                  <a:pos x="4" y="97"/>
                </a:cxn>
                <a:cxn ang="0">
                  <a:pos x="6" y="97"/>
                </a:cxn>
                <a:cxn ang="0">
                  <a:pos x="8" y="97"/>
                </a:cxn>
                <a:cxn ang="0">
                  <a:pos x="9" y="95"/>
                </a:cxn>
                <a:cxn ang="0">
                  <a:pos x="9" y="95"/>
                </a:cxn>
                <a:cxn ang="0">
                  <a:pos x="37" y="51"/>
                </a:cxn>
                <a:cxn ang="0">
                  <a:pos x="50" y="28"/>
                </a:cxn>
                <a:cxn ang="0">
                  <a:pos x="66" y="7"/>
                </a:cxn>
                <a:cxn ang="0">
                  <a:pos x="66" y="7"/>
                </a:cxn>
                <a:cxn ang="0">
                  <a:pos x="67" y="6"/>
                </a:cxn>
                <a:cxn ang="0">
                  <a:pos x="67" y="3"/>
                </a:cxn>
                <a:cxn ang="0">
                  <a:pos x="66" y="2"/>
                </a:cxn>
                <a:cxn ang="0">
                  <a:pos x="65" y="1"/>
                </a:cxn>
                <a:cxn ang="0">
                  <a:pos x="61" y="0"/>
                </a:cxn>
                <a:cxn ang="0">
                  <a:pos x="60" y="0"/>
                </a:cxn>
                <a:cxn ang="0">
                  <a:pos x="58" y="2"/>
                </a:cxn>
                <a:cxn ang="0">
                  <a:pos x="58" y="2"/>
                </a:cxn>
              </a:cxnLst>
              <a:rect l="0" t="0" r="r" b="b"/>
              <a:pathLst>
                <a:path w="67" h="97">
                  <a:moveTo>
                    <a:pt x="58" y="2"/>
                  </a:moveTo>
                  <a:lnTo>
                    <a:pt x="58" y="2"/>
                  </a:lnTo>
                  <a:lnTo>
                    <a:pt x="42" y="24"/>
                  </a:lnTo>
                  <a:lnTo>
                    <a:pt x="29" y="46"/>
                  </a:lnTo>
                  <a:lnTo>
                    <a:pt x="1" y="90"/>
                  </a:lnTo>
                  <a:lnTo>
                    <a:pt x="1" y="90"/>
                  </a:lnTo>
                  <a:lnTo>
                    <a:pt x="0" y="92"/>
                  </a:lnTo>
                  <a:lnTo>
                    <a:pt x="1" y="94"/>
                  </a:lnTo>
                  <a:lnTo>
                    <a:pt x="1" y="95"/>
                  </a:lnTo>
                  <a:lnTo>
                    <a:pt x="3" y="97"/>
                  </a:lnTo>
                  <a:lnTo>
                    <a:pt x="4" y="97"/>
                  </a:lnTo>
                  <a:lnTo>
                    <a:pt x="6" y="97"/>
                  </a:lnTo>
                  <a:lnTo>
                    <a:pt x="8" y="97"/>
                  </a:lnTo>
                  <a:lnTo>
                    <a:pt x="9" y="95"/>
                  </a:lnTo>
                  <a:lnTo>
                    <a:pt x="9" y="95"/>
                  </a:lnTo>
                  <a:lnTo>
                    <a:pt x="37" y="51"/>
                  </a:lnTo>
                  <a:lnTo>
                    <a:pt x="50" y="28"/>
                  </a:lnTo>
                  <a:lnTo>
                    <a:pt x="66" y="7"/>
                  </a:lnTo>
                  <a:lnTo>
                    <a:pt x="66" y="7"/>
                  </a:lnTo>
                  <a:lnTo>
                    <a:pt x="67" y="6"/>
                  </a:lnTo>
                  <a:lnTo>
                    <a:pt x="67" y="3"/>
                  </a:lnTo>
                  <a:lnTo>
                    <a:pt x="66" y="2"/>
                  </a:lnTo>
                  <a:lnTo>
                    <a:pt x="65" y="1"/>
                  </a:lnTo>
                  <a:lnTo>
                    <a:pt x="61" y="0"/>
                  </a:lnTo>
                  <a:lnTo>
                    <a:pt x="60" y="0"/>
                  </a:lnTo>
                  <a:lnTo>
                    <a:pt x="58" y="2"/>
                  </a:lnTo>
                  <a:lnTo>
                    <a:pt x="5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48" name="Freeform 823"/>
            <p:cNvSpPr/>
            <p:nvPr/>
          </p:nvSpPr>
          <p:spPr bwMode="auto">
            <a:xfrm>
              <a:off x="6569075" y="1604963"/>
              <a:ext cx="28575" cy="68263"/>
            </a:xfrm>
            <a:custGeom>
              <a:avLst/>
              <a:gdLst/>
              <a:ahLst/>
              <a:cxnLst>
                <a:cxn ang="0">
                  <a:pos x="45" y="3"/>
                </a:cxn>
                <a:cxn ang="0">
                  <a:pos x="45" y="3"/>
                </a:cxn>
                <a:cxn ang="0">
                  <a:pos x="43" y="10"/>
                </a:cxn>
                <a:cxn ang="0">
                  <a:pos x="40" y="16"/>
                </a:cxn>
                <a:cxn ang="0">
                  <a:pos x="32" y="29"/>
                </a:cxn>
                <a:cxn ang="0">
                  <a:pos x="25" y="41"/>
                </a:cxn>
                <a:cxn ang="0">
                  <a:pos x="22" y="47"/>
                </a:cxn>
                <a:cxn ang="0">
                  <a:pos x="20" y="53"/>
                </a:cxn>
                <a:cxn ang="0">
                  <a:pos x="20" y="53"/>
                </a:cxn>
                <a:cxn ang="0">
                  <a:pos x="14" y="71"/>
                </a:cxn>
                <a:cxn ang="0">
                  <a:pos x="9" y="89"/>
                </a:cxn>
                <a:cxn ang="0">
                  <a:pos x="3" y="106"/>
                </a:cxn>
                <a:cxn ang="0">
                  <a:pos x="1" y="115"/>
                </a:cxn>
                <a:cxn ang="0">
                  <a:pos x="0" y="125"/>
                </a:cxn>
                <a:cxn ang="0">
                  <a:pos x="0" y="125"/>
                </a:cxn>
                <a:cxn ang="0">
                  <a:pos x="1" y="127"/>
                </a:cxn>
                <a:cxn ang="0">
                  <a:pos x="2" y="128"/>
                </a:cxn>
                <a:cxn ang="0">
                  <a:pos x="3" y="129"/>
                </a:cxn>
                <a:cxn ang="0">
                  <a:pos x="5" y="129"/>
                </a:cxn>
                <a:cxn ang="0">
                  <a:pos x="6" y="129"/>
                </a:cxn>
                <a:cxn ang="0">
                  <a:pos x="9" y="128"/>
                </a:cxn>
                <a:cxn ang="0">
                  <a:pos x="10" y="127"/>
                </a:cxn>
                <a:cxn ang="0">
                  <a:pos x="10" y="125"/>
                </a:cxn>
                <a:cxn ang="0">
                  <a:pos x="10" y="125"/>
                </a:cxn>
                <a:cxn ang="0">
                  <a:pos x="12" y="108"/>
                </a:cxn>
                <a:cxn ang="0">
                  <a:pos x="16" y="93"/>
                </a:cxn>
                <a:cxn ang="0">
                  <a:pos x="21" y="78"/>
                </a:cxn>
                <a:cxn ang="0">
                  <a:pos x="28" y="64"/>
                </a:cxn>
                <a:cxn ang="0">
                  <a:pos x="42" y="35"/>
                </a:cxn>
                <a:cxn ang="0">
                  <a:pos x="49" y="20"/>
                </a:cxn>
                <a:cxn ang="0">
                  <a:pos x="54" y="6"/>
                </a:cxn>
                <a:cxn ang="0">
                  <a:pos x="54" y="6"/>
                </a:cxn>
                <a:cxn ang="0">
                  <a:pos x="54" y="4"/>
                </a:cxn>
                <a:cxn ang="0">
                  <a:pos x="54" y="2"/>
                </a:cxn>
                <a:cxn ang="0">
                  <a:pos x="53" y="1"/>
                </a:cxn>
                <a:cxn ang="0">
                  <a:pos x="51" y="0"/>
                </a:cxn>
                <a:cxn ang="0">
                  <a:pos x="49" y="0"/>
                </a:cxn>
                <a:cxn ang="0">
                  <a:pos x="48" y="1"/>
                </a:cxn>
                <a:cxn ang="0">
                  <a:pos x="46" y="2"/>
                </a:cxn>
                <a:cxn ang="0">
                  <a:pos x="45" y="3"/>
                </a:cxn>
                <a:cxn ang="0">
                  <a:pos x="45" y="3"/>
                </a:cxn>
              </a:cxnLst>
              <a:rect l="0" t="0" r="r" b="b"/>
              <a:pathLst>
                <a:path w="54" h="129">
                  <a:moveTo>
                    <a:pt x="45" y="3"/>
                  </a:moveTo>
                  <a:lnTo>
                    <a:pt x="45" y="3"/>
                  </a:lnTo>
                  <a:lnTo>
                    <a:pt x="43" y="10"/>
                  </a:lnTo>
                  <a:lnTo>
                    <a:pt x="40" y="16"/>
                  </a:lnTo>
                  <a:lnTo>
                    <a:pt x="32" y="29"/>
                  </a:lnTo>
                  <a:lnTo>
                    <a:pt x="25" y="41"/>
                  </a:lnTo>
                  <a:lnTo>
                    <a:pt x="22" y="47"/>
                  </a:lnTo>
                  <a:lnTo>
                    <a:pt x="20" y="53"/>
                  </a:lnTo>
                  <a:lnTo>
                    <a:pt x="20" y="53"/>
                  </a:lnTo>
                  <a:lnTo>
                    <a:pt x="14" y="71"/>
                  </a:lnTo>
                  <a:lnTo>
                    <a:pt x="9" y="89"/>
                  </a:lnTo>
                  <a:lnTo>
                    <a:pt x="3" y="106"/>
                  </a:lnTo>
                  <a:lnTo>
                    <a:pt x="1" y="115"/>
                  </a:lnTo>
                  <a:lnTo>
                    <a:pt x="0" y="125"/>
                  </a:lnTo>
                  <a:lnTo>
                    <a:pt x="0" y="125"/>
                  </a:lnTo>
                  <a:lnTo>
                    <a:pt x="1" y="127"/>
                  </a:lnTo>
                  <a:lnTo>
                    <a:pt x="2" y="128"/>
                  </a:lnTo>
                  <a:lnTo>
                    <a:pt x="3" y="129"/>
                  </a:lnTo>
                  <a:lnTo>
                    <a:pt x="5" y="129"/>
                  </a:lnTo>
                  <a:lnTo>
                    <a:pt x="6" y="129"/>
                  </a:lnTo>
                  <a:lnTo>
                    <a:pt x="9" y="128"/>
                  </a:lnTo>
                  <a:lnTo>
                    <a:pt x="10" y="127"/>
                  </a:lnTo>
                  <a:lnTo>
                    <a:pt x="10" y="125"/>
                  </a:lnTo>
                  <a:lnTo>
                    <a:pt x="10" y="125"/>
                  </a:lnTo>
                  <a:lnTo>
                    <a:pt x="12" y="108"/>
                  </a:lnTo>
                  <a:lnTo>
                    <a:pt x="16" y="93"/>
                  </a:lnTo>
                  <a:lnTo>
                    <a:pt x="21" y="78"/>
                  </a:lnTo>
                  <a:lnTo>
                    <a:pt x="28" y="64"/>
                  </a:lnTo>
                  <a:lnTo>
                    <a:pt x="42" y="35"/>
                  </a:lnTo>
                  <a:lnTo>
                    <a:pt x="49" y="20"/>
                  </a:lnTo>
                  <a:lnTo>
                    <a:pt x="54" y="6"/>
                  </a:lnTo>
                  <a:lnTo>
                    <a:pt x="54" y="6"/>
                  </a:lnTo>
                  <a:lnTo>
                    <a:pt x="54" y="4"/>
                  </a:lnTo>
                  <a:lnTo>
                    <a:pt x="54" y="2"/>
                  </a:lnTo>
                  <a:lnTo>
                    <a:pt x="53" y="1"/>
                  </a:lnTo>
                  <a:lnTo>
                    <a:pt x="51" y="0"/>
                  </a:lnTo>
                  <a:lnTo>
                    <a:pt x="49" y="0"/>
                  </a:lnTo>
                  <a:lnTo>
                    <a:pt x="48" y="1"/>
                  </a:lnTo>
                  <a:lnTo>
                    <a:pt x="46" y="2"/>
                  </a:lnTo>
                  <a:lnTo>
                    <a:pt x="45" y="3"/>
                  </a:lnTo>
                  <a:lnTo>
                    <a:pt x="45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49" name="Freeform 824"/>
            <p:cNvSpPr/>
            <p:nvPr/>
          </p:nvSpPr>
          <p:spPr bwMode="auto">
            <a:xfrm>
              <a:off x="6619875" y="1614488"/>
              <a:ext cx="25400" cy="44450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40" y="2"/>
                </a:cxn>
                <a:cxn ang="0">
                  <a:pos x="32" y="11"/>
                </a:cxn>
                <a:cxn ang="0">
                  <a:pos x="25" y="19"/>
                </a:cxn>
                <a:cxn ang="0">
                  <a:pos x="19" y="28"/>
                </a:cxn>
                <a:cxn ang="0">
                  <a:pos x="13" y="39"/>
                </a:cxn>
                <a:cxn ang="0">
                  <a:pos x="8" y="49"/>
                </a:cxn>
                <a:cxn ang="0">
                  <a:pos x="4" y="59"/>
                </a:cxn>
                <a:cxn ang="0">
                  <a:pos x="1" y="71"/>
                </a:cxn>
                <a:cxn ang="0">
                  <a:pos x="0" y="81"/>
                </a:cxn>
                <a:cxn ang="0">
                  <a:pos x="0" y="81"/>
                </a:cxn>
                <a:cxn ang="0">
                  <a:pos x="0" y="83"/>
                </a:cxn>
                <a:cxn ang="0">
                  <a:pos x="1" y="85"/>
                </a:cxn>
                <a:cxn ang="0">
                  <a:pos x="3" y="86"/>
                </a:cxn>
                <a:cxn ang="0">
                  <a:pos x="5" y="86"/>
                </a:cxn>
                <a:cxn ang="0">
                  <a:pos x="6" y="86"/>
                </a:cxn>
                <a:cxn ang="0">
                  <a:pos x="9" y="85"/>
                </a:cxn>
                <a:cxn ang="0">
                  <a:pos x="10" y="83"/>
                </a:cxn>
                <a:cxn ang="0">
                  <a:pos x="10" y="81"/>
                </a:cxn>
                <a:cxn ang="0">
                  <a:pos x="10" y="81"/>
                </a:cxn>
                <a:cxn ang="0">
                  <a:pos x="11" y="71"/>
                </a:cxn>
                <a:cxn ang="0">
                  <a:pos x="14" y="61"/>
                </a:cxn>
                <a:cxn ang="0">
                  <a:pos x="17" y="51"/>
                </a:cxn>
                <a:cxn ang="0">
                  <a:pos x="22" y="42"/>
                </a:cxn>
                <a:cxn ang="0">
                  <a:pos x="27" y="33"/>
                </a:cxn>
                <a:cxn ang="0">
                  <a:pos x="33" y="24"/>
                </a:cxn>
                <a:cxn ang="0">
                  <a:pos x="40" y="16"/>
                </a:cxn>
                <a:cxn ang="0">
                  <a:pos x="47" y="9"/>
                </a:cxn>
                <a:cxn ang="0">
                  <a:pos x="47" y="9"/>
                </a:cxn>
                <a:cxn ang="0">
                  <a:pos x="48" y="8"/>
                </a:cxn>
                <a:cxn ang="0">
                  <a:pos x="48" y="5"/>
                </a:cxn>
                <a:cxn ang="0">
                  <a:pos x="47" y="3"/>
                </a:cxn>
                <a:cxn ang="0">
                  <a:pos x="46" y="2"/>
                </a:cxn>
                <a:cxn ang="0">
                  <a:pos x="45" y="1"/>
                </a:cxn>
                <a:cxn ang="0">
                  <a:pos x="43" y="0"/>
                </a:cxn>
                <a:cxn ang="0">
                  <a:pos x="42" y="1"/>
                </a:cxn>
                <a:cxn ang="0">
                  <a:pos x="40" y="2"/>
                </a:cxn>
                <a:cxn ang="0">
                  <a:pos x="40" y="2"/>
                </a:cxn>
              </a:cxnLst>
              <a:rect l="0" t="0" r="r" b="b"/>
              <a:pathLst>
                <a:path w="48" h="86">
                  <a:moveTo>
                    <a:pt x="40" y="2"/>
                  </a:moveTo>
                  <a:lnTo>
                    <a:pt x="40" y="2"/>
                  </a:lnTo>
                  <a:lnTo>
                    <a:pt x="32" y="11"/>
                  </a:lnTo>
                  <a:lnTo>
                    <a:pt x="25" y="19"/>
                  </a:lnTo>
                  <a:lnTo>
                    <a:pt x="19" y="28"/>
                  </a:lnTo>
                  <a:lnTo>
                    <a:pt x="13" y="39"/>
                  </a:lnTo>
                  <a:lnTo>
                    <a:pt x="8" y="49"/>
                  </a:lnTo>
                  <a:lnTo>
                    <a:pt x="4" y="59"/>
                  </a:lnTo>
                  <a:lnTo>
                    <a:pt x="1" y="71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3"/>
                  </a:lnTo>
                  <a:lnTo>
                    <a:pt x="1" y="85"/>
                  </a:lnTo>
                  <a:lnTo>
                    <a:pt x="3" y="86"/>
                  </a:lnTo>
                  <a:lnTo>
                    <a:pt x="5" y="86"/>
                  </a:lnTo>
                  <a:lnTo>
                    <a:pt x="6" y="86"/>
                  </a:lnTo>
                  <a:lnTo>
                    <a:pt x="9" y="85"/>
                  </a:lnTo>
                  <a:lnTo>
                    <a:pt x="10" y="83"/>
                  </a:lnTo>
                  <a:lnTo>
                    <a:pt x="10" y="81"/>
                  </a:lnTo>
                  <a:lnTo>
                    <a:pt x="10" y="81"/>
                  </a:lnTo>
                  <a:lnTo>
                    <a:pt x="11" y="71"/>
                  </a:lnTo>
                  <a:lnTo>
                    <a:pt x="14" y="61"/>
                  </a:lnTo>
                  <a:lnTo>
                    <a:pt x="17" y="51"/>
                  </a:lnTo>
                  <a:lnTo>
                    <a:pt x="22" y="42"/>
                  </a:lnTo>
                  <a:lnTo>
                    <a:pt x="27" y="33"/>
                  </a:lnTo>
                  <a:lnTo>
                    <a:pt x="33" y="24"/>
                  </a:lnTo>
                  <a:lnTo>
                    <a:pt x="40" y="16"/>
                  </a:lnTo>
                  <a:lnTo>
                    <a:pt x="47" y="9"/>
                  </a:lnTo>
                  <a:lnTo>
                    <a:pt x="47" y="9"/>
                  </a:lnTo>
                  <a:lnTo>
                    <a:pt x="48" y="8"/>
                  </a:lnTo>
                  <a:lnTo>
                    <a:pt x="48" y="5"/>
                  </a:lnTo>
                  <a:lnTo>
                    <a:pt x="47" y="3"/>
                  </a:lnTo>
                  <a:lnTo>
                    <a:pt x="46" y="2"/>
                  </a:lnTo>
                  <a:lnTo>
                    <a:pt x="45" y="1"/>
                  </a:lnTo>
                  <a:lnTo>
                    <a:pt x="43" y="0"/>
                  </a:lnTo>
                  <a:lnTo>
                    <a:pt x="42" y="1"/>
                  </a:lnTo>
                  <a:lnTo>
                    <a:pt x="40" y="2"/>
                  </a:lnTo>
                  <a:lnTo>
                    <a:pt x="40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50" name="Freeform 825"/>
            <p:cNvSpPr/>
            <p:nvPr/>
          </p:nvSpPr>
          <p:spPr bwMode="auto">
            <a:xfrm>
              <a:off x="6659563" y="1624013"/>
              <a:ext cx="28575" cy="46038"/>
            </a:xfrm>
            <a:custGeom>
              <a:avLst/>
              <a:gdLst/>
              <a:ahLst/>
              <a:cxnLst>
                <a:cxn ang="0">
                  <a:pos x="44" y="2"/>
                </a:cxn>
                <a:cxn ang="0">
                  <a:pos x="44" y="2"/>
                </a:cxn>
                <a:cxn ang="0">
                  <a:pos x="38" y="10"/>
                </a:cxn>
                <a:cxn ang="0">
                  <a:pos x="32" y="17"/>
                </a:cxn>
                <a:cxn ang="0">
                  <a:pos x="25" y="26"/>
                </a:cxn>
                <a:cxn ang="0">
                  <a:pos x="19" y="34"/>
                </a:cxn>
                <a:cxn ang="0">
                  <a:pos x="19" y="34"/>
                </a:cxn>
                <a:cxn ang="0">
                  <a:pos x="13" y="44"/>
                </a:cxn>
                <a:cxn ang="0">
                  <a:pos x="9" y="56"/>
                </a:cxn>
                <a:cxn ang="0">
                  <a:pos x="5" y="67"/>
                </a:cxn>
                <a:cxn ang="0">
                  <a:pos x="0" y="77"/>
                </a:cxn>
                <a:cxn ang="0">
                  <a:pos x="0" y="77"/>
                </a:cxn>
                <a:cxn ang="0">
                  <a:pos x="0" y="79"/>
                </a:cxn>
                <a:cxn ang="0">
                  <a:pos x="0" y="82"/>
                </a:cxn>
                <a:cxn ang="0">
                  <a:pos x="2" y="85"/>
                </a:cxn>
                <a:cxn ang="0">
                  <a:pos x="4" y="85"/>
                </a:cxn>
                <a:cxn ang="0">
                  <a:pos x="5" y="85"/>
                </a:cxn>
                <a:cxn ang="0">
                  <a:pos x="7" y="85"/>
                </a:cxn>
                <a:cxn ang="0">
                  <a:pos x="8" y="83"/>
                </a:cxn>
                <a:cxn ang="0">
                  <a:pos x="8" y="83"/>
                </a:cxn>
                <a:cxn ang="0">
                  <a:pos x="16" y="63"/>
                </a:cxn>
                <a:cxn ang="0">
                  <a:pos x="26" y="42"/>
                </a:cxn>
                <a:cxn ang="0">
                  <a:pos x="26" y="42"/>
                </a:cxn>
                <a:cxn ang="0">
                  <a:pos x="28" y="37"/>
                </a:cxn>
                <a:cxn ang="0">
                  <a:pos x="31" y="33"/>
                </a:cxn>
                <a:cxn ang="0">
                  <a:pos x="38" y="25"/>
                </a:cxn>
                <a:cxn ang="0">
                  <a:pos x="46" y="15"/>
                </a:cxn>
                <a:cxn ang="0">
                  <a:pos x="52" y="7"/>
                </a:cxn>
                <a:cxn ang="0">
                  <a:pos x="52" y="7"/>
                </a:cxn>
                <a:cxn ang="0">
                  <a:pos x="53" y="5"/>
                </a:cxn>
                <a:cxn ang="0">
                  <a:pos x="52" y="3"/>
                </a:cxn>
                <a:cxn ang="0">
                  <a:pos x="52" y="2"/>
                </a:cxn>
                <a:cxn ang="0">
                  <a:pos x="50" y="0"/>
                </a:cxn>
                <a:cxn ang="0">
                  <a:pos x="49" y="0"/>
                </a:cxn>
                <a:cxn ang="0">
                  <a:pos x="47" y="0"/>
                </a:cxn>
                <a:cxn ang="0">
                  <a:pos x="45" y="1"/>
                </a:cxn>
                <a:cxn ang="0">
                  <a:pos x="44" y="2"/>
                </a:cxn>
                <a:cxn ang="0">
                  <a:pos x="44" y="2"/>
                </a:cxn>
              </a:cxnLst>
              <a:rect l="0" t="0" r="r" b="b"/>
              <a:pathLst>
                <a:path w="53" h="85">
                  <a:moveTo>
                    <a:pt x="44" y="2"/>
                  </a:moveTo>
                  <a:lnTo>
                    <a:pt x="44" y="2"/>
                  </a:lnTo>
                  <a:lnTo>
                    <a:pt x="38" y="10"/>
                  </a:lnTo>
                  <a:lnTo>
                    <a:pt x="32" y="17"/>
                  </a:lnTo>
                  <a:lnTo>
                    <a:pt x="25" y="26"/>
                  </a:lnTo>
                  <a:lnTo>
                    <a:pt x="19" y="34"/>
                  </a:lnTo>
                  <a:lnTo>
                    <a:pt x="19" y="34"/>
                  </a:lnTo>
                  <a:lnTo>
                    <a:pt x="13" y="44"/>
                  </a:lnTo>
                  <a:lnTo>
                    <a:pt x="9" y="56"/>
                  </a:lnTo>
                  <a:lnTo>
                    <a:pt x="5" y="67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0" y="79"/>
                  </a:lnTo>
                  <a:lnTo>
                    <a:pt x="0" y="82"/>
                  </a:lnTo>
                  <a:lnTo>
                    <a:pt x="2" y="85"/>
                  </a:lnTo>
                  <a:lnTo>
                    <a:pt x="4" y="85"/>
                  </a:lnTo>
                  <a:lnTo>
                    <a:pt x="5" y="85"/>
                  </a:lnTo>
                  <a:lnTo>
                    <a:pt x="7" y="85"/>
                  </a:lnTo>
                  <a:lnTo>
                    <a:pt x="8" y="83"/>
                  </a:lnTo>
                  <a:lnTo>
                    <a:pt x="8" y="83"/>
                  </a:lnTo>
                  <a:lnTo>
                    <a:pt x="16" y="63"/>
                  </a:lnTo>
                  <a:lnTo>
                    <a:pt x="26" y="42"/>
                  </a:lnTo>
                  <a:lnTo>
                    <a:pt x="26" y="42"/>
                  </a:lnTo>
                  <a:lnTo>
                    <a:pt x="28" y="37"/>
                  </a:lnTo>
                  <a:lnTo>
                    <a:pt x="31" y="33"/>
                  </a:lnTo>
                  <a:lnTo>
                    <a:pt x="38" y="25"/>
                  </a:lnTo>
                  <a:lnTo>
                    <a:pt x="46" y="15"/>
                  </a:lnTo>
                  <a:lnTo>
                    <a:pt x="52" y="7"/>
                  </a:lnTo>
                  <a:lnTo>
                    <a:pt x="52" y="7"/>
                  </a:lnTo>
                  <a:lnTo>
                    <a:pt x="53" y="5"/>
                  </a:lnTo>
                  <a:lnTo>
                    <a:pt x="52" y="3"/>
                  </a:lnTo>
                  <a:lnTo>
                    <a:pt x="52" y="2"/>
                  </a:lnTo>
                  <a:lnTo>
                    <a:pt x="50" y="0"/>
                  </a:lnTo>
                  <a:lnTo>
                    <a:pt x="49" y="0"/>
                  </a:lnTo>
                  <a:lnTo>
                    <a:pt x="47" y="0"/>
                  </a:lnTo>
                  <a:lnTo>
                    <a:pt x="45" y="1"/>
                  </a:lnTo>
                  <a:lnTo>
                    <a:pt x="44" y="2"/>
                  </a:lnTo>
                  <a:lnTo>
                    <a:pt x="44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51" name="Freeform 826"/>
            <p:cNvSpPr/>
            <p:nvPr/>
          </p:nvSpPr>
          <p:spPr bwMode="auto">
            <a:xfrm>
              <a:off x="6746875" y="1463675"/>
              <a:ext cx="23813" cy="41275"/>
            </a:xfrm>
            <a:custGeom>
              <a:avLst/>
              <a:gdLst/>
              <a:ahLst/>
              <a:cxnLst>
                <a:cxn ang="0">
                  <a:pos x="39" y="1"/>
                </a:cxn>
                <a:cxn ang="0">
                  <a:pos x="39" y="1"/>
                </a:cxn>
                <a:cxn ang="0">
                  <a:pos x="32" y="10"/>
                </a:cxn>
                <a:cxn ang="0">
                  <a:pos x="27" y="18"/>
                </a:cxn>
                <a:cxn ang="0">
                  <a:pos x="22" y="27"/>
                </a:cxn>
                <a:cxn ang="0">
                  <a:pos x="18" y="35"/>
                </a:cxn>
                <a:cxn ang="0">
                  <a:pos x="9" y="54"/>
                </a:cxn>
                <a:cxn ang="0">
                  <a:pos x="5" y="63"/>
                </a:cxn>
                <a:cxn ang="0">
                  <a:pos x="0" y="73"/>
                </a:cxn>
                <a:cxn ang="0">
                  <a:pos x="0" y="73"/>
                </a:cxn>
                <a:cxn ang="0">
                  <a:pos x="0" y="74"/>
                </a:cxn>
                <a:cxn ang="0">
                  <a:pos x="0" y="76"/>
                </a:cxn>
                <a:cxn ang="0">
                  <a:pos x="1" y="78"/>
                </a:cxn>
                <a:cxn ang="0">
                  <a:pos x="2" y="79"/>
                </a:cxn>
                <a:cxn ang="0">
                  <a:pos x="3" y="79"/>
                </a:cxn>
                <a:cxn ang="0">
                  <a:pos x="5" y="79"/>
                </a:cxn>
                <a:cxn ang="0">
                  <a:pos x="7" y="79"/>
                </a:cxn>
                <a:cxn ang="0">
                  <a:pos x="8" y="77"/>
                </a:cxn>
                <a:cxn ang="0">
                  <a:pos x="8" y="77"/>
                </a:cxn>
                <a:cxn ang="0">
                  <a:pos x="13" y="68"/>
                </a:cxn>
                <a:cxn ang="0">
                  <a:pos x="18" y="59"/>
                </a:cxn>
                <a:cxn ang="0">
                  <a:pos x="26" y="42"/>
                </a:cxn>
                <a:cxn ang="0">
                  <a:pos x="30" y="32"/>
                </a:cxn>
                <a:cxn ang="0">
                  <a:pos x="34" y="24"/>
                </a:cxn>
                <a:cxn ang="0">
                  <a:pos x="39" y="16"/>
                </a:cxn>
                <a:cxn ang="0">
                  <a:pos x="45" y="8"/>
                </a:cxn>
                <a:cxn ang="0">
                  <a:pos x="45" y="8"/>
                </a:cxn>
                <a:cxn ang="0">
                  <a:pos x="46" y="6"/>
                </a:cxn>
                <a:cxn ang="0">
                  <a:pos x="46" y="4"/>
                </a:cxn>
                <a:cxn ang="0">
                  <a:pos x="46" y="3"/>
                </a:cxn>
                <a:cxn ang="0">
                  <a:pos x="45" y="1"/>
                </a:cxn>
                <a:cxn ang="0">
                  <a:pos x="44" y="0"/>
                </a:cxn>
                <a:cxn ang="0">
                  <a:pos x="42" y="0"/>
                </a:cxn>
                <a:cxn ang="0">
                  <a:pos x="40" y="0"/>
                </a:cxn>
                <a:cxn ang="0">
                  <a:pos x="39" y="1"/>
                </a:cxn>
                <a:cxn ang="0">
                  <a:pos x="39" y="1"/>
                </a:cxn>
              </a:cxnLst>
              <a:rect l="0" t="0" r="r" b="b"/>
              <a:pathLst>
                <a:path w="46" h="79">
                  <a:moveTo>
                    <a:pt x="39" y="1"/>
                  </a:moveTo>
                  <a:lnTo>
                    <a:pt x="39" y="1"/>
                  </a:lnTo>
                  <a:lnTo>
                    <a:pt x="32" y="10"/>
                  </a:lnTo>
                  <a:lnTo>
                    <a:pt x="27" y="18"/>
                  </a:lnTo>
                  <a:lnTo>
                    <a:pt x="22" y="27"/>
                  </a:lnTo>
                  <a:lnTo>
                    <a:pt x="18" y="35"/>
                  </a:lnTo>
                  <a:lnTo>
                    <a:pt x="9" y="54"/>
                  </a:lnTo>
                  <a:lnTo>
                    <a:pt x="5" y="63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0" y="74"/>
                  </a:lnTo>
                  <a:lnTo>
                    <a:pt x="0" y="76"/>
                  </a:lnTo>
                  <a:lnTo>
                    <a:pt x="1" y="78"/>
                  </a:lnTo>
                  <a:lnTo>
                    <a:pt x="2" y="79"/>
                  </a:lnTo>
                  <a:lnTo>
                    <a:pt x="3" y="79"/>
                  </a:lnTo>
                  <a:lnTo>
                    <a:pt x="5" y="79"/>
                  </a:lnTo>
                  <a:lnTo>
                    <a:pt x="7" y="79"/>
                  </a:lnTo>
                  <a:lnTo>
                    <a:pt x="8" y="77"/>
                  </a:lnTo>
                  <a:lnTo>
                    <a:pt x="8" y="77"/>
                  </a:lnTo>
                  <a:lnTo>
                    <a:pt x="13" y="68"/>
                  </a:lnTo>
                  <a:lnTo>
                    <a:pt x="18" y="59"/>
                  </a:lnTo>
                  <a:lnTo>
                    <a:pt x="26" y="42"/>
                  </a:lnTo>
                  <a:lnTo>
                    <a:pt x="30" y="32"/>
                  </a:lnTo>
                  <a:lnTo>
                    <a:pt x="34" y="24"/>
                  </a:lnTo>
                  <a:lnTo>
                    <a:pt x="39" y="16"/>
                  </a:lnTo>
                  <a:lnTo>
                    <a:pt x="45" y="8"/>
                  </a:lnTo>
                  <a:lnTo>
                    <a:pt x="45" y="8"/>
                  </a:lnTo>
                  <a:lnTo>
                    <a:pt x="46" y="6"/>
                  </a:lnTo>
                  <a:lnTo>
                    <a:pt x="46" y="4"/>
                  </a:lnTo>
                  <a:lnTo>
                    <a:pt x="46" y="3"/>
                  </a:lnTo>
                  <a:lnTo>
                    <a:pt x="45" y="1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39" y="1"/>
                  </a:lnTo>
                  <a:lnTo>
                    <a:pt x="39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76" name="Freeform 827"/>
            <p:cNvSpPr/>
            <p:nvPr/>
          </p:nvSpPr>
          <p:spPr bwMode="auto">
            <a:xfrm>
              <a:off x="6792913" y="1493838"/>
              <a:ext cx="9525" cy="7938"/>
            </a:xfrm>
            <a:custGeom>
              <a:avLst/>
              <a:gdLst/>
              <a:ahLst/>
              <a:cxnLst>
                <a:cxn ang="0">
                  <a:pos x="8" y="1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1" y="9"/>
                </a:cxn>
                <a:cxn ang="0">
                  <a:pos x="0" y="11"/>
                </a:cxn>
                <a:cxn ang="0">
                  <a:pos x="1" y="13"/>
                </a:cxn>
                <a:cxn ang="0">
                  <a:pos x="2" y="14"/>
                </a:cxn>
                <a:cxn ang="0">
                  <a:pos x="3" y="16"/>
                </a:cxn>
                <a:cxn ang="0">
                  <a:pos x="5" y="16"/>
                </a:cxn>
                <a:cxn ang="0">
                  <a:pos x="7" y="16"/>
                </a:cxn>
                <a:cxn ang="0">
                  <a:pos x="8" y="14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5" y="6"/>
                </a:cxn>
                <a:cxn ang="0">
                  <a:pos x="16" y="5"/>
                </a:cxn>
                <a:cxn ang="0">
                  <a:pos x="15" y="3"/>
                </a:cxn>
                <a:cxn ang="0">
                  <a:pos x="14" y="1"/>
                </a:cxn>
                <a:cxn ang="0">
                  <a:pos x="13" y="0"/>
                </a:cxn>
                <a:cxn ang="0">
                  <a:pos x="11" y="0"/>
                </a:cxn>
                <a:cxn ang="0">
                  <a:pos x="9" y="0"/>
                </a:cxn>
                <a:cxn ang="0">
                  <a:pos x="8" y="1"/>
                </a:cxn>
                <a:cxn ang="0">
                  <a:pos x="8" y="1"/>
                </a:cxn>
              </a:cxnLst>
              <a:rect l="0" t="0" r="r" b="b"/>
              <a:pathLst>
                <a:path w="16" h="16">
                  <a:moveTo>
                    <a:pt x="8" y="1"/>
                  </a:moveTo>
                  <a:lnTo>
                    <a:pt x="2" y="8"/>
                  </a:lnTo>
                  <a:lnTo>
                    <a:pt x="2" y="8"/>
                  </a:lnTo>
                  <a:lnTo>
                    <a:pt x="1" y="9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2" y="14"/>
                  </a:lnTo>
                  <a:lnTo>
                    <a:pt x="3" y="16"/>
                  </a:lnTo>
                  <a:lnTo>
                    <a:pt x="5" y="16"/>
                  </a:lnTo>
                  <a:lnTo>
                    <a:pt x="7" y="16"/>
                  </a:lnTo>
                  <a:lnTo>
                    <a:pt x="8" y="14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5" y="6"/>
                  </a:lnTo>
                  <a:lnTo>
                    <a:pt x="16" y="5"/>
                  </a:lnTo>
                  <a:lnTo>
                    <a:pt x="15" y="3"/>
                  </a:lnTo>
                  <a:lnTo>
                    <a:pt x="14" y="1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9" y="0"/>
                  </a:lnTo>
                  <a:lnTo>
                    <a:pt x="8" y="1"/>
                  </a:lnTo>
                  <a:lnTo>
                    <a:pt x="8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80" name="Freeform 828"/>
            <p:cNvSpPr>
              <a:spLocks noEditPoints="1"/>
            </p:cNvSpPr>
            <p:nvPr/>
          </p:nvSpPr>
          <p:spPr bwMode="auto">
            <a:xfrm>
              <a:off x="6208713" y="1243013"/>
              <a:ext cx="706438" cy="620713"/>
            </a:xfrm>
            <a:custGeom>
              <a:avLst/>
              <a:gdLst/>
              <a:ahLst/>
              <a:cxnLst>
                <a:cxn ang="0">
                  <a:pos x="1208" y="1175"/>
                </a:cxn>
                <a:cxn ang="0">
                  <a:pos x="1095" y="1131"/>
                </a:cxn>
                <a:cxn ang="0">
                  <a:pos x="938" y="1062"/>
                </a:cxn>
                <a:cxn ang="0">
                  <a:pos x="899" y="1051"/>
                </a:cxn>
                <a:cxn ang="0">
                  <a:pos x="728" y="1088"/>
                </a:cxn>
                <a:cxn ang="0">
                  <a:pos x="531" y="1080"/>
                </a:cxn>
                <a:cxn ang="0">
                  <a:pos x="322" y="1026"/>
                </a:cxn>
                <a:cxn ang="0">
                  <a:pos x="161" y="920"/>
                </a:cxn>
                <a:cxn ang="0">
                  <a:pos x="51" y="762"/>
                </a:cxn>
                <a:cxn ang="0">
                  <a:pos x="8" y="609"/>
                </a:cxn>
                <a:cxn ang="0">
                  <a:pos x="4" y="424"/>
                </a:cxn>
                <a:cxn ang="0">
                  <a:pos x="39" y="285"/>
                </a:cxn>
                <a:cxn ang="0">
                  <a:pos x="97" y="185"/>
                </a:cxn>
                <a:cxn ang="0">
                  <a:pos x="167" y="114"/>
                </a:cxn>
                <a:cxn ang="0">
                  <a:pos x="255" y="62"/>
                </a:cxn>
                <a:cxn ang="0">
                  <a:pos x="439" y="14"/>
                </a:cxn>
                <a:cxn ang="0">
                  <a:pos x="700" y="5"/>
                </a:cxn>
                <a:cxn ang="0">
                  <a:pos x="714" y="7"/>
                </a:cxn>
                <a:cxn ang="0">
                  <a:pos x="803" y="0"/>
                </a:cxn>
                <a:cxn ang="0">
                  <a:pos x="994" y="43"/>
                </a:cxn>
                <a:cxn ang="0">
                  <a:pos x="1175" y="156"/>
                </a:cxn>
                <a:cxn ang="0">
                  <a:pos x="1247" y="243"/>
                </a:cxn>
                <a:cxn ang="0">
                  <a:pos x="1289" y="328"/>
                </a:cxn>
                <a:cxn ang="0">
                  <a:pos x="1324" y="456"/>
                </a:cxn>
                <a:cxn ang="0">
                  <a:pos x="1336" y="593"/>
                </a:cxn>
                <a:cxn ang="0">
                  <a:pos x="1319" y="726"/>
                </a:cxn>
                <a:cxn ang="0">
                  <a:pos x="1266" y="842"/>
                </a:cxn>
                <a:cxn ang="0">
                  <a:pos x="1204" y="907"/>
                </a:cxn>
                <a:cxn ang="0">
                  <a:pos x="1205" y="990"/>
                </a:cxn>
                <a:cxn ang="0">
                  <a:pos x="1239" y="1150"/>
                </a:cxn>
                <a:cxn ang="0">
                  <a:pos x="1234" y="1167"/>
                </a:cxn>
                <a:cxn ang="0">
                  <a:pos x="912" y="999"/>
                </a:cxn>
                <a:cxn ang="0">
                  <a:pos x="967" y="1032"/>
                </a:cxn>
                <a:cxn ang="0">
                  <a:pos x="1119" y="1098"/>
                </a:cxn>
                <a:cxn ang="0">
                  <a:pos x="1181" y="1067"/>
                </a:cxn>
                <a:cxn ang="0">
                  <a:pos x="1156" y="912"/>
                </a:cxn>
                <a:cxn ang="0">
                  <a:pos x="1170" y="893"/>
                </a:cxn>
                <a:cxn ang="0">
                  <a:pos x="1193" y="864"/>
                </a:cxn>
                <a:cxn ang="0">
                  <a:pos x="1262" y="762"/>
                </a:cxn>
                <a:cxn ang="0">
                  <a:pos x="1294" y="636"/>
                </a:cxn>
                <a:cxn ang="0">
                  <a:pos x="1293" y="502"/>
                </a:cxn>
                <a:cxn ang="0">
                  <a:pos x="1265" y="373"/>
                </a:cxn>
                <a:cxn ang="0">
                  <a:pos x="1214" y="265"/>
                </a:cxn>
                <a:cxn ang="0">
                  <a:pos x="1124" y="168"/>
                </a:cxn>
                <a:cxn ang="0">
                  <a:pos x="962" y="75"/>
                </a:cxn>
                <a:cxn ang="0">
                  <a:pos x="786" y="39"/>
                </a:cxn>
                <a:cxn ang="0">
                  <a:pos x="705" y="49"/>
                </a:cxn>
                <a:cxn ang="0">
                  <a:pos x="686" y="45"/>
                </a:cxn>
                <a:cxn ang="0">
                  <a:pos x="459" y="52"/>
                </a:cxn>
                <a:cxn ang="0">
                  <a:pos x="295" y="89"/>
                </a:cxn>
                <a:cxn ang="0">
                  <a:pos x="184" y="153"/>
                </a:cxn>
                <a:cxn ang="0">
                  <a:pos x="109" y="238"/>
                </a:cxn>
                <a:cxn ang="0">
                  <a:pos x="62" y="340"/>
                </a:cxn>
                <a:cxn ang="0">
                  <a:pos x="40" y="448"/>
                </a:cxn>
                <a:cxn ang="0">
                  <a:pos x="55" y="647"/>
                </a:cxn>
                <a:cxn ang="0">
                  <a:pos x="121" y="805"/>
                </a:cxn>
                <a:cxn ang="0">
                  <a:pos x="251" y="941"/>
                </a:cxn>
                <a:cxn ang="0">
                  <a:pos x="434" y="1017"/>
                </a:cxn>
                <a:cxn ang="0">
                  <a:pos x="592" y="1043"/>
                </a:cxn>
                <a:cxn ang="0">
                  <a:pos x="736" y="1045"/>
                </a:cxn>
                <a:cxn ang="0">
                  <a:pos x="890" y="1012"/>
                </a:cxn>
                <a:cxn ang="0">
                  <a:pos x="900" y="1005"/>
                </a:cxn>
              </a:cxnLst>
              <a:rect l="0" t="0" r="r" b="b"/>
              <a:pathLst>
                <a:path w="1336" h="1175">
                  <a:moveTo>
                    <a:pt x="1214" y="1175"/>
                  </a:moveTo>
                  <a:lnTo>
                    <a:pt x="1214" y="1175"/>
                  </a:lnTo>
                  <a:lnTo>
                    <a:pt x="1210" y="1175"/>
                  </a:lnTo>
                  <a:lnTo>
                    <a:pt x="1209" y="1175"/>
                  </a:lnTo>
                  <a:lnTo>
                    <a:pt x="1208" y="1175"/>
                  </a:lnTo>
                  <a:lnTo>
                    <a:pt x="1208" y="1175"/>
                  </a:lnTo>
                  <a:lnTo>
                    <a:pt x="1202" y="1174"/>
                  </a:lnTo>
                  <a:lnTo>
                    <a:pt x="1198" y="1173"/>
                  </a:lnTo>
                  <a:lnTo>
                    <a:pt x="1198" y="1173"/>
                  </a:lnTo>
                  <a:lnTo>
                    <a:pt x="1172" y="1162"/>
                  </a:lnTo>
                  <a:lnTo>
                    <a:pt x="1147" y="1152"/>
                  </a:lnTo>
                  <a:lnTo>
                    <a:pt x="1095" y="1131"/>
                  </a:lnTo>
                  <a:lnTo>
                    <a:pt x="1095" y="1131"/>
                  </a:lnTo>
                  <a:lnTo>
                    <a:pt x="1050" y="1113"/>
                  </a:lnTo>
                  <a:lnTo>
                    <a:pt x="1005" y="1095"/>
                  </a:lnTo>
                  <a:lnTo>
                    <a:pt x="982" y="1084"/>
                  </a:lnTo>
                  <a:lnTo>
                    <a:pt x="960" y="1073"/>
                  </a:lnTo>
                  <a:lnTo>
                    <a:pt x="938" y="1062"/>
                  </a:lnTo>
                  <a:lnTo>
                    <a:pt x="918" y="1048"/>
                  </a:lnTo>
                  <a:lnTo>
                    <a:pt x="911" y="1044"/>
                  </a:lnTo>
                  <a:lnTo>
                    <a:pt x="904" y="1048"/>
                  </a:lnTo>
                  <a:lnTo>
                    <a:pt x="904" y="1048"/>
                  </a:lnTo>
                  <a:lnTo>
                    <a:pt x="899" y="1051"/>
                  </a:lnTo>
                  <a:lnTo>
                    <a:pt x="899" y="1051"/>
                  </a:lnTo>
                  <a:lnTo>
                    <a:pt x="873" y="1061"/>
                  </a:lnTo>
                  <a:lnTo>
                    <a:pt x="847" y="1068"/>
                  </a:lnTo>
                  <a:lnTo>
                    <a:pt x="819" y="1075"/>
                  </a:lnTo>
                  <a:lnTo>
                    <a:pt x="789" y="1080"/>
                  </a:lnTo>
                  <a:lnTo>
                    <a:pt x="759" y="1084"/>
                  </a:lnTo>
                  <a:lnTo>
                    <a:pt x="728" y="1088"/>
                  </a:lnTo>
                  <a:lnTo>
                    <a:pt x="696" y="1090"/>
                  </a:lnTo>
                  <a:lnTo>
                    <a:pt x="664" y="1090"/>
                  </a:lnTo>
                  <a:lnTo>
                    <a:pt x="664" y="1090"/>
                  </a:lnTo>
                  <a:lnTo>
                    <a:pt x="620" y="1089"/>
                  </a:lnTo>
                  <a:lnTo>
                    <a:pt x="576" y="1086"/>
                  </a:lnTo>
                  <a:lnTo>
                    <a:pt x="531" y="1080"/>
                  </a:lnTo>
                  <a:lnTo>
                    <a:pt x="488" y="1073"/>
                  </a:lnTo>
                  <a:lnTo>
                    <a:pt x="445" y="1064"/>
                  </a:lnTo>
                  <a:lnTo>
                    <a:pt x="402" y="1052"/>
                  </a:lnTo>
                  <a:lnTo>
                    <a:pt x="361" y="1040"/>
                  </a:lnTo>
                  <a:lnTo>
                    <a:pt x="322" y="1026"/>
                  </a:lnTo>
                  <a:lnTo>
                    <a:pt x="322" y="1026"/>
                  </a:lnTo>
                  <a:lnTo>
                    <a:pt x="292" y="1012"/>
                  </a:lnTo>
                  <a:lnTo>
                    <a:pt x="263" y="997"/>
                  </a:lnTo>
                  <a:lnTo>
                    <a:pt x="235" y="980"/>
                  </a:lnTo>
                  <a:lnTo>
                    <a:pt x="209" y="962"/>
                  </a:lnTo>
                  <a:lnTo>
                    <a:pt x="184" y="942"/>
                  </a:lnTo>
                  <a:lnTo>
                    <a:pt x="161" y="920"/>
                  </a:lnTo>
                  <a:lnTo>
                    <a:pt x="138" y="898"/>
                  </a:lnTo>
                  <a:lnTo>
                    <a:pt x="117" y="873"/>
                  </a:lnTo>
                  <a:lnTo>
                    <a:pt x="99" y="847"/>
                  </a:lnTo>
                  <a:lnTo>
                    <a:pt x="81" y="820"/>
                  </a:lnTo>
                  <a:lnTo>
                    <a:pt x="66" y="792"/>
                  </a:lnTo>
                  <a:lnTo>
                    <a:pt x="51" y="762"/>
                  </a:lnTo>
                  <a:lnTo>
                    <a:pt x="39" y="732"/>
                  </a:lnTo>
                  <a:lnTo>
                    <a:pt x="28" y="700"/>
                  </a:lnTo>
                  <a:lnTo>
                    <a:pt x="19" y="668"/>
                  </a:lnTo>
                  <a:lnTo>
                    <a:pt x="12" y="634"/>
                  </a:lnTo>
                  <a:lnTo>
                    <a:pt x="12" y="634"/>
                  </a:lnTo>
                  <a:lnTo>
                    <a:pt x="8" y="609"/>
                  </a:lnTo>
                  <a:lnTo>
                    <a:pt x="5" y="582"/>
                  </a:lnTo>
                  <a:lnTo>
                    <a:pt x="2" y="554"/>
                  </a:lnTo>
                  <a:lnTo>
                    <a:pt x="1" y="524"/>
                  </a:lnTo>
                  <a:lnTo>
                    <a:pt x="0" y="492"/>
                  </a:lnTo>
                  <a:lnTo>
                    <a:pt x="1" y="459"/>
                  </a:lnTo>
                  <a:lnTo>
                    <a:pt x="4" y="424"/>
                  </a:lnTo>
                  <a:lnTo>
                    <a:pt x="9" y="389"/>
                  </a:lnTo>
                  <a:lnTo>
                    <a:pt x="16" y="354"/>
                  </a:lnTo>
                  <a:lnTo>
                    <a:pt x="21" y="337"/>
                  </a:lnTo>
                  <a:lnTo>
                    <a:pt x="26" y="320"/>
                  </a:lnTo>
                  <a:lnTo>
                    <a:pt x="33" y="303"/>
                  </a:lnTo>
                  <a:lnTo>
                    <a:pt x="39" y="285"/>
                  </a:lnTo>
                  <a:lnTo>
                    <a:pt x="46" y="267"/>
                  </a:lnTo>
                  <a:lnTo>
                    <a:pt x="54" y="251"/>
                  </a:lnTo>
                  <a:lnTo>
                    <a:pt x="64" y="234"/>
                  </a:lnTo>
                  <a:lnTo>
                    <a:pt x="74" y="218"/>
                  </a:lnTo>
                  <a:lnTo>
                    <a:pt x="84" y="201"/>
                  </a:lnTo>
                  <a:lnTo>
                    <a:pt x="97" y="185"/>
                  </a:lnTo>
                  <a:lnTo>
                    <a:pt x="109" y="169"/>
                  </a:lnTo>
                  <a:lnTo>
                    <a:pt x="123" y="154"/>
                  </a:lnTo>
                  <a:lnTo>
                    <a:pt x="138" y="139"/>
                  </a:lnTo>
                  <a:lnTo>
                    <a:pt x="153" y="125"/>
                  </a:lnTo>
                  <a:lnTo>
                    <a:pt x="153" y="125"/>
                  </a:lnTo>
                  <a:lnTo>
                    <a:pt x="167" y="114"/>
                  </a:lnTo>
                  <a:lnTo>
                    <a:pt x="180" y="103"/>
                  </a:lnTo>
                  <a:lnTo>
                    <a:pt x="195" y="94"/>
                  </a:lnTo>
                  <a:lnTo>
                    <a:pt x="209" y="86"/>
                  </a:lnTo>
                  <a:lnTo>
                    <a:pt x="224" y="76"/>
                  </a:lnTo>
                  <a:lnTo>
                    <a:pt x="239" y="69"/>
                  </a:lnTo>
                  <a:lnTo>
                    <a:pt x="255" y="62"/>
                  </a:lnTo>
                  <a:lnTo>
                    <a:pt x="270" y="56"/>
                  </a:lnTo>
                  <a:lnTo>
                    <a:pt x="303" y="43"/>
                  </a:lnTo>
                  <a:lnTo>
                    <a:pt x="336" y="34"/>
                  </a:lnTo>
                  <a:lnTo>
                    <a:pt x="369" y="26"/>
                  </a:lnTo>
                  <a:lnTo>
                    <a:pt x="403" y="20"/>
                  </a:lnTo>
                  <a:lnTo>
                    <a:pt x="439" y="14"/>
                  </a:lnTo>
                  <a:lnTo>
                    <a:pt x="473" y="11"/>
                  </a:lnTo>
                  <a:lnTo>
                    <a:pt x="507" y="8"/>
                  </a:lnTo>
                  <a:lnTo>
                    <a:pt x="541" y="6"/>
                  </a:lnTo>
                  <a:lnTo>
                    <a:pt x="607" y="5"/>
                  </a:lnTo>
                  <a:lnTo>
                    <a:pt x="669" y="5"/>
                  </a:lnTo>
                  <a:lnTo>
                    <a:pt x="700" y="5"/>
                  </a:lnTo>
                  <a:lnTo>
                    <a:pt x="700" y="5"/>
                  </a:lnTo>
                  <a:lnTo>
                    <a:pt x="704" y="5"/>
                  </a:lnTo>
                  <a:lnTo>
                    <a:pt x="708" y="6"/>
                  </a:lnTo>
                  <a:lnTo>
                    <a:pt x="711" y="7"/>
                  </a:lnTo>
                  <a:lnTo>
                    <a:pt x="714" y="7"/>
                  </a:lnTo>
                  <a:lnTo>
                    <a:pt x="714" y="7"/>
                  </a:lnTo>
                  <a:lnTo>
                    <a:pt x="732" y="4"/>
                  </a:lnTo>
                  <a:lnTo>
                    <a:pt x="749" y="2"/>
                  </a:lnTo>
                  <a:lnTo>
                    <a:pt x="768" y="1"/>
                  </a:lnTo>
                  <a:lnTo>
                    <a:pt x="787" y="0"/>
                  </a:lnTo>
                  <a:lnTo>
                    <a:pt x="787" y="0"/>
                  </a:lnTo>
                  <a:lnTo>
                    <a:pt x="803" y="0"/>
                  </a:lnTo>
                  <a:lnTo>
                    <a:pt x="821" y="1"/>
                  </a:lnTo>
                  <a:lnTo>
                    <a:pt x="856" y="5"/>
                  </a:lnTo>
                  <a:lnTo>
                    <a:pt x="891" y="11"/>
                  </a:lnTo>
                  <a:lnTo>
                    <a:pt x="926" y="21"/>
                  </a:lnTo>
                  <a:lnTo>
                    <a:pt x="960" y="31"/>
                  </a:lnTo>
                  <a:lnTo>
                    <a:pt x="994" y="43"/>
                  </a:lnTo>
                  <a:lnTo>
                    <a:pt x="1028" y="59"/>
                  </a:lnTo>
                  <a:lnTo>
                    <a:pt x="1060" y="75"/>
                  </a:lnTo>
                  <a:lnTo>
                    <a:pt x="1091" y="93"/>
                  </a:lnTo>
                  <a:lnTo>
                    <a:pt x="1121" y="112"/>
                  </a:lnTo>
                  <a:lnTo>
                    <a:pt x="1149" y="134"/>
                  </a:lnTo>
                  <a:lnTo>
                    <a:pt x="1175" y="156"/>
                  </a:lnTo>
                  <a:lnTo>
                    <a:pt x="1199" y="180"/>
                  </a:lnTo>
                  <a:lnTo>
                    <a:pt x="1210" y="192"/>
                  </a:lnTo>
                  <a:lnTo>
                    <a:pt x="1220" y="204"/>
                  </a:lnTo>
                  <a:lnTo>
                    <a:pt x="1230" y="217"/>
                  </a:lnTo>
                  <a:lnTo>
                    <a:pt x="1239" y="229"/>
                  </a:lnTo>
                  <a:lnTo>
                    <a:pt x="1247" y="243"/>
                  </a:lnTo>
                  <a:lnTo>
                    <a:pt x="1256" y="255"/>
                  </a:lnTo>
                  <a:lnTo>
                    <a:pt x="1256" y="255"/>
                  </a:lnTo>
                  <a:lnTo>
                    <a:pt x="1264" y="273"/>
                  </a:lnTo>
                  <a:lnTo>
                    <a:pt x="1272" y="290"/>
                  </a:lnTo>
                  <a:lnTo>
                    <a:pt x="1280" y="310"/>
                  </a:lnTo>
                  <a:lnTo>
                    <a:pt x="1289" y="328"/>
                  </a:lnTo>
                  <a:lnTo>
                    <a:pt x="1296" y="349"/>
                  </a:lnTo>
                  <a:lnTo>
                    <a:pt x="1302" y="370"/>
                  </a:lnTo>
                  <a:lnTo>
                    <a:pt x="1308" y="390"/>
                  </a:lnTo>
                  <a:lnTo>
                    <a:pt x="1314" y="412"/>
                  </a:lnTo>
                  <a:lnTo>
                    <a:pt x="1320" y="434"/>
                  </a:lnTo>
                  <a:lnTo>
                    <a:pt x="1324" y="456"/>
                  </a:lnTo>
                  <a:lnTo>
                    <a:pt x="1328" y="478"/>
                  </a:lnTo>
                  <a:lnTo>
                    <a:pt x="1331" y="501"/>
                  </a:lnTo>
                  <a:lnTo>
                    <a:pt x="1333" y="524"/>
                  </a:lnTo>
                  <a:lnTo>
                    <a:pt x="1335" y="547"/>
                  </a:lnTo>
                  <a:lnTo>
                    <a:pt x="1336" y="570"/>
                  </a:lnTo>
                  <a:lnTo>
                    <a:pt x="1336" y="593"/>
                  </a:lnTo>
                  <a:lnTo>
                    <a:pt x="1335" y="616"/>
                  </a:lnTo>
                  <a:lnTo>
                    <a:pt x="1334" y="638"/>
                  </a:lnTo>
                  <a:lnTo>
                    <a:pt x="1332" y="660"/>
                  </a:lnTo>
                  <a:lnTo>
                    <a:pt x="1328" y="683"/>
                  </a:lnTo>
                  <a:lnTo>
                    <a:pt x="1324" y="704"/>
                  </a:lnTo>
                  <a:lnTo>
                    <a:pt x="1319" y="726"/>
                  </a:lnTo>
                  <a:lnTo>
                    <a:pt x="1312" y="747"/>
                  </a:lnTo>
                  <a:lnTo>
                    <a:pt x="1305" y="767"/>
                  </a:lnTo>
                  <a:lnTo>
                    <a:pt x="1297" y="787"/>
                  </a:lnTo>
                  <a:lnTo>
                    <a:pt x="1288" y="806"/>
                  </a:lnTo>
                  <a:lnTo>
                    <a:pt x="1277" y="824"/>
                  </a:lnTo>
                  <a:lnTo>
                    <a:pt x="1266" y="842"/>
                  </a:lnTo>
                  <a:lnTo>
                    <a:pt x="1253" y="859"/>
                  </a:lnTo>
                  <a:lnTo>
                    <a:pt x="1239" y="875"/>
                  </a:lnTo>
                  <a:lnTo>
                    <a:pt x="1225" y="890"/>
                  </a:lnTo>
                  <a:lnTo>
                    <a:pt x="1208" y="904"/>
                  </a:lnTo>
                  <a:lnTo>
                    <a:pt x="1208" y="904"/>
                  </a:lnTo>
                  <a:lnTo>
                    <a:pt x="1204" y="907"/>
                  </a:lnTo>
                  <a:lnTo>
                    <a:pt x="1197" y="911"/>
                  </a:lnTo>
                  <a:lnTo>
                    <a:pt x="1197" y="918"/>
                  </a:lnTo>
                  <a:lnTo>
                    <a:pt x="1197" y="918"/>
                  </a:lnTo>
                  <a:lnTo>
                    <a:pt x="1198" y="937"/>
                  </a:lnTo>
                  <a:lnTo>
                    <a:pt x="1200" y="954"/>
                  </a:lnTo>
                  <a:lnTo>
                    <a:pt x="1205" y="990"/>
                  </a:lnTo>
                  <a:lnTo>
                    <a:pt x="1212" y="1026"/>
                  </a:lnTo>
                  <a:lnTo>
                    <a:pt x="1220" y="1061"/>
                  </a:lnTo>
                  <a:lnTo>
                    <a:pt x="1220" y="1061"/>
                  </a:lnTo>
                  <a:lnTo>
                    <a:pt x="1231" y="1104"/>
                  </a:lnTo>
                  <a:lnTo>
                    <a:pt x="1235" y="1127"/>
                  </a:lnTo>
                  <a:lnTo>
                    <a:pt x="1239" y="1150"/>
                  </a:lnTo>
                  <a:lnTo>
                    <a:pt x="1239" y="1150"/>
                  </a:lnTo>
                  <a:lnTo>
                    <a:pt x="1239" y="1154"/>
                  </a:lnTo>
                  <a:lnTo>
                    <a:pt x="1238" y="1159"/>
                  </a:lnTo>
                  <a:lnTo>
                    <a:pt x="1236" y="1163"/>
                  </a:lnTo>
                  <a:lnTo>
                    <a:pt x="1234" y="1167"/>
                  </a:lnTo>
                  <a:lnTo>
                    <a:pt x="1234" y="1167"/>
                  </a:lnTo>
                  <a:lnTo>
                    <a:pt x="1230" y="1170"/>
                  </a:lnTo>
                  <a:lnTo>
                    <a:pt x="1225" y="1173"/>
                  </a:lnTo>
                  <a:lnTo>
                    <a:pt x="1219" y="1175"/>
                  </a:lnTo>
                  <a:lnTo>
                    <a:pt x="1214" y="1175"/>
                  </a:lnTo>
                  <a:lnTo>
                    <a:pt x="1214" y="1175"/>
                  </a:lnTo>
                  <a:close/>
                  <a:moveTo>
                    <a:pt x="912" y="999"/>
                  </a:moveTo>
                  <a:lnTo>
                    <a:pt x="912" y="999"/>
                  </a:lnTo>
                  <a:lnTo>
                    <a:pt x="916" y="1000"/>
                  </a:lnTo>
                  <a:lnTo>
                    <a:pt x="920" y="1003"/>
                  </a:lnTo>
                  <a:lnTo>
                    <a:pt x="920" y="1003"/>
                  </a:lnTo>
                  <a:lnTo>
                    <a:pt x="944" y="1018"/>
                  </a:lnTo>
                  <a:lnTo>
                    <a:pt x="967" y="1032"/>
                  </a:lnTo>
                  <a:lnTo>
                    <a:pt x="992" y="1045"/>
                  </a:lnTo>
                  <a:lnTo>
                    <a:pt x="1017" y="1057"/>
                  </a:lnTo>
                  <a:lnTo>
                    <a:pt x="1043" y="1068"/>
                  </a:lnTo>
                  <a:lnTo>
                    <a:pt x="1069" y="1078"/>
                  </a:lnTo>
                  <a:lnTo>
                    <a:pt x="1119" y="1098"/>
                  </a:lnTo>
                  <a:lnTo>
                    <a:pt x="1119" y="1098"/>
                  </a:lnTo>
                  <a:lnTo>
                    <a:pt x="1173" y="1120"/>
                  </a:lnTo>
                  <a:lnTo>
                    <a:pt x="1195" y="1128"/>
                  </a:lnTo>
                  <a:lnTo>
                    <a:pt x="1189" y="1105"/>
                  </a:lnTo>
                  <a:lnTo>
                    <a:pt x="1189" y="1105"/>
                  </a:lnTo>
                  <a:lnTo>
                    <a:pt x="1181" y="1067"/>
                  </a:lnTo>
                  <a:lnTo>
                    <a:pt x="1181" y="1067"/>
                  </a:lnTo>
                  <a:lnTo>
                    <a:pt x="1172" y="1029"/>
                  </a:lnTo>
                  <a:lnTo>
                    <a:pt x="1165" y="990"/>
                  </a:lnTo>
                  <a:lnTo>
                    <a:pt x="1162" y="971"/>
                  </a:lnTo>
                  <a:lnTo>
                    <a:pt x="1158" y="951"/>
                  </a:lnTo>
                  <a:lnTo>
                    <a:pt x="1157" y="932"/>
                  </a:lnTo>
                  <a:lnTo>
                    <a:pt x="1156" y="912"/>
                  </a:lnTo>
                  <a:lnTo>
                    <a:pt x="1156" y="912"/>
                  </a:lnTo>
                  <a:lnTo>
                    <a:pt x="1156" y="907"/>
                  </a:lnTo>
                  <a:lnTo>
                    <a:pt x="1158" y="903"/>
                  </a:lnTo>
                  <a:lnTo>
                    <a:pt x="1161" y="899"/>
                  </a:lnTo>
                  <a:lnTo>
                    <a:pt x="1165" y="896"/>
                  </a:lnTo>
                  <a:lnTo>
                    <a:pt x="1170" y="893"/>
                  </a:lnTo>
                  <a:lnTo>
                    <a:pt x="1171" y="887"/>
                  </a:lnTo>
                  <a:lnTo>
                    <a:pt x="1171" y="887"/>
                  </a:lnTo>
                  <a:lnTo>
                    <a:pt x="1173" y="882"/>
                  </a:lnTo>
                  <a:lnTo>
                    <a:pt x="1177" y="878"/>
                  </a:lnTo>
                  <a:lnTo>
                    <a:pt x="1177" y="878"/>
                  </a:lnTo>
                  <a:lnTo>
                    <a:pt x="1193" y="864"/>
                  </a:lnTo>
                  <a:lnTo>
                    <a:pt x="1207" y="849"/>
                  </a:lnTo>
                  <a:lnTo>
                    <a:pt x="1220" y="833"/>
                  </a:lnTo>
                  <a:lnTo>
                    <a:pt x="1233" y="817"/>
                  </a:lnTo>
                  <a:lnTo>
                    <a:pt x="1243" y="799"/>
                  </a:lnTo>
                  <a:lnTo>
                    <a:pt x="1253" y="782"/>
                  </a:lnTo>
                  <a:lnTo>
                    <a:pt x="1262" y="762"/>
                  </a:lnTo>
                  <a:lnTo>
                    <a:pt x="1270" y="743"/>
                  </a:lnTo>
                  <a:lnTo>
                    <a:pt x="1276" y="723"/>
                  </a:lnTo>
                  <a:lnTo>
                    <a:pt x="1282" y="701"/>
                  </a:lnTo>
                  <a:lnTo>
                    <a:pt x="1287" y="681"/>
                  </a:lnTo>
                  <a:lnTo>
                    <a:pt x="1291" y="659"/>
                  </a:lnTo>
                  <a:lnTo>
                    <a:pt x="1294" y="636"/>
                  </a:lnTo>
                  <a:lnTo>
                    <a:pt x="1296" y="614"/>
                  </a:lnTo>
                  <a:lnTo>
                    <a:pt x="1297" y="592"/>
                  </a:lnTo>
                  <a:lnTo>
                    <a:pt x="1297" y="569"/>
                  </a:lnTo>
                  <a:lnTo>
                    <a:pt x="1296" y="546"/>
                  </a:lnTo>
                  <a:lnTo>
                    <a:pt x="1295" y="525"/>
                  </a:lnTo>
                  <a:lnTo>
                    <a:pt x="1293" y="502"/>
                  </a:lnTo>
                  <a:lnTo>
                    <a:pt x="1290" y="479"/>
                  </a:lnTo>
                  <a:lnTo>
                    <a:pt x="1286" y="457"/>
                  </a:lnTo>
                  <a:lnTo>
                    <a:pt x="1281" y="436"/>
                  </a:lnTo>
                  <a:lnTo>
                    <a:pt x="1276" y="414"/>
                  </a:lnTo>
                  <a:lnTo>
                    <a:pt x="1271" y="393"/>
                  </a:lnTo>
                  <a:lnTo>
                    <a:pt x="1265" y="373"/>
                  </a:lnTo>
                  <a:lnTo>
                    <a:pt x="1258" y="353"/>
                  </a:lnTo>
                  <a:lnTo>
                    <a:pt x="1250" y="334"/>
                  </a:lnTo>
                  <a:lnTo>
                    <a:pt x="1242" y="316"/>
                  </a:lnTo>
                  <a:lnTo>
                    <a:pt x="1233" y="298"/>
                  </a:lnTo>
                  <a:lnTo>
                    <a:pt x="1225" y="281"/>
                  </a:lnTo>
                  <a:lnTo>
                    <a:pt x="1214" y="265"/>
                  </a:lnTo>
                  <a:lnTo>
                    <a:pt x="1205" y="251"/>
                  </a:lnTo>
                  <a:lnTo>
                    <a:pt x="1205" y="251"/>
                  </a:lnTo>
                  <a:lnTo>
                    <a:pt x="1187" y="229"/>
                  </a:lnTo>
                  <a:lnTo>
                    <a:pt x="1169" y="208"/>
                  </a:lnTo>
                  <a:lnTo>
                    <a:pt x="1147" y="187"/>
                  </a:lnTo>
                  <a:lnTo>
                    <a:pt x="1124" y="168"/>
                  </a:lnTo>
                  <a:lnTo>
                    <a:pt x="1101" y="150"/>
                  </a:lnTo>
                  <a:lnTo>
                    <a:pt x="1075" y="132"/>
                  </a:lnTo>
                  <a:lnTo>
                    <a:pt x="1048" y="116"/>
                  </a:lnTo>
                  <a:lnTo>
                    <a:pt x="1020" y="101"/>
                  </a:lnTo>
                  <a:lnTo>
                    <a:pt x="991" y="88"/>
                  </a:lnTo>
                  <a:lnTo>
                    <a:pt x="962" y="75"/>
                  </a:lnTo>
                  <a:lnTo>
                    <a:pt x="932" y="65"/>
                  </a:lnTo>
                  <a:lnTo>
                    <a:pt x="902" y="56"/>
                  </a:lnTo>
                  <a:lnTo>
                    <a:pt x="872" y="49"/>
                  </a:lnTo>
                  <a:lnTo>
                    <a:pt x="843" y="44"/>
                  </a:lnTo>
                  <a:lnTo>
                    <a:pt x="815" y="41"/>
                  </a:lnTo>
                  <a:lnTo>
                    <a:pt x="786" y="39"/>
                  </a:lnTo>
                  <a:lnTo>
                    <a:pt x="786" y="39"/>
                  </a:lnTo>
                  <a:lnTo>
                    <a:pt x="765" y="40"/>
                  </a:lnTo>
                  <a:lnTo>
                    <a:pt x="744" y="42"/>
                  </a:lnTo>
                  <a:lnTo>
                    <a:pt x="725" y="45"/>
                  </a:lnTo>
                  <a:lnTo>
                    <a:pt x="705" y="49"/>
                  </a:lnTo>
                  <a:lnTo>
                    <a:pt x="705" y="49"/>
                  </a:lnTo>
                  <a:lnTo>
                    <a:pt x="700" y="50"/>
                  </a:lnTo>
                  <a:lnTo>
                    <a:pt x="700" y="50"/>
                  </a:lnTo>
                  <a:lnTo>
                    <a:pt x="695" y="49"/>
                  </a:lnTo>
                  <a:lnTo>
                    <a:pt x="690" y="47"/>
                  </a:lnTo>
                  <a:lnTo>
                    <a:pt x="686" y="45"/>
                  </a:lnTo>
                  <a:lnTo>
                    <a:pt x="686" y="45"/>
                  </a:lnTo>
                  <a:lnTo>
                    <a:pt x="633" y="44"/>
                  </a:lnTo>
                  <a:lnTo>
                    <a:pt x="633" y="44"/>
                  </a:lnTo>
                  <a:lnTo>
                    <a:pt x="575" y="45"/>
                  </a:lnTo>
                  <a:lnTo>
                    <a:pt x="516" y="47"/>
                  </a:lnTo>
                  <a:lnTo>
                    <a:pt x="488" y="49"/>
                  </a:lnTo>
                  <a:lnTo>
                    <a:pt x="459" y="52"/>
                  </a:lnTo>
                  <a:lnTo>
                    <a:pt x="430" y="56"/>
                  </a:lnTo>
                  <a:lnTo>
                    <a:pt x="402" y="60"/>
                  </a:lnTo>
                  <a:lnTo>
                    <a:pt x="374" y="65"/>
                  </a:lnTo>
                  <a:lnTo>
                    <a:pt x="348" y="71"/>
                  </a:lnTo>
                  <a:lnTo>
                    <a:pt x="321" y="79"/>
                  </a:lnTo>
                  <a:lnTo>
                    <a:pt x="295" y="89"/>
                  </a:lnTo>
                  <a:lnTo>
                    <a:pt x="270" y="99"/>
                  </a:lnTo>
                  <a:lnTo>
                    <a:pt x="245" y="111"/>
                  </a:lnTo>
                  <a:lnTo>
                    <a:pt x="223" y="125"/>
                  </a:lnTo>
                  <a:lnTo>
                    <a:pt x="200" y="140"/>
                  </a:lnTo>
                  <a:lnTo>
                    <a:pt x="200" y="140"/>
                  </a:lnTo>
                  <a:lnTo>
                    <a:pt x="184" y="153"/>
                  </a:lnTo>
                  <a:lnTo>
                    <a:pt x="169" y="165"/>
                  </a:lnTo>
                  <a:lnTo>
                    <a:pt x="156" y="179"/>
                  </a:lnTo>
                  <a:lnTo>
                    <a:pt x="142" y="193"/>
                  </a:lnTo>
                  <a:lnTo>
                    <a:pt x="131" y="208"/>
                  </a:lnTo>
                  <a:lnTo>
                    <a:pt x="119" y="223"/>
                  </a:lnTo>
                  <a:lnTo>
                    <a:pt x="109" y="238"/>
                  </a:lnTo>
                  <a:lnTo>
                    <a:pt x="99" y="254"/>
                  </a:lnTo>
                  <a:lnTo>
                    <a:pt x="90" y="271"/>
                  </a:lnTo>
                  <a:lnTo>
                    <a:pt x="82" y="287"/>
                  </a:lnTo>
                  <a:lnTo>
                    <a:pt x="74" y="305"/>
                  </a:lnTo>
                  <a:lnTo>
                    <a:pt x="68" y="321"/>
                  </a:lnTo>
                  <a:lnTo>
                    <a:pt x="62" y="340"/>
                  </a:lnTo>
                  <a:lnTo>
                    <a:pt x="56" y="357"/>
                  </a:lnTo>
                  <a:lnTo>
                    <a:pt x="52" y="375"/>
                  </a:lnTo>
                  <a:lnTo>
                    <a:pt x="48" y="393"/>
                  </a:lnTo>
                  <a:lnTo>
                    <a:pt x="45" y="412"/>
                  </a:lnTo>
                  <a:lnTo>
                    <a:pt x="42" y="431"/>
                  </a:lnTo>
                  <a:lnTo>
                    <a:pt x="40" y="448"/>
                  </a:lnTo>
                  <a:lnTo>
                    <a:pt x="39" y="467"/>
                  </a:lnTo>
                  <a:lnTo>
                    <a:pt x="38" y="504"/>
                  </a:lnTo>
                  <a:lnTo>
                    <a:pt x="39" y="541"/>
                  </a:lnTo>
                  <a:lnTo>
                    <a:pt x="43" y="577"/>
                  </a:lnTo>
                  <a:lnTo>
                    <a:pt x="48" y="612"/>
                  </a:lnTo>
                  <a:lnTo>
                    <a:pt x="55" y="647"/>
                  </a:lnTo>
                  <a:lnTo>
                    <a:pt x="65" y="679"/>
                  </a:lnTo>
                  <a:lnTo>
                    <a:pt x="65" y="679"/>
                  </a:lnTo>
                  <a:lnTo>
                    <a:pt x="77" y="713"/>
                  </a:lnTo>
                  <a:lnTo>
                    <a:pt x="90" y="745"/>
                  </a:lnTo>
                  <a:lnTo>
                    <a:pt x="105" y="776"/>
                  </a:lnTo>
                  <a:lnTo>
                    <a:pt x="121" y="805"/>
                  </a:lnTo>
                  <a:lnTo>
                    <a:pt x="139" y="831"/>
                  </a:lnTo>
                  <a:lnTo>
                    <a:pt x="159" y="856"/>
                  </a:lnTo>
                  <a:lnTo>
                    <a:pt x="179" y="880"/>
                  </a:lnTo>
                  <a:lnTo>
                    <a:pt x="201" y="902"/>
                  </a:lnTo>
                  <a:lnTo>
                    <a:pt x="225" y="922"/>
                  </a:lnTo>
                  <a:lnTo>
                    <a:pt x="251" y="941"/>
                  </a:lnTo>
                  <a:lnTo>
                    <a:pt x="277" y="957"/>
                  </a:lnTo>
                  <a:lnTo>
                    <a:pt x="305" y="973"/>
                  </a:lnTo>
                  <a:lnTo>
                    <a:pt x="335" y="986"/>
                  </a:lnTo>
                  <a:lnTo>
                    <a:pt x="367" y="998"/>
                  </a:lnTo>
                  <a:lnTo>
                    <a:pt x="400" y="1008"/>
                  </a:lnTo>
                  <a:lnTo>
                    <a:pt x="434" y="1017"/>
                  </a:lnTo>
                  <a:lnTo>
                    <a:pt x="434" y="1017"/>
                  </a:lnTo>
                  <a:lnTo>
                    <a:pt x="468" y="1025"/>
                  </a:lnTo>
                  <a:lnTo>
                    <a:pt x="500" y="1031"/>
                  </a:lnTo>
                  <a:lnTo>
                    <a:pt x="533" y="1036"/>
                  </a:lnTo>
                  <a:lnTo>
                    <a:pt x="562" y="1040"/>
                  </a:lnTo>
                  <a:lnTo>
                    <a:pt x="592" y="1043"/>
                  </a:lnTo>
                  <a:lnTo>
                    <a:pt x="622" y="1045"/>
                  </a:lnTo>
                  <a:lnTo>
                    <a:pt x="650" y="1046"/>
                  </a:lnTo>
                  <a:lnTo>
                    <a:pt x="678" y="1047"/>
                  </a:lnTo>
                  <a:lnTo>
                    <a:pt x="678" y="1047"/>
                  </a:lnTo>
                  <a:lnTo>
                    <a:pt x="707" y="1046"/>
                  </a:lnTo>
                  <a:lnTo>
                    <a:pt x="736" y="1045"/>
                  </a:lnTo>
                  <a:lnTo>
                    <a:pt x="764" y="1042"/>
                  </a:lnTo>
                  <a:lnTo>
                    <a:pt x="791" y="1038"/>
                  </a:lnTo>
                  <a:lnTo>
                    <a:pt x="817" y="1033"/>
                  </a:lnTo>
                  <a:lnTo>
                    <a:pt x="842" y="1028"/>
                  </a:lnTo>
                  <a:lnTo>
                    <a:pt x="866" y="1020"/>
                  </a:lnTo>
                  <a:lnTo>
                    <a:pt x="890" y="1012"/>
                  </a:lnTo>
                  <a:lnTo>
                    <a:pt x="890" y="1012"/>
                  </a:lnTo>
                  <a:lnTo>
                    <a:pt x="892" y="1011"/>
                  </a:lnTo>
                  <a:lnTo>
                    <a:pt x="895" y="1010"/>
                  </a:lnTo>
                  <a:lnTo>
                    <a:pt x="897" y="1007"/>
                  </a:lnTo>
                  <a:lnTo>
                    <a:pt x="897" y="1007"/>
                  </a:lnTo>
                  <a:lnTo>
                    <a:pt x="900" y="1005"/>
                  </a:lnTo>
                  <a:lnTo>
                    <a:pt x="903" y="1002"/>
                  </a:lnTo>
                  <a:lnTo>
                    <a:pt x="912" y="999"/>
                  </a:lnTo>
                  <a:lnTo>
                    <a:pt x="912" y="99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81" name="Freeform 829"/>
            <p:cNvSpPr/>
            <p:nvPr/>
          </p:nvSpPr>
          <p:spPr bwMode="auto">
            <a:xfrm>
              <a:off x="6411913" y="1501775"/>
              <a:ext cx="71438" cy="65088"/>
            </a:xfrm>
            <a:custGeom>
              <a:avLst/>
              <a:gdLst/>
              <a:ahLst/>
              <a:cxnLst>
                <a:cxn ang="0">
                  <a:pos x="76" y="123"/>
                </a:cxn>
                <a:cxn ang="0">
                  <a:pos x="76" y="123"/>
                </a:cxn>
                <a:cxn ang="0">
                  <a:pos x="71" y="123"/>
                </a:cxn>
                <a:cxn ang="0">
                  <a:pos x="66" y="122"/>
                </a:cxn>
                <a:cxn ang="0">
                  <a:pos x="64" y="121"/>
                </a:cxn>
                <a:cxn ang="0">
                  <a:pos x="64" y="121"/>
                </a:cxn>
                <a:cxn ang="0">
                  <a:pos x="57" y="121"/>
                </a:cxn>
                <a:cxn ang="0">
                  <a:pos x="57" y="121"/>
                </a:cxn>
                <a:cxn ang="0">
                  <a:pos x="55" y="121"/>
                </a:cxn>
                <a:cxn ang="0">
                  <a:pos x="55" y="121"/>
                </a:cxn>
                <a:cxn ang="0">
                  <a:pos x="45" y="119"/>
                </a:cxn>
                <a:cxn ang="0">
                  <a:pos x="36" y="115"/>
                </a:cxn>
                <a:cxn ang="0">
                  <a:pos x="27" y="110"/>
                </a:cxn>
                <a:cxn ang="0">
                  <a:pos x="19" y="104"/>
                </a:cxn>
                <a:cxn ang="0">
                  <a:pos x="13" y="98"/>
                </a:cxn>
                <a:cxn ang="0">
                  <a:pos x="8" y="89"/>
                </a:cxn>
                <a:cxn ang="0">
                  <a:pos x="4" y="81"/>
                </a:cxn>
                <a:cxn ang="0">
                  <a:pos x="1" y="73"/>
                </a:cxn>
                <a:cxn ang="0">
                  <a:pos x="1" y="73"/>
                </a:cxn>
                <a:cxn ang="0">
                  <a:pos x="0" y="63"/>
                </a:cxn>
                <a:cxn ang="0">
                  <a:pos x="1" y="53"/>
                </a:cxn>
                <a:cxn ang="0">
                  <a:pos x="2" y="44"/>
                </a:cxn>
                <a:cxn ang="0">
                  <a:pos x="5" y="36"/>
                </a:cxn>
                <a:cxn ang="0">
                  <a:pos x="9" y="27"/>
                </a:cxn>
                <a:cxn ang="0">
                  <a:pos x="13" y="20"/>
                </a:cxn>
                <a:cxn ang="0">
                  <a:pos x="19" y="14"/>
                </a:cxn>
                <a:cxn ang="0">
                  <a:pos x="27" y="8"/>
                </a:cxn>
                <a:cxn ang="0">
                  <a:pos x="27" y="8"/>
                </a:cxn>
                <a:cxn ang="0">
                  <a:pos x="33" y="5"/>
                </a:cxn>
                <a:cxn ang="0">
                  <a:pos x="40" y="2"/>
                </a:cxn>
                <a:cxn ang="0">
                  <a:pos x="47" y="1"/>
                </a:cxn>
                <a:cxn ang="0">
                  <a:pos x="56" y="0"/>
                </a:cxn>
                <a:cxn ang="0">
                  <a:pos x="56" y="0"/>
                </a:cxn>
                <a:cxn ang="0">
                  <a:pos x="64" y="1"/>
                </a:cxn>
                <a:cxn ang="0">
                  <a:pos x="72" y="3"/>
                </a:cxn>
                <a:cxn ang="0">
                  <a:pos x="80" y="6"/>
                </a:cxn>
                <a:cxn ang="0">
                  <a:pos x="89" y="9"/>
                </a:cxn>
                <a:cxn ang="0">
                  <a:pos x="89" y="9"/>
                </a:cxn>
                <a:cxn ang="0">
                  <a:pos x="99" y="15"/>
                </a:cxn>
                <a:cxn ang="0">
                  <a:pos x="108" y="22"/>
                </a:cxn>
                <a:cxn ang="0">
                  <a:pos x="118" y="31"/>
                </a:cxn>
                <a:cxn ang="0">
                  <a:pos x="125" y="40"/>
                </a:cxn>
                <a:cxn ang="0">
                  <a:pos x="130" y="49"/>
                </a:cxn>
                <a:cxn ang="0">
                  <a:pos x="132" y="54"/>
                </a:cxn>
                <a:cxn ang="0">
                  <a:pos x="134" y="59"/>
                </a:cxn>
                <a:cxn ang="0">
                  <a:pos x="134" y="65"/>
                </a:cxn>
                <a:cxn ang="0">
                  <a:pos x="134" y="70"/>
                </a:cxn>
                <a:cxn ang="0">
                  <a:pos x="134" y="75"/>
                </a:cxn>
                <a:cxn ang="0">
                  <a:pos x="132" y="80"/>
                </a:cxn>
                <a:cxn ang="0">
                  <a:pos x="132" y="80"/>
                </a:cxn>
                <a:cxn ang="0">
                  <a:pos x="128" y="88"/>
                </a:cxn>
                <a:cxn ang="0">
                  <a:pos x="123" y="96"/>
                </a:cxn>
                <a:cxn ang="0">
                  <a:pos x="116" y="103"/>
                </a:cxn>
                <a:cxn ang="0">
                  <a:pos x="109" y="110"/>
                </a:cxn>
                <a:cxn ang="0">
                  <a:pos x="101" y="115"/>
                </a:cxn>
                <a:cxn ang="0">
                  <a:pos x="93" y="120"/>
                </a:cxn>
                <a:cxn ang="0">
                  <a:pos x="84" y="122"/>
                </a:cxn>
                <a:cxn ang="0">
                  <a:pos x="76" y="123"/>
                </a:cxn>
                <a:cxn ang="0">
                  <a:pos x="76" y="123"/>
                </a:cxn>
              </a:cxnLst>
              <a:rect l="0" t="0" r="r" b="b"/>
              <a:pathLst>
                <a:path w="134" h="123">
                  <a:moveTo>
                    <a:pt x="76" y="123"/>
                  </a:moveTo>
                  <a:lnTo>
                    <a:pt x="76" y="123"/>
                  </a:lnTo>
                  <a:lnTo>
                    <a:pt x="71" y="123"/>
                  </a:lnTo>
                  <a:lnTo>
                    <a:pt x="66" y="122"/>
                  </a:lnTo>
                  <a:lnTo>
                    <a:pt x="64" y="121"/>
                  </a:lnTo>
                  <a:lnTo>
                    <a:pt x="64" y="121"/>
                  </a:lnTo>
                  <a:lnTo>
                    <a:pt x="57" y="121"/>
                  </a:lnTo>
                  <a:lnTo>
                    <a:pt x="57" y="121"/>
                  </a:lnTo>
                  <a:lnTo>
                    <a:pt x="55" y="121"/>
                  </a:lnTo>
                  <a:lnTo>
                    <a:pt x="55" y="121"/>
                  </a:lnTo>
                  <a:lnTo>
                    <a:pt x="45" y="119"/>
                  </a:lnTo>
                  <a:lnTo>
                    <a:pt x="36" y="115"/>
                  </a:lnTo>
                  <a:lnTo>
                    <a:pt x="27" y="110"/>
                  </a:lnTo>
                  <a:lnTo>
                    <a:pt x="19" y="104"/>
                  </a:lnTo>
                  <a:lnTo>
                    <a:pt x="13" y="98"/>
                  </a:lnTo>
                  <a:lnTo>
                    <a:pt x="8" y="89"/>
                  </a:lnTo>
                  <a:lnTo>
                    <a:pt x="4" y="81"/>
                  </a:lnTo>
                  <a:lnTo>
                    <a:pt x="1" y="73"/>
                  </a:lnTo>
                  <a:lnTo>
                    <a:pt x="1" y="73"/>
                  </a:lnTo>
                  <a:lnTo>
                    <a:pt x="0" y="63"/>
                  </a:lnTo>
                  <a:lnTo>
                    <a:pt x="1" y="53"/>
                  </a:lnTo>
                  <a:lnTo>
                    <a:pt x="2" y="44"/>
                  </a:lnTo>
                  <a:lnTo>
                    <a:pt x="5" y="36"/>
                  </a:lnTo>
                  <a:lnTo>
                    <a:pt x="9" y="27"/>
                  </a:lnTo>
                  <a:lnTo>
                    <a:pt x="13" y="20"/>
                  </a:lnTo>
                  <a:lnTo>
                    <a:pt x="19" y="14"/>
                  </a:lnTo>
                  <a:lnTo>
                    <a:pt x="27" y="8"/>
                  </a:lnTo>
                  <a:lnTo>
                    <a:pt x="27" y="8"/>
                  </a:lnTo>
                  <a:lnTo>
                    <a:pt x="33" y="5"/>
                  </a:lnTo>
                  <a:lnTo>
                    <a:pt x="40" y="2"/>
                  </a:lnTo>
                  <a:lnTo>
                    <a:pt x="47" y="1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64" y="1"/>
                  </a:lnTo>
                  <a:lnTo>
                    <a:pt x="72" y="3"/>
                  </a:lnTo>
                  <a:lnTo>
                    <a:pt x="80" y="6"/>
                  </a:lnTo>
                  <a:lnTo>
                    <a:pt x="89" y="9"/>
                  </a:lnTo>
                  <a:lnTo>
                    <a:pt x="89" y="9"/>
                  </a:lnTo>
                  <a:lnTo>
                    <a:pt x="99" y="15"/>
                  </a:lnTo>
                  <a:lnTo>
                    <a:pt x="108" y="22"/>
                  </a:lnTo>
                  <a:lnTo>
                    <a:pt x="118" y="31"/>
                  </a:lnTo>
                  <a:lnTo>
                    <a:pt x="125" y="40"/>
                  </a:lnTo>
                  <a:lnTo>
                    <a:pt x="130" y="49"/>
                  </a:lnTo>
                  <a:lnTo>
                    <a:pt x="132" y="54"/>
                  </a:lnTo>
                  <a:lnTo>
                    <a:pt x="134" y="59"/>
                  </a:lnTo>
                  <a:lnTo>
                    <a:pt x="134" y="65"/>
                  </a:lnTo>
                  <a:lnTo>
                    <a:pt x="134" y="70"/>
                  </a:lnTo>
                  <a:lnTo>
                    <a:pt x="134" y="75"/>
                  </a:lnTo>
                  <a:lnTo>
                    <a:pt x="132" y="80"/>
                  </a:lnTo>
                  <a:lnTo>
                    <a:pt x="132" y="80"/>
                  </a:lnTo>
                  <a:lnTo>
                    <a:pt x="128" y="88"/>
                  </a:lnTo>
                  <a:lnTo>
                    <a:pt x="123" y="96"/>
                  </a:lnTo>
                  <a:lnTo>
                    <a:pt x="116" y="103"/>
                  </a:lnTo>
                  <a:lnTo>
                    <a:pt x="109" y="110"/>
                  </a:lnTo>
                  <a:lnTo>
                    <a:pt x="101" y="115"/>
                  </a:lnTo>
                  <a:lnTo>
                    <a:pt x="93" y="120"/>
                  </a:lnTo>
                  <a:lnTo>
                    <a:pt x="84" y="122"/>
                  </a:lnTo>
                  <a:lnTo>
                    <a:pt x="76" y="123"/>
                  </a:lnTo>
                  <a:lnTo>
                    <a:pt x="76" y="12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82" name="Freeform 830"/>
            <p:cNvSpPr/>
            <p:nvPr/>
          </p:nvSpPr>
          <p:spPr bwMode="auto">
            <a:xfrm>
              <a:off x="6535738" y="1511300"/>
              <a:ext cx="63500" cy="57150"/>
            </a:xfrm>
            <a:custGeom>
              <a:avLst/>
              <a:gdLst/>
              <a:ahLst/>
              <a:cxnLst>
                <a:cxn ang="0">
                  <a:pos x="66" y="110"/>
                </a:cxn>
                <a:cxn ang="0">
                  <a:pos x="46" y="106"/>
                </a:cxn>
                <a:cxn ang="0">
                  <a:pos x="44" y="106"/>
                </a:cxn>
                <a:cxn ang="0">
                  <a:pos x="42" y="106"/>
                </a:cxn>
                <a:cxn ang="0">
                  <a:pos x="38" y="106"/>
                </a:cxn>
                <a:cxn ang="0">
                  <a:pos x="33" y="104"/>
                </a:cxn>
                <a:cxn ang="0">
                  <a:pos x="29" y="100"/>
                </a:cxn>
                <a:cxn ang="0">
                  <a:pos x="28" y="99"/>
                </a:cxn>
                <a:cxn ang="0">
                  <a:pos x="11" y="83"/>
                </a:cxn>
                <a:cxn ang="0">
                  <a:pos x="1" y="62"/>
                </a:cxn>
                <a:cxn ang="0">
                  <a:pos x="0" y="52"/>
                </a:cxn>
                <a:cxn ang="0">
                  <a:pos x="3" y="33"/>
                </a:cxn>
                <a:cxn ang="0">
                  <a:pos x="7" y="26"/>
                </a:cxn>
                <a:cxn ang="0">
                  <a:pos x="15" y="18"/>
                </a:cxn>
                <a:cxn ang="0">
                  <a:pos x="35" y="5"/>
                </a:cxn>
                <a:cxn ang="0">
                  <a:pos x="49" y="1"/>
                </a:cxn>
                <a:cxn ang="0">
                  <a:pos x="58" y="0"/>
                </a:cxn>
                <a:cxn ang="0">
                  <a:pos x="61" y="0"/>
                </a:cxn>
                <a:cxn ang="0">
                  <a:pos x="63" y="0"/>
                </a:cxn>
                <a:cxn ang="0">
                  <a:pos x="80" y="1"/>
                </a:cxn>
                <a:cxn ang="0">
                  <a:pos x="89" y="4"/>
                </a:cxn>
                <a:cxn ang="0">
                  <a:pos x="102" y="11"/>
                </a:cxn>
                <a:cxn ang="0">
                  <a:pos x="112" y="21"/>
                </a:cxn>
                <a:cxn ang="0">
                  <a:pos x="119" y="35"/>
                </a:cxn>
                <a:cxn ang="0">
                  <a:pos x="120" y="43"/>
                </a:cxn>
                <a:cxn ang="0">
                  <a:pos x="120" y="60"/>
                </a:cxn>
                <a:cxn ang="0">
                  <a:pos x="116" y="76"/>
                </a:cxn>
                <a:cxn ang="0">
                  <a:pos x="109" y="91"/>
                </a:cxn>
                <a:cxn ang="0">
                  <a:pos x="99" y="100"/>
                </a:cxn>
                <a:cxn ang="0">
                  <a:pos x="99" y="103"/>
                </a:cxn>
                <a:cxn ang="0">
                  <a:pos x="93" y="105"/>
                </a:cxn>
                <a:cxn ang="0">
                  <a:pos x="85" y="109"/>
                </a:cxn>
                <a:cxn ang="0">
                  <a:pos x="76" y="109"/>
                </a:cxn>
                <a:cxn ang="0">
                  <a:pos x="66" y="110"/>
                </a:cxn>
              </a:cxnLst>
              <a:rect l="0" t="0" r="r" b="b"/>
              <a:pathLst>
                <a:path w="121" h="110">
                  <a:moveTo>
                    <a:pt x="66" y="110"/>
                  </a:moveTo>
                  <a:lnTo>
                    <a:pt x="66" y="110"/>
                  </a:lnTo>
                  <a:lnTo>
                    <a:pt x="56" y="109"/>
                  </a:lnTo>
                  <a:lnTo>
                    <a:pt x="46" y="106"/>
                  </a:lnTo>
                  <a:lnTo>
                    <a:pt x="46" y="106"/>
                  </a:lnTo>
                  <a:lnTo>
                    <a:pt x="44" y="106"/>
                  </a:lnTo>
                  <a:lnTo>
                    <a:pt x="42" y="106"/>
                  </a:lnTo>
                  <a:lnTo>
                    <a:pt x="42" y="106"/>
                  </a:lnTo>
                  <a:lnTo>
                    <a:pt x="38" y="106"/>
                  </a:lnTo>
                  <a:lnTo>
                    <a:pt x="38" y="106"/>
                  </a:lnTo>
                  <a:lnTo>
                    <a:pt x="36" y="105"/>
                  </a:lnTo>
                  <a:lnTo>
                    <a:pt x="33" y="104"/>
                  </a:lnTo>
                  <a:lnTo>
                    <a:pt x="29" y="100"/>
                  </a:lnTo>
                  <a:lnTo>
                    <a:pt x="29" y="100"/>
                  </a:lnTo>
                  <a:lnTo>
                    <a:pt x="28" y="99"/>
                  </a:lnTo>
                  <a:lnTo>
                    <a:pt x="28" y="99"/>
                  </a:lnTo>
                  <a:lnTo>
                    <a:pt x="18" y="92"/>
                  </a:lnTo>
                  <a:lnTo>
                    <a:pt x="11" y="83"/>
                  </a:lnTo>
                  <a:lnTo>
                    <a:pt x="4" y="73"/>
                  </a:lnTo>
                  <a:lnTo>
                    <a:pt x="1" y="62"/>
                  </a:lnTo>
                  <a:lnTo>
                    <a:pt x="1" y="62"/>
                  </a:lnTo>
                  <a:lnTo>
                    <a:pt x="0" y="52"/>
                  </a:lnTo>
                  <a:lnTo>
                    <a:pt x="0" y="42"/>
                  </a:lnTo>
                  <a:lnTo>
                    <a:pt x="3" y="33"/>
                  </a:lnTo>
                  <a:lnTo>
                    <a:pt x="7" y="26"/>
                  </a:lnTo>
                  <a:lnTo>
                    <a:pt x="7" y="26"/>
                  </a:lnTo>
                  <a:lnTo>
                    <a:pt x="11" y="21"/>
                  </a:lnTo>
                  <a:lnTo>
                    <a:pt x="15" y="18"/>
                  </a:lnTo>
                  <a:lnTo>
                    <a:pt x="24" y="10"/>
                  </a:lnTo>
                  <a:lnTo>
                    <a:pt x="35" y="5"/>
                  </a:lnTo>
                  <a:lnTo>
                    <a:pt x="49" y="1"/>
                  </a:lnTo>
                  <a:lnTo>
                    <a:pt x="49" y="1"/>
                  </a:lnTo>
                  <a:lnTo>
                    <a:pt x="54" y="0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61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71" y="0"/>
                  </a:lnTo>
                  <a:lnTo>
                    <a:pt x="80" y="1"/>
                  </a:lnTo>
                  <a:lnTo>
                    <a:pt x="80" y="1"/>
                  </a:lnTo>
                  <a:lnTo>
                    <a:pt x="89" y="4"/>
                  </a:lnTo>
                  <a:lnTo>
                    <a:pt x="96" y="7"/>
                  </a:lnTo>
                  <a:lnTo>
                    <a:pt x="102" y="11"/>
                  </a:lnTo>
                  <a:lnTo>
                    <a:pt x="108" y="16"/>
                  </a:lnTo>
                  <a:lnTo>
                    <a:pt x="112" y="21"/>
                  </a:lnTo>
                  <a:lnTo>
                    <a:pt x="115" y="25"/>
                  </a:lnTo>
                  <a:lnTo>
                    <a:pt x="119" y="35"/>
                  </a:lnTo>
                  <a:lnTo>
                    <a:pt x="119" y="35"/>
                  </a:lnTo>
                  <a:lnTo>
                    <a:pt x="120" y="43"/>
                  </a:lnTo>
                  <a:lnTo>
                    <a:pt x="121" y="52"/>
                  </a:lnTo>
                  <a:lnTo>
                    <a:pt x="120" y="60"/>
                  </a:lnTo>
                  <a:lnTo>
                    <a:pt x="119" y="68"/>
                  </a:lnTo>
                  <a:lnTo>
                    <a:pt x="116" y="76"/>
                  </a:lnTo>
                  <a:lnTo>
                    <a:pt x="113" y="84"/>
                  </a:lnTo>
                  <a:lnTo>
                    <a:pt x="109" y="91"/>
                  </a:lnTo>
                  <a:lnTo>
                    <a:pt x="104" y="97"/>
                  </a:lnTo>
                  <a:lnTo>
                    <a:pt x="99" y="100"/>
                  </a:lnTo>
                  <a:lnTo>
                    <a:pt x="99" y="103"/>
                  </a:lnTo>
                  <a:lnTo>
                    <a:pt x="99" y="103"/>
                  </a:lnTo>
                  <a:lnTo>
                    <a:pt x="97" y="103"/>
                  </a:lnTo>
                  <a:lnTo>
                    <a:pt x="93" y="105"/>
                  </a:lnTo>
                  <a:lnTo>
                    <a:pt x="93" y="105"/>
                  </a:lnTo>
                  <a:lnTo>
                    <a:pt x="85" y="109"/>
                  </a:lnTo>
                  <a:lnTo>
                    <a:pt x="77" y="109"/>
                  </a:lnTo>
                  <a:lnTo>
                    <a:pt x="76" y="109"/>
                  </a:lnTo>
                  <a:lnTo>
                    <a:pt x="76" y="109"/>
                  </a:lnTo>
                  <a:lnTo>
                    <a:pt x="66" y="110"/>
                  </a:lnTo>
                  <a:lnTo>
                    <a:pt x="66" y="11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83" name="Freeform 831"/>
            <p:cNvSpPr/>
            <p:nvPr/>
          </p:nvSpPr>
          <p:spPr bwMode="auto">
            <a:xfrm>
              <a:off x="6656388" y="1506538"/>
              <a:ext cx="73025" cy="68263"/>
            </a:xfrm>
            <a:custGeom>
              <a:avLst/>
              <a:gdLst/>
              <a:ahLst/>
              <a:cxnLst>
                <a:cxn ang="0">
                  <a:pos x="62" y="128"/>
                </a:cxn>
                <a:cxn ang="0">
                  <a:pos x="46" y="124"/>
                </a:cxn>
                <a:cxn ang="0">
                  <a:pos x="42" y="122"/>
                </a:cxn>
                <a:cxn ang="0">
                  <a:pos x="30" y="109"/>
                </a:cxn>
                <a:cxn ang="0">
                  <a:pos x="18" y="85"/>
                </a:cxn>
                <a:cxn ang="0">
                  <a:pos x="15" y="79"/>
                </a:cxn>
                <a:cxn ang="0">
                  <a:pos x="11" y="75"/>
                </a:cxn>
                <a:cxn ang="0">
                  <a:pos x="4" y="64"/>
                </a:cxn>
                <a:cxn ang="0">
                  <a:pos x="0" y="51"/>
                </a:cxn>
                <a:cxn ang="0">
                  <a:pos x="3" y="39"/>
                </a:cxn>
                <a:cxn ang="0">
                  <a:pos x="6" y="34"/>
                </a:cxn>
                <a:cxn ang="0">
                  <a:pos x="18" y="20"/>
                </a:cxn>
                <a:cxn ang="0">
                  <a:pos x="35" y="10"/>
                </a:cxn>
                <a:cxn ang="0">
                  <a:pos x="53" y="3"/>
                </a:cxn>
                <a:cxn ang="0">
                  <a:pos x="72" y="0"/>
                </a:cxn>
                <a:cxn ang="0">
                  <a:pos x="80" y="1"/>
                </a:cxn>
                <a:cxn ang="0">
                  <a:pos x="94" y="6"/>
                </a:cxn>
                <a:cxn ang="0">
                  <a:pos x="102" y="13"/>
                </a:cxn>
                <a:cxn ang="0">
                  <a:pos x="105" y="14"/>
                </a:cxn>
                <a:cxn ang="0">
                  <a:pos x="114" y="18"/>
                </a:cxn>
                <a:cxn ang="0">
                  <a:pos x="122" y="26"/>
                </a:cxn>
                <a:cxn ang="0">
                  <a:pos x="135" y="45"/>
                </a:cxn>
                <a:cxn ang="0">
                  <a:pos x="138" y="56"/>
                </a:cxn>
                <a:cxn ang="0">
                  <a:pos x="139" y="70"/>
                </a:cxn>
                <a:cxn ang="0">
                  <a:pos x="136" y="81"/>
                </a:cxn>
                <a:cxn ang="0">
                  <a:pos x="134" y="86"/>
                </a:cxn>
                <a:cxn ang="0">
                  <a:pos x="120" y="98"/>
                </a:cxn>
                <a:cxn ang="0">
                  <a:pos x="104" y="104"/>
                </a:cxn>
                <a:cxn ang="0">
                  <a:pos x="96" y="109"/>
                </a:cxn>
                <a:cxn ang="0">
                  <a:pos x="90" y="116"/>
                </a:cxn>
                <a:cxn ang="0">
                  <a:pos x="84" y="121"/>
                </a:cxn>
                <a:cxn ang="0">
                  <a:pos x="70" y="128"/>
                </a:cxn>
                <a:cxn ang="0">
                  <a:pos x="62" y="128"/>
                </a:cxn>
              </a:cxnLst>
              <a:rect l="0" t="0" r="r" b="b"/>
              <a:pathLst>
                <a:path w="139" h="128">
                  <a:moveTo>
                    <a:pt x="62" y="128"/>
                  </a:moveTo>
                  <a:lnTo>
                    <a:pt x="62" y="128"/>
                  </a:lnTo>
                  <a:lnTo>
                    <a:pt x="54" y="127"/>
                  </a:lnTo>
                  <a:lnTo>
                    <a:pt x="46" y="124"/>
                  </a:lnTo>
                  <a:lnTo>
                    <a:pt x="46" y="124"/>
                  </a:lnTo>
                  <a:lnTo>
                    <a:pt x="42" y="122"/>
                  </a:lnTo>
                  <a:lnTo>
                    <a:pt x="38" y="118"/>
                  </a:lnTo>
                  <a:lnTo>
                    <a:pt x="30" y="109"/>
                  </a:lnTo>
                  <a:lnTo>
                    <a:pt x="24" y="98"/>
                  </a:lnTo>
                  <a:lnTo>
                    <a:pt x="18" y="85"/>
                  </a:lnTo>
                  <a:lnTo>
                    <a:pt x="17" y="81"/>
                  </a:lnTo>
                  <a:lnTo>
                    <a:pt x="15" y="79"/>
                  </a:lnTo>
                  <a:lnTo>
                    <a:pt x="15" y="79"/>
                  </a:lnTo>
                  <a:lnTo>
                    <a:pt x="11" y="75"/>
                  </a:lnTo>
                  <a:lnTo>
                    <a:pt x="7" y="70"/>
                  </a:lnTo>
                  <a:lnTo>
                    <a:pt x="4" y="64"/>
                  </a:lnTo>
                  <a:lnTo>
                    <a:pt x="2" y="58"/>
                  </a:lnTo>
                  <a:lnTo>
                    <a:pt x="0" y="51"/>
                  </a:lnTo>
                  <a:lnTo>
                    <a:pt x="0" y="45"/>
                  </a:lnTo>
                  <a:lnTo>
                    <a:pt x="3" y="39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11" y="27"/>
                  </a:lnTo>
                  <a:lnTo>
                    <a:pt x="18" y="20"/>
                  </a:lnTo>
                  <a:lnTo>
                    <a:pt x="26" y="15"/>
                  </a:lnTo>
                  <a:lnTo>
                    <a:pt x="35" y="10"/>
                  </a:lnTo>
                  <a:lnTo>
                    <a:pt x="44" y="6"/>
                  </a:lnTo>
                  <a:lnTo>
                    <a:pt x="53" y="3"/>
                  </a:lnTo>
                  <a:lnTo>
                    <a:pt x="62" y="1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80" y="1"/>
                  </a:lnTo>
                  <a:lnTo>
                    <a:pt x="87" y="3"/>
                  </a:lnTo>
                  <a:lnTo>
                    <a:pt x="94" y="6"/>
                  </a:lnTo>
                  <a:lnTo>
                    <a:pt x="100" y="11"/>
                  </a:lnTo>
                  <a:lnTo>
                    <a:pt x="102" y="13"/>
                  </a:lnTo>
                  <a:lnTo>
                    <a:pt x="105" y="14"/>
                  </a:lnTo>
                  <a:lnTo>
                    <a:pt x="105" y="14"/>
                  </a:lnTo>
                  <a:lnTo>
                    <a:pt x="114" y="18"/>
                  </a:lnTo>
                  <a:lnTo>
                    <a:pt x="114" y="18"/>
                  </a:lnTo>
                  <a:lnTo>
                    <a:pt x="118" y="22"/>
                  </a:lnTo>
                  <a:lnTo>
                    <a:pt x="122" y="26"/>
                  </a:lnTo>
                  <a:lnTo>
                    <a:pt x="130" y="35"/>
                  </a:lnTo>
                  <a:lnTo>
                    <a:pt x="135" y="45"/>
                  </a:lnTo>
                  <a:lnTo>
                    <a:pt x="138" y="56"/>
                  </a:lnTo>
                  <a:lnTo>
                    <a:pt x="138" y="56"/>
                  </a:lnTo>
                  <a:lnTo>
                    <a:pt x="139" y="63"/>
                  </a:lnTo>
                  <a:lnTo>
                    <a:pt x="139" y="70"/>
                  </a:lnTo>
                  <a:lnTo>
                    <a:pt x="137" y="78"/>
                  </a:lnTo>
                  <a:lnTo>
                    <a:pt x="136" y="81"/>
                  </a:lnTo>
                  <a:lnTo>
                    <a:pt x="134" y="86"/>
                  </a:lnTo>
                  <a:lnTo>
                    <a:pt x="134" y="86"/>
                  </a:lnTo>
                  <a:lnTo>
                    <a:pt x="128" y="92"/>
                  </a:lnTo>
                  <a:lnTo>
                    <a:pt x="120" y="98"/>
                  </a:lnTo>
                  <a:lnTo>
                    <a:pt x="113" y="101"/>
                  </a:lnTo>
                  <a:lnTo>
                    <a:pt x="104" y="104"/>
                  </a:lnTo>
                  <a:lnTo>
                    <a:pt x="99" y="105"/>
                  </a:lnTo>
                  <a:lnTo>
                    <a:pt x="96" y="109"/>
                  </a:lnTo>
                  <a:lnTo>
                    <a:pt x="96" y="109"/>
                  </a:lnTo>
                  <a:lnTo>
                    <a:pt x="90" y="116"/>
                  </a:lnTo>
                  <a:lnTo>
                    <a:pt x="90" y="116"/>
                  </a:lnTo>
                  <a:lnTo>
                    <a:pt x="84" y="121"/>
                  </a:lnTo>
                  <a:lnTo>
                    <a:pt x="78" y="125"/>
                  </a:lnTo>
                  <a:lnTo>
                    <a:pt x="70" y="128"/>
                  </a:lnTo>
                  <a:lnTo>
                    <a:pt x="62" y="128"/>
                  </a:lnTo>
                  <a:lnTo>
                    <a:pt x="62" y="12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81075" y="3081655"/>
            <a:ext cx="1025525" cy="935990"/>
            <a:chOff x="6208713" y="1243013"/>
            <a:chExt cx="706438" cy="620713"/>
          </a:xfrm>
          <a:solidFill>
            <a:srgbClr val="FF3E3E"/>
          </a:solidFill>
        </p:grpSpPr>
        <p:sp>
          <p:nvSpPr>
            <p:cNvPr id="9" name="Freeform 804"/>
            <p:cNvSpPr/>
            <p:nvPr/>
          </p:nvSpPr>
          <p:spPr bwMode="auto">
            <a:xfrm>
              <a:off x="6270626" y="1622425"/>
              <a:ext cx="26988" cy="68263"/>
            </a:xfrm>
            <a:custGeom>
              <a:avLst/>
              <a:gdLst/>
              <a:ahLst/>
              <a:cxnLst>
                <a:cxn ang="0">
                  <a:pos x="51" y="5"/>
                </a:cxn>
                <a:cxn ang="0">
                  <a:pos x="51" y="5"/>
                </a:cxn>
                <a:cxn ang="0">
                  <a:pos x="50" y="3"/>
                </a:cxn>
                <a:cxn ang="0">
                  <a:pos x="49" y="1"/>
                </a:cxn>
                <a:cxn ang="0">
                  <a:pos x="48" y="1"/>
                </a:cxn>
                <a:cxn ang="0">
                  <a:pos x="46" y="0"/>
                </a:cxn>
                <a:cxn ang="0">
                  <a:pos x="44" y="1"/>
                </a:cxn>
                <a:cxn ang="0">
                  <a:pos x="43" y="1"/>
                </a:cxn>
                <a:cxn ang="0">
                  <a:pos x="42" y="3"/>
                </a:cxn>
                <a:cxn ang="0">
                  <a:pos x="41" y="5"/>
                </a:cxn>
                <a:cxn ang="0">
                  <a:pos x="41" y="5"/>
                </a:cxn>
                <a:cxn ang="0">
                  <a:pos x="40" y="14"/>
                </a:cxn>
                <a:cxn ang="0">
                  <a:pos x="37" y="25"/>
                </a:cxn>
                <a:cxn ang="0">
                  <a:pos x="34" y="35"/>
                </a:cxn>
                <a:cxn ang="0">
                  <a:pos x="30" y="44"/>
                </a:cxn>
                <a:cxn ang="0">
                  <a:pos x="21" y="64"/>
                </a:cxn>
                <a:cxn ang="0">
                  <a:pos x="13" y="82"/>
                </a:cxn>
                <a:cxn ang="0">
                  <a:pos x="13" y="82"/>
                </a:cxn>
                <a:cxn ang="0">
                  <a:pos x="9" y="92"/>
                </a:cxn>
                <a:cxn ang="0">
                  <a:pos x="3" y="105"/>
                </a:cxn>
                <a:cxn ang="0">
                  <a:pos x="1" y="112"/>
                </a:cxn>
                <a:cxn ang="0">
                  <a:pos x="0" y="119"/>
                </a:cxn>
                <a:cxn ang="0">
                  <a:pos x="1" y="124"/>
                </a:cxn>
                <a:cxn ang="0">
                  <a:pos x="2" y="126"/>
                </a:cxn>
                <a:cxn ang="0">
                  <a:pos x="4" y="128"/>
                </a:cxn>
                <a:cxn ang="0">
                  <a:pos x="4" y="128"/>
                </a:cxn>
                <a:cxn ang="0">
                  <a:pos x="6" y="129"/>
                </a:cxn>
                <a:cxn ang="0">
                  <a:pos x="9" y="129"/>
                </a:cxn>
                <a:cxn ang="0">
                  <a:pos x="12" y="128"/>
                </a:cxn>
                <a:cxn ang="0">
                  <a:pos x="13" y="126"/>
                </a:cxn>
                <a:cxn ang="0">
                  <a:pos x="13" y="125"/>
                </a:cxn>
                <a:cxn ang="0">
                  <a:pos x="13" y="123"/>
                </a:cxn>
                <a:cxn ang="0">
                  <a:pos x="11" y="122"/>
                </a:cxn>
                <a:cxn ang="0">
                  <a:pos x="11" y="122"/>
                </a:cxn>
                <a:cxn ang="0">
                  <a:pos x="11" y="120"/>
                </a:cxn>
                <a:cxn ang="0">
                  <a:pos x="10" y="117"/>
                </a:cxn>
                <a:cxn ang="0">
                  <a:pos x="11" y="109"/>
                </a:cxn>
                <a:cxn ang="0">
                  <a:pos x="14" y="100"/>
                </a:cxn>
                <a:cxn ang="0">
                  <a:pos x="19" y="90"/>
                </a:cxn>
                <a:cxn ang="0">
                  <a:pos x="27" y="69"/>
                </a:cxn>
                <a:cxn ang="0">
                  <a:pos x="33" y="58"/>
                </a:cxn>
                <a:cxn ang="0">
                  <a:pos x="33" y="58"/>
                </a:cxn>
                <a:cxn ang="0">
                  <a:pos x="43" y="36"/>
                </a:cxn>
                <a:cxn ang="0">
                  <a:pos x="46" y="26"/>
                </a:cxn>
                <a:cxn ang="0">
                  <a:pos x="49" y="14"/>
                </a:cxn>
                <a:cxn ang="0">
                  <a:pos x="49" y="14"/>
                </a:cxn>
                <a:cxn ang="0">
                  <a:pos x="50" y="13"/>
                </a:cxn>
                <a:cxn ang="0">
                  <a:pos x="51" y="11"/>
                </a:cxn>
                <a:cxn ang="0">
                  <a:pos x="51" y="5"/>
                </a:cxn>
              </a:cxnLst>
              <a:rect l="0" t="0" r="r" b="b"/>
              <a:pathLst>
                <a:path w="51" h="129">
                  <a:moveTo>
                    <a:pt x="51" y="5"/>
                  </a:moveTo>
                  <a:lnTo>
                    <a:pt x="51" y="5"/>
                  </a:lnTo>
                  <a:lnTo>
                    <a:pt x="50" y="3"/>
                  </a:lnTo>
                  <a:lnTo>
                    <a:pt x="49" y="1"/>
                  </a:lnTo>
                  <a:lnTo>
                    <a:pt x="48" y="1"/>
                  </a:lnTo>
                  <a:lnTo>
                    <a:pt x="46" y="0"/>
                  </a:lnTo>
                  <a:lnTo>
                    <a:pt x="44" y="1"/>
                  </a:lnTo>
                  <a:lnTo>
                    <a:pt x="43" y="1"/>
                  </a:lnTo>
                  <a:lnTo>
                    <a:pt x="42" y="3"/>
                  </a:lnTo>
                  <a:lnTo>
                    <a:pt x="41" y="5"/>
                  </a:lnTo>
                  <a:lnTo>
                    <a:pt x="41" y="5"/>
                  </a:lnTo>
                  <a:lnTo>
                    <a:pt x="40" y="14"/>
                  </a:lnTo>
                  <a:lnTo>
                    <a:pt x="37" y="25"/>
                  </a:lnTo>
                  <a:lnTo>
                    <a:pt x="34" y="35"/>
                  </a:lnTo>
                  <a:lnTo>
                    <a:pt x="30" y="44"/>
                  </a:lnTo>
                  <a:lnTo>
                    <a:pt x="21" y="64"/>
                  </a:lnTo>
                  <a:lnTo>
                    <a:pt x="13" y="82"/>
                  </a:lnTo>
                  <a:lnTo>
                    <a:pt x="13" y="82"/>
                  </a:lnTo>
                  <a:lnTo>
                    <a:pt x="9" y="92"/>
                  </a:lnTo>
                  <a:lnTo>
                    <a:pt x="3" y="105"/>
                  </a:lnTo>
                  <a:lnTo>
                    <a:pt x="1" y="112"/>
                  </a:lnTo>
                  <a:lnTo>
                    <a:pt x="0" y="119"/>
                  </a:lnTo>
                  <a:lnTo>
                    <a:pt x="1" y="124"/>
                  </a:lnTo>
                  <a:lnTo>
                    <a:pt x="2" y="126"/>
                  </a:lnTo>
                  <a:lnTo>
                    <a:pt x="4" y="128"/>
                  </a:lnTo>
                  <a:lnTo>
                    <a:pt x="4" y="128"/>
                  </a:lnTo>
                  <a:lnTo>
                    <a:pt x="6" y="129"/>
                  </a:lnTo>
                  <a:lnTo>
                    <a:pt x="9" y="129"/>
                  </a:lnTo>
                  <a:lnTo>
                    <a:pt x="12" y="128"/>
                  </a:lnTo>
                  <a:lnTo>
                    <a:pt x="13" y="126"/>
                  </a:lnTo>
                  <a:lnTo>
                    <a:pt x="13" y="125"/>
                  </a:lnTo>
                  <a:lnTo>
                    <a:pt x="13" y="123"/>
                  </a:lnTo>
                  <a:lnTo>
                    <a:pt x="11" y="122"/>
                  </a:lnTo>
                  <a:lnTo>
                    <a:pt x="11" y="122"/>
                  </a:lnTo>
                  <a:lnTo>
                    <a:pt x="11" y="120"/>
                  </a:lnTo>
                  <a:lnTo>
                    <a:pt x="10" y="117"/>
                  </a:lnTo>
                  <a:lnTo>
                    <a:pt x="11" y="109"/>
                  </a:lnTo>
                  <a:lnTo>
                    <a:pt x="14" y="100"/>
                  </a:lnTo>
                  <a:lnTo>
                    <a:pt x="19" y="90"/>
                  </a:lnTo>
                  <a:lnTo>
                    <a:pt x="27" y="69"/>
                  </a:lnTo>
                  <a:lnTo>
                    <a:pt x="33" y="58"/>
                  </a:lnTo>
                  <a:lnTo>
                    <a:pt x="33" y="58"/>
                  </a:lnTo>
                  <a:lnTo>
                    <a:pt x="43" y="36"/>
                  </a:lnTo>
                  <a:lnTo>
                    <a:pt x="46" y="26"/>
                  </a:lnTo>
                  <a:lnTo>
                    <a:pt x="49" y="14"/>
                  </a:lnTo>
                  <a:lnTo>
                    <a:pt x="49" y="14"/>
                  </a:lnTo>
                  <a:lnTo>
                    <a:pt x="50" y="13"/>
                  </a:lnTo>
                  <a:lnTo>
                    <a:pt x="51" y="11"/>
                  </a:lnTo>
                  <a:lnTo>
                    <a:pt x="51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0" name="Freeform 805"/>
            <p:cNvSpPr/>
            <p:nvPr/>
          </p:nvSpPr>
          <p:spPr bwMode="auto">
            <a:xfrm>
              <a:off x="6315076" y="1671638"/>
              <a:ext cx="15875" cy="41275"/>
            </a:xfrm>
            <a:custGeom>
              <a:avLst/>
              <a:gdLst/>
              <a:ahLst/>
              <a:cxnLst>
                <a:cxn ang="0">
                  <a:pos x="20" y="3"/>
                </a:cxn>
                <a:cxn ang="0">
                  <a:pos x="20" y="3"/>
                </a:cxn>
                <a:cxn ang="0">
                  <a:pos x="7" y="38"/>
                </a:cxn>
                <a:cxn ang="0">
                  <a:pos x="2" y="56"/>
                </a:cxn>
                <a:cxn ang="0">
                  <a:pos x="1" y="65"/>
                </a:cxn>
                <a:cxn ang="0">
                  <a:pos x="0" y="74"/>
                </a:cxn>
                <a:cxn ang="0">
                  <a:pos x="0" y="74"/>
                </a:cxn>
                <a:cxn ang="0">
                  <a:pos x="1" y="76"/>
                </a:cxn>
                <a:cxn ang="0">
                  <a:pos x="2" y="77"/>
                </a:cxn>
                <a:cxn ang="0">
                  <a:pos x="3" y="78"/>
                </a:cxn>
                <a:cxn ang="0">
                  <a:pos x="5" y="78"/>
                </a:cxn>
                <a:cxn ang="0">
                  <a:pos x="6" y="78"/>
                </a:cxn>
                <a:cxn ang="0">
                  <a:pos x="8" y="77"/>
                </a:cxn>
                <a:cxn ang="0">
                  <a:pos x="9" y="76"/>
                </a:cxn>
                <a:cxn ang="0">
                  <a:pos x="9" y="74"/>
                </a:cxn>
                <a:cxn ang="0">
                  <a:pos x="9" y="74"/>
                </a:cxn>
                <a:cxn ang="0">
                  <a:pos x="10" y="65"/>
                </a:cxn>
                <a:cxn ang="0">
                  <a:pos x="11" y="57"/>
                </a:cxn>
                <a:cxn ang="0">
                  <a:pos x="16" y="39"/>
                </a:cxn>
                <a:cxn ang="0">
                  <a:pos x="29" y="6"/>
                </a:cxn>
                <a:cxn ang="0">
                  <a:pos x="29" y="6"/>
                </a:cxn>
                <a:cxn ang="0">
                  <a:pos x="29" y="4"/>
                </a:cxn>
                <a:cxn ang="0">
                  <a:pos x="28" y="2"/>
                </a:cxn>
                <a:cxn ang="0">
                  <a:pos x="27" y="1"/>
                </a:cxn>
                <a:cxn ang="0">
                  <a:pos x="26" y="0"/>
                </a:cxn>
                <a:cxn ang="0">
                  <a:pos x="24" y="0"/>
                </a:cxn>
                <a:cxn ang="0">
                  <a:pos x="22" y="1"/>
                </a:cxn>
                <a:cxn ang="0">
                  <a:pos x="21" y="2"/>
                </a:cxn>
                <a:cxn ang="0">
                  <a:pos x="20" y="3"/>
                </a:cxn>
                <a:cxn ang="0">
                  <a:pos x="20" y="3"/>
                </a:cxn>
              </a:cxnLst>
              <a:rect l="0" t="0" r="r" b="b"/>
              <a:pathLst>
                <a:path w="29" h="78">
                  <a:moveTo>
                    <a:pt x="20" y="3"/>
                  </a:moveTo>
                  <a:lnTo>
                    <a:pt x="20" y="3"/>
                  </a:lnTo>
                  <a:lnTo>
                    <a:pt x="7" y="38"/>
                  </a:lnTo>
                  <a:lnTo>
                    <a:pt x="2" y="56"/>
                  </a:lnTo>
                  <a:lnTo>
                    <a:pt x="1" y="65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1" y="76"/>
                  </a:lnTo>
                  <a:lnTo>
                    <a:pt x="2" y="77"/>
                  </a:lnTo>
                  <a:lnTo>
                    <a:pt x="3" y="78"/>
                  </a:lnTo>
                  <a:lnTo>
                    <a:pt x="5" y="78"/>
                  </a:lnTo>
                  <a:lnTo>
                    <a:pt x="6" y="78"/>
                  </a:lnTo>
                  <a:lnTo>
                    <a:pt x="8" y="77"/>
                  </a:lnTo>
                  <a:lnTo>
                    <a:pt x="9" y="76"/>
                  </a:lnTo>
                  <a:lnTo>
                    <a:pt x="9" y="74"/>
                  </a:lnTo>
                  <a:lnTo>
                    <a:pt x="9" y="74"/>
                  </a:lnTo>
                  <a:lnTo>
                    <a:pt x="10" y="65"/>
                  </a:lnTo>
                  <a:lnTo>
                    <a:pt x="11" y="57"/>
                  </a:lnTo>
                  <a:lnTo>
                    <a:pt x="16" y="39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9" y="4"/>
                  </a:lnTo>
                  <a:lnTo>
                    <a:pt x="28" y="2"/>
                  </a:lnTo>
                  <a:lnTo>
                    <a:pt x="27" y="1"/>
                  </a:lnTo>
                  <a:lnTo>
                    <a:pt x="26" y="0"/>
                  </a:lnTo>
                  <a:lnTo>
                    <a:pt x="24" y="0"/>
                  </a:lnTo>
                  <a:lnTo>
                    <a:pt x="22" y="1"/>
                  </a:lnTo>
                  <a:lnTo>
                    <a:pt x="21" y="2"/>
                  </a:lnTo>
                  <a:lnTo>
                    <a:pt x="20" y="3"/>
                  </a:lnTo>
                  <a:lnTo>
                    <a:pt x="20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1" name="Freeform 806"/>
            <p:cNvSpPr/>
            <p:nvPr/>
          </p:nvSpPr>
          <p:spPr bwMode="auto">
            <a:xfrm>
              <a:off x="6359526" y="1677988"/>
              <a:ext cx="20638" cy="69850"/>
            </a:xfrm>
            <a:custGeom>
              <a:avLst/>
              <a:gdLst/>
              <a:ahLst/>
              <a:cxnLst>
                <a:cxn ang="0">
                  <a:pos x="32" y="4"/>
                </a:cxn>
                <a:cxn ang="0">
                  <a:pos x="32" y="4"/>
                </a:cxn>
                <a:cxn ang="0">
                  <a:pos x="20" y="33"/>
                </a:cxn>
                <a:cxn ang="0">
                  <a:pos x="11" y="63"/>
                </a:cxn>
                <a:cxn ang="0">
                  <a:pos x="6" y="79"/>
                </a:cxn>
                <a:cxn ang="0">
                  <a:pos x="3" y="94"/>
                </a:cxn>
                <a:cxn ang="0">
                  <a:pos x="1" y="110"/>
                </a:cxn>
                <a:cxn ang="0">
                  <a:pos x="0" y="125"/>
                </a:cxn>
                <a:cxn ang="0">
                  <a:pos x="0" y="125"/>
                </a:cxn>
                <a:cxn ang="0">
                  <a:pos x="0" y="127"/>
                </a:cxn>
                <a:cxn ang="0">
                  <a:pos x="1" y="128"/>
                </a:cxn>
                <a:cxn ang="0">
                  <a:pos x="3" y="129"/>
                </a:cxn>
                <a:cxn ang="0">
                  <a:pos x="4" y="130"/>
                </a:cxn>
                <a:cxn ang="0">
                  <a:pos x="6" y="129"/>
                </a:cxn>
                <a:cxn ang="0">
                  <a:pos x="7" y="128"/>
                </a:cxn>
                <a:cxn ang="0">
                  <a:pos x="9" y="127"/>
                </a:cxn>
                <a:cxn ang="0">
                  <a:pos x="9" y="125"/>
                </a:cxn>
                <a:cxn ang="0">
                  <a:pos x="9" y="125"/>
                </a:cxn>
                <a:cxn ang="0">
                  <a:pos x="10" y="110"/>
                </a:cxn>
                <a:cxn ang="0">
                  <a:pos x="12" y="94"/>
                </a:cxn>
                <a:cxn ang="0">
                  <a:pos x="16" y="80"/>
                </a:cxn>
                <a:cxn ang="0">
                  <a:pos x="20" y="64"/>
                </a:cxn>
                <a:cxn ang="0">
                  <a:pos x="30" y="35"/>
                </a:cxn>
                <a:cxn ang="0">
                  <a:pos x="40" y="6"/>
                </a:cxn>
                <a:cxn ang="0">
                  <a:pos x="40" y="6"/>
                </a:cxn>
                <a:cxn ang="0">
                  <a:pos x="41" y="4"/>
                </a:cxn>
                <a:cxn ang="0">
                  <a:pos x="40" y="2"/>
                </a:cxn>
                <a:cxn ang="0">
                  <a:pos x="39" y="1"/>
                </a:cxn>
                <a:cxn ang="0">
                  <a:pos x="37" y="1"/>
                </a:cxn>
                <a:cxn ang="0">
                  <a:pos x="36" y="0"/>
                </a:cxn>
                <a:cxn ang="0">
                  <a:pos x="34" y="1"/>
                </a:cxn>
                <a:cxn ang="0">
                  <a:pos x="33" y="2"/>
                </a:cxn>
                <a:cxn ang="0">
                  <a:pos x="32" y="4"/>
                </a:cxn>
                <a:cxn ang="0">
                  <a:pos x="32" y="4"/>
                </a:cxn>
              </a:cxnLst>
              <a:rect l="0" t="0" r="r" b="b"/>
              <a:pathLst>
                <a:path w="41" h="130">
                  <a:moveTo>
                    <a:pt x="32" y="4"/>
                  </a:moveTo>
                  <a:lnTo>
                    <a:pt x="32" y="4"/>
                  </a:lnTo>
                  <a:lnTo>
                    <a:pt x="20" y="33"/>
                  </a:lnTo>
                  <a:lnTo>
                    <a:pt x="11" y="63"/>
                  </a:lnTo>
                  <a:lnTo>
                    <a:pt x="6" y="79"/>
                  </a:lnTo>
                  <a:lnTo>
                    <a:pt x="3" y="94"/>
                  </a:lnTo>
                  <a:lnTo>
                    <a:pt x="1" y="110"/>
                  </a:lnTo>
                  <a:lnTo>
                    <a:pt x="0" y="125"/>
                  </a:lnTo>
                  <a:lnTo>
                    <a:pt x="0" y="125"/>
                  </a:lnTo>
                  <a:lnTo>
                    <a:pt x="0" y="127"/>
                  </a:lnTo>
                  <a:lnTo>
                    <a:pt x="1" y="128"/>
                  </a:lnTo>
                  <a:lnTo>
                    <a:pt x="3" y="129"/>
                  </a:lnTo>
                  <a:lnTo>
                    <a:pt x="4" y="130"/>
                  </a:lnTo>
                  <a:lnTo>
                    <a:pt x="6" y="129"/>
                  </a:lnTo>
                  <a:lnTo>
                    <a:pt x="7" y="128"/>
                  </a:lnTo>
                  <a:lnTo>
                    <a:pt x="9" y="127"/>
                  </a:lnTo>
                  <a:lnTo>
                    <a:pt x="9" y="125"/>
                  </a:lnTo>
                  <a:lnTo>
                    <a:pt x="9" y="125"/>
                  </a:lnTo>
                  <a:lnTo>
                    <a:pt x="10" y="110"/>
                  </a:lnTo>
                  <a:lnTo>
                    <a:pt x="12" y="94"/>
                  </a:lnTo>
                  <a:lnTo>
                    <a:pt x="16" y="80"/>
                  </a:lnTo>
                  <a:lnTo>
                    <a:pt x="20" y="64"/>
                  </a:lnTo>
                  <a:lnTo>
                    <a:pt x="30" y="35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41" y="4"/>
                  </a:lnTo>
                  <a:lnTo>
                    <a:pt x="40" y="2"/>
                  </a:lnTo>
                  <a:lnTo>
                    <a:pt x="39" y="1"/>
                  </a:lnTo>
                  <a:lnTo>
                    <a:pt x="37" y="1"/>
                  </a:lnTo>
                  <a:lnTo>
                    <a:pt x="36" y="0"/>
                  </a:lnTo>
                  <a:lnTo>
                    <a:pt x="34" y="1"/>
                  </a:lnTo>
                  <a:lnTo>
                    <a:pt x="33" y="2"/>
                  </a:lnTo>
                  <a:lnTo>
                    <a:pt x="32" y="4"/>
                  </a:lnTo>
                  <a:lnTo>
                    <a:pt x="32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2" name="Freeform 807"/>
            <p:cNvSpPr/>
            <p:nvPr/>
          </p:nvSpPr>
          <p:spPr bwMode="auto">
            <a:xfrm>
              <a:off x="6392863" y="1708150"/>
              <a:ext cx="20638" cy="55563"/>
            </a:xfrm>
            <a:custGeom>
              <a:avLst/>
              <a:gdLst/>
              <a:ahLst/>
              <a:cxnLst>
                <a:cxn ang="0">
                  <a:pos x="32" y="4"/>
                </a:cxn>
                <a:cxn ang="0">
                  <a:pos x="32" y="4"/>
                </a:cxn>
                <a:cxn ang="0">
                  <a:pos x="27" y="17"/>
                </a:cxn>
                <a:cxn ang="0">
                  <a:pos x="23" y="28"/>
                </a:cxn>
                <a:cxn ang="0">
                  <a:pos x="13" y="51"/>
                </a:cxn>
                <a:cxn ang="0">
                  <a:pos x="8" y="63"/>
                </a:cxn>
                <a:cxn ang="0">
                  <a:pos x="4" y="74"/>
                </a:cxn>
                <a:cxn ang="0">
                  <a:pos x="1" y="87"/>
                </a:cxn>
                <a:cxn ang="0">
                  <a:pos x="0" y="100"/>
                </a:cxn>
                <a:cxn ang="0">
                  <a:pos x="0" y="100"/>
                </a:cxn>
                <a:cxn ang="0">
                  <a:pos x="0" y="102"/>
                </a:cxn>
                <a:cxn ang="0">
                  <a:pos x="1" y="103"/>
                </a:cxn>
                <a:cxn ang="0">
                  <a:pos x="3" y="104"/>
                </a:cxn>
                <a:cxn ang="0">
                  <a:pos x="4" y="104"/>
                </a:cxn>
                <a:cxn ang="0">
                  <a:pos x="6" y="104"/>
                </a:cxn>
                <a:cxn ang="0">
                  <a:pos x="8" y="103"/>
                </a:cxn>
                <a:cxn ang="0">
                  <a:pos x="9" y="102"/>
                </a:cxn>
                <a:cxn ang="0">
                  <a:pos x="9" y="100"/>
                </a:cxn>
                <a:cxn ang="0">
                  <a:pos x="9" y="100"/>
                </a:cxn>
                <a:cxn ang="0">
                  <a:pos x="10" y="87"/>
                </a:cxn>
                <a:cxn ang="0">
                  <a:pos x="13" y="75"/>
                </a:cxn>
                <a:cxn ang="0">
                  <a:pos x="17" y="64"/>
                </a:cxn>
                <a:cxn ang="0">
                  <a:pos x="22" y="53"/>
                </a:cxn>
                <a:cxn ang="0">
                  <a:pos x="33" y="30"/>
                </a:cxn>
                <a:cxn ang="0">
                  <a:pos x="37" y="19"/>
                </a:cxn>
                <a:cxn ang="0">
                  <a:pos x="41" y="6"/>
                </a:cxn>
                <a:cxn ang="0">
                  <a:pos x="41" y="6"/>
                </a:cxn>
                <a:cxn ang="0">
                  <a:pos x="41" y="4"/>
                </a:cxn>
                <a:cxn ang="0">
                  <a:pos x="40" y="2"/>
                </a:cxn>
                <a:cxn ang="0">
                  <a:pos x="39" y="1"/>
                </a:cxn>
                <a:cxn ang="0">
                  <a:pos x="37" y="1"/>
                </a:cxn>
                <a:cxn ang="0">
                  <a:pos x="35" y="0"/>
                </a:cxn>
                <a:cxn ang="0">
                  <a:pos x="34" y="1"/>
                </a:cxn>
                <a:cxn ang="0">
                  <a:pos x="33" y="2"/>
                </a:cxn>
                <a:cxn ang="0">
                  <a:pos x="32" y="4"/>
                </a:cxn>
                <a:cxn ang="0">
                  <a:pos x="32" y="4"/>
                </a:cxn>
              </a:cxnLst>
              <a:rect l="0" t="0" r="r" b="b"/>
              <a:pathLst>
                <a:path w="41" h="104">
                  <a:moveTo>
                    <a:pt x="32" y="4"/>
                  </a:moveTo>
                  <a:lnTo>
                    <a:pt x="32" y="4"/>
                  </a:lnTo>
                  <a:lnTo>
                    <a:pt x="27" y="17"/>
                  </a:lnTo>
                  <a:lnTo>
                    <a:pt x="23" y="28"/>
                  </a:lnTo>
                  <a:lnTo>
                    <a:pt x="13" y="51"/>
                  </a:lnTo>
                  <a:lnTo>
                    <a:pt x="8" y="63"/>
                  </a:lnTo>
                  <a:lnTo>
                    <a:pt x="4" y="74"/>
                  </a:lnTo>
                  <a:lnTo>
                    <a:pt x="1" y="87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0" y="102"/>
                  </a:lnTo>
                  <a:lnTo>
                    <a:pt x="1" y="103"/>
                  </a:lnTo>
                  <a:lnTo>
                    <a:pt x="3" y="104"/>
                  </a:lnTo>
                  <a:lnTo>
                    <a:pt x="4" y="104"/>
                  </a:lnTo>
                  <a:lnTo>
                    <a:pt x="6" y="104"/>
                  </a:lnTo>
                  <a:lnTo>
                    <a:pt x="8" y="103"/>
                  </a:lnTo>
                  <a:lnTo>
                    <a:pt x="9" y="102"/>
                  </a:lnTo>
                  <a:lnTo>
                    <a:pt x="9" y="100"/>
                  </a:lnTo>
                  <a:lnTo>
                    <a:pt x="9" y="100"/>
                  </a:lnTo>
                  <a:lnTo>
                    <a:pt x="10" y="87"/>
                  </a:lnTo>
                  <a:lnTo>
                    <a:pt x="13" y="75"/>
                  </a:lnTo>
                  <a:lnTo>
                    <a:pt x="17" y="64"/>
                  </a:lnTo>
                  <a:lnTo>
                    <a:pt x="22" y="53"/>
                  </a:lnTo>
                  <a:lnTo>
                    <a:pt x="33" y="30"/>
                  </a:lnTo>
                  <a:lnTo>
                    <a:pt x="37" y="19"/>
                  </a:lnTo>
                  <a:lnTo>
                    <a:pt x="41" y="6"/>
                  </a:lnTo>
                  <a:lnTo>
                    <a:pt x="41" y="6"/>
                  </a:lnTo>
                  <a:lnTo>
                    <a:pt x="41" y="4"/>
                  </a:lnTo>
                  <a:lnTo>
                    <a:pt x="40" y="2"/>
                  </a:lnTo>
                  <a:lnTo>
                    <a:pt x="39" y="1"/>
                  </a:lnTo>
                  <a:lnTo>
                    <a:pt x="37" y="1"/>
                  </a:lnTo>
                  <a:lnTo>
                    <a:pt x="35" y="0"/>
                  </a:lnTo>
                  <a:lnTo>
                    <a:pt x="34" y="1"/>
                  </a:lnTo>
                  <a:lnTo>
                    <a:pt x="33" y="2"/>
                  </a:lnTo>
                  <a:lnTo>
                    <a:pt x="32" y="4"/>
                  </a:lnTo>
                  <a:lnTo>
                    <a:pt x="32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3" name="Freeform 809"/>
            <p:cNvSpPr/>
            <p:nvPr/>
          </p:nvSpPr>
          <p:spPr bwMode="auto">
            <a:xfrm>
              <a:off x="6438900" y="1719263"/>
              <a:ext cx="31750" cy="65088"/>
            </a:xfrm>
            <a:custGeom>
              <a:avLst/>
              <a:gdLst/>
              <a:ahLst/>
              <a:cxnLst>
                <a:cxn ang="0">
                  <a:pos x="51" y="2"/>
                </a:cxn>
                <a:cxn ang="0">
                  <a:pos x="51" y="2"/>
                </a:cxn>
                <a:cxn ang="0">
                  <a:pos x="37" y="25"/>
                </a:cxn>
                <a:cxn ang="0">
                  <a:pos x="25" y="44"/>
                </a:cxn>
                <a:cxn ang="0">
                  <a:pos x="14" y="64"/>
                </a:cxn>
                <a:cxn ang="0">
                  <a:pos x="6" y="83"/>
                </a:cxn>
                <a:cxn ang="0">
                  <a:pos x="2" y="93"/>
                </a:cxn>
                <a:cxn ang="0">
                  <a:pos x="0" y="101"/>
                </a:cxn>
                <a:cxn ang="0">
                  <a:pos x="0" y="108"/>
                </a:cxn>
                <a:cxn ang="0">
                  <a:pos x="1" y="114"/>
                </a:cxn>
                <a:cxn ang="0">
                  <a:pos x="2" y="116"/>
                </a:cxn>
                <a:cxn ang="0">
                  <a:pos x="5" y="119"/>
                </a:cxn>
                <a:cxn ang="0">
                  <a:pos x="7" y="120"/>
                </a:cxn>
                <a:cxn ang="0">
                  <a:pos x="10" y="123"/>
                </a:cxn>
                <a:cxn ang="0">
                  <a:pos x="10" y="123"/>
                </a:cxn>
                <a:cxn ang="0">
                  <a:pos x="12" y="123"/>
                </a:cxn>
                <a:cxn ang="0">
                  <a:pos x="14" y="123"/>
                </a:cxn>
                <a:cxn ang="0">
                  <a:pos x="15" y="120"/>
                </a:cxn>
                <a:cxn ang="0">
                  <a:pos x="16" y="119"/>
                </a:cxn>
                <a:cxn ang="0">
                  <a:pos x="15" y="115"/>
                </a:cxn>
                <a:cxn ang="0">
                  <a:pos x="14" y="114"/>
                </a:cxn>
                <a:cxn ang="0">
                  <a:pos x="13" y="113"/>
                </a:cxn>
                <a:cxn ang="0">
                  <a:pos x="13" y="113"/>
                </a:cxn>
                <a:cxn ang="0">
                  <a:pos x="11" y="112"/>
                </a:cxn>
                <a:cxn ang="0">
                  <a:pos x="10" y="111"/>
                </a:cxn>
                <a:cxn ang="0">
                  <a:pos x="10" y="107"/>
                </a:cxn>
                <a:cxn ang="0">
                  <a:pos x="10" y="102"/>
                </a:cxn>
                <a:cxn ang="0">
                  <a:pos x="12" y="96"/>
                </a:cxn>
                <a:cxn ang="0">
                  <a:pos x="18" y="80"/>
                </a:cxn>
                <a:cxn ang="0">
                  <a:pos x="27" y="62"/>
                </a:cxn>
                <a:cxn ang="0">
                  <a:pos x="47" y="27"/>
                </a:cxn>
                <a:cxn ang="0">
                  <a:pos x="59" y="7"/>
                </a:cxn>
                <a:cxn ang="0">
                  <a:pos x="59" y="7"/>
                </a:cxn>
                <a:cxn ang="0">
                  <a:pos x="60" y="5"/>
                </a:cxn>
                <a:cxn ang="0">
                  <a:pos x="59" y="3"/>
                </a:cxn>
                <a:cxn ang="0">
                  <a:pos x="59" y="1"/>
                </a:cxn>
                <a:cxn ang="0">
                  <a:pos x="57" y="0"/>
                </a:cxn>
                <a:cxn ang="0">
                  <a:pos x="56" y="0"/>
                </a:cxn>
                <a:cxn ang="0">
                  <a:pos x="54" y="0"/>
                </a:cxn>
                <a:cxn ang="0">
                  <a:pos x="52" y="0"/>
                </a:cxn>
                <a:cxn ang="0">
                  <a:pos x="51" y="2"/>
                </a:cxn>
                <a:cxn ang="0">
                  <a:pos x="51" y="2"/>
                </a:cxn>
              </a:cxnLst>
              <a:rect l="0" t="0" r="r" b="b"/>
              <a:pathLst>
                <a:path w="60" h="123">
                  <a:moveTo>
                    <a:pt x="51" y="2"/>
                  </a:moveTo>
                  <a:lnTo>
                    <a:pt x="51" y="2"/>
                  </a:lnTo>
                  <a:lnTo>
                    <a:pt x="37" y="25"/>
                  </a:lnTo>
                  <a:lnTo>
                    <a:pt x="25" y="44"/>
                  </a:lnTo>
                  <a:lnTo>
                    <a:pt x="14" y="64"/>
                  </a:lnTo>
                  <a:lnTo>
                    <a:pt x="6" y="83"/>
                  </a:lnTo>
                  <a:lnTo>
                    <a:pt x="2" y="93"/>
                  </a:lnTo>
                  <a:lnTo>
                    <a:pt x="0" y="101"/>
                  </a:lnTo>
                  <a:lnTo>
                    <a:pt x="0" y="108"/>
                  </a:lnTo>
                  <a:lnTo>
                    <a:pt x="1" y="114"/>
                  </a:lnTo>
                  <a:lnTo>
                    <a:pt x="2" y="116"/>
                  </a:lnTo>
                  <a:lnTo>
                    <a:pt x="5" y="119"/>
                  </a:lnTo>
                  <a:lnTo>
                    <a:pt x="7" y="120"/>
                  </a:lnTo>
                  <a:lnTo>
                    <a:pt x="10" y="123"/>
                  </a:lnTo>
                  <a:lnTo>
                    <a:pt x="10" y="123"/>
                  </a:lnTo>
                  <a:lnTo>
                    <a:pt x="12" y="123"/>
                  </a:lnTo>
                  <a:lnTo>
                    <a:pt x="14" y="123"/>
                  </a:lnTo>
                  <a:lnTo>
                    <a:pt x="15" y="120"/>
                  </a:lnTo>
                  <a:lnTo>
                    <a:pt x="16" y="119"/>
                  </a:lnTo>
                  <a:lnTo>
                    <a:pt x="15" y="115"/>
                  </a:lnTo>
                  <a:lnTo>
                    <a:pt x="14" y="114"/>
                  </a:lnTo>
                  <a:lnTo>
                    <a:pt x="13" y="113"/>
                  </a:lnTo>
                  <a:lnTo>
                    <a:pt x="13" y="113"/>
                  </a:lnTo>
                  <a:lnTo>
                    <a:pt x="11" y="112"/>
                  </a:lnTo>
                  <a:lnTo>
                    <a:pt x="10" y="111"/>
                  </a:lnTo>
                  <a:lnTo>
                    <a:pt x="10" y="107"/>
                  </a:lnTo>
                  <a:lnTo>
                    <a:pt x="10" y="102"/>
                  </a:lnTo>
                  <a:lnTo>
                    <a:pt x="12" y="96"/>
                  </a:lnTo>
                  <a:lnTo>
                    <a:pt x="18" y="80"/>
                  </a:lnTo>
                  <a:lnTo>
                    <a:pt x="27" y="62"/>
                  </a:lnTo>
                  <a:lnTo>
                    <a:pt x="47" y="27"/>
                  </a:lnTo>
                  <a:lnTo>
                    <a:pt x="59" y="7"/>
                  </a:lnTo>
                  <a:lnTo>
                    <a:pt x="59" y="7"/>
                  </a:lnTo>
                  <a:lnTo>
                    <a:pt x="60" y="5"/>
                  </a:lnTo>
                  <a:lnTo>
                    <a:pt x="59" y="3"/>
                  </a:lnTo>
                  <a:lnTo>
                    <a:pt x="59" y="1"/>
                  </a:lnTo>
                  <a:lnTo>
                    <a:pt x="57" y="0"/>
                  </a:lnTo>
                  <a:lnTo>
                    <a:pt x="56" y="0"/>
                  </a:lnTo>
                  <a:lnTo>
                    <a:pt x="54" y="0"/>
                  </a:lnTo>
                  <a:lnTo>
                    <a:pt x="52" y="0"/>
                  </a:lnTo>
                  <a:lnTo>
                    <a:pt x="51" y="2"/>
                  </a:lnTo>
                  <a:lnTo>
                    <a:pt x="51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4" name="Freeform 810"/>
            <p:cNvSpPr/>
            <p:nvPr/>
          </p:nvSpPr>
          <p:spPr bwMode="auto">
            <a:xfrm>
              <a:off x="6478588" y="1731963"/>
              <a:ext cx="28575" cy="65088"/>
            </a:xfrm>
            <a:custGeom>
              <a:avLst/>
              <a:gdLst/>
              <a:ahLst/>
              <a:cxnLst>
                <a:cxn ang="0">
                  <a:pos x="45" y="1"/>
                </a:cxn>
                <a:cxn ang="0">
                  <a:pos x="45" y="1"/>
                </a:cxn>
                <a:cxn ang="0">
                  <a:pos x="40" y="8"/>
                </a:cxn>
                <a:cxn ang="0">
                  <a:pos x="34" y="14"/>
                </a:cxn>
                <a:cxn ang="0">
                  <a:pos x="25" y="26"/>
                </a:cxn>
                <a:cxn ang="0">
                  <a:pos x="16" y="41"/>
                </a:cxn>
                <a:cxn ang="0">
                  <a:pos x="10" y="55"/>
                </a:cxn>
                <a:cxn ang="0">
                  <a:pos x="6" y="71"/>
                </a:cxn>
                <a:cxn ang="0">
                  <a:pos x="3" y="87"/>
                </a:cxn>
                <a:cxn ang="0">
                  <a:pos x="1" y="103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21"/>
                </a:cxn>
                <a:cxn ang="0">
                  <a:pos x="1" y="122"/>
                </a:cxn>
                <a:cxn ang="0">
                  <a:pos x="3" y="123"/>
                </a:cxn>
                <a:cxn ang="0">
                  <a:pos x="5" y="123"/>
                </a:cxn>
                <a:cxn ang="0">
                  <a:pos x="6" y="123"/>
                </a:cxn>
                <a:cxn ang="0">
                  <a:pos x="8" y="122"/>
                </a:cxn>
                <a:cxn ang="0">
                  <a:pos x="9" y="121"/>
                </a:cxn>
                <a:cxn ang="0">
                  <a:pos x="9" y="119"/>
                </a:cxn>
                <a:cxn ang="0">
                  <a:pos x="9" y="119"/>
                </a:cxn>
                <a:cxn ang="0">
                  <a:pos x="10" y="104"/>
                </a:cxn>
                <a:cxn ang="0">
                  <a:pos x="12" y="88"/>
                </a:cxn>
                <a:cxn ang="0">
                  <a:pos x="15" y="74"/>
                </a:cxn>
                <a:cxn ang="0">
                  <a:pos x="19" y="59"/>
                </a:cxn>
                <a:cxn ang="0">
                  <a:pos x="25" y="45"/>
                </a:cxn>
                <a:cxn ang="0">
                  <a:pos x="33" y="31"/>
                </a:cxn>
                <a:cxn ang="0">
                  <a:pos x="41" y="19"/>
                </a:cxn>
                <a:cxn ang="0">
                  <a:pos x="53" y="9"/>
                </a:cxn>
                <a:cxn ang="0">
                  <a:pos x="53" y="9"/>
                </a:cxn>
                <a:cxn ang="0">
                  <a:pos x="54" y="7"/>
                </a:cxn>
                <a:cxn ang="0">
                  <a:pos x="54" y="6"/>
                </a:cxn>
                <a:cxn ang="0">
                  <a:pos x="54" y="3"/>
                </a:cxn>
                <a:cxn ang="0">
                  <a:pos x="53" y="2"/>
                </a:cxn>
                <a:cxn ang="0">
                  <a:pos x="50" y="1"/>
                </a:cxn>
                <a:cxn ang="0">
                  <a:pos x="49" y="0"/>
                </a:cxn>
                <a:cxn ang="0">
                  <a:pos x="47" y="0"/>
                </a:cxn>
                <a:cxn ang="0">
                  <a:pos x="45" y="1"/>
                </a:cxn>
                <a:cxn ang="0">
                  <a:pos x="45" y="1"/>
                </a:cxn>
              </a:cxnLst>
              <a:rect l="0" t="0" r="r" b="b"/>
              <a:pathLst>
                <a:path w="54" h="123">
                  <a:moveTo>
                    <a:pt x="45" y="1"/>
                  </a:moveTo>
                  <a:lnTo>
                    <a:pt x="45" y="1"/>
                  </a:lnTo>
                  <a:lnTo>
                    <a:pt x="40" y="8"/>
                  </a:lnTo>
                  <a:lnTo>
                    <a:pt x="34" y="14"/>
                  </a:lnTo>
                  <a:lnTo>
                    <a:pt x="25" y="26"/>
                  </a:lnTo>
                  <a:lnTo>
                    <a:pt x="16" y="41"/>
                  </a:lnTo>
                  <a:lnTo>
                    <a:pt x="10" y="55"/>
                  </a:lnTo>
                  <a:lnTo>
                    <a:pt x="6" y="71"/>
                  </a:lnTo>
                  <a:lnTo>
                    <a:pt x="3" y="87"/>
                  </a:lnTo>
                  <a:lnTo>
                    <a:pt x="1" y="103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21"/>
                  </a:lnTo>
                  <a:lnTo>
                    <a:pt x="1" y="122"/>
                  </a:lnTo>
                  <a:lnTo>
                    <a:pt x="3" y="123"/>
                  </a:lnTo>
                  <a:lnTo>
                    <a:pt x="5" y="123"/>
                  </a:lnTo>
                  <a:lnTo>
                    <a:pt x="6" y="123"/>
                  </a:lnTo>
                  <a:lnTo>
                    <a:pt x="8" y="122"/>
                  </a:lnTo>
                  <a:lnTo>
                    <a:pt x="9" y="121"/>
                  </a:lnTo>
                  <a:lnTo>
                    <a:pt x="9" y="119"/>
                  </a:lnTo>
                  <a:lnTo>
                    <a:pt x="9" y="119"/>
                  </a:lnTo>
                  <a:lnTo>
                    <a:pt x="10" y="104"/>
                  </a:lnTo>
                  <a:lnTo>
                    <a:pt x="12" y="88"/>
                  </a:lnTo>
                  <a:lnTo>
                    <a:pt x="15" y="74"/>
                  </a:lnTo>
                  <a:lnTo>
                    <a:pt x="19" y="59"/>
                  </a:lnTo>
                  <a:lnTo>
                    <a:pt x="25" y="45"/>
                  </a:lnTo>
                  <a:lnTo>
                    <a:pt x="33" y="31"/>
                  </a:lnTo>
                  <a:lnTo>
                    <a:pt x="41" y="19"/>
                  </a:lnTo>
                  <a:lnTo>
                    <a:pt x="53" y="9"/>
                  </a:lnTo>
                  <a:lnTo>
                    <a:pt x="53" y="9"/>
                  </a:lnTo>
                  <a:lnTo>
                    <a:pt x="54" y="7"/>
                  </a:lnTo>
                  <a:lnTo>
                    <a:pt x="54" y="6"/>
                  </a:lnTo>
                  <a:lnTo>
                    <a:pt x="54" y="3"/>
                  </a:lnTo>
                  <a:lnTo>
                    <a:pt x="53" y="2"/>
                  </a:lnTo>
                  <a:lnTo>
                    <a:pt x="50" y="1"/>
                  </a:lnTo>
                  <a:lnTo>
                    <a:pt x="49" y="0"/>
                  </a:lnTo>
                  <a:lnTo>
                    <a:pt x="47" y="0"/>
                  </a:lnTo>
                  <a:lnTo>
                    <a:pt x="45" y="1"/>
                  </a:lnTo>
                  <a:lnTo>
                    <a:pt x="45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5" name="Freeform 811"/>
            <p:cNvSpPr/>
            <p:nvPr/>
          </p:nvSpPr>
          <p:spPr bwMode="auto">
            <a:xfrm>
              <a:off x="6523038" y="1739900"/>
              <a:ext cx="25400" cy="61913"/>
            </a:xfrm>
            <a:custGeom>
              <a:avLst/>
              <a:gdLst/>
              <a:ahLst/>
              <a:cxnLst>
                <a:cxn ang="0">
                  <a:pos x="39" y="3"/>
                </a:cxn>
                <a:cxn ang="0">
                  <a:pos x="39" y="3"/>
                </a:cxn>
                <a:cxn ang="0">
                  <a:pos x="27" y="29"/>
                </a:cxn>
                <a:cxn ang="0">
                  <a:pos x="17" y="56"/>
                </a:cxn>
                <a:cxn ang="0">
                  <a:pos x="8" y="82"/>
                </a:cxn>
                <a:cxn ang="0">
                  <a:pos x="4" y="96"/>
                </a:cxn>
                <a:cxn ang="0">
                  <a:pos x="0" y="110"/>
                </a:cxn>
                <a:cxn ang="0">
                  <a:pos x="0" y="110"/>
                </a:cxn>
                <a:cxn ang="0">
                  <a:pos x="0" y="112"/>
                </a:cxn>
                <a:cxn ang="0">
                  <a:pos x="1" y="113"/>
                </a:cxn>
                <a:cxn ang="0">
                  <a:pos x="4" y="116"/>
                </a:cxn>
                <a:cxn ang="0">
                  <a:pos x="6" y="117"/>
                </a:cxn>
                <a:cxn ang="0">
                  <a:pos x="8" y="116"/>
                </a:cxn>
                <a:cxn ang="0">
                  <a:pos x="9" y="114"/>
                </a:cxn>
                <a:cxn ang="0">
                  <a:pos x="10" y="112"/>
                </a:cxn>
                <a:cxn ang="0">
                  <a:pos x="10" y="112"/>
                </a:cxn>
                <a:cxn ang="0">
                  <a:pos x="13" y="99"/>
                </a:cxn>
                <a:cxn ang="0">
                  <a:pos x="16" y="85"/>
                </a:cxn>
                <a:cxn ang="0">
                  <a:pos x="25" y="58"/>
                </a:cxn>
                <a:cxn ang="0">
                  <a:pos x="37" y="32"/>
                </a:cxn>
                <a:cxn ang="0">
                  <a:pos x="47" y="5"/>
                </a:cxn>
                <a:cxn ang="0">
                  <a:pos x="47" y="5"/>
                </a:cxn>
                <a:cxn ang="0">
                  <a:pos x="48" y="3"/>
                </a:cxn>
                <a:cxn ang="0">
                  <a:pos x="47" y="2"/>
                </a:cxn>
                <a:cxn ang="0">
                  <a:pos x="46" y="1"/>
                </a:cxn>
                <a:cxn ang="0">
                  <a:pos x="45" y="0"/>
                </a:cxn>
                <a:cxn ang="0">
                  <a:pos x="41" y="0"/>
                </a:cxn>
                <a:cxn ang="0">
                  <a:pos x="40" y="1"/>
                </a:cxn>
                <a:cxn ang="0">
                  <a:pos x="39" y="3"/>
                </a:cxn>
                <a:cxn ang="0">
                  <a:pos x="39" y="3"/>
                </a:cxn>
              </a:cxnLst>
              <a:rect l="0" t="0" r="r" b="b"/>
              <a:pathLst>
                <a:path w="48" h="117">
                  <a:moveTo>
                    <a:pt x="39" y="3"/>
                  </a:moveTo>
                  <a:lnTo>
                    <a:pt x="39" y="3"/>
                  </a:lnTo>
                  <a:lnTo>
                    <a:pt x="27" y="29"/>
                  </a:lnTo>
                  <a:lnTo>
                    <a:pt x="17" y="56"/>
                  </a:lnTo>
                  <a:lnTo>
                    <a:pt x="8" y="82"/>
                  </a:lnTo>
                  <a:lnTo>
                    <a:pt x="4" y="96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12"/>
                  </a:lnTo>
                  <a:lnTo>
                    <a:pt x="1" y="113"/>
                  </a:lnTo>
                  <a:lnTo>
                    <a:pt x="4" y="116"/>
                  </a:lnTo>
                  <a:lnTo>
                    <a:pt x="6" y="117"/>
                  </a:lnTo>
                  <a:lnTo>
                    <a:pt x="8" y="116"/>
                  </a:lnTo>
                  <a:lnTo>
                    <a:pt x="9" y="114"/>
                  </a:lnTo>
                  <a:lnTo>
                    <a:pt x="10" y="112"/>
                  </a:lnTo>
                  <a:lnTo>
                    <a:pt x="10" y="112"/>
                  </a:lnTo>
                  <a:lnTo>
                    <a:pt x="13" y="99"/>
                  </a:lnTo>
                  <a:lnTo>
                    <a:pt x="16" y="85"/>
                  </a:lnTo>
                  <a:lnTo>
                    <a:pt x="25" y="58"/>
                  </a:lnTo>
                  <a:lnTo>
                    <a:pt x="37" y="32"/>
                  </a:lnTo>
                  <a:lnTo>
                    <a:pt x="47" y="5"/>
                  </a:lnTo>
                  <a:lnTo>
                    <a:pt x="47" y="5"/>
                  </a:lnTo>
                  <a:lnTo>
                    <a:pt x="48" y="3"/>
                  </a:lnTo>
                  <a:lnTo>
                    <a:pt x="47" y="2"/>
                  </a:lnTo>
                  <a:lnTo>
                    <a:pt x="46" y="1"/>
                  </a:lnTo>
                  <a:lnTo>
                    <a:pt x="45" y="0"/>
                  </a:lnTo>
                  <a:lnTo>
                    <a:pt x="41" y="0"/>
                  </a:lnTo>
                  <a:lnTo>
                    <a:pt x="40" y="1"/>
                  </a:lnTo>
                  <a:lnTo>
                    <a:pt x="39" y="3"/>
                  </a:lnTo>
                  <a:lnTo>
                    <a:pt x="39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6" name="Freeform 812"/>
            <p:cNvSpPr/>
            <p:nvPr/>
          </p:nvSpPr>
          <p:spPr bwMode="auto">
            <a:xfrm>
              <a:off x="6572250" y="1743075"/>
              <a:ext cx="28575" cy="61913"/>
            </a:xfrm>
            <a:custGeom>
              <a:avLst/>
              <a:gdLst/>
              <a:ahLst/>
              <a:cxnLst>
                <a:cxn ang="0">
                  <a:pos x="45" y="2"/>
                </a:cxn>
                <a:cxn ang="0">
                  <a:pos x="45" y="2"/>
                </a:cxn>
                <a:cxn ang="0">
                  <a:pos x="37" y="14"/>
                </a:cxn>
                <a:cxn ang="0">
                  <a:pos x="28" y="27"/>
                </a:cxn>
                <a:cxn ang="0">
                  <a:pos x="22" y="40"/>
                </a:cxn>
                <a:cxn ang="0">
                  <a:pos x="16" y="54"/>
                </a:cxn>
                <a:cxn ang="0">
                  <a:pos x="11" y="67"/>
                </a:cxn>
                <a:cxn ang="0">
                  <a:pos x="7" y="82"/>
                </a:cxn>
                <a:cxn ang="0">
                  <a:pos x="3" y="96"/>
                </a:cxn>
                <a:cxn ang="0">
                  <a:pos x="0" y="111"/>
                </a:cxn>
                <a:cxn ang="0">
                  <a:pos x="0" y="111"/>
                </a:cxn>
                <a:cxn ang="0">
                  <a:pos x="0" y="114"/>
                </a:cxn>
                <a:cxn ang="0">
                  <a:pos x="3" y="116"/>
                </a:cxn>
                <a:cxn ang="0">
                  <a:pos x="6" y="117"/>
                </a:cxn>
                <a:cxn ang="0">
                  <a:pos x="8" y="115"/>
                </a:cxn>
                <a:cxn ang="0">
                  <a:pos x="14" y="108"/>
                </a:cxn>
                <a:cxn ang="0">
                  <a:pos x="14" y="108"/>
                </a:cxn>
                <a:cxn ang="0">
                  <a:pos x="16" y="106"/>
                </a:cxn>
                <a:cxn ang="0">
                  <a:pos x="15" y="104"/>
                </a:cxn>
                <a:cxn ang="0">
                  <a:pos x="14" y="102"/>
                </a:cxn>
                <a:cxn ang="0">
                  <a:pos x="12" y="101"/>
                </a:cxn>
                <a:cxn ang="0">
                  <a:pos x="12" y="101"/>
                </a:cxn>
                <a:cxn ang="0">
                  <a:pos x="18" y="75"/>
                </a:cxn>
                <a:cxn ang="0">
                  <a:pos x="22" y="63"/>
                </a:cxn>
                <a:cxn ang="0">
                  <a:pos x="27" y="52"/>
                </a:cxn>
                <a:cxn ang="0">
                  <a:pos x="33" y="39"/>
                </a:cxn>
                <a:cxn ang="0">
                  <a:pos x="39" y="28"/>
                </a:cxn>
                <a:cxn ang="0">
                  <a:pos x="45" y="18"/>
                </a:cxn>
                <a:cxn ang="0">
                  <a:pos x="53" y="6"/>
                </a:cxn>
                <a:cxn ang="0">
                  <a:pos x="53" y="6"/>
                </a:cxn>
                <a:cxn ang="0">
                  <a:pos x="54" y="5"/>
                </a:cxn>
                <a:cxn ang="0">
                  <a:pos x="54" y="3"/>
                </a:cxn>
                <a:cxn ang="0">
                  <a:pos x="53" y="2"/>
                </a:cxn>
                <a:cxn ang="0">
                  <a:pos x="52" y="1"/>
                </a:cxn>
                <a:cxn ang="0">
                  <a:pos x="48" y="0"/>
                </a:cxn>
                <a:cxn ang="0">
                  <a:pos x="46" y="0"/>
                </a:cxn>
                <a:cxn ang="0">
                  <a:pos x="45" y="2"/>
                </a:cxn>
                <a:cxn ang="0">
                  <a:pos x="45" y="2"/>
                </a:cxn>
              </a:cxnLst>
              <a:rect l="0" t="0" r="r" b="b"/>
              <a:pathLst>
                <a:path w="54" h="117">
                  <a:moveTo>
                    <a:pt x="45" y="2"/>
                  </a:moveTo>
                  <a:lnTo>
                    <a:pt x="45" y="2"/>
                  </a:lnTo>
                  <a:lnTo>
                    <a:pt x="37" y="14"/>
                  </a:lnTo>
                  <a:lnTo>
                    <a:pt x="28" y="27"/>
                  </a:lnTo>
                  <a:lnTo>
                    <a:pt x="22" y="40"/>
                  </a:lnTo>
                  <a:lnTo>
                    <a:pt x="16" y="54"/>
                  </a:lnTo>
                  <a:lnTo>
                    <a:pt x="11" y="67"/>
                  </a:lnTo>
                  <a:lnTo>
                    <a:pt x="7" y="82"/>
                  </a:lnTo>
                  <a:lnTo>
                    <a:pt x="3" y="96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14"/>
                  </a:lnTo>
                  <a:lnTo>
                    <a:pt x="3" y="116"/>
                  </a:lnTo>
                  <a:lnTo>
                    <a:pt x="6" y="117"/>
                  </a:lnTo>
                  <a:lnTo>
                    <a:pt x="8" y="115"/>
                  </a:lnTo>
                  <a:lnTo>
                    <a:pt x="14" y="108"/>
                  </a:lnTo>
                  <a:lnTo>
                    <a:pt x="14" y="108"/>
                  </a:lnTo>
                  <a:lnTo>
                    <a:pt x="16" y="106"/>
                  </a:lnTo>
                  <a:lnTo>
                    <a:pt x="15" y="104"/>
                  </a:lnTo>
                  <a:lnTo>
                    <a:pt x="14" y="102"/>
                  </a:lnTo>
                  <a:lnTo>
                    <a:pt x="12" y="101"/>
                  </a:lnTo>
                  <a:lnTo>
                    <a:pt x="12" y="101"/>
                  </a:lnTo>
                  <a:lnTo>
                    <a:pt x="18" y="75"/>
                  </a:lnTo>
                  <a:lnTo>
                    <a:pt x="22" y="63"/>
                  </a:lnTo>
                  <a:lnTo>
                    <a:pt x="27" y="52"/>
                  </a:lnTo>
                  <a:lnTo>
                    <a:pt x="33" y="39"/>
                  </a:lnTo>
                  <a:lnTo>
                    <a:pt x="39" y="28"/>
                  </a:lnTo>
                  <a:lnTo>
                    <a:pt x="45" y="18"/>
                  </a:lnTo>
                  <a:lnTo>
                    <a:pt x="53" y="6"/>
                  </a:lnTo>
                  <a:lnTo>
                    <a:pt x="53" y="6"/>
                  </a:lnTo>
                  <a:lnTo>
                    <a:pt x="54" y="5"/>
                  </a:lnTo>
                  <a:lnTo>
                    <a:pt x="54" y="3"/>
                  </a:lnTo>
                  <a:lnTo>
                    <a:pt x="53" y="2"/>
                  </a:lnTo>
                  <a:lnTo>
                    <a:pt x="52" y="1"/>
                  </a:lnTo>
                  <a:lnTo>
                    <a:pt x="48" y="0"/>
                  </a:lnTo>
                  <a:lnTo>
                    <a:pt x="46" y="0"/>
                  </a:lnTo>
                  <a:lnTo>
                    <a:pt x="45" y="2"/>
                  </a:lnTo>
                  <a:lnTo>
                    <a:pt x="45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7" name="Freeform 813"/>
            <p:cNvSpPr/>
            <p:nvPr/>
          </p:nvSpPr>
          <p:spPr bwMode="auto">
            <a:xfrm>
              <a:off x="6629400" y="1741488"/>
              <a:ext cx="28575" cy="55563"/>
            </a:xfrm>
            <a:custGeom>
              <a:avLst/>
              <a:gdLst/>
              <a:ahLst/>
              <a:cxnLst>
                <a:cxn ang="0">
                  <a:pos x="44" y="3"/>
                </a:cxn>
                <a:cxn ang="0">
                  <a:pos x="44" y="3"/>
                </a:cxn>
                <a:cxn ang="0">
                  <a:pos x="39" y="14"/>
                </a:cxn>
                <a:cxn ang="0">
                  <a:pos x="35" y="26"/>
                </a:cxn>
                <a:cxn ang="0">
                  <a:pos x="35" y="26"/>
                </a:cxn>
                <a:cxn ang="0">
                  <a:pos x="34" y="32"/>
                </a:cxn>
                <a:cxn ang="0">
                  <a:pos x="33" y="38"/>
                </a:cxn>
                <a:cxn ang="0">
                  <a:pos x="32" y="44"/>
                </a:cxn>
                <a:cxn ang="0">
                  <a:pos x="31" y="48"/>
                </a:cxn>
                <a:cxn ang="0">
                  <a:pos x="30" y="50"/>
                </a:cxn>
                <a:cxn ang="0">
                  <a:pos x="30" y="50"/>
                </a:cxn>
                <a:cxn ang="0">
                  <a:pos x="25" y="55"/>
                </a:cxn>
                <a:cxn ang="0">
                  <a:pos x="22" y="61"/>
                </a:cxn>
                <a:cxn ang="0">
                  <a:pos x="15" y="73"/>
                </a:cxn>
                <a:cxn ang="0">
                  <a:pos x="9" y="86"/>
                </a:cxn>
                <a:cxn ang="0">
                  <a:pos x="5" y="91"/>
                </a:cxn>
                <a:cxn ang="0">
                  <a:pos x="1" y="97"/>
                </a:cxn>
                <a:cxn ang="0">
                  <a:pos x="1" y="97"/>
                </a:cxn>
                <a:cxn ang="0">
                  <a:pos x="0" y="98"/>
                </a:cxn>
                <a:cxn ang="0">
                  <a:pos x="0" y="100"/>
                </a:cxn>
                <a:cxn ang="0">
                  <a:pos x="0" y="102"/>
                </a:cxn>
                <a:cxn ang="0">
                  <a:pos x="1" y="103"/>
                </a:cxn>
                <a:cxn ang="0">
                  <a:pos x="3" y="104"/>
                </a:cxn>
                <a:cxn ang="0">
                  <a:pos x="4" y="105"/>
                </a:cxn>
                <a:cxn ang="0">
                  <a:pos x="6" y="104"/>
                </a:cxn>
                <a:cxn ang="0">
                  <a:pos x="7" y="103"/>
                </a:cxn>
                <a:cxn ang="0">
                  <a:pos x="7" y="103"/>
                </a:cxn>
                <a:cxn ang="0">
                  <a:pos x="14" y="94"/>
                </a:cxn>
                <a:cxn ang="0">
                  <a:pos x="21" y="84"/>
                </a:cxn>
                <a:cxn ang="0">
                  <a:pos x="31" y="63"/>
                </a:cxn>
                <a:cxn ang="0">
                  <a:pos x="31" y="63"/>
                </a:cxn>
                <a:cxn ang="0">
                  <a:pos x="34" y="60"/>
                </a:cxn>
                <a:cxn ang="0">
                  <a:pos x="37" y="57"/>
                </a:cxn>
                <a:cxn ang="0">
                  <a:pos x="39" y="54"/>
                </a:cxn>
                <a:cxn ang="0">
                  <a:pos x="40" y="50"/>
                </a:cxn>
                <a:cxn ang="0">
                  <a:pos x="40" y="50"/>
                </a:cxn>
                <a:cxn ang="0">
                  <a:pos x="42" y="38"/>
                </a:cxn>
                <a:cxn ang="0">
                  <a:pos x="44" y="28"/>
                </a:cxn>
                <a:cxn ang="0">
                  <a:pos x="48" y="18"/>
                </a:cxn>
                <a:cxn ang="0">
                  <a:pos x="53" y="7"/>
                </a:cxn>
                <a:cxn ang="0">
                  <a:pos x="53" y="7"/>
                </a:cxn>
                <a:cxn ang="0">
                  <a:pos x="53" y="5"/>
                </a:cxn>
                <a:cxn ang="0">
                  <a:pos x="53" y="4"/>
                </a:cxn>
                <a:cxn ang="0">
                  <a:pos x="51" y="1"/>
                </a:cxn>
                <a:cxn ang="0">
                  <a:pos x="48" y="0"/>
                </a:cxn>
                <a:cxn ang="0">
                  <a:pos x="47" y="0"/>
                </a:cxn>
                <a:cxn ang="0">
                  <a:pos x="45" y="1"/>
                </a:cxn>
                <a:cxn ang="0">
                  <a:pos x="44" y="3"/>
                </a:cxn>
                <a:cxn ang="0">
                  <a:pos x="44" y="3"/>
                </a:cxn>
              </a:cxnLst>
              <a:rect l="0" t="0" r="r" b="b"/>
              <a:pathLst>
                <a:path w="53" h="105">
                  <a:moveTo>
                    <a:pt x="44" y="3"/>
                  </a:moveTo>
                  <a:lnTo>
                    <a:pt x="44" y="3"/>
                  </a:lnTo>
                  <a:lnTo>
                    <a:pt x="39" y="14"/>
                  </a:lnTo>
                  <a:lnTo>
                    <a:pt x="35" y="26"/>
                  </a:lnTo>
                  <a:lnTo>
                    <a:pt x="35" y="26"/>
                  </a:lnTo>
                  <a:lnTo>
                    <a:pt x="34" y="32"/>
                  </a:lnTo>
                  <a:lnTo>
                    <a:pt x="33" y="38"/>
                  </a:lnTo>
                  <a:lnTo>
                    <a:pt x="32" y="44"/>
                  </a:lnTo>
                  <a:lnTo>
                    <a:pt x="31" y="48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25" y="55"/>
                  </a:lnTo>
                  <a:lnTo>
                    <a:pt x="22" y="61"/>
                  </a:lnTo>
                  <a:lnTo>
                    <a:pt x="15" y="73"/>
                  </a:lnTo>
                  <a:lnTo>
                    <a:pt x="9" y="86"/>
                  </a:lnTo>
                  <a:lnTo>
                    <a:pt x="5" y="91"/>
                  </a:lnTo>
                  <a:lnTo>
                    <a:pt x="1" y="97"/>
                  </a:lnTo>
                  <a:lnTo>
                    <a:pt x="1" y="97"/>
                  </a:lnTo>
                  <a:lnTo>
                    <a:pt x="0" y="98"/>
                  </a:lnTo>
                  <a:lnTo>
                    <a:pt x="0" y="100"/>
                  </a:lnTo>
                  <a:lnTo>
                    <a:pt x="0" y="102"/>
                  </a:lnTo>
                  <a:lnTo>
                    <a:pt x="1" y="103"/>
                  </a:lnTo>
                  <a:lnTo>
                    <a:pt x="3" y="104"/>
                  </a:lnTo>
                  <a:lnTo>
                    <a:pt x="4" y="105"/>
                  </a:lnTo>
                  <a:lnTo>
                    <a:pt x="6" y="104"/>
                  </a:lnTo>
                  <a:lnTo>
                    <a:pt x="7" y="103"/>
                  </a:lnTo>
                  <a:lnTo>
                    <a:pt x="7" y="103"/>
                  </a:lnTo>
                  <a:lnTo>
                    <a:pt x="14" y="94"/>
                  </a:lnTo>
                  <a:lnTo>
                    <a:pt x="21" y="84"/>
                  </a:lnTo>
                  <a:lnTo>
                    <a:pt x="31" y="63"/>
                  </a:lnTo>
                  <a:lnTo>
                    <a:pt x="31" y="63"/>
                  </a:lnTo>
                  <a:lnTo>
                    <a:pt x="34" y="60"/>
                  </a:lnTo>
                  <a:lnTo>
                    <a:pt x="37" y="57"/>
                  </a:lnTo>
                  <a:lnTo>
                    <a:pt x="39" y="54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42" y="38"/>
                  </a:lnTo>
                  <a:lnTo>
                    <a:pt x="44" y="28"/>
                  </a:lnTo>
                  <a:lnTo>
                    <a:pt x="48" y="18"/>
                  </a:lnTo>
                  <a:lnTo>
                    <a:pt x="53" y="7"/>
                  </a:lnTo>
                  <a:lnTo>
                    <a:pt x="53" y="7"/>
                  </a:lnTo>
                  <a:lnTo>
                    <a:pt x="53" y="5"/>
                  </a:lnTo>
                  <a:lnTo>
                    <a:pt x="53" y="4"/>
                  </a:lnTo>
                  <a:lnTo>
                    <a:pt x="51" y="1"/>
                  </a:lnTo>
                  <a:lnTo>
                    <a:pt x="48" y="0"/>
                  </a:lnTo>
                  <a:lnTo>
                    <a:pt x="47" y="0"/>
                  </a:lnTo>
                  <a:lnTo>
                    <a:pt x="45" y="1"/>
                  </a:lnTo>
                  <a:lnTo>
                    <a:pt x="44" y="3"/>
                  </a:lnTo>
                  <a:lnTo>
                    <a:pt x="44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8" name="Freeform 814"/>
            <p:cNvSpPr/>
            <p:nvPr/>
          </p:nvSpPr>
          <p:spPr bwMode="auto">
            <a:xfrm>
              <a:off x="6673850" y="1739900"/>
              <a:ext cx="20638" cy="53975"/>
            </a:xfrm>
            <a:custGeom>
              <a:avLst/>
              <a:gdLst/>
              <a:ahLst/>
              <a:cxnLst>
                <a:cxn ang="0">
                  <a:pos x="32" y="4"/>
                </a:cxn>
                <a:cxn ang="0">
                  <a:pos x="32" y="4"/>
                </a:cxn>
                <a:cxn ang="0">
                  <a:pos x="29" y="16"/>
                </a:cxn>
                <a:cxn ang="0">
                  <a:pos x="26" y="28"/>
                </a:cxn>
                <a:cxn ang="0">
                  <a:pos x="22" y="40"/>
                </a:cxn>
                <a:cxn ang="0">
                  <a:pos x="18" y="51"/>
                </a:cxn>
                <a:cxn ang="0">
                  <a:pos x="8" y="74"/>
                </a:cxn>
                <a:cxn ang="0">
                  <a:pos x="4" y="86"/>
                </a:cxn>
                <a:cxn ang="0">
                  <a:pos x="0" y="98"/>
                </a:cxn>
                <a:cxn ang="0">
                  <a:pos x="0" y="98"/>
                </a:cxn>
                <a:cxn ang="0">
                  <a:pos x="0" y="100"/>
                </a:cxn>
                <a:cxn ang="0">
                  <a:pos x="1" y="101"/>
                </a:cxn>
                <a:cxn ang="0">
                  <a:pos x="2" y="102"/>
                </a:cxn>
                <a:cxn ang="0">
                  <a:pos x="4" y="103"/>
                </a:cxn>
                <a:cxn ang="0">
                  <a:pos x="5" y="103"/>
                </a:cxn>
                <a:cxn ang="0">
                  <a:pos x="7" y="103"/>
                </a:cxn>
                <a:cxn ang="0">
                  <a:pos x="8" y="102"/>
                </a:cxn>
                <a:cxn ang="0">
                  <a:pos x="9" y="100"/>
                </a:cxn>
                <a:cxn ang="0">
                  <a:pos x="9" y="100"/>
                </a:cxn>
                <a:cxn ang="0">
                  <a:pos x="12" y="88"/>
                </a:cxn>
                <a:cxn ang="0">
                  <a:pos x="17" y="76"/>
                </a:cxn>
                <a:cxn ang="0">
                  <a:pos x="27" y="53"/>
                </a:cxn>
                <a:cxn ang="0">
                  <a:pos x="32" y="41"/>
                </a:cxn>
                <a:cxn ang="0">
                  <a:pos x="36" y="29"/>
                </a:cxn>
                <a:cxn ang="0">
                  <a:pos x="39" y="16"/>
                </a:cxn>
                <a:cxn ang="0">
                  <a:pos x="41" y="4"/>
                </a:cxn>
                <a:cxn ang="0">
                  <a:pos x="41" y="4"/>
                </a:cxn>
                <a:cxn ang="0">
                  <a:pos x="41" y="2"/>
                </a:cxn>
                <a:cxn ang="0">
                  <a:pos x="40" y="1"/>
                </a:cxn>
                <a:cxn ang="0">
                  <a:pos x="38" y="0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33" y="1"/>
                </a:cxn>
                <a:cxn ang="0">
                  <a:pos x="32" y="2"/>
                </a:cxn>
                <a:cxn ang="0">
                  <a:pos x="32" y="4"/>
                </a:cxn>
                <a:cxn ang="0">
                  <a:pos x="32" y="4"/>
                </a:cxn>
              </a:cxnLst>
              <a:rect l="0" t="0" r="r" b="b"/>
              <a:pathLst>
                <a:path w="41" h="103">
                  <a:moveTo>
                    <a:pt x="32" y="4"/>
                  </a:moveTo>
                  <a:lnTo>
                    <a:pt x="32" y="4"/>
                  </a:lnTo>
                  <a:lnTo>
                    <a:pt x="29" y="16"/>
                  </a:lnTo>
                  <a:lnTo>
                    <a:pt x="26" y="28"/>
                  </a:lnTo>
                  <a:lnTo>
                    <a:pt x="22" y="40"/>
                  </a:lnTo>
                  <a:lnTo>
                    <a:pt x="18" y="51"/>
                  </a:lnTo>
                  <a:lnTo>
                    <a:pt x="8" y="74"/>
                  </a:lnTo>
                  <a:lnTo>
                    <a:pt x="4" y="86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100"/>
                  </a:lnTo>
                  <a:lnTo>
                    <a:pt x="1" y="101"/>
                  </a:lnTo>
                  <a:lnTo>
                    <a:pt x="2" y="102"/>
                  </a:lnTo>
                  <a:lnTo>
                    <a:pt x="4" y="103"/>
                  </a:lnTo>
                  <a:lnTo>
                    <a:pt x="5" y="103"/>
                  </a:lnTo>
                  <a:lnTo>
                    <a:pt x="7" y="103"/>
                  </a:lnTo>
                  <a:lnTo>
                    <a:pt x="8" y="102"/>
                  </a:lnTo>
                  <a:lnTo>
                    <a:pt x="9" y="100"/>
                  </a:lnTo>
                  <a:lnTo>
                    <a:pt x="9" y="100"/>
                  </a:lnTo>
                  <a:lnTo>
                    <a:pt x="12" y="88"/>
                  </a:lnTo>
                  <a:lnTo>
                    <a:pt x="17" y="76"/>
                  </a:lnTo>
                  <a:lnTo>
                    <a:pt x="27" y="53"/>
                  </a:lnTo>
                  <a:lnTo>
                    <a:pt x="32" y="41"/>
                  </a:lnTo>
                  <a:lnTo>
                    <a:pt x="36" y="29"/>
                  </a:lnTo>
                  <a:lnTo>
                    <a:pt x="39" y="16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1" y="2"/>
                  </a:lnTo>
                  <a:lnTo>
                    <a:pt x="40" y="1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5" y="0"/>
                  </a:lnTo>
                  <a:lnTo>
                    <a:pt x="33" y="1"/>
                  </a:lnTo>
                  <a:lnTo>
                    <a:pt x="32" y="2"/>
                  </a:lnTo>
                  <a:lnTo>
                    <a:pt x="32" y="4"/>
                  </a:lnTo>
                  <a:lnTo>
                    <a:pt x="32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9" name="Freeform 815"/>
            <p:cNvSpPr/>
            <p:nvPr/>
          </p:nvSpPr>
          <p:spPr bwMode="auto">
            <a:xfrm>
              <a:off x="6811963" y="1671638"/>
              <a:ext cx="9525" cy="38100"/>
            </a:xfrm>
            <a:custGeom>
              <a:avLst/>
              <a:gdLst/>
              <a:ahLst/>
              <a:cxnLst>
                <a:cxn ang="0">
                  <a:pos x="11" y="58"/>
                </a:cxn>
                <a:cxn ang="0">
                  <a:pos x="11" y="58"/>
                </a:cxn>
                <a:cxn ang="0">
                  <a:pos x="10" y="51"/>
                </a:cxn>
                <a:cxn ang="0">
                  <a:pos x="9" y="44"/>
                </a:cxn>
                <a:cxn ang="0">
                  <a:pos x="10" y="33"/>
                </a:cxn>
                <a:cxn ang="0">
                  <a:pos x="10" y="33"/>
                </a:cxn>
                <a:cxn ang="0">
                  <a:pos x="11" y="5"/>
                </a:cxn>
                <a:cxn ang="0">
                  <a:pos x="11" y="5"/>
                </a:cxn>
                <a:cxn ang="0">
                  <a:pos x="11" y="3"/>
                </a:cxn>
                <a:cxn ang="0">
                  <a:pos x="10" y="1"/>
                </a:cxn>
                <a:cxn ang="0">
                  <a:pos x="8" y="0"/>
                </a:cxn>
                <a:cxn ang="0">
                  <a:pos x="7" y="0"/>
                </a:cxn>
                <a:cxn ang="0">
                  <a:pos x="5" y="0"/>
                </a:cxn>
                <a:cxn ang="0">
                  <a:pos x="4" y="1"/>
                </a:cxn>
                <a:cxn ang="0">
                  <a:pos x="3" y="3"/>
                </a:cxn>
                <a:cxn ang="0">
                  <a:pos x="2" y="5"/>
                </a:cxn>
                <a:cxn ang="0">
                  <a:pos x="2" y="5"/>
                </a:cxn>
                <a:cxn ang="0">
                  <a:pos x="1" y="20"/>
                </a:cxn>
                <a:cxn ang="0">
                  <a:pos x="0" y="40"/>
                </a:cxn>
                <a:cxn ang="0">
                  <a:pos x="0" y="50"/>
                </a:cxn>
                <a:cxn ang="0">
                  <a:pos x="2" y="59"/>
                </a:cxn>
                <a:cxn ang="0">
                  <a:pos x="3" y="63"/>
                </a:cxn>
                <a:cxn ang="0">
                  <a:pos x="5" y="66"/>
                </a:cxn>
                <a:cxn ang="0">
                  <a:pos x="7" y="69"/>
                </a:cxn>
                <a:cxn ang="0">
                  <a:pos x="11" y="72"/>
                </a:cxn>
                <a:cxn ang="0">
                  <a:pos x="11" y="72"/>
                </a:cxn>
                <a:cxn ang="0">
                  <a:pos x="13" y="72"/>
                </a:cxn>
                <a:cxn ang="0">
                  <a:pos x="15" y="72"/>
                </a:cxn>
                <a:cxn ang="0">
                  <a:pos x="17" y="70"/>
                </a:cxn>
                <a:cxn ang="0">
                  <a:pos x="17" y="68"/>
                </a:cxn>
                <a:cxn ang="0">
                  <a:pos x="17" y="62"/>
                </a:cxn>
                <a:cxn ang="0">
                  <a:pos x="17" y="62"/>
                </a:cxn>
                <a:cxn ang="0">
                  <a:pos x="17" y="59"/>
                </a:cxn>
                <a:cxn ang="0">
                  <a:pos x="15" y="58"/>
                </a:cxn>
                <a:cxn ang="0">
                  <a:pos x="13" y="57"/>
                </a:cxn>
                <a:cxn ang="0">
                  <a:pos x="11" y="58"/>
                </a:cxn>
                <a:cxn ang="0">
                  <a:pos x="11" y="58"/>
                </a:cxn>
              </a:cxnLst>
              <a:rect l="0" t="0" r="r" b="b"/>
              <a:pathLst>
                <a:path w="17" h="72">
                  <a:moveTo>
                    <a:pt x="11" y="58"/>
                  </a:moveTo>
                  <a:lnTo>
                    <a:pt x="11" y="58"/>
                  </a:lnTo>
                  <a:lnTo>
                    <a:pt x="10" y="51"/>
                  </a:lnTo>
                  <a:lnTo>
                    <a:pt x="9" y="44"/>
                  </a:lnTo>
                  <a:lnTo>
                    <a:pt x="10" y="33"/>
                  </a:lnTo>
                  <a:lnTo>
                    <a:pt x="10" y="33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3"/>
                  </a:lnTo>
                  <a:lnTo>
                    <a:pt x="10" y="1"/>
                  </a:lnTo>
                  <a:lnTo>
                    <a:pt x="8" y="0"/>
                  </a:lnTo>
                  <a:lnTo>
                    <a:pt x="7" y="0"/>
                  </a:lnTo>
                  <a:lnTo>
                    <a:pt x="5" y="0"/>
                  </a:lnTo>
                  <a:lnTo>
                    <a:pt x="4" y="1"/>
                  </a:lnTo>
                  <a:lnTo>
                    <a:pt x="3" y="3"/>
                  </a:lnTo>
                  <a:lnTo>
                    <a:pt x="2" y="5"/>
                  </a:lnTo>
                  <a:lnTo>
                    <a:pt x="2" y="5"/>
                  </a:lnTo>
                  <a:lnTo>
                    <a:pt x="1" y="20"/>
                  </a:lnTo>
                  <a:lnTo>
                    <a:pt x="0" y="40"/>
                  </a:lnTo>
                  <a:lnTo>
                    <a:pt x="0" y="50"/>
                  </a:lnTo>
                  <a:lnTo>
                    <a:pt x="2" y="59"/>
                  </a:lnTo>
                  <a:lnTo>
                    <a:pt x="3" y="63"/>
                  </a:lnTo>
                  <a:lnTo>
                    <a:pt x="5" y="66"/>
                  </a:lnTo>
                  <a:lnTo>
                    <a:pt x="7" y="69"/>
                  </a:lnTo>
                  <a:lnTo>
                    <a:pt x="11" y="72"/>
                  </a:lnTo>
                  <a:lnTo>
                    <a:pt x="11" y="72"/>
                  </a:lnTo>
                  <a:lnTo>
                    <a:pt x="13" y="72"/>
                  </a:lnTo>
                  <a:lnTo>
                    <a:pt x="15" y="72"/>
                  </a:lnTo>
                  <a:lnTo>
                    <a:pt x="17" y="70"/>
                  </a:lnTo>
                  <a:lnTo>
                    <a:pt x="17" y="68"/>
                  </a:lnTo>
                  <a:lnTo>
                    <a:pt x="17" y="62"/>
                  </a:lnTo>
                  <a:lnTo>
                    <a:pt x="17" y="62"/>
                  </a:lnTo>
                  <a:lnTo>
                    <a:pt x="17" y="59"/>
                  </a:lnTo>
                  <a:lnTo>
                    <a:pt x="15" y="58"/>
                  </a:lnTo>
                  <a:lnTo>
                    <a:pt x="13" y="57"/>
                  </a:lnTo>
                  <a:lnTo>
                    <a:pt x="11" y="58"/>
                  </a:lnTo>
                  <a:lnTo>
                    <a:pt x="11" y="5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20" name="Freeform 816"/>
            <p:cNvSpPr/>
            <p:nvPr/>
          </p:nvSpPr>
          <p:spPr bwMode="auto">
            <a:xfrm>
              <a:off x="6843713" y="1644650"/>
              <a:ext cx="22225" cy="55563"/>
            </a:xfrm>
            <a:custGeom>
              <a:avLst/>
              <a:gdLst/>
              <a:ahLst/>
              <a:cxnLst>
                <a:cxn ang="0">
                  <a:pos x="33" y="1"/>
                </a:cxn>
                <a:cxn ang="0">
                  <a:pos x="33" y="1"/>
                </a:cxn>
                <a:cxn ang="0">
                  <a:pos x="29" y="6"/>
                </a:cxn>
                <a:cxn ang="0">
                  <a:pos x="26" y="12"/>
                </a:cxn>
                <a:cxn ang="0">
                  <a:pos x="20" y="23"/>
                </a:cxn>
                <a:cxn ang="0">
                  <a:pos x="16" y="35"/>
                </a:cxn>
                <a:cxn ang="0">
                  <a:pos x="13" y="48"/>
                </a:cxn>
                <a:cxn ang="0">
                  <a:pos x="8" y="73"/>
                </a:cxn>
                <a:cxn ang="0">
                  <a:pos x="5" y="86"/>
                </a:cxn>
                <a:cxn ang="0">
                  <a:pos x="1" y="97"/>
                </a:cxn>
                <a:cxn ang="0">
                  <a:pos x="1" y="97"/>
                </a:cxn>
                <a:cxn ang="0">
                  <a:pos x="0" y="99"/>
                </a:cxn>
                <a:cxn ang="0">
                  <a:pos x="1" y="101"/>
                </a:cxn>
                <a:cxn ang="0">
                  <a:pos x="3" y="103"/>
                </a:cxn>
                <a:cxn ang="0">
                  <a:pos x="5" y="104"/>
                </a:cxn>
                <a:cxn ang="0">
                  <a:pos x="6" y="104"/>
                </a:cxn>
                <a:cxn ang="0">
                  <a:pos x="8" y="103"/>
                </a:cxn>
                <a:cxn ang="0">
                  <a:pos x="9" y="102"/>
                </a:cxn>
                <a:cxn ang="0">
                  <a:pos x="9" y="102"/>
                </a:cxn>
                <a:cxn ang="0">
                  <a:pos x="13" y="91"/>
                </a:cxn>
                <a:cxn ang="0">
                  <a:pos x="17" y="81"/>
                </a:cxn>
                <a:cxn ang="0">
                  <a:pos x="23" y="58"/>
                </a:cxn>
                <a:cxn ang="0">
                  <a:pos x="23" y="58"/>
                </a:cxn>
                <a:cxn ang="0">
                  <a:pos x="25" y="45"/>
                </a:cxn>
                <a:cxn ang="0">
                  <a:pos x="28" y="32"/>
                </a:cxn>
                <a:cxn ang="0">
                  <a:pos x="30" y="26"/>
                </a:cxn>
                <a:cxn ang="0">
                  <a:pos x="33" y="20"/>
                </a:cxn>
                <a:cxn ang="0">
                  <a:pos x="36" y="14"/>
                </a:cxn>
                <a:cxn ang="0">
                  <a:pos x="40" y="8"/>
                </a:cxn>
                <a:cxn ang="0">
                  <a:pos x="40" y="8"/>
                </a:cxn>
                <a:cxn ang="0">
                  <a:pos x="41" y="6"/>
                </a:cxn>
                <a:cxn ang="0">
                  <a:pos x="41" y="4"/>
                </a:cxn>
                <a:cxn ang="0">
                  <a:pos x="40" y="3"/>
                </a:cxn>
                <a:cxn ang="0">
                  <a:pos x="39" y="1"/>
                </a:cxn>
                <a:cxn ang="0">
                  <a:pos x="38" y="0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33" y="1"/>
                </a:cxn>
                <a:cxn ang="0">
                  <a:pos x="33" y="1"/>
                </a:cxn>
              </a:cxnLst>
              <a:rect l="0" t="0" r="r" b="b"/>
              <a:pathLst>
                <a:path w="41" h="104">
                  <a:moveTo>
                    <a:pt x="33" y="1"/>
                  </a:moveTo>
                  <a:lnTo>
                    <a:pt x="33" y="1"/>
                  </a:lnTo>
                  <a:lnTo>
                    <a:pt x="29" y="6"/>
                  </a:lnTo>
                  <a:lnTo>
                    <a:pt x="26" y="12"/>
                  </a:lnTo>
                  <a:lnTo>
                    <a:pt x="20" y="23"/>
                  </a:lnTo>
                  <a:lnTo>
                    <a:pt x="16" y="35"/>
                  </a:lnTo>
                  <a:lnTo>
                    <a:pt x="13" y="48"/>
                  </a:lnTo>
                  <a:lnTo>
                    <a:pt x="8" y="73"/>
                  </a:lnTo>
                  <a:lnTo>
                    <a:pt x="5" y="86"/>
                  </a:lnTo>
                  <a:lnTo>
                    <a:pt x="1" y="97"/>
                  </a:lnTo>
                  <a:lnTo>
                    <a:pt x="1" y="97"/>
                  </a:lnTo>
                  <a:lnTo>
                    <a:pt x="0" y="99"/>
                  </a:lnTo>
                  <a:lnTo>
                    <a:pt x="1" y="101"/>
                  </a:lnTo>
                  <a:lnTo>
                    <a:pt x="3" y="103"/>
                  </a:lnTo>
                  <a:lnTo>
                    <a:pt x="5" y="104"/>
                  </a:lnTo>
                  <a:lnTo>
                    <a:pt x="6" y="104"/>
                  </a:lnTo>
                  <a:lnTo>
                    <a:pt x="8" y="103"/>
                  </a:lnTo>
                  <a:lnTo>
                    <a:pt x="9" y="102"/>
                  </a:lnTo>
                  <a:lnTo>
                    <a:pt x="9" y="102"/>
                  </a:lnTo>
                  <a:lnTo>
                    <a:pt x="13" y="91"/>
                  </a:lnTo>
                  <a:lnTo>
                    <a:pt x="17" y="81"/>
                  </a:lnTo>
                  <a:lnTo>
                    <a:pt x="23" y="58"/>
                  </a:lnTo>
                  <a:lnTo>
                    <a:pt x="23" y="58"/>
                  </a:lnTo>
                  <a:lnTo>
                    <a:pt x="25" y="45"/>
                  </a:lnTo>
                  <a:lnTo>
                    <a:pt x="28" y="32"/>
                  </a:lnTo>
                  <a:lnTo>
                    <a:pt x="30" y="26"/>
                  </a:lnTo>
                  <a:lnTo>
                    <a:pt x="33" y="20"/>
                  </a:lnTo>
                  <a:lnTo>
                    <a:pt x="36" y="14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41" y="6"/>
                  </a:lnTo>
                  <a:lnTo>
                    <a:pt x="41" y="4"/>
                  </a:lnTo>
                  <a:lnTo>
                    <a:pt x="40" y="3"/>
                  </a:lnTo>
                  <a:lnTo>
                    <a:pt x="39" y="1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5" y="0"/>
                  </a:lnTo>
                  <a:lnTo>
                    <a:pt x="33" y="1"/>
                  </a:lnTo>
                  <a:lnTo>
                    <a:pt x="33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21" name="Freeform 817"/>
            <p:cNvSpPr/>
            <p:nvPr/>
          </p:nvSpPr>
          <p:spPr bwMode="auto">
            <a:xfrm>
              <a:off x="6719888" y="1743075"/>
              <a:ext cx="9525" cy="47625"/>
            </a:xfrm>
            <a:custGeom>
              <a:avLst/>
              <a:gdLst/>
              <a:ahLst/>
              <a:cxnLst>
                <a:cxn ang="0">
                  <a:pos x="16" y="4"/>
                </a:cxn>
                <a:cxn ang="0">
                  <a:pos x="16" y="4"/>
                </a:cxn>
                <a:cxn ang="0">
                  <a:pos x="16" y="2"/>
                </a:cxn>
                <a:cxn ang="0">
                  <a:pos x="15" y="1"/>
                </a:cxn>
                <a:cxn ang="0">
                  <a:pos x="13" y="0"/>
                </a:cxn>
                <a:cxn ang="0">
                  <a:pos x="11" y="0"/>
                </a:cxn>
                <a:cxn ang="0">
                  <a:pos x="10" y="0"/>
                </a:cxn>
                <a:cxn ang="0">
                  <a:pos x="8" y="1"/>
                </a:cxn>
                <a:cxn ang="0">
                  <a:pos x="7" y="2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8" y="25"/>
                </a:cxn>
                <a:cxn ang="0">
                  <a:pos x="8" y="44"/>
                </a:cxn>
                <a:cxn ang="0">
                  <a:pos x="8" y="55"/>
                </a:cxn>
                <a:cxn ang="0">
                  <a:pos x="7" y="65"/>
                </a:cxn>
                <a:cxn ang="0">
                  <a:pos x="4" y="74"/>
                </a:cxn>
                <a:cxn ang="0">
                  <a:pos x="0" y="84"/>
                </a:cxn>
                <a:cxn ang="0">
                  <a:pos x="0" y="84"/>
                </a:cxn>
                <a:cxn ang="0">
                  <a:pos x="0" y="86"/>
                </a:cxn>
                <a:cxn ang="0">
                  <a:pos x="0" y="88"/>
                </a:cxn>
                <a:cxn ang="0">
                  <a:pos x="3" y="91"/>
                </a:cxn>
                <a:cxn ang="0">
                  <a:pos x="4" y="91"/>
                </a:cxn>
                <a:cxn ang="0">
                  <a:pos x="7" y="91"/>
                </a:cxn>
                <a:cxn ang="0">
                  <a:pos x="8" y="91"/>
                </a:cxn>
                <a:cxn ang="0">
                  <a:pos x="9" y="89"/>
                </a:cxn>
                <a:cxn ang="0">
                  <a:pos x="9" y="89"/>
                </a:cxn>
                <a:cxn ang="0">
                  <a:pos x="13" y="79"/>
                </a:cxn>
                <a:cxn ang="0">
                  <a:pos x="15" y="68"/>
                </a:cxn>
                <a:cxn ang="0">
                  <a:pos x="17" y="58"/>
                </a:cxn>
                <a:cxn ang="0">
                  <a:pos x="17" y="48"/>
                </a:cxn>
                <a:cxn ang="0">
                  <a:pos x="17" y="26"/>
                </a:cxn>
                <a:cxn ang="0">
                  <a:pos x="16" y="4"/>
                </a:cxn>
                <a:cxn ang="0">
                  <a:pos x="16" y="4"/>
                </a:cxn>
              </a:cxnLst>
              <a:rect l="0" t="0" r="r" b="b"/>
              <a:pathLst>
                <a:path w="17" h="91">
                  <a:moveTo>
                    <a:pt x="16" y="4"/>
                  </a:moveTo>
                  <a:lnTo>
                    <a:pt x="16" y="4"/>
                  </a:lnTo>
                  <a:lnTo>
                    <a:pt x="16" y="2"/>
                  </a:lnTo>
                  <a:lnTo>
                    <a:pt x="15" y="1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10" y="0"/>
                  </a:lnTo>
                  <a:lnTo>
                    <a:pt x="8" y="1"/>
                  </a:lnTo>
                  <a:lnTo>
                    <a:pt x="7" y="2"/>
                  </a:lnTo>
                  <a:lnTo>
                    <a:pt x="7" y="4"/>
                  </a:lnTo>
                  <a:lnTo>
                    <a:pt x="7" y="4"/>
                  </a:lnTo>
                  <a:lnTo>
                    <a:pt x="8" y="25"/>
                  </a:lnTo>
                  <a:lnTo>
                    <a:pt x="8" y="44"/>
                  </a:lnTo>
                  <a:lnTo>
                    <a:pt x="8" y="55"/>
                  </a:lnTo>
                  <a:lnTo>
                    <a:pt x="7" y="65"/>
                  </a:lnTo>
                  <a:lnTo>
                    <a:pt x="4" y="74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0" y="86"/>
                  </a:lnTo>
                  <a:lnTo>
                    <a:pt x="0" y="88"/>
                  </a:lnTo>
                  <a:lnTo>
                    <a:pt x="3" y="91"/>
                  </a:lnTo>
                  <a:lnTo>
                    <a:pt x="4" y="91"/>
                  </a:lnTo>
                  <a:lnTo>
                    <a:pt x="7" y="91"/>
                  </a:lnTo>
                  <a:lnTo>
                    <a:pt x="8" y="91"/>
                  </a:lnTo>
                  <a:lnTo>
                    <a:pt x="9" y="89"/>
                  </a:lnTo>
                  <a:lnTo>
                    <a:pt x="9" y="89"/>
                  </a:lnTo>
                  <a:lnTo>
                    <a:pt x="13" y="79"/>
                  </a:lnTo>
                  <a:lnTo>
                    <a:pt x="15" y="68"/>
                  </a:lnTo>
                  <a:lnTo>
                    <a:pt x="17" y="58"/>
                  </a:lnTo>
                  <a:lnTo>
                    <a:pt x="17" y="48"/>
                  </a:lnTo>
                  <a:lnTo>
                    <a:pt x="17" y="26"/>
                  </a:lnTo>
                  <a:lnTo>
                    <a:pt x="16" y="4"/>
                  </a:lnTo>
                  <a:lnTo>
                    <a:pt x="16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22" name="Freeform 818"/>
            <p:cNvSpPr/>
            <p:nvPr/>
          </p:nvSpPr>
          <p:spPr bwMode="auto">
            <a:xfrm>
              <a:off x="6754813" y="1758950"/>
              <a:ext cx="12700" cy="49213"/>
            </a:xfrm>
            <a:custGeom>
              <a:avLst/>
              <a:gdLst/>
              <a:ahLst/>
              <a:cxnLst>
                <a:cxn ang="0">
                  <a:pos x="24" y="5"/>
                </a:cxn>
                <a:cxn ang="0">
                  <a:pos x="24" y="5"/>
                </a:cxn>
                <a:cxn ang="0">
                  <a:pos x="24" y="3"/>
                </a:cxn>
                <a:cxn ang="0">
                  <a:pos x="23" y="1"/>
                </a:cxn>
                <a:cxn ang="0">
                  <a:pos x="22" y="0"/>
                </a:cxn>
                <a:cxn ang="0">
                  <a:pos x="20" y="0"/>
                </a:cxn>
                <a:cxn ang="0">
                  <a:pos x="18" y="0"/>
                </a:cxn>
                <a:cxn ang="0">
                  <a:pos x="17" y="1"/>
                </a:cxn>
                <a:cxn ang="0">
                  <a:pos x="16" y="3"/>
                </a:cxn>
                <a:cxn ang="0">
                  <a:pos x="15" y="5"/>
                </a:cxn>
                <a:cxn ang="0">
                  <a:pos x="15" y="5"/>
                </a:cxn>
                <a:cxn ang="0">
                  <a:pos x="15" y="18"/>
                </a:cxn>
                <a:cxn ang="0">
                  <a:pos x="13" y="30"/>
                </a:cxn>
                <a:cxn ang="0">
                  <a:pos x="11" y="42"/>
                </a:cxn>
                <a:cxn ang="0">
                  <a:pos x="8" y="55"/>
                </a:cxn>
                <a:cxn ang="0">
                  <a:pos x="8" y="55"/>
                </a:cxn>
                <a:cxn ang="0">
                  <a:pos x="5" y="63"/>
                </a:cxn>
                <a:cxn ang="0">
                  <a:pos x="2" y="72"/>
                </a:cxn>
                <a:cxn ang="0">
                  <a:pos x="0" y="76"/>
                </a:cxn>
                <a:cxn ang="0">
                  <a:pos x="0" y="82"/>
                </a:cxn>
                <a:cxn ang="0">
                  <a:pos x="2" y="86"/>
                </a:cxn>
                <a:cxn ang="0">
                  <a:pos x="4" y="90"/>
                </a:cxn>
                <a:cxn ang="0">
                  <a:pos x="4" y="90"/>
                </a:cxn>
                <a:cxn ang="0">
                  <a:pos x="5" y="91"/>
                </a:cxn>
                <a:cxn ang="0">
                  <a:pos x="7" y="92"/>
                </a:cxn>
                <a:cxn ang="0">
                  <a:pos x="8" y="92"/>
                </a:cxn>
                <a:cxn ang="0">
                  <a:pos x="10" y="91"/>
                </a:cxn>
                <a:cxn ang="0">
                  <a:pos x="11" y="90"/>
                </a:cxn>
                <a:cxn ang="0">
                  <a:pos x="12" y="88"/>
                </a:cxn>
                <a:cxn ang="0">
                  <a:pos x="12" y="87"/>
                </a:cxn>
                <a:cxn ang="0">
                  <a:pos x="12" y="85"/>
                </a:cxn>
                <a:cxn ang="0">
                  <a:pos x="12" y="85"/>
                </a:cxn>
                <a:cxn ang="0">
                  <a:pos x="10" y="82"/>
                </a:cxn>
                <a:cxn ang="0">
                  <a:pos x="10" y="77"/>
                </a:cxn>
                <a:cxn ang="0">
                  <a:pos x="11" y="72"/>
                </a:cxn>
                <a:cxn ang="0">
                  <a:pos x="13" y="68"/>
                </a:cxn>
                <a:cxn ang="0">
                  <a:pos x="16" y="59"/>
                </a:cxn>
                <a:cxn ang="0">
                  <a:pos x="18" y="51"/>
                </a:cxn>
                <a:cxn ang="0">
                  <a:pos x="18" y="51"/>
                </a:cxn>
                <a:cxn ang="0">
                  <a:pos x="20" y="39"/>
                </a:cxn>
                <a:cxn ang="0">
                  <a:pos x="22" y="28"/>
                </a:cxn>
                <a:cxn ang="0">
                  <a:pos x="24" y="17"/>
                </a:cxn>
                <a:cxn ang="0">
                  <a:pos x="24" y="5"/>
                </a:cxn>
                <a:cxn ang="0">
                  <a:pos x="24" y="5"/>
                </a:cxn>
              </a:cxnLst>
              <a:rect l="0" t="0" r="r" b="b"/>
              <a:pathLst>
                <a:path w="24" h="92">
                  <a:moveTo>
                    <a:pt x="24" y="5"/>
                  </a:moveTo>
                  <a:lnTo>
                    <a:pt x="24" y="5"/>
                  </a:lnTo>
                  <a:lnTo>
                    <a:pt x="24" y="3"/>
                  </a:lnTo>
                  <a:lnTo>
                    <a:pt x="23" y="1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7" y="1"/>
                  </a:lnTo>
                  <a:lnTo>
                    <a:pt x="16" y="3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18"/>
                  </a:lnTo>
                  <a:lnTo>
                    <a:pt x="13" y="30"/>
                  </a:lnTo>
                  <a:lnTo>
                    <a:pt x="11" y="42"/>
                  </a:lnTo>
                  <a:lnTo>
                    <a:pt x="8" y="55"/>
                  </a:lnTo>
                  <a:lnTo>
                    <a:pt x="8" y="55"/>
                  </a:lnTo>
                  <a:lnTo>
                    <a:pt x="5" y="63"/>
                  </a:lnTo>
                  <a:lnTo>
                    <a:pt x="2" y="72"/>
                  </a:lnTo>
                  <a:lnTo>
                    <a:pt x="0" y="76"/>
                  </a:lnTo>
                  <a:lnTo>
                    <a:pt x="0" y="82"/>
                  </a:lnTo>
                  <a:lnTo>
                    <a:pt x="2" y="86"/>
                  </a:lnTo>
                  <a:lnTo>
                    <a:pt x="4" y="90"/>
                  </a:lnTo>
                  <a:lnTo>
                    <a:pt x="4" y="90"/>
                  </a:lnTo>
                  <a:lnTo>
                    <a:pt x="5" y="91"/>
                  </a:lnTo>
                  <a:lnTo>
                    <a:pt x="7" y="92"/>
                  </a:lnTo>
                  <a:lnTo>
                    <a:pt x="8" y="92"/>
                  </a:lnTo>
                  <a:lnTo>
                    <a:pt x="10" y="91"/>
                  </a:lnTo>
                  <a:lnTo>
                    <a:pt x="11" y="90"/>
                  </a:lnTo>
                  <a:lnTo>
                    <a:pt x="12" y="88"/>
                  </a:lnTo>
                  <a:lnTo>
                    <a:pt x="12" y="87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0" y="82"/>
                  </a:lnTo>
                  <a:lnTo>
                    <a:pt x="10" y="77"/>
                  </a:lnTo>
                  <a:lnTo>
                    <a:pt x="11" y="72"/>
                  </a:lnTo>
                  <a:lnTo>
                    <a:pt x="13" y="68"/>
                  </a:lnTo>
                  <a:lnTo>
                    <a:pt x="16" y="59"/>
                  </a:lnTo>
                  <a:lnTo>
                    <a:pt x="18" y="51"/>
                  </a:lnTo>
                  <a:lnTo>
                    <a:pt x="18" y="51"/>
                  </a:lnTo>
                  <a:lnTo>
                    <a:pt x="20" y="39"/>
                  </a:lnTo>
                  <a:lnTo>
                    <a:pt x="22" y="28"/>
                  </a:lnTo>
                  <a:lnTo>
                    <a:pt x="24" y="17"/>
                  </a:lnTo>
                  <a:lnTo>
                    <a:pt x="24" y="5"/>
                  </a:lnTo>
                  <a:lnTo>
                    <a:pt x="24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23" name="Freeform 821"/>
            <p:cNvSpPr/>
            <p:nvPr/>
          </p:nvSpPr>
          <p:spPr bwMode="auto">
            <a:xfrm>
              <a:off x="6418263" y="1346200"/>
              <a:ext cx="39688" cy="65088"/>
            </a:xfrm>
            <a:custGeom>
              <a:avLst/>
              <a:gdLst/>
              <a:ahLst/>
              <a:cxnLst>
                <a:cxn ang="0">
                  <a:pos x="63" y="3"/>
                </a:cxn>
                <a:cxn ang="0">
                  <a:pos x="63" y="3"/>
                </a:cxn>
                <a:cxn ang="0">
                  <a:pos x="61" y="12"/>
                </a:cxn>
                <a:cxn ang="0">
                  <a:pos x="59" y="19"/>
                </a:cxn>
                <a:cxn ang="0">
                  <a:pos x="52" y="33"/>
                </a:cxn>
                <a:cxn ang="0">
                  <a:pos x="43" y="48"/>
                </a:cxn>
                <a:cxn ang="0">
                  <a:pos x="33" y="61"/>
                </a:cxn>
                <a:cxn ang="0">
                  <a:pos x="24" y="75"/>
                </a:cxn>
                <a:cxn ang="0">
                  <a:pos x="15" y="88"/>
                </a:cxn>
                <a:cxn ang="0">
                  <a:pos x="6" y="102"/>
                </a:cxn>
                <a:cxn ang="0">
                  <a:pos x="3" y="110"/>
                </a:cxn>
                <a:cxn ang="0">
                  <a:pos x="0" y="117"/>
                </a:cxn>
                <a:cxn ang="0">
                  <a:pos x="0" y="117"/>
                </a:cxn>
                <a:cxn ang="0">
                  <a:pos x="0" y="119"/>
                </a:cxn>
                <a:cxn ang="0">
                  <a:pos x="0" y="121"/>
                </a:cxn>
                <a:cxn ang="0">
                  <a:pos x="2" y="122"/>
                </a:cxn>
                <a:cxn ang="0">
                  <a:pos x="3" y="123"/>
                </a:cxn>
                <a:cxn ang="0">
                  <a:pos x="5" y="123"/>
                </a:cxn>
                <a:cxn ang="0">
                  <a:pos x="6" y="123"/>
                </a:cxn>
                <a:cxn ang="0">
                  <a:pos x="8" y="121"/>
                </a:cxn>
                <a:cxn ang="0">
                  <a:pos x="10" y="120"/>
                </a:cxn>
                <a:cxn ang="0">
                  <a:pos x="10" y="120"/>
                </a:cxn>
                <a:cxn ang="0">
                  <a:pos x="13" y="112"/>
                </a:cxn>
                <a:cxn ang="0">
                  <a:pos x="16" y="105"/>
                </a:cxn>
                <a:cxn ang="0">
                  <a:pos x="24" y="90"/>
                </a:cxn>
                <a:cxn ang="0">
                  <a:pos x="33" y="77"/>
                </a:cxn>
                <a:cxn ang="0">
                  <a:pos x="43" y="63"/>
                </a:cxn>
                <a:cxn ang="0">
                  <a:pos x="52" y="50"/>
                </a:cxn>
                <a:cxn ang="0">
                  <a:pos x="61" y="36"/>
                </a:cxn>
                <a:cxn ang="0">
                  <a:pos x="67" y="22"/>
                </a:cxn>
                <a:cxn ang="0">
                  <a:pos x="70" y="14"/>
                </a:cxn>
                <a:cxn ang="0">
                  <a:pos x="73" y="6"/>
                </a:cxn>
                <a:cxn ang="0">
                  <a:pos x="73" y="6"/>
                </a:cxn>
                <a:cxn ang="0">
                  <a:pos x="73" y="4"/>
                </a:cxn>
                <a:cxn ang="0">
                  <a:pos x="71" y="2"/>
                </a:cxn>
                <a:cxn ang="0">
                  <a:pos x="70" y="1"/>
                </a:cxn>
                <a:cxn ang="0">
                  <a:pos x="69" y="0"/>
                </a:cxn>
                <a:cxn ang="0">
                  <a:pos x="67" y="0"/>
                </a:cxn>
                <a:cxn ang="0">
                  <a:pos x="65" y="0"/>
                </a:cxn>
                <a:cxn ang="0">
                  <a:pos x="64" y="1"/>
                </a:cxn>
                <a:cxn ang="0">
                  <a:pos x="63" y="3"/>
                </a:cxn>
                <a:cxn ang="0">
                  <a:pos x="63" y="3"/>
                </a:cxn>
              </a:cxnLst>
              <a:rect l="0" t="0" r="r" b="b"/>
              <a:pathLst>
                <a:path w="73" h="123">
                  <a:moveTo>
                    <a:pt x="63" y="3"/>
                  </a:moveTo>
                  <a:lnTo>
                    <a:pt x="63" y="3"/>
                  </a:lnTo>
                  <a:lnTo>
                    <a:pt x="61" y="12"/>
                  </a:lnTo>
                  <a:lnTo>
                    <a:pt x="59" y="19"/>
                  </a:lnTo>
                  <a:lnTo>
                    <a:pt x="52" y="33"/>
                  </a:lnTo>
                  <a:lnTo>
                    <a:pt x="43" y="48"/>
                  </a:lnTo>
                  <a:lnTo>
                    <a:pt x="33" y="61"/>
                  </a:lnTo>
                  <a:lnTo>
                    <a:pt x="24" y="75"/>
                  </a:lnTo>
                  <a:lnTo>
                    <a:pt x="15" y="88"/>
                  </a:lnTo>
                  <a:lnTo>
                    <a:pt x="6" y="102"/>
                  </a:lnTo>
                  <a:lnTo>
                    <a:pt x="3" y="110"/>
                  </a:lnTo>
                  <a:lnTo>
                    <a:pt x="0" y="117"/>
                  </a:lnTo>
                  <a:lnTo>
                    <a:pt x="0" y="117"/>
                  </a:lnTo>
                  <a:lnTo>
                    <a:pt x="0" y="119"/>
                  </a:lnTo>
                  <a:lnTo>
                    <a:pt x="0" y="121"/>
                  </a:lnTo>
                  <a:lnTo>
                    <a:pt x="2" y="122"/>
                  </a:lnTo>
                  <a:lnTo>
                    <a:pt x="3" y="123"/>
                  </a:lnTo>
                  <a:lnTo>
                    <a:pt x="5" y="123"/>
                  </a:lnTo>
                  <a:lnTo>
                    <a:pt x="6" y="123"/>
                  </a:lnTo>
                  <a:lnTo>
                    <a:pt x="8" y="121"/>
                  </a:lnTo>
                  <a:lnTo>
                    <a:pt x="10" y="120"/>
                  </a:lnTo>
                  <a:lnTo>
                    <a:pt x="10" y="120"/>
                  </a:lnTo>
                  <a:lnTo>
                    <a:pt x="13" y="112"/>
                  </a:lnTo>
                  <a:lnTo>
                    <a:pt x="16" y="105"/>
                  </a:lnTo>
                  <a:lnTo>
                    <a:pt x="24" y="90"/>
                  </a:lnTo>
                  <a:lnTo>
                    <a:pt x="33" y="77"/>
                  </a:lnTo>
                  <a:lnTo>
                    <a:pt x="43" y="63"/>
                  </a:lnTo>
                  <a:lnTo>
                    <a:pt x="52" y="50"/>
                  </a:lnTo>
                  <a:lnTo>
                    <a:pt x="61" y="36"/>
                  </a:lnTo>
                  <a:lnTo>
                    <a:pt x="67" y="22"/>
                  </a:lnTo>
                  <a:lnTo>
                    <a:pt x="70" y="14"/>
                  </a:lnTo>
                  <a:lnTo>
                    <a:pt x="73" y="6"/>
                  </a:lnTo>
                  <a:lnTo>
                    <a:pt x="73" y="6"/>
                  </a:lnTo>
                  <a:lnTo>
                    <a:pt x="73" y="4"/>
                  </a:lnTo>
                  <a:lnTo>
                    <a:pt x="71" y="2"/>
                  </a:lnTo>
                  <a:lnTo>
                    <a:pt x="70" y="1"/>
                  </a:lnTo>
                  <a:lnTo>
                    <a:pt x="69" y="0"/>
                  </a:lnTo>
                  <a:lnTo>
                    <a:pt x="67" y="0"/>
                  </a:lnTo>
                  <a:lnTo>
                    <a:pt x="65" y="0"/>
                  </a:lnTo>
                  <a:lnTo>
                    <a:pt x="64" y="1"/>
                  </a:lnTo>
                  <a:lnTo>
                    <a:pt x="63" y="3"/>
                  </a:lnTo>
                  <a:lnTo>
                    <a:pt x="63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24" name="Freeform 822"/>
            <p:cNvSpPr/>
            <p:nvPr/>
          </p:nvSpPr>
          <p:spPr bwMode="auto">
            <a:xfrm>
              <a:off x="6462713" y="1366838"/>
              <a:ext cx="34925" cy="50800"/>
            </a:xfrm>
            <a:custGeom>
              <a:avLst/>
              <a:gdLst/>
              <a:ahLst/>
              <a:cxnLst>
                <a:cxn ang="0">
                  <a:pos x="58" y="2"/>
                </a:cxn>
                <a:cxn ang="0">
                  <a:pos x="58" y="2"/>
                </a:cxn>
                <a:cxn ang="0">
                  <a:pos x="42" y="24"/>
                </a:cxn>
                <a:cxn ang="0">
                  <a:pos x="29" y="46"/>
                </a:cxn>
                <a:cxn ang="0">
                  <a:pos x="1" y="90"/>
                </a:cxn>
                <a:cxn ang="0">
                  <a:pos x="1" y="90"/>
                </a:cxn>
                <a:cxn ang="0">
                  <a:pos x="0" y="92"/>
                </a:cxn>
                <a:cxn ang="0">
                  <a:pos x="1" y="94"/>
                </a:cxn>
                <a:cxn ang="0">
                  <a:pos x="1" y="95"/>
                </a:cxn>
                <a:cxn ang="0">
                  <a:pos x="3" y="97"/>
                </a:cxn>
                <a:cxn ang="0">
                  <a:pos x="4" y="97"/>
                </a:cxn>
                <a:cxn ang="0">
                  <a:pos x="6" y="97"/>
                </a:cxn>
                <a:cxn ang="0">
                  <a:pos x="8" y="97"/>
                </a:cxn>
                <a:cxn ang="0">
                  <a:pos x="9" y="95"/>
                </a:cxn>
                <a:cxn ang="0">
                  <a:pos x="9" y="95"/>
                </a:cxn>
                <a:cxn ang="0">
                  <a:pos x="37" y="51"/>
                </a:cxn>
                <a:cxn ang="0">
                  <a:pos x="50" y="28"/>
                </a:cxn>
                <a:cxn ang="0">
                  <a:pos x="66" y="7"/>
                </a:cxn>
                <a:cxn ang="0">
                  <a:pos x="66" y="7"/>
                </a:cxn>
                <a:cxn ang="0">
                  <a:pos x="67" y="6"/>
                </a:cxn>
                <a:cxn ang="0">
                  <a:pos x="67" y="3"/>
                </a:cxn>
                <a:cxn ang="0">
                  <a:pos x="66" y="2"/>
                </a:cxn>
                <a:cxn ang="0">
                  <a:pos x="65" y="1"/>
                </a:cxn>
                <a:cxn ang="0">
                  <a:pos x="61" y="0"/>
                </a:cxn>
                <a:cxn ang="0">
                  <a:pos x="60" y="0"/>
                </a:cxn>
                <a:cxn ang="0">
                  <a:pos x="58" y="2"/>
                </a:cxn>
                <a:cxn ang="0">
                  <a:pos x="58" y="2"/>
                </a:cxn>
              </a:cxnLst>
              <a:rect l="0" t="0" r="r" b="b"/>
              <a:pathLst>
                <a:path w="67" h="97">
                  <a:moveTo>
                    <a:pt x="58" y="2"/>
                  </a:moveTo>
                  <a:lnTo>
                    <a:pt x="58" y="2"/>
                  </a:lnTo>
                  <a:lnTo>
                    <a:pt x="42" y="24"/>
                  </a:lnTo>
                  <a:lnTo>
                    <a:pt x="29" y="46"/>
                  </a:lnTo>
                  <a:lnTo>
                    <a:pt x="1" y="90"/>
                  </a:lnTo>
                  <a:lnTo>
                    <a:pt x="1" y="90"/>
                  </a:lnTo>
                  <a:lnTo>
                    <a:pt x="0" y="92"/>
                  </a:lnTo>
                  <a:lnTo>
                    <a:pt x="1" y="94"/>
                  </a:lnTo>
                  <a:lnTo>
                    <a:pt x="1" y="95"/>
                  </a:lnTo>
                  <a:lnTo>
                    <a:pt x="3" y="97"/>
                  </a:lnTo>
                  <a:lnTo>
                    <a:pt x="4" y="97"/>
                  </a:lnTo>
                  <a:lnTo>
                    <a:pt x="6" y="97"/>
                  </a:lnTo>
                  <a:lnTo>
                    <a:pt x="8" y="97"/>
                  </a:lnTo>
                  <a:lnTo>
                    <a:pt x="9" y="95"/>
                  </a:lnTo>
                  <a:lnTo>
                    <a:pt x="9" y="95"/>
                  </a:lnTo>
                  <a:lnTo>
                    <a:pt x="37" y="51"/>
                  </a:lnTo>
                  <a:lnTo>
                    <a:pt x="50" y="28"/>
                  </a:lnTo>
                  <a:lnTo>
                    <a:pt x="66" y="7"/>
                  </a:lnTo>
                  <a:lnTo>
                    <a:pt x="66" y="7"/>
                  </a:lnTo>
                  <a:lnTo>
                    <a:pt x="67" y="6"/>
                  </a:lnTo>
                  <a:lnTo>
                    <a:pt x="67" y="3"/>
                  </a:lnTo>
                  <a:lnTo>
                    <a:pt x="66" y="2"/>
                  </a:lnTo>
                  <a:lnTo>
                    <a:pt x="65" y="1"/>
                  </a:lnTo>
                  <a:lnTo>
                    <a:pt x="61" y="0"/>
                  </a:lnTo>
                  <a:lnTo>
                    <a:pt x="60" y="0"/>
                  </a:lnTo>
                  <a:lnTo>
                    <a:pt x="58" y="2"/>
                  </a:lnTo>
                  <a:lnTo>
                    <a:pt x="5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25" name="Freeform 823"/>
            <p:cNvSpPr/>
            <p:nvPr/>
          </p:nvSpPr>
          <p:spPr bwMode="auto">
            <a:xfrm>
              <a:off x="6569075" y="1604963"/>
              <a:ext cx="28575" cy="68263"/>
            </a:xfrm>
            <a:custGeom>
              <a:avLst/>
              <a:gdLst/>
              <a:ahLst/>
              <a:cxnLst>
                <a:cxn ang="0">
                  <a:pos x="45" y="3"/>
                </a:cxn>
                <a:cxn ang="0">
                  <a:pos x="45" y="3"/>
                </a:cxn>
                <a:cxn ang="0">
                  <a:pos x="43" y="10"/>
                </a:cxn>
                <a:cxn ang="0">
                  <a:pos x="40" y="16"/>
                </a:cxn>
                <a:cxn ang="0">
                  <a:pos x="32" y="29"/>
                </a:cxn>
                <a:cxn ang="0">
                  <a:pos x="25" y="41"/>
                </a:cxn>
                <a:cxn ang="0">
                  <a:pos x="22" y="47"/>
                </a:cxn>
                <a:cxn ang="0">
                  <a:pos x="20" y="53"/>
                </a:cxn>
                <a:cxn ang="0">
                  <a:pos x="20" y="53"/>
                </a:cxn>
                <a:cxn ang="0">
                  <a:pos x="14" y="71"/>
                </a:cxn>
                <a:cxn ang="0">
                  <a:pos x="9" y="89"/>
                </a:cxn>
                <a:cxn ang="0">
                  <a:pos x="3" y="106"/>
                </a:cxn>
                <a:cxn ang="0">
                  <a:pos x="1" y="115"/>
                </a:cxn>
                <a:cxn ang="0">
                  <a:pos x="0" y="125"/>
                </a:cxn>
                <a:cxn ang="0">
                  <a:pos x="0" y="125"/>
                </a:cxn>
                <a:cxn ang="0">
                  <a:pos x="1" y="127"/>
                </a:cxn>
                <a:cxn ang="0">
                  <a:pos x="2" y="128"/>
                </a:cxn>
                <a:cxn ang="0">
                  <a:pos x="3" y="129"/>
                </a:cxn>
                <a:cxn ang="0">
                  <a:pos x="5" y="129"/>
                </a:cxn>
                <a:cxn ang="0">
                  <a:pos x="6" y="129"/>
                </a:cxn>
                <a:cxn ang="0">
                  <a:pos x="9" y="128"/>
                </a:cxn>
                <a:cxn ang="0">
                  <a:pos x="10" y="127"/>
                </a:cxn>
                <a:cxn ang="0">
                  <a:pos x="10" y="125"/>
                </a:cxn>
                <a:cxn ang="0">
                  <a:pos x="10" y="125"/>
                </a:cxn>
                <a:cxn ang="0">
                  <a:pos x="12" y="108"/>
                </a:cxn>
                <a:cxn ang="0">
                  <a:pos x="16" y="93"/>
                </a:cxn>
                <a:cxn ang="0">
                  <a:pos x="21" y="78"/>
                </a:cxn>
                <a:cxn ang="0">
                  <a:pos x="28" y="64"/>
                </a:cxn>
                <a:cxn ang="0">
                  <a:pos x="42" y="35"/>
                </a:cxn>
                <a:cxn ang="0">
                  <a:pos x="49" y="20"/>
                </a:cxn>
                <a:cxn ang="0">
                  <a:pos x="54" y="6"/>
                </a:cxn>
                <a:cxn ang="0">
                  <a:pos x="54" y="6"/>
                </a:cxn>
                <a:cxn ang="0">
                  <a:pos x="54" y="4"/>
                </a:cxn>
                <a:cxn ang="0">
                  <a:pos x="54" y="2"/>
                </a:cxn>
                <a:cxn ang="0">
                  <a:pos x="53" y="1"/>
                </a:cxn>
                <a:cxn ang="0">
                  <a:pos x="51" y="0"/>
                </a:cxn>
                <a:cxn ang="0">
                  <a:pos x="49" y="0"/>
                </a:cxn>
                <a:cxn ang="0">
                  <a:pos x="48" y="1"/>
                </a:cxn>
                <a:cxn ang="0">
                  <a:pos x="46" y="2"/>
                </a:cxn>
                <a:cxn ang="0">
                  <a:pos x="45" y="3"/>
                </a:cxn>
                <a:cxn ang="0">
                  <a:pos x="45" y="3"/>
                </a:cxn>
              </a:cxnLst>
              <a:rect l="0" t="0" r="r" b="b"/>
              <a:pathLst>
                <a:path w="54" h="129">
                  <a:moveTo>
                    <a:pt x="45" y="3"/>
                  </a:moveTo>
                  <a:lnTo>
                    <a:pt x="45" y="3"/>
                  </a:lnTo>
                  <a:lnTo>
                    <a:pt x="43" y="10"/>
                  </a:lnTo>
                  <a:lnTo>
                    <a:pt x="40" y="16"/>
                  </a:lnTo>
                  <a:lnTo>
                    <a:pt x="32" y="29"/>
                  </a:lnTo>
                  <a:lnTo>
                    <a:pt x="25" y="41"/>
                  </a:lnTo>
                  <a:lnTo>
                    <a:pt x="22" y="47"/>
                  </a:lnTo>
                  <a:lnTo>
                    <a:pt x="20" y="53"/>
                  </a:lnTo>
                  <a:lnTo>
                    <a:pt x="20" y="53"/>
                  </a:lnTo>
                  <a:lnTo>
                    <a:pt x="14" y="71"/>
                  </a:lnTo>
                  <a:lnTo>
                    <a:pt x="9" y="89"/>
                  </a:lnTo>
                  <a:lnTo>
                    <a:pt x="3" y="106"/>
                  </a:lnTo>
                  <a:lnTo>
                    <a:pt x="1" y="115"/>
                  </a:lnTo>
                  <a:lnTo>
                    <a:pt x="0" y="125"/>
                  </a:lnTo>
                  <a:lnTo>
                    <a:pt x="0" y="125"/>
                  </a:lnTo>
                  <a:lnTo>
                    <a:pt x="1" y="127"/>
                  </a:lnTo>
                  <a:lnTo>
                    <a:pt x="2" y="128"/>
                  </a:lnTo>
                  <a:lnTo>
                    <a:pt x="3" y="129"/>
                  </a:lnTo>
                  <a:lnTo>
                    <a:pt x="5" y="129"/>
                  </a:lnTo>
                  <a:lnTo>
                    <a:pt x="6" y="129"/>
                  </a:lnTo>
                  <a:lnTo>
                    <a:pt x="9" y="128"/>
                  </a:lnTo>
                  <a:lnTo>
                    <a:pt x="10" y="127"/>
                  </a:lnTo>
                  <a:lnTo>
                    <a:pt x="10" y="125"/>
                  </a:lnTo>
                  <a:lnTo>
                    <a:pt x="10" y="125"/>
                  </a:lnTo>
                  <a:lnTo>
                    <a:pt x="12" y="108"/>
                  </a:lnTo>
                  <a:lnTo>
                    <a:pt x="16" y="93"/>
                  </a:lnTo>
                  <a:lnTo>
                    <a:pt x="21" y="78"/>
                  </a:lnTo>
                  <a:lnTo>
                    <a:pt x="28" y="64"/>
                  </a:lnTo>
                  <a:lnTo>
                    <a:pt x="42" y="35"/>
                  </a:lnTo>
                  <a:lnTo>
                    <a:pt x="49" y="20"/>
                  </a:lnTo>
                  <a:lnTo>
                    <a:pt x="54" y="6"/>
                  </a:lnTo>
                  <a:lnTo>
                    <a:pt x="54" y="6"/>
                  </a:lnTo>
                  <a:lnTo>
                    <a:pt x="54" y="4"/>
                  </a:lnTo>
                  <a:lnTo>
                    <a:pt x="54" y="2"/>
                  </a:lnTo>
                  <a:lnTo>
                    <a:pt x="53" y="1"/>
                  </a:lnTo>
                  <a:lnTo>
                    <a:pt x="51" y="0"/>
                  </a:lnTo>
                  <a:lnTo>
                    <a:pt x="49" y="0"/>
                  </a:lnTo>
                  <a:lnTo>
                    <a:pt x="48" y="1"/>
                  </a:lnTo>
                  <a:lnTo>
                    <a:pt x="46" y="2"/>
                  </a:lnTo>
                  <a:lnTo>
                    <a:pt x="45" y="3"/>
                  </a:lnTo>
                  <a:lnTo>
                    <a:pt x="45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26" name="Freeform 824"/>
            <p:cNvSpPr/>
            <p:nvPr/>
          </p:nvSpPr>
          <p:spPr bwMode="auto">
            <a:xfrm>
              <a:off x="6619875" y="1614488"/>
              <a:ext cx="25400" cy="44450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40" y="2"/>
                </a:cxn>
                <a:cxn ang="0">
                  <a:pos x="32" y="11"/>
                </a:cxn>
                <a:cxn ang="0">
                  <a:pos x="25" y="19"/>
                </a:cxn>
                <a:cxn ang="0">
                  <a:pos x="19" y="28"/>
                </a:cxn>
                <a:cxn ang="0">
                  <a:pos x="13" y="39"/>
                </a:cxn>
                <a:cxn ang="0">
                  <a:pos x="8" y="49"/>
                </a:cxn>
                <a:cxn ang="0">
                  <a:pos x="4" y="59"/>
                </a:cxn>
                <a:cxn ang="0">
                  <a:pos x="1" y="71"/>
                </a:cxn>
                <a:cxn ang="0">
                  <a:pos x="0" y="81"/>
                </a:cxn>
                <a:cxn ang="0">
                  <a:pos x="0" y="81"/>
                </a:cxn>
                <a:cxn ang="0">
                  <a:pos x="0" y="83"/>
                </a:cxn>
                <a:cxn ang="0">
                  <a:pos x="1" y="85"/>
                </a:cxn>
                <a:cxn ang="0">
                  <a:pos x="3" y="86"/>
                </a:cxn>
                <a:cxn ang="0">
                  <a:pos x="5" y="86"/>
                </a:cxn>
                <a:cxn ang="0">
                  <a:pos x="6" y="86"/>
                </a:cxn>
                <a:cxn ang="0">
                  <a:pos x="9" y="85"/>
                </a:cxn>
                <a:cxn ang="0">
                  <a:pos x="10" y="83"/>
                </a:cxn>
                <a:cxn ang="0">
                  <a:pos x="10" y="81"/>
                </a:cxn>
                <a:cxn ang="0">
                  <a:pos x="10" y="81"/>
                </a:cxn>
                <a:cxn ang="0">
                  <a:pos x="11" y="71"/>
                </a:cxn>
                <a:cxn ang="0">
                  <a:pos x="14" y="61"/>
                </a:cxn>
                <a:cxn ang="0">
                  <a:pos x="17" y="51"/>
                </a:cxn>
                <a:cxn ang="0">
                  <a:pos x="22" y="42"/>
                </a:cxn>
                <a:cxn ang="0">
                  <a:pos x="27" y="33"/>
                </a:cxn>
                <a:cxn ang="0">
                  <a:pos x="33" y="24"/>
                </a:cxn>
                <a:cxn ang="0">
                  <a:pos x="40" y="16"/>
                </a:cxn>
                <a:cxn ang="0">
                  <a:pos x="47" y="9"/>
                </a:cxn>
                <a:cxn ang="0">
                  <a:pos x="47" y="9"/>
                </a:cxn>
                <a:cxn ang="0">
                  <a:pos x="48" y="8"/>
                </a:cxn>
                <a:cxn ang="0">
                  <a:pos x="48" y="5"/>
                </a:cxn>
                <a:cxn ang="0">
                  <a:pos x="47" y="3"/>
                </a:cxn>
                <a:cxn ang="0">
                  <a:pos x="46" y="2"/>
                </a:cxn>
                <a:cxn ang="0">
                  <a:pos x="45" y="1"/>
                </a:cxn>
                <a:cxn ang="0">
                  <a:pos x="43" y="0"/>
                </a:cxn>
                <a:cxn ang="0">
                  <a:pos x="42" y="1"/>
                </a:cxn>
                <a:cxn ang="0">
                  <a:pos x="40" y="2"/>
                </a:cxn>
                <a:cxn ang="0">
                  <a:pos x="40" y="2"/>
                </a:cxn>
              </a:cxnLst>
              <a:rect l="0" t="0" r="r" b="b"/>
              <a:pathLst>
                <a:path w="48" h="86">
                  <a:moveTo>
                    <a:pt x="40" y="2"/>
                  </a:moveTo>
                  <a:lnTo>
                    <a:pt x="40" y="2"/>
                  </a:lnTo>
                  <a:lnTo>
                    <a:pt x="32" y="11"/>
                  </a:lnTo>
                  <a:lnTo>
                    <a:pt x="25" y="19"/>
                  </a:lnTo>
                  <a:lnTo>
                    <a:pt x="19" y="28"/>
                  </a:lnTo>
                  <a:lnTo>
                    <a:pt x="13" y="39"/>
                  </a:lnTo>
                  <a:lnTo>
                    <a:pt x="8" y="49"/>
                  </a:lnTo>
                  <a:lnTo>
                    <a:pt x="4" y="59"/>
                  </a:lnTo>
                  <a:lnTo>
                    <a:pt x="1" y="71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3"/>
                  </a:lnTo>
                  <a:lnTo>
                    <a:pt x="1" y="85"/>
                  </a:lnTo>
                  <a:lnTo>
                    <a:pt x="3" y="86"/>
                  </a:lnTo>
                  <a:lnTo>
                    <a:pt x="5" y="86"/>
                  </a:lnTo>
                  <a:lnTo>
                    <a:pt x="6" y="86"/>
                  </a:lnTo>
                  <a:lnTo>
                    <a:pt x="9" y="85"/>
                  </a:lnTo>
                  <a:lnTo>
                    <a:pt x="10" y="83"/>
                  </a:lnTo>
                  <a:lnTo>
                    <a:pt x="10" y="81"/>
                  </a:lnTo>
                  <a:lnTo>
                    <a:pt x="10" y="81"/>
                  </a:lnTo>
                  <a:lnTo>
                    <a:pt x="11" y="71"/>
                  </a:lnTo>
                  <a:lnTo>
                    <a:pt x="14" y="61"/>
                  </a:lnTo>
                  <a:lnTo>
                    <a:pt x="17" y="51"/>
                  </a:lnTo>
                  <a:lnTo>
                    <a:pt x="22" y="42"/>
                  </a:lnTo>
                  <a:lnTo>
                    <a:pt x="27" y="33"/>
                  </a:lnTo>
                  <a:lnTo>
                    <a:pt x="33" y="24"/>
                  </a:lnTo>
                  <a:lnTo>
                    <a:pt x="40" y="16"/>
                  </a:lnTo>
                  <a:lnTo>
                    <a:pt x="47" y="9"/>
                  </a:lnTo>
                  <a:lnTo>
                    <a:pt x="47" y="9"/>
                  </a:lnTo>
                  <a:lnTo>
                    <a:pt x="48" y="8"/>
                  </a:lnTo>
                  <a:lnTo>
                    <a:pt x="48" y="5"/>
                  </a:lnTo>
                  <a:lnTo>
                    <a:pt x="47" y="3"/>
                  </a:lnTo>
                  <a:lnTo>
                    <a:pt x="46" y="2"/>
                  </a:lnTo>
                  <a:lnTo>
                    <a:pt x="45" y="1"/>
                  </a:lnTo>
                  <a:lnTo>
                    <a:pt x="43" y="0"/>
                  </a:lnTo>
                  <a:lnTo>
                    <a:pt x="42" y="1"/>
                  </a:lnTo>
                  <a:lnTo>
                    <a:pt x="40" y="2"/>
                  </a:lnTo>
                  <a:lnTo>
                    <a:pt x="40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27" name="Freeform 825"/>
            <p:cNvSpPr/>
            <p:nvPr/>
          </p:nvSpPr>
          <p:spPr bwMode="auto">
            <a:xfrm>
              <a:off x="6659563" y="1624013"/>
              <a:ext cx="28575" cy="46038"/>
            </a:xfrm>
            <a:custGeom>
              <a:avLst/>
              <a:gdLst/>
              <a:ahLst/>
              <a:cxnLst>
                <a:cxn ang="0">
                  <a:pos x="44" y="2"/>
                </a:cxn>
                <a:cxn ang="0">
                  <a:pos x="44" y="2"/>
                </a:cxn>
                <a:cxn ang="0">
                  <a:pos x="38" y="10"/>
                </a:cxn>
                <a:cxn ang="0">
                  <a:pos x="32" y="17"/>
                </a:cxn>
                <a:cxn ang="0">
                  <a:pos x="25" y="26"/>
                </a:cxn>
                <a:cxn ang="0">
                  <a:pos x="19" y="34"/>
                </a:cxn>
                <a:cxn ang="0">
                  <a:pos x="19" y="34"/>
                </a:cxn>
                <a:cxn ang="0">
                  <a:pos x="13" y="44"/>
                </a:cxn>
                <a:cxn ang="0">
                  <a:pos x="9" y="56"/>
                </a:cxn>
                <a:cxn ang="0">
                  <a:pos x="5" y="67"/>
                </a:cxn>
                <a:cxn ang="0">
                  <a:pos x="0" y="77"/>
                </a:cxn>
                <a:cxn ang="0">
                  <a:pos x="0" y="77"/>
                </a:cxn>
                <a:cxn ang="0">
                  <a:pos x="0" y="79"/>
                </a:cxn>
                <a:cxn ang="0">
                  <a:pos x="0" y="82"/>
                </a:cxn>
                <a:cxn ang="0">
                  <a:pos x="2" y="85"/>
                </a:cxn>
                <a:cxn ang="0">
                  <a:pos x="4" y="85"/>
                </a:cxn>
                <a:cxn ang="0">
                  <a:pos x="5" y="85"/>
                </a:cxn>
                <a:cxn ang="0">
                  <a:pos x="7" y="85"/>
                </a:cxn>
                <a:cxn ang="0">
                  <a:pos x="8" y="83"/>
                </a:cxn>
                <a:cxn ang="0">
                  <a:pos x="8" y="83"/>
                </a:cxn>
                <a:cxn ang="0">
                  <a:pos x="16" y="63"/>
                </a:cxn>
                <a:cxn ang="0">
                  <a:pos x="26" y="42"/>
                </a:cxn>
                <a:cxn ang="0">
                  <a:pos x="26" y="42"/>
                </a:cxn>
                <a:cxn ang="0">
                  <a:pos x="28" y="37"/>
                </a:cxn>
                <a:cxn ang="0">
                  <a:pos x="31" y="33"/>
                </a:cxn>
                <a:cxn ang="0">
                  <a:pos x="38" y="25"/>
                </a:cxn>
                <a:cxn ang="0">
                  <a:pos x="46" y="15"/>
                </a:cxn>
                <a:cxn ang="0">
                  <a:pos x="52" y="7"/>
                </a:cxn>
                <a:cxn ang="0">
                  <a:pos x="52" y="7"/>
                </a:cxn>
                <a:cxn ang="0">
                  <a:pos x="53" y="5"/>
                </a:cxn>
                <a:cxn ang="0">
                  <a:pos x="52" y="3"/>
                </a:cxn>
                <a:cxn ang="0">
                  <a:pos x="52" y="2"/>
                </a:cxn>
                <a:cxn ang="0">
                  <a:pos x="50" y="0"/>
                </a:cxn>
                <a:cxn ang="0">
                  <a:pos x="49" y="0"/>
                </a:cxn>
                <a:cxn ang="0">
                  <a:pos x="47" y="0"/>
                </a:cxn>
                <a:cxn ang="0">
                  <a:pos x="45" y="1"/>
                </a:cxn>
                <a:cxn ang="0">
                  <a:pos x="44" y="2"/>
                </a:cxn>
                <a:cxn ang="0">
                  <a:pos x="44" y="2"/>
                </a:cxn>
              </a:cxnLst>
              <a:rect l="0" t="0" r="r" b="b"/>
              <a:pathLst>
                <a:path w="53" h="85">
                  <a:moveTo>
                    <a:pt x="44" y="2"/>
                  </a:moveTo>
                  <a:lnTo>
                    <a:pt x="44" y="2"/>
                  </a:lnTo>
                  <a:lnTo>
                    <a:pt x="38" y="10"/>
                  </a:lnTo>
                  <a:lnTo>
                    <a:pt x="32" y="17"/>
                  </a:lnTo>
                  <a:lnTo>
                    <a:pt x="25" y="26"/>
                  </a:lnTo>
                  <a:lnTo>
                    <a:pt x="19" y="34"/>
                  </a:lnTo>
                  <a:lnTo>
                    <a:pt x="19" y="34"/>
                  </a:lnTo>
                  <a:lnTo>
                    <a:pt x="13" y="44"/>
                  </a:lnTo>
                  <a:lnTo>
                    <a:pt x="9" y="56"/>
                  </a:lnTo>
                  <a:lnTo>
                    <a:pt x="5" y="67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0" y="79"/>
                  </a:lnTo>
                  <a:lnTo>
                    <a:pt x="0" y="82"/>
                  </a:lnTo>
                  <a:lnTo>
                    <a:pt x="2" y="85"/>
                  </a:lnTo>
                  <a:lnTo>
                    <a:pt x="4" y="85"/>
                  </a:lnTo>
                  <a:lnTo>
                    <a:pt x="5" y="85"/>
                  </a:lnTo>
                  <a:lnTo>
                    <a:pt x="7" y="85"/>
                  </a:lnTo>
                  <a:lnTo>
                    <a:pt x="8" y="83"/>
                  </a:lnTo>
                  <a:lnTo>
                    <a:pt x="8" y="83"/>
                  </a:lnTo>
                  <a:lnTo>
                    <a:pt x="16" y="63"/>
                  </a:lnTo>
                  <a:lnTo>
                    <a:pt x="26" y="42"/>
                  </a:lnTo>
                  <a:lnTo>
                    <a:pt x="26" y="42"/>
                  </a:lnTo>
                  <a:lnTo>
                    <a:pt x="28" y="37"/>
                  </a:lnTo>
                  <a:lnTo>
                    <a:pt x="31" y="33"/>
                  </a:lnTo>
                  <a:lnTo>
                    <a:pt x="38" y="25"/>
                  </a:lnTo>
                  <a:lnTo>
                    <a:pt x="46" y="15"/>
                  </a:lnTo>
                  <a:lnTo>
                    <a:pt x="52" y="7"/>
                  </a:lnTo>
                  <a:lnTo>
                    <a:pt x="52" y="7"/>
                  </a:lnTo>
                  <a:lnTo>
                    <a:pt x="53" y="5"/>
                  </a:lnTo>
                  <a:lnTo>
                    <a:pt x="52" y="3"/>
                  </a:lnTo>
                  <a:lnTo>
                    <a:pt x="52" y="2"/>
                  </a:lnTo>
                  <a:lnTo>
                    <a:pt x="50" y="0"/>
                  </a:lnTo>
                  <a:lnTo>
                    <a:pt x="49" y="0"/>
                  </a:lnTo>
                  <a:lnTo>
                    <a:pt x="47" y="0"/>
                  </a:lnTo>
                  <a:lnTo>
                    <a:pt x="45" y="1"/>
                  </a:lnTo>
                  <a:lnTo>
                    <a:pt x="44" y="2"/>
                  </a:lnTo>
                  <a:lnTo>
                    <a:pt x="44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28" name="Freeform 826"/>
            <p:cNvSpPr/>
            <p:nvPr/>
          </p:nvSpPr>
          <p:spPr bwMode="auto">
            <a:xfrm>
              <a:off x="6746875" y="1463675"/>
              <a:ext cx="23813" cy="41275"/>
            </a:xfrm>
            <a:custGeom>
              <a:avLst/>
              <a:gdLst/>
              <a:ahLst/>
              <a:cxnLst>
                <a:cxn ang="0">
                  <a:pos x="39" y="1"/>
                </a:cxn>
                <a:cxn ang="0">
                  <a:pos x="39" y="1"/>
                </a:cxn>
                <a:cxn ang="0">
                  <a:pos x="32" y="10"/>
                </a:cxn>
                <a:cxn ang="0">
                  <a:pos x="27" y="18"/>
                </a:cxn>
                <a:cxn ang="0">
                  <a:pos x="22" y="27"/>
                </a:cxn>
                <a:cxn ang="0">
                  <a:pos x="18" y="35"/>
                </a:cxn>
                <a:cxn ang="0">
                  <a:pos x="9" y="54"/>
                </a:cxn>
                <a:cxn ang="0">
                  <a:pos x="5" y="63"/>
                </a:cxn>
                <a:cxn ang="0">
                  <a:pos x="0" y="73"/>
                </a:cxn>
                <a:cxn ang="0">
                  <a:pos x="0" y="73"/>
                </a:cxn>
                <a:cxn ang="0">
                  <a:pos x="0" y="74"/>
                </a:cxn>
                <a:cxn ang="0">
                  <a:pos x="0" y="76"/>
                </a:cxn>
                <a:cxn ang="0">
                  <a:pos x="1" y="78"/>
                </a:cxn>
                <a:cxn ang="0">
                  <a:pos x="2" y="79"/>
                </a:cxn>
                <a:cxn ang="0">
                  <a:pos x="3" y="79"/>
                </a:cxn>
                <a:cxn ang="0">
                  <a:pos x="5" y="79"/>
                </a:cxn>
                <a:cxn ang="0">
                  <a:pos x="7" y="79"/>
                </a:cxn>
                <a:cxn ang="0">
                  <a:pos x="8" y="77"/>
                </a:cxn>
                <a:cxn ang="0">
                  <a:pos x="8" y="77"/>
                </a:cxn>
                <a:cxn ang="0">
                  <a:pos x="13" y="68"/>
                </a:cxn>
                <a:cxn ang="0">
                  <a:pos x="18" y="59"/>
                </a:cxn>
                <a:cxn ang="0">
                  <a:pos x="26" y="42"/>
                </a:cxn>
                <a:cxn ang="0">
                  <a:pos x="30" y="32"/>
                </a:cxn>
                <a:cxn ang="0">
                  <a:pos x="34" y="24"/>
                </a:cxn>
                <a:cxn ang="0">
                  <a:pos x="39" y="16"/>
                </a:cxn>
                <a:cxn ang="0">
                  <a:pos x="45" y="8"/>
                </a:cxn>
                <a:cxn ang="0">
                  <a:pos x="45" y="8"/>
                </a:cxn>
                <a:cxn ang="0">
                  <a:pos x="46" y="6"/>
                </a:cxn>
                <a:cxn ang="0">
                  <a:pos x="46" y="4"/>
                </a:cxn>
                <a:cxn ang="0">
                  <a:pos x="46" y="3"/>
                </a:cxn>
                <a:cxn ang="0">
                  <a:pos x="45" y="1"/>
                </a:cxn>
                <a:cxn ang="0">
                  <a:pos x="44" y="0"/>
                </a:cxn>
                <a:cxn ang="0">
                  <a:pos x="42" y="0"/>
                </a:cxn>
                <a:cxn ang="0">
                  <a:pos x="40" y="0"/>
                </a:cxn>
                <a:cxn ang="0">
                  <a:pos x="39" y="1"/>
                </a:cxn>
                <a:cxn ang="0">
                  <a:pos x="39" y="1"/>
                </a:cxn>
              </a:cxnLst>
              <a:rect l="0" t="0" r="r" b="b"/>
              <a:pathLst>
                <a:path w="46" h="79">
                  <a:moveTo>
                    <a:pt x="39" y="1"/>
                  </a:moveTo>
                  <a:lnTo>
                    <a:pt x="39" y="1"/>
                  </a:lnTo>
                  <a:lnTo>
                    <a:pt x="32" y="10"/>
                  </a:lnTo>
                  <a:lnTo>
                    <a:pt x="27" y="18"/>
                  </a:lnTo>
                  <a:lnTo>
                    <a:pt x="22" y="27"/>
                  </a:lnTo>
                  <a:lnTo>
                    <a:pt x="18" y="35"/>
                  </a:lnTo>
                  <a:lnTo>
                    <a:pt x="9" y="54"/>
                  </a:lnTo>
                  <a:lnTo>
                    <a:pt x="5" y="63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0" y="74"/>
                  </a:lnTo>
                  <a:lnTo>
                    <a:pt x="0" y="76"/>
                  </a:lnTo>
                  <a:lnTo>
                    <a:pt x="1" y="78"/>
                  </a:lnTo>
                  <a:lnTo>
                    <a:pt x="2" y="79"/>
                  </a:lnTo>
                  <a:lnTo>
                    <a:pt x="3" y="79"/>
                  </a:lnTo>
                  <a:lnTo>
                    <a:pt x="5" y="79"/>
                  </a:lnTo>
                  <a:lnTo>
                    <a:pt x="7" y="79"/>
                  </a:lnTo>
                  <a:lnTo>
                    <a:pt x="8" y="77"/>
                  </a:lnTo>
                  <a:lnTo>
                    <a:pt x="8" y="77"/>
                  </a:lnTo>
                  <a:lnTo>
                    <a:pt x="13" y="68"/>
                  </a:lnTo>
                  <a:lnTo>
                    <a:pt x="18" y="59"/>
                  </a:lnTo>
                  <a:lnTo>
                    <a:pt x="26" y="42"/>
                  </a:lnTo>
                  <a:lnTo>
                    <a:pt x="30" y="32"/>
                  </a:lnTo>
                  <a:lnTo>
                    <a:pt x="34" y="24"/>
                  </a:lnTo>
                  <a:lnTo>
                    <a:pt x="39" y="16"/>
                  </a:lnTo>
                  <a:lnTo>
                    <a:pt x="45" y="8"/>
                  </a:lnTo>
                  <a:lnTo>
                    <a:pt x="45" y="8"/>
                  </a:lnTo>
                  <a:lnTo>
                    <a:pt x="46" y="6"/>
                  </a:lnTo>
                  <a:lnTo>
                    <a:pt x="46" y="4"/>
                  </a:lnTo>
                  <a:lnTo>
                    <a:pt x="46" y="3"/>
                  </a:lnTo>
                  <a:lnTo>
                    <a:pt x="45" y="1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39" y="1"/>
                  </a:lnTo>
                  <a:lnTo>
                    <a:pt x="39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29" name="Freeform 827"/>
            <p:cNvSpPr/>
            <p:nvPr/>
          </p:nvSpPr>
          <p:spPr bwMode="auto">
            <a:xfrm>
              <a:off x="6792913" y="1493838"/>
              <a:ext cx="9525" cy="7938"/>
            </a:xfrm>
            <a:custGeom>
              <a:avLst/>
              <a:gdLst/>
              <a:ahLst/>
              <a:cxnLst>
                <a:cxn ang="0">
                  <a:pos x="8" y="1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1" y="9"/>
                </a:cxn>
                <a:cxn ang="0">
                  <a:pos x="0" y="11"/>
                </a:cxn>
                <a:cxn ang="0">
                  <a:pos x="1" y="13"/>
                </a:cxn>
                <a:cxn ang="0">
                  <a:pos x="2" y="14"/>
                </a:cxn>
                <a:cxn ang="0">
                  <a:pos x="3" y="16"/>
                </a:cxn>
                <a:cxn ang="0">
                  <a:pos x="5" y="16"/>
                </a:cxn>
                <a:cxn ang="0">
                  <a:pos x="7" y="16"/>
                </a:cxn>
                <a:cxn ang="0">
                  <a:pos x="8" y="14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5" y="6"/>
                </a:cxn>
                <a:cxn ang="0">
                  <a:pos x="16" y="5"/>
                </a:cxn>
                <a:cxn ang="0">
                  <a:pos x="15" y="3"/>
                </a:cxn>
                <a:cxn ang="0">
                  <a:pos x="14" y="1"/>
                </a:cxn>
                <a:cxn ang="0">
                  <a:pos x="13" y="0"/>
                </a:cxn>
                <a:cxn ang="0">
                  <a:pos x="11" y="0"/>
                </a:cxn>
                <a:cxn ang="0">
                  <a:pos x="9" y="0"/>
                </a:cxn>
                <a:cxn ang="0">
                  <a:pos x="8" y="1"/>
                </a:cxn>
                <a:cxn ang="0">
                  <a:pos x="8" y="1"/>
                </a:cxn>
              </a:cxnLst>
              <a:rect l="0" t="0" r="r" b="b"/>
              <a:pathLst>
                <a:path w="16" h="16">
                  <a:moveTo>
                    <a:pt x="8" y="1"/>
                  </a:moveTo>
                  <a:lnTo>
                    <a:pt x="2" y="8"/>
                  </a:lnTo>
                  <a:lnTo>
                    <a:pt x="2" y="8"/>
                  </a:lnTo>
                  <a:lnTo>
                    <a:pt x="1" y="9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2" y="14"/>
                  </a:lnTo>
                  <a:lnTo>
                    <a:pt x="3" y="16"/>
                  </a:lnTo>
                  <a:lnTo>
                    <a:pt x="5" y="16"/>
                  </a:lnTo>
                  <a:lnTo>
                    <a:pt x="7" y="16"/>
                  </a:lnTo>
                  <a:lnTo>
                    <a:pt x="8" y="14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5" y="6"/>
                  </a:lnTo>
                  <a:lnTo>
                    <a:pt x="16" y="5"/>
                  </a:lnTo>
                  <a:lnTo>
                    <a:pt x="15" y="3"/>
                  </a:lnTo>
                  <a:lnTo>
                    <a:pt x="14" y="1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9" y="0"/>
                  </a:lnTo>
                  <a:lnTo>
                    <a:pt x="8" y="1"/>
                  </a:lnTo>
                  <a:lnTo>
                    <a:pt x="8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30" name="Freeform 828"/>
            <p:cNvSpPr>
              <a:spLocks noEditPoints="1"/>
            </p:cNvSpPr>
            <p:nvPr/>
          </p:nvSpPr>
          <p:spPr bwMode="auto">
            <a:xfrm>
              <a:off x="6208713" y="1243013"/>
              <a:ext cx="706438" cy="620713"/>
            </a:xfrm>
            <a:custGeom>
              <a:avLst/>
              <a:gdLst/>
              <a:ahLst/>
              <a:cxnLst>
                <a:cxn ang="0">
                  <a:pos x="1208" y="1175"/>
                </a:cxn>
                <a:cxn ang="0">
                  <a:pos x="1095" y="1131"/>
                </a:cxn>
                <a:cxn ang="0">
                  <a:pos x="938" y="1062"/>
                </a:cxn>
                <a:cxn ang="0">
                  <a:pos x="899" y="1051"/>
                </a:cxn>
                <a:cxn ang="0">
                  <a:pos x="728" y="1088"/>
                </a:cxn>
                <a:cxn ang="0">
                  <a:pos x="531" y="1080"/>
                </a:cxn>
                <a:cxn ang="0">
                  <a:pos x="322" y="1026"/>
                </a:cxn>
                <a:cxn ang="0">
                  <a:pos x="161" y="920"/>
                </a:cxn>
                <a:cxn ang="0">
                  <a:pos x="51" y="762"/>
                </a:cxn>
                <a:cxn ang="0">
                  <a:pos x="8" y="609"/>
                </a:cxn>
                <a:cxn ang="0">
                  <a:pos x="4" y="424"/>
                </a:cxn>
                <a:cxn ang="0">
                  <a:pos x="39" y="285"/>
                </a:cxn>
                <a:cxn ang="0">
                  <a:pos x="97" y="185"/>
                </a:cxn>
                <a:cxn ang="0">
                  <a:pos x="167" y="114"/>
                </a:cxn>
                <a:cxn ang="0">
                  <a:pos x="255" y="62"/>
                </a:cxn>
                <a:cxn ang="0">
                  <a:pos x="439" y="14"/>
                </a:cxn>
                <a:cxn ang="0">
                  <a:pos x="700" y="5"/>
                </a:cxn>
                <a:cxn ang="0">
                  <a:pos x="714" y="7"/>
                </a:cxn>
                <a:cxn ang="0">
                  <a:pos x="803" y="0"/>
                </a:cxn>
                <a:cxn ang="0">
                  <a:pos x="994" y="43"/>
                </a:cxn>
                <a:cxn ang="0">
                  <a:pos x="1175" y="156"/>
                </a:cxn>
                <a:cxn ang="0">
                  <a:pos x="1247" y="243"/>
                </a:cxn>
                <a:cxn ang="0">
                  <a:pos x="1289" y="328"/>
                </a:cxn>
                <a:cxn ang="0">
                  <a:pos x="1324" y="456"/>
                </a:cxn>
                <a:cxn ang="0">
                  <a:pos x="1336" y="593"/>
                </a:cxn>
                <a:cxn ang="0">
                  <a:pos x="1319" y="726"/>
                </a:cxn>
                <a:cxn ang="0">
                  <a:pos x="1266" y="842"/>
                </a:cxn>
                <a:cxn ang="0">
                  <a:pos x="1204" y="907"/>
                </a:cxn>
                <a:cxn ang="0">
                  <a:pos x="1205" y="990"/>
                </a:cxn>
                <a:cxn ang="0">
                  <a:pos x="1239" y="1150"/>
                </a:cxn>
                <a:cxn ang="0">
                  <a:pos x="1234" y="1167"/>
                </a:cxn>
                <a:cxn ang="0">
                  <a:pos x="912" y="999"/>
                </a:cxn>
                <a:cxn ang="0">
                  <a:pos x="967" y="1032"/>
                </a:cxn>
                <a:cxn ang="0">
                  <a:pos x="1119" y="1098"/>
                </a:cxn>
                <a:cxn ang="0">
                  <a:pos x="1181" y="1067"/>
                </a:cxn>
                <a:cxn ang="0">
                  <a:pos x="1156" y="912"/>
                </a:cxn>
                <a:cxn ang="0">
                  <a:pos x="1170" y="893"/>
                </a:cxn>
                <a:cxn ang="0">
                  <a:pos x="1193" y="864"/>
                </a:cxn>
                <a:cxn ang="0">
                  <a:pos x="1262" y="762"/>
                </a:cxn>
                <a:cxn ang="0">
                  <a:pos x="1294" y="636"/>
                </a:cxn>
                <a:cxn ang="0">
                  <a:pos x="1293" y="502"/>
                </a:cxn>
                <a:cxn ang="0">
                  <a:pos x="1265" y="373"/>
                </a:cxn>
                <a:cxn ang="0">
                  <a:pos x="1214" y="265"/>
                </a:cxn>
                <a:cxn ang="0">
                  <a:pos x="1124" y="168"/>
                </a:cxn>
                <a:cxn ang="0">
                  <a:pos x="962" y="75"/>
                </a:cxn>
                <a:cxn ang="0">
                  <a:pos x="786" y="39"/>
                </a:cxn>
                <a:cxn ang="0">
                  <a:pos x="705" y="49"/>
                </a:cxn>
                <a:cxn ang="0">
                  <a:pos x="686" y="45"/>
                </a:cxn>
                <a:cxn ang="0">
                  <a:pos x="459" y="52"/>
                </a:cxn>
                <a:cxn ang="0">
                  <a:pos x="295" y="89"/>
                </a:cxn>
                <a:cxn ang="0">
                  <a:pos x="184" y="153"/>
                </a:cxn>
                <a:cxn ang="0">
                  <a:pos x="109" y="238"/>
                </a:cxn>
                <a:cxn ang="0">
                  <a:pos x="62" y="340"/>
                </a:cxn>
                <a:cxn ang="0">
                  <a:pos x="40" y="448"/>
                </a:cxn>
                <a:cxn ang="0">
                  <a:pos x="55" y="647"/>
                </a:cxn>
                <a:cxn ang="0">
                  <a:pos x="121" y="805"/>
                </a:cxn>
                <a:cxn ang="0">
                  <a:pos x="251" y="941"/>
                </a:cxn>
                <a:cxn ang="0">
                  <a:pos x="434" y="1017"/>
                </a:cxn>
                <a:cxn ang="0">
                  <a:pos x="592" y="1043"/>
                </a:cxn>
                <a:cxn ang="0">
                  <a:pos x="736" y="1045"/>
                </a:cxn>
                <a:cxn ang="0">
                  <a:pos x="890" y="1012"/>
                </a:cxn>
                <a:cxn ang="0">
                  <a:pos x="900" y="1005"/>
                </a:cxn>
              </a:cxnLst>
              <a:rect l="0" t="0" r="r" b="b"/>
              <a:pathLst>
                <a:path w="1336" h="1175">
                  <a:moveTo>
                    <a:pt x="1214" y="1175"/>
                  </a:moveTo>
                  <a:lnTo>
                    <a:pt x="1214" y="1175"/>
                  </a:lnTo>
                  <a:lnTo>
                    <a:pt x="1210" y="1175"/>
                  </a:lnTo>
                  <a:lnTo>
                    <a:pt x="1209" y="1175"/>
                  </a:lnTo>
                  <a:lnTo>
                    <a:pt x="1208" y="1175"/>
                  </a:lnTo>
                  <a:lnTo>
                    <a:pt x="1208" y="1175"/>
                  </a:lnTo>
                  <a:lnTo>
                    <a:pt x="1202" y="1174"/>
                  </a:lnTo>
                  <a:lnTo>
                    <a:pt x="1198" y="1173"/>
                  </a:lnTo>
                  <a:lnTo>
                    <a:pt x="1198" y="1173"/>
                  </a:lnTo>
                  <a:lnTo>
                    <a:pt x="1172" y="1162"/>
                  </a:lnTo>
                  <a:lnTo>
                    <a:pt x="1147" y="1152"/>
                  </a:lnTo>
                  <a:lnTo>
                    <a:pt x="1095" y="1131"/>
                  </a:lnTo>
                  <a:lnTo>
                    <a:pt x="1095" y="1131"/>
                  </a:lnTo>
                  <a:lnTo>
                    <a:pt x="1050" y="1113"/>
                  </a:lnTo>
                  <a:lnTo>
                    <a:pt x="1005" y="1095"/>
                  </a:lnTo>
                  <a:lnTo>
                    <a:pt x="982" y="1084"/>
                  </a:lnTo>
                  <a:lnTo>
                    <a:pt x="960" y="1073"/>
                  </a:lnTo>
                  <a:lnTo>
                    <a:pt x="938" y="1062"/>
                  </a:lnTo>
                  <a:lnTo>
                    <a:pt x="918" y="1048"/>
                  </a:lnTo>
                  <a:lnTo>
                    <a:pt x="911" y="1044"/>
                  </a:lnTo>
                  <a:lnTo>
                    <a:pt x="904" y="1048"/>
                  </a:lnTo>
                  <a:lnTo>
                    <a:pt x="904" y="1048"/>
                  </a:lnTo>
                  <a:lnTo>
                    <a:pt x="899" y="1051"/>
                  </a:lnTo>
                  <a:lnTo>
                    <a:pt x="899" y="1051"/>
                  </a:lnTo>
                  <a:lnTo>
                    <a:pt x="873" y="1061"/>
                  </a:lnTo>
                  <a:lnTo>
                    <a:pt x="847" y="1068"/>
                  </a:lnTo>
                  <a:lnTo>
                    <a:pt x="819" y="1075"/>
                  </a:lnTo>
                  <a:lnTo>
                    <a:pt x="789" y="1080"/>
                  </a:lnTo>
                  <a:lnTo>
                    <a:pt x="759" y="1084"/>
                  </a:lnTo>
                  <a:lnTo>
                    <a:pt x="728" y="1088"/>
                  </a:lnTo>
                  <a:lnTo>
                    <a:pt x="696" y="1090"/>
                  </a:lnTo>
                  <a:lnTo>
                    <a:pt x="664" y="1090"/>
                  </a:lnTo>
                  <a:lnTo>
                    <a:pt x="664" y="1090"/>
                  </a:lnTo>
                  <a:lnTo>
                    <a:pt x="620" y="1089"/>
                  </a:lnTo>
                  <a:lnTo>
                    <a:pt x="576" y="1086"/>
                  </a:lnTo>
                  <a:lnTo>
                    <a:pt x="531" y="1080"/>
                  </a:lnTo>
                  <a:lnTo>
                    <a:pt x="488" y="1073"/>
                  </a:lnTo>
                  <a:lnTo>
                    <a:pt x="445" y="1064"/>
                  </a:lnTo>
                  <a:lnTo>
                    <a:pt x="402" y="1052"/>
                  </a:lnTo>
                  <a:lnTo>
                    <a:pt x="361" y="1040"/>
                  </a:lnTo>
                  <a:lnTo>
                    <a:pt x="322" y="1026"/>
                  </a:lnTo>
                  <a:lnTo>
                    <a:pt x="322" y="1026"/>
                  </a:lnTo>
                  <a:lnTo>
                    <a:pt x="292" y="1012"/>
                  </a:lnTo>
                  <a:lnTo>
                    <a:pt x="263" y="997"/>
                  </a:lnTo>
                  <a:lnTo>
                    <a:pt x="235" y="980"/>
                  </a:lnTo>
                  <a:lnTo>
                    <a:pt x="209" y="962"/>
                  </a:lnTo>
                  <a:lnTo>
                    <a:pt x="184" y="942"/>
                  </a:lnTo>
                  <a:lnTo>
                    <a:pt x="161" y="920"/>
                  </a:lnTo>
                  <a:lnTo>
                    <a:pt x="138" y="898"/>
                  </a:lnTo>
                  <a:lnTo>
                    <a:pt x="117" y="873"/>
                  </a:lnTo>
                  <a:lnTo>
                    <a:pt x="99" y="847"/>
                  </a:lnTo>
                  <a:lnTo>
                    <a:pt x="81" y="820"/>
                  </a:lnTo>
                  <a:lnTo>
                    <a:pt x="66" y="792"/>
                  </a:lnTo>
                  <a:lnTo>
                    <a:pt x="51" y="762"/>
                  </a:lnTo>
                  <a:lnTo>
                    <a:pt x="39" y="732"/>
                  </a:lnTo>
                  <a:lnTo>
                    <a:pt x="28" y="700"/>
                  </a:lnTo>
                  <a:lnTo>
                    <a:pt x="19" y="668"/>
                  </a:lnTo>
                  <a:lnTo>
                    <a:pt x="12" y="634"/>
                  </a:lnTo>
                  <a:lnTo>
                    <a:pt x="12" y="634"/>
                  </a:lnTo>
                  <a:lnTo>
                    <a:pt x="8" y="609"/>
                  </a:lnTo>
                  <a:lnTo>
                    <a:pt x="5" y="582"/>
                  </a:lnTo>
                  <a:lnTo>
                    <a:pt x="2" y="554"/>
                  </a:lnTo>
                  <a:lnTo>
                    <a:pt x="1" y="524"/>
                  </a:lnTo>
                  <a:lnTo>
                    <a:pt x="0" y="492"/>
                  </a:lnTo>
                  <a:lnTo>
                    <a:pt x="1" y="459"/>
                  </a:lnTo>
                  <a:lnTo>
                    <a:pt x="4" y="424"/>
                  </a:lnTo>
                  <a:lnTo>
                    <a:pt x="9" y="389"/>
                  </a:lnTo>
                  <a:lnTo>
                    <a:pt x="16" y="354"/>
                  </a:lnTo>
                  <a:lnTo>
                    <a:pt x="21" y="337"/>
                  </a:lnTo>
                  <a:lnTo>
                    <a:pt x="26" y="320"/>
                  </a:lnTo>
                  <a:lnTo>
                    <a:pt x="33" y="303"/>
                  </a:lnTo>
                  <a:lnTo>
                    <a:pt x="39" y="285"/>
                  </a:lnTo>
                  <a:lnTo>
                    <a:pt x="46" y="267"/>
                  </a:lnTo>
                  <a:lnTo>
                    <a:pt x="54" y="251"/>
                  </a:lnTo>
                  <a:lnTo>
                    <a:pt x="64" y="234"/>
                  </a:lnTo>
                  <a:lnTo>
                    <a:pt x="74" y="218"/>
                  </a:lnTo>
                  <a:lnTo>
                    <a:pt x="84" y="201"/>
                  </a:lnTo>
                  <a:lnTo>
                    <a:pt x="97" y="185"/>
                  </a:lnTo>
                  <a:lnTo>
                    <a:pt x="109" y="169"/>
                  </a:lnTo>
                  <a:lnTo>
                    <a:pt x="123" y="154"/>
                  </a:lnTo>
                  <a:lnTo>
                    <a:pt x="138" y="139"/>
                  </a:lnTo>
                  <a:lnTo>
                    <a:pt x="153" y="125"/>
                  </a:lnTo>
                  <a:lnTo>
                    <a:pt x="153" y="125"/>
                  </a:lnTo>
                  <a:lnTo>
                    <a:pt x="167" y="114"/>
                  </a:lnTo>
                  <a:lnTo>
                    <a:pt x="180" y="103"/>
                  </a:lnTo>
                  <a:lnTo>
                    <a:pt x="195" y="94"/>
                  </a:lnTo>
                  <a:lnTo>
                    <a:pt x="209" y="86"/>
                  </a:lnTo>
                  <a:lnTo>
                    <a:pt x="224" y="76"/>
                  </a:lnTo>
                  <a:lnTo>
                    <a:pt x="239" y="69"/>
                  </a:lnTo>
                  <a:lnTo>
                    <a:pt x="255" y="62"/>
                  </a:lnTo>
                  <a:lnTo>
                    <a:pt x="270" y="56"/>
                  </a:lnTo>
                  <a:lnTo>
                    <a:pt x="303" y="43"/>
                  </a:lnTo>
                  <a:lnTo>
                    <a:pt x="336" y="34"/>
                  </a:lnTo>
                  <a:lnTo>
                    <a:pt x="369" y="26"/>
                  </a:lnTo>
                  <a:lnTo>
                    <a:pt x="403" y="20"/>
                  </a:lnTo>
                  <a:lnTo>
                    <a:pt x="439" y="14"/>
                  </a:lnTo>
                  <a:lnTo>
                    <a:pt x="473" y="11"/>
                  </a:lnTo>
                  <a:lnTo>
                    <a:pt x="507" y="8"/>
                  </a:lnTo>
                  <a:lnTo>
                    <a:pt x="541" y="6"/>
                  </a:lnTo>
                  <a:lnTo>
                    <a:pt x="607" y="5"/>
                  </a:lnTo>
                  <a:lnTo>
                    <a:pt x="669" y="5"/>
                  </a:lnTo>
                  <a:lnTo>
                    <a:pt x="700" y="5"/>
                  </a:lnTo>
                  <a:lnTo>
                    <a:pt x="700" y="5"/>
                  </a:lnTo>
                  <a:lnTo>
                    <a:pt x="704" y="5"/>
                  </a:lnTo>
                  <a:lnTo>
                    <a:pt x="708" y="6"/>
                  </a:lnTo>
                  <a:lnTo>
                    <a:pt x="711" y="7"/>
                  </a:lnTo>
                  <a:lnTo>
                    <a:pt x="714" y="7"/>
                  </a:lnTo>
                  <a:lnTo>
                    <a:pt x="714" y="7"/>
                  </a:lnTo>
                  <a:lnTo>
                    <a:pt x="732" y="4"/>
                  </a:lnTo>
                  <a:lnTo>
                    <a:pt x="749" y="2"/>
                  </a:lnTo>
                  <a:lnTo>
                    <a:pt x="768" y="1"/>
                  </a:lnTo>
                  <a:lnTo>
                    <a:pt x="787" y="0"/>
                  </a:lnTo>
                  <a:lnTo>
                    <a:pt x="787" y="0"/>
                  </a:lnTo>
                  <a:lnTo>
                    <a:pt x="803" y="0"/>
                  </a:lnTo>
                  <a:lnTo>
                    <a:pt x="821" y="1"/>
                  </a:lnTo>
                  <a:lnTo>
                    <a:pt x="856" y="5"/>
                  </a:lnTo>
                  <a:lnTo>
                    <a:pt x="891" y="11"/>
                  </a:lnTo>
                  <a:lnTo>
                    <a:pt x="926" y="21"/>
                  </a:lnTo>
                  <a:lnTo>
                    <a:pt x="960" y="31"/>
                  </a:lnTo>
                  <a:lnTo>
                    <a:pt x="994" y="43"/>
                  </a:lnTo>
                  <a:lnTo>
                    <a:pt x="1028" y="59"/>
                  </a:lnTo>
                  <a:lnTo>
                    <a:pt x="1060" y="75"/>
                  </a:lnTo>
                  <a:lnTo>
                    <a:pt x="1091" y="93"/>
                  </a:lnTo>
                  <a:lnTo>
                    <a:pt x="1121" y="112"/>
                  </a:lnTo>
                  <a:lnTo>
                    <a:pt x="1149" y="134"/>
                  </a:lnTo>
                  <a:lnTo>
                    <a:pt x="1175" y="156"/>
                  </a:lnTo>
                  <a:lnTo>
                    <a:pt x="1199" y="180"/>
                  </a:lnTo>
                  <a:lnTo>
                    <a:pt x="1210" y="192"/>
                  </a:lnTo>
                  <a:lnTo>
                    <a:pt x="1220" y="204"/>
                  </a:lnTo>
                  <a:lnTo>
                    <a:pt x="1230" y="217"/>
                  </a:lnTo>
                  <a:lnTo>
                    <a:pt x="1239" y="229"/>
                  </a:lnTo>
                  <a:lnTo>
                    <a:pt x="1247" y="243"/>
                  </a:lnTo>
                  <a:lnTo>
                    <a:pt x="1256" y="255"/>
                  </a:lnTo>
                  <a:lnTo>
                    <a:pt x="1256" y="255"/>
                  </a:lnTo>
                  <a:lnTo>
                    <a:pt x="1264" y="273"/>
                  </a:lnTo>
                  <a:lnTo>
                    <a:pt x="1272" y="290"/>
                  </a:lnTo>
                  <a:lnTo>
                    <a:pt x="1280" y="310"/>
                  </a:lnTo>
                  <a:lnTo>
                    <a:pt x="1289" y="328"/>
                  </a:lnTo>
                  <a:lnTo>
                    <a:pt x="1296" y="349"/>
                  </a:lnTo>
                  <a:lnTo>
                    <a:pt x="1302" y="370"/>
                  </a:lnTo>
                  <a:lnTo>
                    <a:pt x="1308" y="390"/>
                  </a:lnTo>
                  <a:lnTo>
                    <a:pt x="1314" y="412"/>
                  </a:lnTo>
                  <a:lnTo>
                    <a:pt x="1320" y="434"/>
                  </a:lnTo>
                  <a:lnTo>
                    <a:pt x="1324" y="456"/>
                  </a:lnTo>
                  <a:lnTo>
                    <a:pt x="1328" y="478"/>
                  </a:lnTo>
                  <a:lnTo>
                    <a:pt x="1331" y="501"/>
                  </a:lnTo>
                  <a:lnTo>
                    <a:pt x="1333" y="524"/>
                  </a:lnTo>
                  <a:lnTo>
                    <a:pt x="1335" y="547"/>
                  </a:lnTo>
                  <a:lnTo>
                    <a:pt x="1336" y="570"/>
                  </a:lnTo>
                  <a:lnTo>
                    <a:pt x="1336" y="593"/>
                  </a:lnTo>
                  <a:lnTo>
                    <a:pt x="1335" y="616"/>
                  </a:lnTo>
                  <a:lnTo>
                    <a:pt x="1334" y="638"/>
                  </a:lnTo>
                  <a:lnTo>
                    <a:pt x="1332" y="660"/>
                  </a:lnTo>
                  <a:lnTo>
                    <a:pt x="1328" y="683"/>
                  </a:lnTo>
                  <a:lnTo>
                    <a:pt x="1324" y="704"/>
                  </a:lnTo>
                  <a:lnTo>
                    <a:pt x="1319" y="726"/>
                  </a:lnTo>
                  <a:lnTo>
                    <a:pt x="1312" y="747"/>
                  </a:lnTo>
                  <a:lnTo>
                    <a:pt x="1305" y="767"/>
                  </a:lnTo>
                  <a:lnTo>
                    <a:pt x="1297" y="787"/>
                  </a:lnTo>
                  <a:lnTo>
                    <a:pt x="1288" y="806"/>
                  </a:lnTo>
                  <a:lnTo>
                    <a:pt x="1277" y="824"/>
                  </a:lnTo>
                  <a:lnTo>
                    <a:pt x="1266" y="842"/>
                  </a:lnTo>
                  <a:lnTo>
                    <a:pt x="1253" y="859"/>
                  </a:lnTo>
                  <a:lnTo>
                    <a:pt x="1239" y="875"/>
                  </a:lnTo>
                  <a:lnTo>
                    <a:pt x="1225" y="890"/>
                  </a:lnTo>
                  <a:lnTo>
                    <a:pt x="1208" y="904"/>
                  </a:lnTo>
                  <a:lnTo>
                    <a:pt x="1208" y="904"/>
                  </a:lnTo>
                  <a:lnTo>
                    <a:pt x="1204" y="907"/>
                  </a:lnTo>
                  <a:lnTo>
                    <a:pt x="1197" y="911"/>
                  </a:lnTo>
                  <a:lnTo>
                    <a:pt x="1197" y="918"/>
                  </a:lnTo>
                  <a:lnTo>
                    <a:pt x="1197" y="918"/>
                  </a:lnTo>
                  <a:lnTo>
                    <a:pt x="1198" y="937"/>
                  </a:lnTo>
                  <a:lnTo>
                    <a:pt x="1200" y="954"/>
                  </a:lnTo>
                  <a:lnTo>
                    <a:pt x="1205" y="990"/>
                  </a:lnTo>
                  <a:lnTo>
                    <a:pt x="1212" y="1026"/>
                  </a:lnTo>
                  <a:lnTo>
                    <a:pt x="1220" y="1061"/>
                  </a:lnTo>
                  <a:lnTo>
                    <a:pt x="1220" y="1061"/>
                  </a:lnTo>
                  <a:lnTo>
                    <a:pt x="1231" y="1104"/>
                  </a:lnTo>
                  <a:lnTo>
                    <a:pt x="1235" y="1127"/>
                  </a:lnTo>
                  <a:lnTo>
                    <a:pt x="1239" y="1150"/>
                  </a:lnTo>
                  <a:lnTo>
                    <a:pt x="1239" y="1150"/>
                  </a:lnTo>
                  <a:lnTo>
                    <a:pt x="1239" y="1154"/>
                  </a:lnTo>
                  <a:lnTo>
                    <a:pt x="1238" y="1159"/>
                  </a:lnTo>
                  <a:lnTo>
                    <a:pt x="1236" y="1163"/>
                  </a:lnTo>
                  <a:lnTo>
                    <a:pt x="1234" y="1167"/>
                  </a:lnTo>
                  <a:lnTo>
                    <a:pt x="1234" y="1167"/>
                  </a:lnTo>
                  <a:lnTo>
                    <a:pt x="1230" y="1170"/>
                  </a:lnTo>
                  <a:lnTo>
                    <a:pt x="1225" y="1173"/>
                  </a:lnTo>
                  <a:lnTo>
                    <a:pt x="1219" y="1175"/>
                  </a:lnTo>
                  <a:lnTo>
                    <a:pt x="1214" y="1175"/>
                  </a:lnTo>
                  <a:lnTo>
                    <a:pt x="1214" y="1175"/>
                  </a:lnTo>
                  <a:close/>
                  <a:moveTo>
                    <a:pt x="912" y="999"/>
                  </a:moveTo>
                  <a:lnTo>
                    <a:pt x="912" y="999"/>
                  </a:lnTo>
                  <a:lnTo>
                    <a:pt x="916" y="1000"/>
                  </a:lnTo>
                  <a:lnTo>
                    <a:pt x="920" y="1003"/>
                  </a:lnTo>
                  <a:lnTo>
                    <a:pt x="920" y="1003"/>
                  </a:lnTo>
                  <a:lnTo>
                    <a:pt x="944" y="1018"/>
                  </a:lnTo>
                  <a:lnTo>
                    <a:pt x="967" y="1032"/>
                  </a:lnTo>
                  <a:lnTo>
                    <a:pt x="992" y="1045"/>
                  </a:lnTo>
                  <a:lnTo>
                    <a:pt x="1017" y="1057"/>
                  </a:lnTo>
                  <a:lnTo>
                    <a:pt x="1043" y="1068"/>
                  </a:lnTo>
                  <a:lnTo>
                    <a:pt x="1069" y="1078"/>
                  </a:lnTo>
                  <a:lnTo>
                    <a:pt x="1119" y="1098"/>
                  </a:lnTo>
                  <a:lnTo>
                    <a:pt x="1119" y="1098"/>
                  </a:lnTo>
                  <a:lnTo>
                    <a:pt x="1173" y="1120"/>
                  </a:lnTo>
                  <a:lnTo>
                    <a:pt x="1195" y="1128"/>
                  </a:lnTo>
                  <a:lnTo>
                    <a:pt x="1189" y="1105"/>
                  </a:lnTo>
                  <a:lnTo>
                    <a:pt x="1189" y="1105"/>
                  </a:lnTo>
                  <a:lnTo>
                    <a:pt x="1181" y="1067"/>
                  </a:lnTo>
                  <a:lnTo>
                    <a:pt x="1181" y="1067"/>
                  </a:lnTo>
                  <a:lnTo>
                    <a:pt x="1172" y="1029"/>
                  </a:lnTo>
                  <a:lnTo>
                    <a:pt x="1165" y="990"/>
                  </a:lnTo>
                  <a:lnTo>
                    <a:pt x="1162" y="971"/>
                  </a:lnTo>
                  <a:lnTo>
                    <a:pt x="1158" y="951"/>
                  </a:lnTo>
                  <a:lnTo>
                    <a:pt x="1157" y="932"/>
                  </a:lnTo>
                  <a:lnTo>
                    <a:pt x="1156" y="912"/>
                  </a:lnTo>
                  <a:lnTo>
                    <a:pt x="1156" y="912"/>
                  </a:lnTo>
                  <a:lnTo>
                    <a:pt x="1156" y="907"/>
                  </a:lnTo>
                  <a:lnTo>
                    <a:pt x="1158" y="903"/>
                  </a:lnTo>
                  <a:lnTo>
                    <a:pt x="1161" y="899"/>
                  </a:lnTo>
                  <a:lnTo>
                    <a:pt x="1165" y="896"/>
                  </a:lnTo>
                  <a:lnTo>
                    <a:pt x="1170" y="893"/>
                  </a:lnTo>
                  <a:lnTo>
                    <a:pt x="1171" y="887"/>
                  </a:lnTo>
                  <a:lnTo>
                    <a:pt x="1171" y="887"/>
                  </a:lnTo>
                  <a:lnTo>
                    <a:pt x="1173" y="882"/>
                  </a:lnTo>
                  <a:lnTo>
                    <a:pt x="1177" y="878"/>
                  </a:lnTo>
                  <a:lnTo>
                    <a:pt x="1177" y="878"/>
                  </a:lnTo>
                  <a:lnTo>
                    <a:pt x="1193" y="864"/>
                  </a:lnTo>
                  <a:lnTo>
                    <a:pt x="1207" y="849"/>
                  </a:lnTo>
                  <a:lnTo>
                    <a:pt x="1220" y="833"/>
                  </a:lnTo>
                  <a:lnTo>
                    <a:pt x="1233" y="817"/>
                  </a:lnTo>
                  <a:lnTo>
                    <a:pt x="1243" y="799"/>
                  </a:lnTo>
                  <a:lnTo>
                    <a:pt x="1253" y="782"/>
                  </a:lnTo>
                  <a:lnTo>
                    <a:pt x="1262" y="762"/>
                  </a:lnTo>
                  <a:lnTo>
                    <a:pt x="1270" y="743"/>
                  </a:lnTo>
                  <a:lnTo>
                    <a:pt x="1276" y="723"/>
                  </a:lnTo>
                  <a:lnTo>
                    <a:pt x="1282" y="701"/>
                  </a:lnTo>
                  <a:lnTo>
                    <a:pt x="1287" y="681"/>
                  </a:lnTo>
                  <a:lnTo>
                    <a:pt x="1291" y="659"/>
                  </a:lnTo>
                  <a:lnTo>
                    <a:pt x="1294" y="636"/>
                  </a:lnTo>
                  <a:lnTo>
                    <a:pt x="1296" y="614"/>
                  </a:lnTo>
                  <a:lnTo>
                    <a:pt x="1297" y="592"/>
                  </a:lnTo>
                  <a:lnTo>
                    <a:pt x="1297" y="569"/>
                  </a:lnTo>
                  <a:lnTo>
                    <a:pt x="1296" y="546"/>
                  </a:lnTo>
                  <a:lnTo>
                    <a:pt x="1295" y="525"/>
                  </a:lnTo>
                  <a:lnTo>
                    <a:pt x="1293" y="502"/>
                  </a:lnTo>
                  <a:lnTo>
                    <a:pt x="1290" y="479"/>
                  </a:lnTo>
                  <a:lnTo>
                    <a:pt x="1286" y="457"/>
                  </a:lnTo>
                  <a:lnTo>
                    <a:pt x="1281" y="436"/>
                  </a:lnTo>
                  <a:lnTo>
                    <a:pt x="1276" y="414"/>
                  </a:lnTo>
                  <a:lnTo>
                    <a:pt x="1271" y="393"/>
                  </a:lnTo>
                  <a:lnTo>
                    <a:pt x="1265" y="373"/>
                  </a:lnTo>
                  <a:lnTo>
                    <a:pt x="1258" y="353"/>
                  </a:lnTo>
                  <a:lnTo>
                    <a:pt x="1250" y="334"/>
                  </a:lnTo>
                  <a:lnTo>
                    <a:pt x="1242" y="316"/>
                  </a:lnTo>
                  <a:lnTo>
                    <a:pt x="1233" y="298"/>
                  </a:lnTo>
                  <a:lnTo>
                    <a:pt x="1225" y="281"/>
                  </a:lnTo>
                  <a:lnTo>
                    <a:pt x="1214" y="265"/>
                  </a:lnTo>
                  <a:lnTo>
                    <a:pt x="1205" y="251"/>
                  </a:lnTo>
                  <a:lnTo>
                    <a:pt x="1205" y="251"/>
                  </a:lnTo>
                  <a:lnTo>
                    <a:pt x="1187" y="229"/>
                  </a:lnTo>
                  <a:lnTo>
                    <a:pt x="1169" y="208"/>
                  </a:lnTo>
                  <a:lnTo>
                    <a:pt x="1147" y="187"/>
                  </a:lnTo>
                  <a:lnTo>
                    <a:pt x="1124" y="168"/>
                  </a:lnTo>
                  <a:lnTo>
                    <a:pt x="1101" y="150"/>
                  </a:lnTo>
                  <a:lnTo>
                    <a:pt x="1075" y="132"/>
                  </a:lnTo>
                  <a:lnTo>
                    <a:pt x="1048" y="116"/>
                  </a:lnTo>
                  <a:lnTo>
                    <a:pt x="1020" y="101"/>
                  </a:lnTo>
                  <a:lnTo>
                    <a:pt x="991" y="88"/>
                  </a:lnTo>
                  <a:lnTo>
                    <a:pt x="962" y="75"/>
                  </a:lnTo>
                  <a:lnTo>
                    <a:pt x="932" y="65"/>
                  </a:lnTo>
                  <a:lnTo>
                    <a:pt x="902" y="56"/>
                  </a:lnTo>
                  <a:lnTo>
                    <a:pt x="872" y="49"/>
                  </a:lnTo>
                  <a:lnTo>
                    <a:pt x="843" y="44"/>
                  </a:lnTo>
                  <a:lnTo>
                    <a:pt x="815" y="41"/>
                  </a:lnTo>
                  <a:lnTo>
                    <a:pt x="786" y="39"/>
                  </a:lnTo>
                  <a:lnTo>
                    <a:pt x="786" y="39"/>
                  </a:lnTo>
                  <a:lnTo>
                    <a:pt x="765" y="40"/>
                  </a:lnTo>
                  <a:lnTo>
                    <a:pt x="744" y="42"/>
                  </a:lnTo>
                  <a:lnTo>
                    <a:pt x="725" y="45"/>
                  </a:lnTo>
                  <a:lnTo>
                    <a:pt x="705" y="49"/>
                  </a:lnTo>
                  <a:lnTo>
                    <a:pt x="705" y="49"/>
                  </a:lnTo>
                  <a:lnTo>
                    <a:pt x="700" y="50"/>
                  </a:lnTo>
                  <a:lnTo>
                    <a:pt x="700" y="50"/>
                  </a:lnTo>
                  <a:lnTo>
                    <a:pt x="695" y="49"/>
                  </a:lnTo>
                  <a:lnTo>
                    <a:pt x="690" y="47"/>
                  </a:lnTo>
                  <a:lnTo>
                    <a:pt x="686" y="45"/>
                  </a:lnTo>
                  <a:lnTo>
                    <a:pt x="686" y="45"/>
                  </a:lnTo>
                  <a:lnTo>
                    <a:pt x="633" y="44"/>
                  </a:lnTo>
                  <a:lnTo>
                    <a:pt x="633" y="44"/>
                  </a:lnTo>
                  <a:lnTo>
                    <a:pt x="575" y="45"/>
                  </a:lnTo>
                  <a:lnTo>
                    <a:pt x="516" y="47"/>
                  </a:lnTo>
                  <a:lnTo>
                    <a:pt x="488" y="49"/>
                  </a:lnTo>
                  <a:lnTo>
                    <a:pt x="459" y="52"/>
                  </a:lnTo>
                  <a:lnTo>
                    <a:pt x="430" y="56"/>
                  </a:lnTo>
                  <a:lnTo>
                    <a:pt x="402" y="60"/>
                  </a:lnTo>
                  <a:lnTo>
                    <a:pt x="374" y="65"/>
                  </a:lnTo>
                  <a:lnTo>
                    <a:pt x="348" y="71"/>
                  </a:lnTo>
                  <a:lnTo>
                    <a:pt x="321" y="79"/>
                  </a:lnTo>
                  <a:lnTo>
                    <a:pt x="295" y="89"/>
                  </a:lnTo>
                  <a:lnTo>
                    <a:pt x="270" y="99"/>
                  </a:lnTo>
                  <a:lnTo>
                    <a:pt x="245" y="111"/>
                  </a:lnTo>
                  <a:lnTo>
                    <a:pt x="223" y="125"/>
                  </a:lnTo>
                  <a:lnTo>
                    <a:pt x="200" y="140"/>
                  </a:lnTo>
                  <a:lnTo>
                    <a:pt x="200" y="140"/>
                  </a:lnTo>
                  <a:lnTo>
                    <a:pt x="184" y="153"/>
                  </a:lnTo>
                  <a:lnTo>
                    <a:pt x="169" y="165"/>
                  </a:lnTo>
                  <a:lnTo>
                    <a:pt x="156" y="179"/>
                  </a:lnTo>
                  <a:lnTo>
                    <a:pt x="142" y="193"/>
                  </a:lnTo>
                  <a:lnTo>
                    <a:pt x="131" y="208"/>
                  </a:lnTo>
                  <a:lnTo>
                    <a:pt x="119" y="223"/>
                  </a:lnTo>
                  <a:lnTo>
                    <a:pt x="109" y="238"/>
                  </a:lnTo>
                  <a:lnTo>
                    <a:pt x="99" y="254"/>
                  </a:lnTo>
                  <a:lnTo>
                    <a:pt x="90" y="271"/>
                  </a:lnTo>
                  <a:lnTo>
                    <a:pt x="82" y="287"/>
                  </a:lnTo>
                  <a:lnTo>
                    <a:pt x="74" y="305"/>
                  </a:lnTo>
                  <a:lnTo>
                    <a:pt x="68" y="321"/>
                  </a:lnTo>
                  <a:lnTo>
                    <a:pt x="62" y="340"/>
                  </a:lnTo>
                  <a:lnTo>
                    <a:pt x="56" y="357"/>
                  </a:lnTo>
                  <a:lnTo>
                    <a:pt x="52" y="375"/>
                  </a:lnTo>
                  <a:lnTo>
                    <a:pt x="48" y="393"/>
                  </a:lnTo>
                  <a:lnTo>
                    <a:pt x="45" y="412"/>
                  </a:lnTo>
                  <a:lnTo>
                    <a:pt x="42" y="431"/>
                  </a:lnTo>
                  <a:lnTo>
                    <a:pt x="40" y="448"/>
                  </a:lnTo>
                  <a:lnTo>
                    <a:pt x="39" y="467"/>
                  </a:lnTo>
                  <a:lnTo>
                    <a:pt x="38" y="504"/>
                  </a:lnTo>
                  <a:lnTo>
                    <a:pt x="39" y="541"/>
                  </a:lnTo>
                  <a:lnTo>
                    <a:pt x="43" y="577"/>
                  </a:lnTo>
                  <a:lnTo>
                    <a:pt x="48" y="612"/>
                  </a:lnTo>
                  <a:lnTo>
                    <a:pt x="55" y="647"/>
                  </a:lnTo>
                  <a:lnTo>
                    <a:pt x="65" y="679"/>
                  </a:lnTo>
                  <a:lnTo>
                    <a:pt x="65" y="679"/>
                  </a:lnTo>
                  <a:lnTo>
                    <a:pt x="77" y="713"/>
                  </a:lnTo>
                  <a:lnTo>
                    <a:pt x="90" y="745"/>
                  </a:lnTo>
                  <a:lnTo>
                    <a:pt x="105" y="776"/>
                  </a:lnTo>
                  <a:lnTo>
                    <a:pt x="121" y="805"/>
                  </a:lnTo>
                  <a:lnTo>
                    <a:pt x="139" y="831"/>
                  </a:lnTo>
                  <a:lnTo>
                    <a:pt x="159" y="856"/>
                  </a:lnTo>
                  <a:lnTo>
                    <a:pt x="179" y="880"/>
                  </a:lnTo>
                  <a:lnTo>
                    <a:pt x="201" y="902"/>
                  </a:lnTo>
                  <a:lnTo>
                    <a:pt x="225" y="922"/>
                  </a:lnTo>
                  <a:lnTo>
                    <a:pt x="251" y="941"/>
                  </a:lnTo>
                  <a:lnTo>
                    <a:pt x="277" y="957"/>
                  </a:lnTo>
                  <a:lnTo>
                    <a:pt x="305" y="973"/>
                  </a:lnTo>
                  <a:lnTo>
                    <a:pt x="335" y="986"/>
                  </a:lnTo>
                  <a:lnTo>
                    <a:pt x="367" y="998"/>
                  </a:lnTo>
                  <a:lnTo>
                    <a:pt x="400" y="1008"/>
                  </a:lnTo>
                  <a:lnTo>
                    <a:pt x="434" y="1017"/>
                  </a:lnTo>
                  <a:lnTo>
                    <a:pt x="434" y="1017"/>
                  </a:lnTo>
                  <a:lnTo>
                    <a:pt x="468" y="1025"/>
                  </a:lnTo>
                  <a:lnTo>
                    <a:pt x="500" y="1031"/>
                  </a:lnTo>
                  <a:lnTo>
                    <a:pt x="533" y="1036"/>
                  </a:lnTo>
                  <a:lnTo>
                    <a:pt x="562" y="1040"/>
                  </a:lnTo>
                  <a:lnTo>
                    <a:pt x="592" y="1043"/>
                  </a:lnTo>
                  <a:lnTo>
                    <a:pt x="622" y="1045"/>
                  </a:lnTo>
                  <a:lnTo>
                    <a:pt x="650" y="1046"/>
                  </a:lnTo>
                  <a:lnTo>
                    <a:pt x="678" y="1047"/>
                  </a:lnTo>
                  <a:lnTo>
                    <a:pt x="678" y="1047"/>
                  </a:lnTo>
                  <a:lnTo>
                    <a:pt x="707" y="1046"/>
                  </a:lnTo>
                  <a:lnTo>
                    <a:pt x="736" y="1045"/>
                  </a:lnTo>
                  <a:lnTo>
                    <a:pt x="764" y="1042"/>
                  </a:lnTo>
                  <a:lnTo>
                    <a:pt x="791" y="1038"/>
                  </a:lnTo>
                  <a:lnTo>
                    <a:pt x="817" y="1033"/>
                  </a:lnTo>
                  <a:lnTo>
                    <a:pt x="842" y="1028"/>
                  </a:lnTo>
                  <a:lnTo>
                    <a:pt x="866" y="1020"/>
                  </a:lnTo>
                  <a:lnTo>
                    <a:pt x="890" y="1012"/>
                  </a:lnTo>
                  <a:lnTo>
                    <a:pt x="890" y="1012"/>
                  </a:lnTo>
                  <a:lnTo>
                    <a:pt x="892" y="1011"/>
                  </a:lnTo>
                  <a:lnTo>
                    <a:pt x="895" y="1010"/>
                  </a:lnTo>
                  <a:lnTo>
                    <a:pt x="897" y="1007"/>
                  </a:lnTo>
                  <a:lnTo>
                    <a:pt x="897" y="1007"/>
                  </a:lnTo>
                  <a:lnTo>
                    <a:pt x="900" y="1005"/>
                  </a:lnTo>
                  <a:lnTo>
                    <a:pt x="903" y="1002"/>
                  </a:lnTo>
                  <a:lnTo>
                    <a:pt x="912" y="999"/>
                  </a:lnTo>
                  <a:lnTo>
                    <a:pt x="912" y="99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77" name="Freeform 829"/>
            <p:cNvSpPr/>
            <p:nvPr/>
          </p:nvSpPr>
          <p:spPr bwMode="auto">
            <a:xfrm>
              <a:off x="6411913" y="1501775"/>
              <a:ext cx="71438" cy="65088"/>
            </a:xfrm>
            <a:custGeom>
              <a:avLst/>
              <a:gdLst/>
              <a:ahLst/>
              <a:cxnLst>
                <a:cxn ang="0">
                  <a:pos x="76" y="123"/>
                </a:cxn>
                <a:cxn ang="0">
                  <a:pos x="76" y="123"/>
                </a:cxn>
                <a:cxn ang="0">
                  <a:pos x="71" y="123"/>
                </a:cxn>
                <a:cxn ang="0">
                  <a:pos x="66" y="122"/>
                </a:cxn>
                <a:cxn ang="0">
                  <a:pos x="64" y="121"/>
                </a:cxn>
                <a:cxn ang="0">
                  <a:pos x="64" y="121"/>
                </a:cxn>
                <a:cxn ang="0">
                  <a:pos x="57" y="121"/>
                </a:cxn>
                <a:cxn ang="0">
                  <a:pos x="57" y="121"/>
                </a:cxn>
                <a:cxn ang="0">
                  <a:pos x="55" y="121"/>
                </a:cxn>
                <a:cxn ang="0">
                  <a:pos x="55" y="121"/>
                </a:cxn>
                <a:cxn ang="0">
                  <a:pos x="45" y="119"/>
                </a:cxn>
                <a:cxn ang="0">
                  <a:pos x="36" y="115"/>
                </a:cxn>
                <a:cxn ang="0">
                  <a:pos x="27" y="110"/>
                </a:cxn>
                <a:cxn ang="0">
                  <a:pos x="19" y="104"/>
                </a:cxn>
                <a:cxn ang="0">
                  <a:pos x="13" y="98"/>
                </a:cxn>
                <a:cxn ang="0">
                  <a:pos x="8" y="89"/>
                </a:cxn>
                <a:cxn ang="0">
                  <a:pos x="4" y="81"/>
                </a:cxn>
                <a:cxn ang="0">
                  <a:pos x="1" y="73"/>
                </a:cxn>
                <a:cxn ang="0">
                  <a:pos x="1" y="73"/>
                </a:cxn>
                <a:cxn ang="0">
                  <a:pos x="0" y="63"/>
                </a:cxn>
                <a:cxn ang="0">
                  <a:pos x="1" y="53"/>
                </a:cxn>
                <a:cxn ang="0">
                  <a:pos x="2" y="44"/>
                </a:cxn>
                <a:cxn ang="0">
                  <a:pos x="5" y="36"/>
                </a:cxn>
                <a:cxn ang="0">
                  <a:pos x="9" y="27"/>
                </a:cxn>
                <a:cxn ang="0">
                  <a:pos x="13" y="20"/>
                </a:cxn>
                <a:cxn ang="0">
                  <a:pos x="19" y="14"/>
                </a:cxn>
                <a:cxn ang="0">
                  <a:pos x="27" y="8"/>
                </a:cxn>
                <a:cxn ang="0">
                  <a:pos x="27" y="8"/>
                </a:cxn>
                <a:cxn ang="0">
                  <a:pos x="33" y="5"/>
                </a:cxn>
                <a:cxn ang="0">
                  <a:pos x="40" y="2"/>
                </a:cxn>
                <a:cxn ang="0">
                  <a:pos x="47" y="1"/>
                </a:cxn>
                <a:cxn ang="0">
                  <a:pos x="56" y="0"/>
                </a:cxn>
                <a:cxn ang="0">
                  <a:pos x="56" y="0"/>
                </a:cxn>
                <a:cxn ang="0">
                  <a:pos x="64" y="1"/>
                </a:cxn>
                <a:cxn ang="0">
                  <a:pos x="72" y="3"/>
                </a:cxn>
                <a:cxn ang="0">
                  <a:pos x="80" y="6"/>
                </a:cxn>
                <a:cxn ang="0">
                  <a:pos x="89" y="9"/>
                </a:cxn>
                <a:cxn ang="0">
                  <a:pos x="89" y="9"/>
                </a:cxn>
                <a:cxn ang="0">
                  <a:pos x="99" y="15"/>
                </a:cxn>
                <a:cxn ang="0">
                  <a:pos x="108" y="22"/>
                </a:cxn>
                <a:cxn ang="0">
                  <a:pos x="118" y="31"/>
                </a:cxn>
                <a:cxn ang="0">
                  <a:pos x="125" y="40"/>
                </a:cxn>
                <a:cxn ang="0">
                  <a:pos x="130" y="49"/>
                </a:cxn>
                <a:cxn ang="0">
                  <a:pos x="132" y="54"/>
                </a:cxn>
                <a:cxn ang="0">
                  <a:pos x="134" y="59"/>
                </a:cxn>
                <a:cxn ang="0">
                  <a:pos x="134" y="65"/>
                </a:cxn>
                <a:cxn ang="0">
                  <a:pos x="134" y="70"/>
                </a:cxn>
                <a:cxn ang="0">
                  <a:pos x="134" y="75"/>
                </a:cxn>
                <a:cxn ang="0">
                  <a:pos x="132" y="80"/>
                </a:cxn>
                <a:cxn ang="0">
                  <a:pos x="132" y="80"/>
                </a:cxn>
                <a:cxn ang="0">
                  <a:pos x="128" y="88"/>
                </a:cxn>
                <a:cxn ang="0">
                  <a:pos x="123" y="96"/>
                </a:cxn>
                <a:cxn ang="0">
                  <a:pos x="116" y="103"/>
                </a:cxn>
                <a:cxn ang="0">
                  <a:pos x="109" y="110"/>
                </a:cxn>
                <a:cxn ang="0">
                  <a:pos x="101" y="115"/>
                </a:cxn>
                <a:cxn ang="0">
                  <a:pos x="93" y="120"/>
                </a:cxn>
                <a:cxn ang="0">
                  <a:pos x="84" y="122"/>
                </a:cxn>
                <a:cxn ang="0">
                  <a:pos x="76" y="123"/>
                </a:cxn>
                <a:cxn ang="0">
                  <a:pos x="76" y="123"/>
                </a:cxn>
              </a:cxnLst>
              <a:rect l="0" t="0" r="r" b="b"/>
              <a:pathLst>
                <a:path w="134" h="123">
                  <a:moveTo>
                    <a:pt x="76" y="123"/>
                  </a:moveTo>
                  <a:lnTo>
                    <a:pt x="76" y="123"/>
                  </a:lnTo>
                  <a:lnTo>
                    <a:pt x="71" y="123"/>
                  </a:lnTo>
                  <a:lnTo>
                    <a:pt x="66" y="122"/>
                  </a:lnTo>
                  <a:lnTo>
                    <a:pt x="64" y="121"/>
                  </a:lnTo>
                  <a:lnTo>
                    <a:pt x="64" y="121"/>
                  </a:lnTo>
                  <a:lnTo>
                    <a:pt x="57" y="121"/>
                  </a:lnTo>
                  <a:lnTo>
                    <a:pt x="57" y="121"/>
                  </a:lnTo>
                  <a:lnTo>
                    <a:pt x="55" y="121"/>
                  </a:lnTo>
                  <a:lnTo>
                    <a:pt x="55" y="121"/>
                  </a:lnTo>
                  <a:lnTo>
                    <a:pt x="45" y="119"/>
                  </a:lnTo>
                  <a:lnTo>
                    <a:pt x="36" y="115"/>
                  </a:lnTo>
                  <a:lnTo>
                    <a:pt x="27" y="110"/>
                  </a:lnTo>
                  <a:lnTo>
                    <a:pt x="19" y="104"/>
                  </a:lnTo>
                  <a:lnTo>
                    <a:pt x="13" y="98"/>
                  </a:lnTo>
                  <a:lnTo>
                    <a:pt x="8" y="89"/>
                  </a:lnTo>
                  <a:lnTo>
                    <a:pt x="4" y="81"/>
                  </a:lnTo>
                  <a:lnTo>
                    <a:pt x="1" y="73"/>
                  </a:lnTo>
                  <a:lnTo>
                    <a:pt x="1" y="73"/>
                  </a:lnTo>
                  <a:lnTo>
                    <a:pt x="0" y="63"/>
                  </a:lnTo>
                  <a:lnTo>
                    <a:pt x="1" y="53"/>
                  </a:lnTo>
                  <a:lnTo>
                    <a:pt x="2" y="44"/>
                  </a:lnTo>
                  <a:lnTo>
                    <a:pt x="5" y="36"/>
                  </a:lnTo>
                  <a:lnTo>
                    <a:pt x="9" y="27"/>
                  </a:lnTo>
                  <a:lnTo>
                    <a:pt x="13" y="20"/>
                  </a:lnTo>
                  <a:lnTo>
                    <a:pt x="19" y="14"/>
                  </a:lnTo>
                  <a:lnTo>
                    <a:pt x="27" y="8"/>
                  </a:lnTo>
                  <a:lnTo>
                    <a:pt x="27" y="8"/>
                  </a:lnTo>
                  <a:lnTo>
                    <a:pt x="33" y="5"/>
                  </a:lnTo>
                  <a:lnTo>
                    <a:pt x="40" y="2"/>
                  </a:lnTo>
                  <a:lnTo>
                    <a:pt x="47" y="1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64" y="1"/>
                  </a:lnTo>
                  <a:lnTo>
                    <a:pt x="72" y="3"/>
                  </a:lnTo>
                  <a:lnTo>
                    <a:pt x="80" y="6"/>
                  </a:lnTo>
                  <a:lnTo>
                    <a:pt x="89" y="9"/>
                  </a:lnTo>
                  <a:lnTo>
                    <a:pt x="89" y="9"/>
                  </a:lnTo>
                  <a:lnTo>
                    <a:pt x="99" y="15"/>
                  </a:lnTo>
                  <a:lnTo>
                    <a:pt x="108" y="22"/>
                  </a:lnTo>
                  <a:lnTo>
                    <a:pt x="118" y="31"/>
                  </a:lnTo>
                  <a:lnTo>
                    <a:pt x="125" y="40"/>
                  </a:lnTo>
                  <a:lnTo>
                    <a:pt x="130" y="49"/>
                  </a:lnTo>
                  <a:lnTo>
                    <a:pt x="132" y="54"/>
                  </a:lnTo>
                  <a:lnTo>
                    <a:pt x="134" y="59"/>
                  </a:lnTo>
                  <a:lnTo>
                    <a:pt x="134" y="65"/>
                  </a:lnTo>
                  <a:lnTo>
                    <a:pt x="134" y="70"/>
                  </a:lnTo>
                  <a:lnTo>
                    <a:pt x="134" y="75"/>
                  </a:lnTo>
                  <a:lnTo>
                    <a:pt x="132" y="80"/>
                  </a:lnTo>
                  <a:lnTo>
                    <a:pt x="132" y="80"/>
                  </a:lnTo>
                  <a:lnTo>
                    <a:pt x="128" y="88"/>
                  </a:lnTo>
                  <a:lnTo>
                    <a:pt x="123" y="96"/>
                  </a:lnTo>
                  <a:lnTo>
                    <a:pt x="116" y="103"/>
                  </a:lnTo>
                  <a:lnTo>
                    <a:pt x="109" y="110"/>
                  </a:lnTo>
                  <a:lnTo>
                    <a:pt x="101" y="115"/>
                  </a:lnTo>
                  <a:lnTo>
                    <a:pt x="93" y="120"/>
                  </a:lnTo>
                  <a:lnTo>
                    <a:pt x="84" y="122"/>
                  </a:lnTo>
                  <a:lnTo>
                    <a:pt x="76" y="123"/>
                  </a:lnTo>
                  <a:lnTo>
                    <a:pt x="76" y="12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38" name="Freeform 830"/>
            <p:cNvSpPr/>
            <p:nvPr/>
          </p:nvSpPr>
          <p:spPr bwMode="auto">
            <a:xfrm>
              <a:off x="6535738" y="1511300"/>
              <a:ext cx="63500" cy="57150"/>
            </a:xfrm>
            <a:custGeom>
              <a:avLst/>
              <a:gdLst/>
              <a:ahLst/>
              <a:cxnLst>
                <a:cxn ang="0">
                  <a:pos x="66" y="110"/>
                </a:cxn>
                <a:cxn ang="0">
                  <a:pos x="46" y="106"/>
                </a:cxn>
                <a:cxn ang="0">
                  <a:pos x="44" y="106"/>
                </a:cxn>
                <a:cxn ang="0">
                  <a:pos x="42" y="106"/>
                </a:cxn>
                <a:cxn ang="0">
                  <a:pos x="38" y="106"/>
                </a:cxn>
                <a:cxn ang="0">
                  <a:pos x="33" y="104"/>
                </a:cxn>
                <a:cxn ang="0">
                  <a:pos x="29" y="100"/>
                </a:cxn>
                <a:cxn ang="0">
                  <a:pos x="28" y="99"/>
                </a:cxn>
                <a:cxn ang="0">
                  <a:pos x="11" y="83"/>
                </a:cxn>
                <a:cxn ang="0">
                  <a:pos x="1" y="62"/>
                </a:cxn>
                <a:cxn ang="0">
                  <a:pos x="0" y="52"/>
                </a:cxn>
                <a:cxn ang="0">
                  <a:pos x="3" y="33"/>
                </a:cxn>
                <a:cxn ang="0">
                  <a:pos x="7" y="26"/>
                </a:cxn>
                <a:cxn ang="0">
                  <a:pos x="15" y="18"/>
                </a:cxn>
                <a:cxn ang="0">
                  <a:pos x="35" y="5"/>
                </a:cxn>
                <a:cxn ang="0">
                  <a:pos x="49" y="1"/>
                </a:cxn>
                <a:cxn ang="0">
                  <a:pos x="58" y="0"/>
                </a:cxn>
                <a:cxn ang="0">
                  <a:pos x="61" y="0"/>
                </a:cxn>
                <a:cxn ang="0">
                  <a:pos x="63" y="0"/>
                </a:cxn>
                <a:cxn ang="0">
                  <a:pos x="80" y="1"/>
                </a:cxn>
                <a:cxn ang="0">
                  <a:pos x="89" y="4"/>
                </a:cxn>
                <a:cxn ang="0">
                  <a:pos x="102" y="11"/>
                </a:cxn>
                <a:cxn ang="0">
                  <a:pos x="112" y="21"/>
                </a:cxn>
                <a:cxn ang="0">
                  <a:pos x="119" y="35"/>
                </a:cxn>
                <a:cxn ang="0">
                  <a:pos x="120" y="43"/>
                </a:cxn>
                <a:cxn ang="0">
                  <a:pos x="120" y="60"/>
                </a:cxn>
                <a:cxn ang="0">
                  <a:pos x="116" y="76"/>
                </a:cxn>
                <a:cxn ang="0">
                  <a:pos x="109" y="91"/>
                </a:cxn>
                <a:cxn ang="0">
                  <a:pos x="99" y="100"/>
                </a:cxn>
                <a:cxn ang="0">
                  <a:pos x="99" y="103"/>
                </a:cxn>
                <a:cxn ang="0">
                  <a:pos x="93" y="105"/>
                </a:cxn>
                <a:cxn ang="0">
                  <a:pos x="85" y="109"/>
                </a:cxn>
                <a:cxn ang="0">
                  <a:pos x="76" y="109"/>
                </a:cxn>
                <a:cxn ang="0">
                  <a:pos x="66" y="110"/>
                </a:cxn>
              </a:cxnLst>
              <a:rect l="0" t="0" r="r" b="b"/>
              <a:pathLst>
                <a:path w="121" h="110">
                  <a:moveTo>
                    <a:pt x="66" y="110"/>
                  </a:moveTo>
                  <a:lnTo>
                    <a:pt x="66" y="110"/>
                  </a:lnTo>
                  <a:lnTo>
                    <a:pt x="56" y="109"/>
                  </a:lnTo>
                  <a:lnTo>
                    <a:pt x="46" y="106"/>
                  </a:lnTo>
                  <a:lnTo>
                    <a:pt x="46" y="106"/>
                  </a:lnTo>
                  <a:lnTo>
                    <a:pt x="44" y="106"/>
                  </a:lnTo>
                  <a:lnTo>
                    <a:pt x="42" y="106"/>
                  </a:lnTo>
                  <a:lnTo>
                    <a:pt x="42" y="106"/>
                  </a:lnTo>
                  <a:lnTo>
                    <a:pt x="38" y="106"/>
                  </a:lnTo>
                  <a:lnTo>
                    <a:pt x="38" y="106"/>
                  </a:lnTo>
                  <a:lnTo>
                    <a:pt x="36" y="105"/>
                  </a:lnTo>
                  <a:lnTo>
                    <a:pt x="33" y="104"/>
                  </a:lnTo>
                  <a:lnTo>
                    <a:pt x="29" y="100"/>
                  </a:lnTo>
                  <a:lnTo>
                    <a:pt x="29" y="100"/>
                  </a:lnTo>
                  <a:lnTo>
                    <a:pt x="28" y="99"/>
                  </a:lnTo>
                  <a:lnTo>
                    <a:pt x="28" y="99"/>
                  </a:lnTo>
                  <a:lnTo>
                    <a:pt x="18" y="92"/>
                  </a:lnTo>
                  <a:lnTo>
                    <a:pt x="11" y="83"/>
                  </a:lnTo>
                  <a:lnTo>
                    <a:pt x="4" y="73"/>
                  </a:lnTo>
                  <a:lnTo>
                    <a:pt x="1" y="62"/>
                  </a:lnTo>
                  <a:lnTo>
                    <a:pt x="1" y="62"/>
                  </a:lnTo>
                  <a:lnTo>
                    <a:pt x="0" y="52"/>
                  </a:lnTo>
                  <a:lnTo>
                    <a:pt x="0" y="42"/>
                  </a:lnTo>
                  <a:lnTo>
                    <a:pt x="3" y="33"/>
                  </a:lnTo>
                  <a:lnTo>
                    <a:pt x="7" y="26"/>
                  </a:lnTo>
                  <a:lnTo>
                    <a:pt x="7" y="26"/>
                  </a:lnTo>
                  <a:lnTo>
                    <a:pt x="11" y="21"/>
                  </a:lnTo>
                  <a:lnTo>
                    <a:pt x="15" y="18"/>
                  </a:lnTo>
                  <a:lnTo>
                    <a:pt x="24" y="10"/>
                  </a:lnTo>
                  <a:lnTo>
                    <a:pt x="35" y="5"/>
                  </a:lnTo>
                  <a:lnTo>
                    <a:pt x="49" y="1"/>
                  </a:lnTo>
                  <a:lnTo>
                    <a:pt x="49" y="1"/>
                  </a:lnTo>
                  <a:lnTo>
                    <a:pt x="54" y="0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61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71" y="0"/>
                  </a:lnTo>
                  <a:lnTo>
                    <a:pt x="80" y="1"/>
                  </a:lnTo>
                  <a:lnTo>
                    <a:pt x="80" y="1"/>
                  </a:lnTo>
                  <a:lnTo>
                    <a:pt x="89" y="4"/>
                  </a:lnTo>
                  <a:lnTo>
                    <a:pt x="96" y="7"/>
                  </a:lnTo>
                  <a:lnTo>
                    <a:pt x="102" y="11"/>
                  </a:lnTo>
                  <a:lnTo>
                    <a:pt x="108" y="16"/>
                  </a:lnTo>
                  <a:lnTo>
                    <a:pt x="112" y="21"/>
                  </a:lnTo>
                  <a:lnTo>
                    <a:pt x="115" y="25"/>
                  </a:lnTo>
                  <a:lnTo>
                    <a:pt x="119" y="35"/>
                  </a:lnTo>
                  <a:lnTo>
                    <a:pt x="119" y="35"/>
                  </a:lnTo>
                  <a:lnTo>
                    <a:pt x="120" y="43"/>
                  </a:lnTo>
                  <a:lnTo>
                    <a:pt x="121" y="52"/>
                  </a:lnTo>
                  <a:lnTo>
                    <a:pt x="120" y="60"/>
                  </a:lnTo>
                  <a:lnTo>
                    <a:pt x="119" y="68"/>
                  </a:lnTo>
                  <a:lnTo>
                    <a:pt x="116" y="76"/>
                  </a:lnTo>
                  <a:lnTo>
                    <a:pt x="113" y="84"/>
                  </a:lnTo>
                  <a:lnTo>
                    <a:pt x="109" y="91"/>
                  </a:lnTo>
                  <a:lnTo>
                    <a:pt x="104" y="97"/>
                  </a:lnTo>
                  <a:lnTo>
                    <a:pt x="99" y="100"/>
                  </a:lnTo>
                  <a:lnTo>
                    <a:pt x="99" y="103"/>
                  </a:lnTo>
                  <a:lnTo>
                    <a:pt x="99" y="103"/>
                  </a:lnTo>
                  <a:lnTo>
                    <a:pt x="97" y="103"/>
                  </a:lnTo>
                  <a:lnTo>
                    <a:pt x="93" y="105"/>
                  </a:lnTo>
                  <a:lnTo>
                    <a:pt x="93" y="105"/>
                  </a:lnTo>
                  <a:lnTo>
                    <a:pt x="85" y="109"/>
                  </a:lnTo>
                  <a:lnTo>
                    <a:pt x="77" y="109"/>
                  </a:lnTo>
                  <a:lnTo>
                    <a:pt x="76" y="109"/>
                  </a:lnTo>
                  <a:lnTo>
                    <a:pt x="76" y="109"/>
                  </a:lnTo>
                  <a:lnTo>
                    <a:pt x="66" y="110"/>
                  </a:lnTo>
                  <a:lnTo>
                    <a:pt x="66" y="11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39" name="Freeform 831"/>
            <p:cNvSpPr/>
            <p:nvPr/>
          </p:nvSpPr>
          <p:spPr bwMode="auto">
            <a:xfrm>
              <a:off x="6656388" y="1506538"/>
              <a:ext cx="73025" cy="68263"/>
            </a:xfrm>
            <a:custGeom>
              <a:avLst/>
              <a:gdLst/>
              <a:ahLst/>
              <a:cxnLst>
                <a:cxn ang="0">
                  <a:pos x="62" y="128"/>
                </a:cxn>
                <a:cxn ang="0">
                  <a:pos x="46" y="124"/>
                </a:cxn>
                <a:cxn ang="0">
                  <a:pos x="42" y="122"/>
                </a:cxn>
                <a:cxn ang="0">
                  <a:pos x="30" y="109"/>
                </a:cxn>
                <a:cxn ang="0">
                  <a:pos x="18" y="85"/>
                </a:cxn>
                <a:cxn ang="0">
                  <a:pos x="15" y="79"/>
                </a:cxn>
                <a:cxn ang="0">
                  <a:pos x="11" y="75"/>
                </a:cxn>
                <a:cxn ang="0">
                  <a:pos x="4" y="64"/>
                </a:cxn>
                <a:cxn ang="0">
                  <a:pos x="0" y="51"/>
                </a:cxn>
                <a:cxn ang="0">
                  <a:pos x="3" y="39"/>
                </a:cxn>
                <a:cxn ang="0">
                  <a:pos x="6" y="34"/>
                </a:cxn>
                <a:cxn ang="0">
                  <a:pos x="18" y="20"/>
                </a:cxn>
                <a:cxn ang="0">
                  <a:pos x="35" y="10"/>
                </a:cxn>
                <a:cxn ang="0">
                  <a:pos x="53" y="3"/>
                </a:cxn>
                <a:cxn ang="0">
                  <a:pos x="72" y="0"/>
                </a:cxn>
                <a:cxn ang="0">
                  <a:pos x="80" y="1"/>
                </a:cxn>
                <a:cxn ang="0">
                  <a:pos x="94" y="6"/>
                </a:cxn>
                <a:cxn ang="0">
                  <a:pos x="102" y="13"/>
                </a:cxn>
                <a:cxn ang="0">
                  <a:pos x="105" y="14"/>
                </a:cxn>
                <a:cxn ang="0">
                  <a:pos x="114" y="18"/>
                </a:cxn>
                <a:cxn ang="0">
                  <a:pos x="122" y="26"/>
                </a:cxn>
                <a:cxn ang="0">
                  <a:pos x="135" y="45"/>
                </a:cxn>
                <a:cxn ang="0">
                  <a:pos x="138" y="56"/>
                </a:cxn>
                <a:cxn ang="0">
                  <a:pos x="139" y="70"/>
                </a:cxn>
                <a:cxn ang="0">
                  <a:pos x="136" y="81"/>
                </a:cxn>
                <a:cxn ang="0">
                  <a:pos x="134" y="86"/>
                </a:cxn>
                <a:cxn ang="0">
                  <a:pos x="120" y="98"/>
                </a:cxn>
                <a:cxn ang="0">
                  <a:pos x="104" y="104"/>
                </a:cxn>
                <a:cxn ang="0">
                  <a:pos x="96" y="109"/>
                </a:cxn>
                <a:cxn ang="0">
                  <a:pos x="90" y="116"/>
                </a:cxn>
                <a:cxn ang="0">
                  <a:pos x="84" y="121"/>
                </a:cxn>
                <a:cxn ang="0">
                  <a:pos x="70" y="128"/>
                </a:cxn>
                <a:cxn ang="0">
                  <a:pos x="62" y="128"/>
                </a:cxn>
              </a:cxnLst>
              <a:rect l="0" t="0" r="r" b="b"/>
              <a:pathLst>
                <a:path w="139" h="128">
                  <a:moveTo>
                    <a:pt x="62" y="128"/>
                  </a:moveTo>
                  <a:lnTo>
                    <a:pt x="62" y="128"/>
                  </a:lnTo>
                  <a:lnTo>
                    <a:pt x="54" y="127"/>
                  </a:lnTo>
                  <a:lnTo>
                    <a:pt x="46" y="124"/>
                  </a:lnTo>
                  <a:lnTo>
                    <a:pt x="46" y="124"/>
                  </a:lnTo>
                  <a:lnTo>
                    <a:pt x="42" y="122"/>
                  </a:lnTo>
                  <a:lnTo>
                    <a:pt x="38" y="118"/>
                  </a:lnTo>
                  <a:lnTo>
                    <a:pt x="30" y="109"/>
                  </a:lnTo>
                  <a:lnTo>
                    <a:pt x="24" y="98"/>
                  </a:lnTo>
                  <a:lnTo>
                    <a:pt x="18" y="85"/>
                  </a:lnTo>
                  <a:lnTo>
                    <a:pt x="17" y="81"/>
                  </a:lnTo>
                  <a:lnTo>
                    <a:pt x="15" y="79"/>
                  </a:lnTo>
                  <a:lnTo>
                    <a:pt x="15" y="79"/>
                  </a:lnTo>
                  <a:lnTo>
                    <a:pt x="11" y="75"/>
                  </a:lnTo>
                  <a:lnTo>
                    <a:pt x="7" y="70"/>
                  </a:lnTo>
                  <a:lnTo>
                    <a:pt x="4" y="64"/>
                  </a:lnTo>
                  <a:lnTo>
                    <a:pt x="2" y="58"/>
                  </a:lnTo>
                  <a:lnTo>
                    <a:pt x="0" y="51"/>
                  </a:lnTo>
                  <a:lnTo>
                    <a:pt x="0" y="45"/>
                  </a:lnTo>
                  <a:lnTo>
                    <a:pt x="3" y="39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11" y="27"/>
                  </a:lnTo>
                  <a:lnTo>
                    <a:pt x="18" y="20"/>
                  </a:lnTo>
                  <a:lnTo>
                    <a:pt x="26" y="15"/>
                  </a:lnTo>
                  <a:lnTo>
                    <a:pt x="35" y="10"/>
                  </a:lnTo>
                  <a:lnTo>
                    <a:pt x="44" y="6"/>
                  </a:lnTo>
                  <a:lnTo>
                    <a:pt x="53" y="3"/>
                  </a:lnTo>
                  <a:lnTo>
                    <a:pt x="62" y="1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80" y="1"/>
                  </a:lnTo>
                  <a:lnTo>
                    <a:pt x="87" y="3"/>
                  </a:lnTo>
                  <a:lnTo>
                    <a:pt x="94" y="6"/>
                  </a:lnTo>
                  <a:lnTo>
                    <a:pt x="100" y="11"/>
                  </a:lnTo>
                  <a:lnTo>
                    <a:pt x="102" y="13"/>
                  </a:lnTo>
                  <a:lnTo>
                    <a:pt x="105" y="14"/>
                  </a:lnTo>
                  <a:lnTo>
                    <a:pt x="105" y="14"/>
                  </a:lnTo>
                  <a:lnTo>
                    <a:pt x="114" y="18"/>
                  </a:lnTo>
                  <a:lnTo>
                    <a:pt x="114" y="18"/>
                  </a:lnTo>
                  <a:lnTo>
                    <a:pt x="118" y="22"/>
                  </a:lnTo>
                  <a:lnTo>
                    <a:pt x="122" y="26"/>
                  </a:lnTo>
                  <a:lnTo>
                    <a:pt x="130" y="35"/>
                  </a:lnTo>
                  <a:lnTo>
                    <a:pt x="135" y="45"/>
                  </a:lnTo>
                  <a:lnTo>
                    <a:pt x="138" y="56"/>
                  </a:lnTo>
                  <a:lnTo>
                    <a:pt x="138" y="56"/>
                  </a:lnTo>
                  <a:lnTo>
                    <a:pt x="139" y="63"/>
                  </a:lnTo>
                  <a:lnTo>
                    <a:pt x="139" y="70"/>
                  </a:lnTo>
                  <a:lnTo>
                    <a:pt x="137" y="78"/>
                  </a:lnTo>
                  <a:lnTo>
                    <a:pt x="136" y="81"/>
                  </a:lnTo>
                  <a:lnTo>
                    <a:pt x="134" y="86"/>
                  </a:lnTo>
                  <a:lnTo>
                    <a:pt x="134" y="86"/>
                  </a:lnTo>
                  <a:lnTo>
                    <a:pt x="128" y="92"/>
                  </a:lnTo>
                  <a:lnTo>
                    <a:pt x="120" y="98"/>
                  </a:lnTo>
                  <a:lnTo>
                    <a:pt x="113" y="101"/>
                  </a:lnTo>
                  <a:lnTo>
                    <a:pt x="104" y="104"/>
                  </a:lnTo>
                  <a:lnTo>
                    <a:pt x="99" y="105"/>
                  </a:lnTo>
                  <a:lnTo>
                    <a:pt x="96" y="109"/>
                  </a:lnTo>
                  <a:lnTo>
                    <a:pt x="96" y="109"/>
                  </a:lnTo>
                  <a:lnTo>
                    <a:pt x="90" y="116"/>
                  </a:lnTo>
                  <a:lnTo>
                    <a:pt x="90" y="116"/>
                  </a:lnTo>
                  <a:lnTo>
                    <a:pt x="84" y="121"/>
                  </a:lnTo>
                  <a:lnTo>
                    <a:pt x="78" y="125"/>
                  </a:lnTo>
                  <a:lnTo>
                    <a:pt x="70" y="128"/>
                  </a:lnTo>
                  <a:lnTo>
                    <a:pt x="62" y="128"/>
                  </a:lnTo>
                  <a:lnTo>
                    <a:pt x="62" y="12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959485" y="4651375"/>
            <a:ext cx="1025525" cy="935990"/>
            <a:chOff x="6208713" y="1243013"/>
            <a:chExt cx="706438" cy="620713"/>
          </a:xfrm>
          <a:solidFill>
            <a:srgbClr val="76AADB"/>
          </a:solidFill>
        </p:grpSpPr>
        <p:sp>
          <p:nvSpPr>
            <p:cNvPr id="141" name="Freeform 804"/>
            <p:cNvSpPr/>
            <p:nvPr/>
          </p:nvSpPr>
          <p:spPr bwMode="auto">
            <a:xfrm>
              <a:off x="6270626" y="1622425"/>
              <a:ext cx="26988" cy="68263"/>
            </a:xfrm>
            <a:custGeom>
              <a:avLst/>
              <a:gdLst/>
              <a:ahLst/>
              <a:cxnLst>
                <a:cxn ang="0">
                  <a:pos x="51" y="5"/>
                </a:cxn>
                <a:cxn ang="0">
                  <a:pos x="51" y="5"/>
                </a:cxn>
                <a:cxn ang="0">
                  <a:pos x="50" y="3"/>
                </a:cxn>
                <a:cxn ang="0">
                  <a:pos x="49" y="1"/>
                </a:cxn>
                <a:cxn ang="0">
                  <a:pos x="48" y="1"/>
                </a:cxn>
                <a:cxn ang="0">
                  <a:pos x="46" y="0"/>
                </a:cxn>
                <a:cxn ang="0">
                  <a:pos x="44" y="1"/>
                </a:cxn>
                <a:cxn ang="0">
                  <a:pos x="43" y="1"/>
                </a:cxn>
                <a:cxn ang="0">
                  <a:pos x="42" y="3"/>
                </a:cxn>
                <a:cxn ang="0">
                  <a:pos x="41" y="5"/>
                </a:cxn>
                <a:cxn ang="0">
                  <a:pos x="41" y="5"/>
                </a:cxn>
                <a:cxn ang="0">
                  <a:pos x="40" y="14"/>
                </a:cxn>
                <a:cxn ang="0">
                  <a:pos x="37" y="25"/>
                </a:cxn>
                <a:cxn ang="0">
                  <a:pos x="34" y="35"/>
                </a:cxn>
                <a:cxn ang="0">
                  <a:pos x="30" y="44"/>
                </a:cxn>
                <a:cxn ang="0">
                  <a:pos x="21" y="64"/>
                </a:cxn>
                <a:cxn ang="0">
                  <a:pos x="13" y="82"/>
                </a:cxn>
                <a:cxn ang="0">
                  <a:pos x="13" y="82"/>
                </a:cxn>
                <a:cxn ang="0">
                  <a:pos x="9" y="92"/>
                </a:cxn>
                <a:cxn ang="0">
                  <a:pos x="3" y="105"/>
                </a:cxn>
                <a:cxn ang="0">
                  <a:pos x="1" y="112"/>
                </a:cxn>
                <a:cxn ang="0">
                  <a:pos x="0" y="119"/>
                </a:cxn>
                <a:cxn ang="0">
                  <a:pos x="1" y="124"/>
                </a:cxn>
                <a:cxn ang="0">
                  <a:pos x="2" y="126"/>
                </a:cxn>
                <a:cxn ang="0">
                  <a:pos x="4" y="128"/>
                </a:cxn>
                <a:cxn ang="0">
                  <a:pos x="4" y="128"/>
                </a:cxn>
                <a:cxn ang="0">
                  <a:pos x="6" y="129"/>
                </a:cxn>
                <a:cxn ang="0">
                  <a:pos x="9" y="129"/>
                </a:cxn>
                <a:cxn ang="0">
                  <a:pos x="12" y="128"/>
                </a:cxn>
                <a:cxn ang="0">
                  <a:pos x="13" y="126"/>
                </a:cxn>
                <a:cxn ang="0">
                  <a:pos x="13" y="125"/>
                </a:cxn>
                <a:cxn ang="0">
                  <a:pos x="13" y="123"/>
                </a:cxn>
                <a:cxn ang="0">
                  <a:pos x="11" y="122"/>
                </a:cxn>
                <a:cxn ang="0">
                  <a:pos x="11" y="122"/>
                </a:cxn>
                <a:cxn ang="0">
                  <a:pos x="11" y="120"/>
                </a:cxn>
                <a:cxn ang="0">
                  <a:pos x="10" y="117"/>
                </a:cxn>
                <a:cxn ang="0">
                  <a:pos x="11" y="109"/>
                </a:cxn>
                <a:cxn ang="0">
                  <a:pos x="14" y="100"/>
                </a:cxn>
                <a:cxn ang="0">
                  <a:pos x="19" y="90"/>
                </a:cxn>
                <a:cxn ang="0">
                  <a:pos x="27" y="69"/>
                </a:cxn>
                <a:cxn ang="0">
                  <a:pos x="33" y="58"/>
                </a:cxn>
                <a:cxn ang="0">
                  <a:pos x="33" y="58"/>
                </a:cxn>
                <a:cxn ang="0">
                  <a:pos x="43" y="36"/>
                </a:cxn>
                <a:cxn ang="0">
                  <a:pos x="46" y="26"/>
                </a:cxn>
                <a:cxn ang="0">
                  <a:pos x="49" y="14"/>
                </a:cxn>
                <a:cxn ang="0">
                  <a:pos x="49" y="14"/>
                </a:cxn>
                <a:cxn ang="0">
                  <a:pos x="50" y="13"/>
                </a:cxn>
                <a:cxn ang="0">
                  <a:pos x="51" y="11"/>
                </a:cxn>
                <a:cxn ang="0">
                  <a:pos x="51" y="5"/>
                </a:cxn>
              </a:cxnLst>
              <a:rect l="0" t="0" r="r" b="b"/>
              <a:pathLst>
                <a:path w="51" h="129">
                  <a:moveTo>
                    <a:pt x="51" y="5"/>
                  </a:moveTo>
                  <a:lnTo>
                    <a:pt x="51" y="5"/>
                  </a:lnTo>
                  <a:lnTo>
                    <a:pt x="50" y="3"/>
                  </a:lnTo>
                  <a:lnTo>
                    <a:pt x="49" y="1"/>
                  </a:lnTo>
                  <a:lnTo>
                    <a:pt x="48" y="1"/>
                  </a:lnTo>
                  <a:lnTo>
                    <a:pt x="46" y="0"/>
                  </a:lnTo>
                  <a:lnTo>
                    <a:pt x="44" y="1"/>
                  </a:lnTo>
                  <a:lnTo>
                    <a:pt x="43" y="1"/>
                  </a:lnTo>
                  <a:lnTo>
                    <a:pt x="42" y="3"/>
                  </a:lnTo>
                  <a:lnTo>
                    <a:pt x="41" y="5"/>
                  </a:lnTo>
                  <a:lnTo>
                    <a:pt x="41" y="5"/>
                  </a:lnTo>
                  <a:lnTo>
                    <a:pt x="40" y="14"/>
                  </a:lnTo>
                  <a:lnTo>
                    <a:pt x="37" y="25"/>
                  </a:lnTo>
                  <a:lnTo>
                    <a:pt x="34" y="35"/>
                  </a:lnTo>
                  <a:lnTo>
                    <a:pt x="30" y="44"/>
                  </a:lnTo>
                  <a:lnTo>
                    <a:pt x="21" y="64"/>
                  </a:lnTo>
                  <a:lnTo>
                    <a:pt x="13" y="82"/>
                  </a:lnTo>
                  <a:lnTo>
                    <a:pt x="13" y="82"/>
                  </a:lnTo>
                  <a:lnTo>
                    <a:pt x="9" y="92"/>
                  </a:lnTo>
                  <a:lnTo>
                    <a:pt x="3" y="105"/>
                  </a:lnTo>
                  <a:lnTo>
                    <a:pt x="1" y="112"/>
                  </a:lnTo>
                  <a:lnTo>
                    <a:pt x="0" y="119"/>
                  </a:lnTo>
                  <a:lnTo>
                    <a:pt x="1" y="124"/>
                  </a:lnTo>
                  <a:lnTo>
                    <a:pt x="2" y="126"/>
                  </a:lnTo>
                  <a:lnTo>
                    <a:pt x="4" y="128"/>
                  </a:lnTo>
                  <a:lnTo>
                    <a:pt x="4" y="128"/>
                  </a:lnTo>
                  <a:lnTo>
                    <a:pt x="6" y="129"/>
                  </a:lnTo>
                  <a:lnTo>
                    <a:pt x="9" y="129"/>
                  </a:lnTo>
                  <a:lnTo>
                    <a:pt x="12" y="128"/>
                  </a:lnTo>
                  <a:lnTo>
                    <a:pt x="13" y="126"/>
                  </a:lnTo>
                  <a:lnTo>
                    <a:pt x="13" y="125"/>
                  </a:lnTo>
                  <a:lnTo>
                    <a:pt x="13" y="123"/>
                  </a:lnTo>
                  <a:lnTo>
                    <a:pt x="11" y="122"/>
                  </a:lnTo>
                  <a:lnTo>
                    <a:pt x="11" y="122"/>
                  </a:lnTo>
                  <a:lnTo>
                    <a:pt x="11" y="120"/>
                  </a:lnTo>
                  <a:lnTo>
                    <a:pt x="10" y="117"/>
                  </a:lnTo>
                  <a:lnTo>
                    <a:pt x="11" y="109"/>
                  </a:lnTo>
                  <a:lnTo>
                    <a:pt x="14" y="100"/>
                  </a:lnTo>
                  <a:lnTo>
                    <a:pt x="19" y="90"/>
                  </a:lnTo>
                  <a:lnTo>
                    <a:pt x="27" y="69"/>
                  </a:lnTo>
                  <a:lnTo>
                    <a:pt x="33" y="58"/>
                  </a:lnTo>
                  <a:lnTo>
                    <a:pt x="33" y="58"/>
                  </a:lnTo>
                  <a:lnTo>
                    <a:pt x="43" y="36"/>
                  </a:lnTo>
                  <a:lnTo>
                    <a:pt x="46" y="26"/>
                  </a:lnTo>
                  <a:lnTo>
                    <a:pt x="49" y="14"/>
                  </a:lnTo>
                  <a:lnTo>
                    <a:pt x="49" y="14"/>
                  </a:lnTo>
                  <a:lnTo>
                    <a:pt x="50" y="13"/>
                  </a:lnTo>
                  <a:lnTo>
                    <a:pt x="51" y="11"/>
                  </a:lnTo>
                  <a:lnTo>
                    <a:pt x="51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42" name="Freeform 805"/>
            <p:cNvSpPr/>
            <p:nvPr/>
          </p:nvSpPr>
          <p:spPr bwMode="auto">
            <a:xfrm>
              <a:off x="6315076" y="1671638"/>
              <a:ext cx="15875" cy="41275"/>
            </a:xfrm>
            <a:custGeom>
              <a:avLst/>
              <a:gdLst/>
              <a:ahLst/>
              <a:cxnLst>
                <a:cxn ang="0">
                  <a:pos x="20" y="3"/>
                </a:cxn>
                <a:cxn ang="0">
                  <a:pos x="20" y="3"/>
                </a:cxn>
                <a:cxn ang="0">
                  <a:pos x="7" y="38"/>
                </a:cxn>
                <a:cxn ang="0">
                  <a:pos x="2" y="56"/>
                </a:cxn>
                <a:cxn ang="0">
                  <a:pos x="1" y="65"/>
                </a:cxn>
                <a:cxn ang="0">
                  <a:pos x="0" y="74"/>
                </a:cxn>
                <a:cxn ang="0">
                  <a:pos x="0" y="74"/>
                </a:cxn>
                <a:cxn ang="0">
                  <a:pos x="1" y="76"/>
                </a:cxn>
                <a:cxn ang="0">
                  <a:pos x="2" y="77"/>
                </a:cxn>
                <a:cxn ang="0">
                  <a:pos x="3" y="78"/>
                </a:cxn>
                <a:cxn ang="0">
                  <a:pos x="5" y="78"/>
                </a:cxn>
                <a:cxn ang="0">
                  <a:pos x="6" y="78"/>
                </a:cxn>
                <a:cxn ang="0">
                  <a:pos x="8" y="77"/>
                </a:cxn>
                <a:cxn ang="0">
                  <a:pos x="9" y="76"/>
                </a:cxn>
                <a:cxn ang="0">
                  <a:pos x="9" y="74"/>
                </a:cxn>
                <a:cxn ang="0">
                  <a:pos x="9" y="74"/>
                </a:cxn>
                <a:cxn ang="0">
                  <a:pos x="10" y="65"/>
                </a:cxn>
                <a:cxn ang="0">
                  <a:pos x="11" y="57"/>
                </a:cxn>
                <a:cxn ang="0">
                  <a:pos x="16" y="39"/>
                </a:cxn>
                <a:cxn ang="0">
                  <a:pos x="29" y="6"/>
                </a:cxn>
                <a:cxn ang="0">
                  <a:pos x="29" y="6"/>
                </a:cxn>
                <a:cxn ang="0">
                  <a:pos x="29" y="4"/>
                </a:cxn>
                <a:cxn ang="0">
                  <a:pos x="28" y="2"/>
                </a:cxn>
                <a:cxn ang="0">
                  <a:pos x="27" y="1"/>
                </a:cxn>
                <a:cxn ang="0">
                  <a:pos x="26" y="0"/>
                </a:cxn>
                <a:cxn ang="0">
                  <a:pos x="24" y="0"/>
                </a:cxn>
                <a:cxn ang="0">
                  <a:pos x="22" y="1"/>
                </a:cxn>
                <a:cxn ang="0">
                  <a:pos x="21" y="2"/>
                </a:cxn>
                <a:cxn ang="0">
                  <a:pos x="20" y="3"/>
                </a:cxn>
                <a:cxn ang="0">
                  <a:pos x="20" y="3"/>
                </a:cxn>
              </a:cxnLst>
              <a:rect l="0" t="0" r="r" b="b"/>
              <a:pathLst>
                <a:path w="29" h="78">
                  <a:moveTo>
                    <a:pt x="20" y="3"/>
                  </a:moveTo>
                  <a:lnTo>
                    <a:pt x="20" y="3"/>
                  </a:lnTo>
                  <a:lnTo>
                    <a:pt x="7" y="38"/>
                  </a:lnTo>
                  <a:lnTo>
                    <a:pt x="2" y="56"/>
                  </a:lnTo>
                  <a:lnTo>
                    <a:pt x="1" y="65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1" y="76"/>
                  </a:lnTo>
                  <a:lnTo>
                    <a:pt x="2" y="77"/>
                  </a:lnTo>
                  <a:lnTo>
                    <a:pt x="3" y="78"/>
                  </a:lnTo>
                  <a:lnTo>
                    <a:pt x="5" y="78"/>
                  </a:lnTo>
                  <a:lnTo>
                    <a:pt x="6" y="78"/>
                  </a:lnTo>
                  <a:lnTo>
                    <a:pt x="8" y="77"/>
                  </a:lnTo>
                  <a:lnTo>
                    <a:pt x="9" y="76"/>
                  </a:lnTo>
                  <a:lnTo>
                    <a:pt x="9" y="74"/>
                  </a:lnTo>
                  <a:lnTo>
                    <a:pt x="9" y="74"/>
                  </a:lnTo>
                  <a:lnTo>
                    <a:pt x="10" y="65"/>
                  </a:lnTo>
                  <a:lnTo>
                    <a:pt x="11" y="57"/>
                  </a:lnTo>
                  <a:lnTo>
                    <a:pt x="16" y="39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9" y="4"/>
                  </a:lnTo>
                  <a:lnTo>
                    <a:pt x="28" y="2"/>
                  </a:lnTo>
                  <a:lnTo>
                    <a:pt x="27" y="1"/>
                  </a:lnTo>
                  <a:lnTo>
                    <a:pt x="26" y="0"/>
                  </a:lnTo>
                  <a:lnTo>
                    <a:pt x="24" y="0"/>
                  </a:lnTo>
                  <a:lnTo>
                    <a:pt x="22" y="1"/>
                  </a:lnTo>
                  <a:lnTo>
                    <a:pt x="21" y="2"/>
                  </a:lnTo>
                  <a:lnTo>
                    <a:pt x="20" y="3"/>
                  </a:lnTo>
                  <a:lnTo>
                    <a:pt x="20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43" name="Freeform 806"/>
            <p:cNvSpPr/>
            <p:nvPr/>
          </p:nvSpPr>
          <p:spPr bwMode="auto">
            <a:xfrm>
              <a:off x="6359526" y="1677988"/>
              <a:ext cx="20638" cy="69850"/>
            </a:xfrm>
            <a:custGeom>
              <a:avLst/>
              <a:gdLst/>
              <a:ahLst/>
              <a:cxnLst>
                <a:cxn ang="0">
                  <a:pos x="32" y="4"/>
                </a:cxn>
                <a:cxn ang="0">
                  <a:pos x="32" y="4"/>
                </a:cxn>
                <a:cxn ang="0">
                  <a:pos x="20" y="33"/>
                </a:cxn>
                <a:cxn ang="0">
                  <a:pos x="11" y="63"/>
                </a:cxn>
                <a:cxn ang="0">
                  <a:pos x="6" y="79"/>
                </a:cxn>
                <a:cxn ang="0">
                  <a:pos x="3" y="94"/>
                </a:cxn>
                <a:cxn ang="0">
                  <a:pos x="1" y="110"/>
                </a:cxn>
                <a:cxn ang="0">
                  <a:pos x="0" y="125"/>
                </a:cxn>
                <a:cxn ang="0">
                  <a:pos x="0" y="125"/>
                </a:cxn>
                <a:cxn ang="0">
                  <a:pos x="0" y="127"/>
                </a:cxn>
                <a:cxn ang="0">
                  <a:pos x="1" y="128"/>
                </a:cxn>
                <a:cxn ang="0">
                  <a:pos x="3" y="129"/>
                </a:cxn>
                <a:cxn ang="0">
                  <a:pos x="4" y="130"/>
                </a:cxn>
                <a:cxn ang="0">
                  <a:pos x="6" y="129"/>
                </a:cxn>
                <a:cxn ang="0">
                  <a:pos x="7" y="128"/>
                </a:cxn>
                <a:cxn ang="0">
                  <a:pos x="9" y="127"/>
                </a:cxn>
                <a:cxn ang="0">
                  <a:pos x="9" y="125"/>
                </a:cxn>
                <a:cxn ang="0">
                  <a:pos x="9" y="125"/>
                </a:cxn>
                <a:cxn ang="0">
                  <a:pos x="10" y="110"/>
                </a:cxn>
                <a:cxn ang="0">
                  <a:pos x="12" y="94"/>
                </a:cxn>
                <a:cxn ang="0">
                  <a:pos x="16" y="80"/>
                </a:cxn>
                <a:cxn ang="0">
                  <a:pos x="20" y="64"/>
                </a:cxn>
                <a:cxn ang="0">
                  <a:pos x="30" y="35"/>
                </a:cxn>
                <a:cxn ang="0">
                  <a:pos x="40" y="6"/>
                </a:cxn>
                <a:cxn ang="0">
                  <a:pos x="40" y="6"/>
                </a:cxn>
                <a:cxn ang="0">
                  <a:pos x="41" y="4"/>
                </a:cxn>
                <a:cxn ang="0">
                  <a:pos x="40" y="2"/>
                </a:cxn>
                <a:cxn ang="0">
                  <a:pos x="39" y="1"/>
                </a:cxn>
                <a:cxn ang="0">
                  <a:pos x="37" y="1"/>
                </a:cxn>
                <a:cxn ang="0">
                  <a:pos x="36" y="0"/>
                </a:cxn>
                <a:cxn ang="0">
                  <a:pos x="34" y="1"/>
                </a:cxn>
                <a:cxn ang="0">
                  <a:pos x="33" y="2"/>
                </a:cxn>
                <a:cxn ang="0">
                  <a:pos x="32" y="4"/>
                </a:cxn>
                <a:cxn ang="0">
                  <a:pos x="32" y="4"/>
                </a:cxn>
              </a:cxnLst>
              <a:rect l="0" t="0" r="r" b="b"/>
              <a:pathLst>
                <a:path w="41" h="130">
                  <a:moveTo>
                    <a:pt x="32" y="4"/>
                  </a:moveTo>
                  <a:lnTo>
                    <a:pt x="32" y="4"/>
                  </a:lnTo>
                  <a:lnTo>
                    <a:pt x="20" y="33"/>
                  </a:lnTo>
                  <a:lnTo>
                    <a:pt x="11" y="63"/>
                  </a:lnTo>
                  <a:lnTo>
                    <a:pt x="6" y="79"/>
                  </a:lnTo>
                  <a:lnTo>
                    <a:pt x="3" y="94"/>
                  </a:lnTo>
                  <a:lnTo>
                    <a:pt x="1" y="110"/>
                  </a:lnTo>
                  <a:lnTo>
                    <a:pt x="0" y="125"/>
                  </a:lnTo>
                  <a:lnTo>
                    <a:pt x="0" y="125"/>
                  </a:lnTo>
                  <a:lnTo>
                    <a:pt x="0" y="127"/>
                  </a:lnTo>
                  <a:lnTo>
                    <a:pt x="1" y="128"/>
                  </a:lnTo>
                  <a:lnTo>
                    <a:pt x="3" y="129"/>
                  </a:lnTo>
                  <a:lnTo>
                    <a:pt x="4" y="130"/>
                  </a:lnTo>
                  <a:lnTo>
                    <a:pt x="6" y="129"/>
                  </a:lnTo>
                  <a:lnTo>
                    <a:pt x="7" y="128"/>
                  </a:lnTo>
                  <a:lnTo>
                    <a:pt x="9" y="127"/>
                  </a:lnTo>
                  <a:lnTo>
                    <a:pt x="9" y="125"/>
                  </a:lnTo>
                  <a:lnTo>
                    <a:pt x="9" y="125"/>
                  </a:lnTo>
                  <a:lnTo>
                    <a:pt x="10" y="110"/>
                  </a:lnTo>
                  <a:lnTo>
                    <a:pt x="12" y="94"/>
                  </a:lnTo>
                  <a:lnTo>
                    <a:pt x="16" y="80"/>
                  </a:lnTo>
                  <a:lnTo>
                    <a:pt x="20" y="64"/>
                  </a:lnTo>
                  <a:lnTo>
                    <a:pt x="30" y="35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41" y="4"/>
                  </a:lnTo>
                  <a:lnTo>
                    <a:pt x="40" y="2"/>
                  </a:lnTo>
                  <a:lnTo>
                    <a:pt x="39" y="1"/>
                  </a:lnTo>
                  <a:lnTo>
                    <a:pt x="37" y="1"/>
                  </a:lnTo>
                  <a:lnTo>
                    <a:pt x="36" y="0"/>
                  </a:lnTo>
                  <a:lnTo>
                    <a:pt x="34" y="1"/>
                  </a:lnTo>
                  <a:lnTo>
                    <a:pt x="33" y="2"/>
                  </a:lnTo>
                  <a:lnTo>
                    <a:pt x="32" y="4"/>
                  </a:lnTo>
                  <a:lnTo>
                    <a:pt x="32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44" name="Freeform 807"/>
            <p:cNvSpPr/>
            <p:nvPr/>
          </p:nvSpPr>
          <p:spPr bwMode="auto">
            <a:xfrm>
              <a:off x="6392863" y="1708150"/>
              <a:ext cx="20638" cy="55563"/>
            </a:xfrm>
            <a:custGeom>
              <a:avLst/>
              <a:gdLst/>
              <a:ahLst/>
              <a:cxnLst>
                <a:cxn ang="0">
                  <a:pos x="32" y="4"/>
                </a:cxn>
                <a:cxn ang="0">
                  <a:pos x="32" y="4"/>
                </a:cxn>
                <a:cxn ang="0">
                  <a:pos x="27" y="17"/>
                </a:cxn>
                <a:cxn ang="0">
                  <a:pos x="23" y="28"/>
                </a:cxn>
                <a:cxn ang="0">
                  <a:pos x="13" y="51"/>
                </a:cxn>
                <a:cxn ang="0">
                  <a:pos x="8" y="63"/>
                </a:cxn>
                <a:cxn ang="0">
                  <a:pos x="4" y="74"/>
                </a:cxn>
                <a:cxn ang="0">
                  <a:pos x="1" y="87"/>
                </a:cxn>
                <a:cxn ang="0">
                  <a:pos x="0" y="100"/>
                </a:cxn>
                <a:cxn ang="0">
                  <a:pos x="0" y="100"/>
                </a:cxn>
                <a:cxn ang="0">
                  <a:pos x="0" y="102"/>
                </a:cxn>
                <a:cxn ang="0">
                  <a:pos x="1" y="103"/>
                </a:cxn>
                <a:cxn ang="0">
                  <a:pos x="3" y="104"/>
                </a:cxn>
                <a:cxn ang="0">
                  <a:pos x="4" y="104"/>
                </a:cxn>
                <a:cxn ang="0">
                  <a:pos x="6" y="104"/>
                </a:cxn>
                <a:cxn ang="0">
                  <a:pos x="8" y="103"/>
                </a:cxn>
                <a:cxn ang="0">
                  <a:pos x="9" y="102"/>
                </a:cxn>
                <a:cxn ang="0">
                  <a:pos x="9" y="100"/>
                </a:cxn>
                <a:cxn ang="0">
                  <a:pos x="9" y="100"/>
                </a:cxn>
                <a:cxn ang="0">
                  <a:pos x="10" y="87"/>
                </a:cxn>
                <a:cxn ang="0">
                  <a:pos x="13" y="75"/>
                </a:cxn>
                <a:cxn ang="0">
                  <a:pos x="17" y="64"/>
                </a:cxn>
                <a:cxn ang="0">
                  <a:pos x="22" y="53"/>
                </a:cxn>
                <a:cxn ang="0">
                  <a:pos x="33" y="30"/>
                </a:cxn>
                <a:cxn ang="0">
                  <a:pos x="37" y="19"/>
                </a:cxn>
                <a:cxn ang="0">
                  <a:pos x="41" y="6"/>
                </a:cxn>
                <a:cxn ang="0">
                  <a:pos x="41" y="6"/>
                </a:cxn>
                <a:cxn ang="0">
                  <a:pos x="41" y="4"/>
                </a:cxn>
                <a:cxn ang="0">
                  <a:pos x="40" y="2"/>
                </a:cxn>
                <a:cxn ang="0">
                  <a:pos x="39" y="1"/>
                </a:cxn>
                <a:cxn ang="0">
                  <a:pos x="37" y="1"/>
                </a:cxn>
                <a:cxn ang="0">
                  <a:pos x="35" y="0"/>
                </a:cxn>
                <a:cxn ang="0">
                  <a:pos x="34" y="1"/>
                </a:cxn>
                <a:cxn ang="0">
                  <a:pos x="33" y="2"/>
                </a:cxn>
                <a:cxn ang="0">
                  <a:pos x="32" y="4"/>
                </a:cxn>
                <a:cxn ang="0">
                  <a:pos x="32" y="4"/>
                </a:cxn>
              </a:cxnLst>
              <a:rect l="0" t="0" r="r" b="b"/>
              <a:pathLst>
                <a:path w="41" h="104">
                  <a:moveTo>
                    <a:pt x="32" y="4"/>
                  </a:moveTo>
                  <a:lnTo>
                    <a:pt x="32" y="4"/>
                  </a:lnTo>
                  <a:lnTo>
                    <a:pt x="27" y="17"/>
                  </a:lnTo>
                  <a:lnTo>
                    <a:pt x="23" y="28"/>
                  </a:lnTo>
                  <a:lnTo>
                    <a:pt x="13" y="51"/>
                  </a:lnTo>
                  <a:lnTo>
                    <a:pt x="8" y="63"/>
                  </a:lnTo>
                  <a:lnTo>
                    <a:pt x="4" y="74"/>
                  </a:lnTo>
                  <a:lnTo>
                    <a:pt x="1" y="87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0" y="102"/>
                  </a:lnTo>
                  <a:lnTo>
                    <a:pt x="1" y="103"/>
                  </a:lnTo>
                  <a:lnTo>
                    <a:pt x="3" y="104"/>
                  </a:lnTo>
                  <a:lnTo>
                    <a:pt x="4" y="104"/>
                  </a:lnTo>
                  <a:lnTo>
                    <a:pt x="6" y="104"/>
                  </a:lnTo>
                  <a:lnTo>
                    <a:pt x="8" y="103"/>
                  </a:lnTo>
                  <a:lnTo>
                    <a:pt x="9" y="102"/>
                  </a:lnTo>
                  <a:lnTo>
                    <a:pt x="9" y="100"/>
                  </a:lnTo>
                  <a:lnTo>
                    <a:pt x="9" y="100"/>
                  </a:lnTo>
                  <a:lnTo>
                    <a:pt x="10" y="87"/>
                  </a:lnTo>
                  <a:lnTo>
                    <a:pt x="13" y="75"/>
                  </a:lnTo>
                  <a:lnTo>
                    <a:pt x="17" y="64"/>
                  </a:lnTo>
                  <a:lnTo>
                    <a:pt x="22" y="53"/>
                  </a:lnTo>
                  <a:lnTo>
                    <a:pt x="33" y="30"/>
                  </a:lnTo>
                  <a:lnTo>
                    <a:pt x="37" y="19"/>
                  </a:lnTo>
                  <a:lnTo>
                    <a:pt x="41" y="6"/>
                  </a:lnTo>
                  <a:lnTo>
                    <a:pt x="41" y="6"/>
                  </a:lnTo>
                  <a:lnTo>
                    <a:pt x="41" y="4"/>
                  </a:lnTo>
                  <a:lnTo>
                    <a:pt x="40" y="2"/>
                  </a:lnTo>
                  <a:lnTo>
                    <a:pt x="39" y="1"/>
                  </a:lnTo>
                  <a:lnTo>
                    <a:pt x="37" y="1"/>
                  </a:lnTo>
                  <a:lnTo>
                    <a:pt x="35" y="0"/>
                  </a:lnTo>
                  <a:lnTo>
                    <a:pt x="34" y="1"/>
                  </a:lnTo>
                  <a:lnTo>
                    <a:pt x="33" y="2"/>
                  </a:lnTo>
                  <a:lnTo>
                    <a:pt x="32" y="4"/>
                  </a:lnTo>
                  <a:lnTo>
                    <a:pt x="32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45" name="Freeform 809"/>
            <p:cNvSpPr/>
            <p:nvPr/>
          </p:nvSpPr>
          <p:spPr bwMode="auto">
            <a:xfrm>
              <a:off x="6438900" y="1719263"/>
              <a:ext cx="31750" cy="65088"/>
            </a:xfrm>
            <a:custGeom>
              <a:avLst/>
              <a:gdLst/>
              <a:ahLst/>
              <a:cxnLst>
                <a:cxn ang="0">
                  <a:pos x="51" y="2"/>
                </a:cxn>
                <a:cxn ang="0">
                  <a:pos x="51" y="2"/>
                </a:cxn>
                <a:cxn ang="0">
                  <a:pos x="37" y="25"/>
                </a:cxn>
                <a:cxn ang="0">
                  <a:pos x="25" y="44"/>
                </a:cxn>
                <a:cxn ang="0">
                  <a:pos x="14" y="64"/>
                </a:cxn>
                <a:cxn ang="0">
                  <a:pos x="6" y="83"/>
                </a:cxn>
                <a:cxn ang="0">
                  <a:pos x="2" y="93"/>
                </a:cxn>
                <a:cxn ang="0">
                  <a:pos x="0" y="101"/>
                </a:cxn>
                <a:cxn ang="0">
                  <a:pos x="0" y="108"/>
                </a:cxn>
                <a:cxn ang="0">
                  <a:pos x="1" y="114"/>
                </a:cxn>
                <a:cxn ang="0">
                  <a:pos x="2" y="116"/>
                </a:cxn>
                <a:cxn ang="0">
                  <a:pos x="5" y="119"/>
                </a:cxn>
                <a:cxn ang="0">
                  <a:pos x="7" y="120"/>
                </a:cxn>
                <a:cxn ang="0">
                  <a:pos x="10" y="123"/>
                </a:cxn>
                <a:cxn ang="0">
                  <a:pos x="10" y="123"/>
                </a:cxn>
                <a:cxn ang="0">
                  <a:pos x="12" y="123"/>
                </a:cxn>
                <a:cxn ang="0">
                  <a:pos x="14" y="123"/>
                </a:cxn>
                <a:cxn ang="0">
                  <a:pos x="15" y="120"/>
                </a:cxn>
                <a:cxn ang="0">
                  <a:pos x="16" y="119"/>
                </a:cxn>
                <a:cxn ang="0">
                  <a:pos x="15" y="115"/>
                </a:cxn>
                <a:cxn ang="0">
                  <a:pos x="14" y="114"/>
                </a:cxn>
                <a:cxn ang="0">
                  <a:pos x="13" y="113"/>
                </a:cxn>
                <a:cxn ang="0">
                  <a:pos x="13" y="113"/>
                </a:cxn>
                <a:cxn ang="0">
                  <a:pos x="11" y="112"/>
                </a:cxn>
                <a:cxn ang="0">
                  <a:pos x="10" y="111"/>
                </a:cxn>
                <a:cxn ang="0">
                  <a:pos x="10" y="107"/>
                </a:cxn>
                <a:cxn ang="0">
                  <a:pos x="10" y="102"/>
                </a:cxn>
                <a:cxn ang="0">
                  <a:pos x="12" y="96"/>
                </a:cxn>
                <a:cxn ang="0">
                  <a:pos x="18" y="80"/>
                </a:cxn>
                <a:cxn ang="0">
                  <a:pos x="27" y="62"/>
                </a:cxn>
                <a:cxn ang="0">
                  <a:pos x="47" y="27"/>
                </a:cxn>
                <a:cxn ang="0">
                  <a:pos x="59" y="7"/>
                </a:cxn>
                <a:cxn ang="0">
                  <a:pos x="59" y="7"/>
                </a:cxn>
                <a:cxn ang="0">
                  <a:pos x="60" y="5"/>
                </a:cxn>
                <a:cxn ang="0">
                  <a:pos x="59" y="3"/>
                </a:cxn>
                <a:cxn ang="0">
                  <a:pos x="59" y="1"/>
                </a:cxn>
                <a:cxn ang="0">
                  <a:pos x="57" y="0"/>
                </a:cxn>
                <a:cxn ang="0">
                  <a:pos x="56" y="0"/>
                </a:cxn>
                <a:cxn ang="0">
                  <a:pos x="54" y="0"/>
                </a:cxn>
                <a:cxn ang="0">
                  <a:pos x="52" y="0"/>
                </a:cxn>
                <a:cxn ang="0">
                  <a:pos x="51" y="2"/>
                </a:cxn>
                <a:cxn ang="0">
                  <a:pos x="51" y="2"/>
                </a:cxn>
              </a:cxnLst>
              <a:rect l="0" t="0" r="r" b="b"/>
              <a:pathLst>
                <a:path w="60" h="123">
                  <a:moveTo>
                    <a:pt x="51" y="2"/>
                  </a:moveTo>
                  <a:lnTo>
                    <a:pt x="51" y="2"/>
                  </a:lnTo>
                  <a:lnTo>
                    <a:pt x="37" y="25"/>
                  </a:lnTo>
                  <a:lnTo>
                    <a:pt x="25" y="44"/>
                  </a:lnTo>
                  <a:lnTo>
                    <a:pt x="14" y="64"/>
                  </a:lnTo>
                  <a:lnTo>
                    <a:pt x="6" y="83"/>
                  </a:lnTo>
                  <a:lnTo>
                    <a:pt x="2" y="93"/>
                  </a:lnTo>
                  <a:lnTo>
                    <a:pt x="0" y="101"/>
                  </a:lnTo>
                  <a:lnTo>
                    <a:pt x="0" y="108"/>
                  </a:lnTo>
                  <a:lnTo>
                    <a:pt x="1" y="114"/>
                  </a:lnTo>
                  <a:lnTo>
                    <a:pt x="2" y="116"/>
                  </a:lnTo>
                  <a:lnTo>
                    <a:pt x="5" y="119"/>
                  </a:lnTo>
                  <a:lnTo>
                    <a:pt x="7" y="120"/>
                  </a:lnTo>
                  <a:lnTo>
                    <a:pt x="10" y="123"/>
                  </a:lnTo>
                  <a:lnTo>
                    <a:pt x="10" y="123"/>
                  </a:lnTo>
                  <a:lnTo>
                    <a:pt x="12" y="123"/>
                  </a:lnTo>
                  <a:lnTo>
                    <a:pt x="14" y="123"/>
                  </a:lnTo>
                  <a:lnTo>
                    <a:pt x="15" y="120"/>
                  </a:lnTo>
                  <a:lnTo>
                    <a:pt x="16" y="119"/>
                  </a:lnTo>
                  <a:lnTo>
                    <a:pt x="15" y="115"/>
                  </a:lnTo>
                  <a:lnTo>
                    <a:pt x="14" y="114"/>
                  </a:lnTo>
                  <a:lnTo>
                    <a:pt x="13" y="113"/>
                  </a:lnTo>
                  <a:lnTo>
                    <a:pt x="13" y="113"/>
                  </a:lnTo>
                  <a:lnTo>
                    <a:pt x="11" y="112"/>
                  </a:lnTo>
                  <a:lnTo>
                    <a:pt x="10" y="111"/>
                  </a:lnTo>
                  <a:lnTo>
                    <a:pt x="10" y="107"/>
                  </a:lnTo>
                  <a:lnTo>
                    <a:pt x="10" y="102"/>
                  </a:lnTo>
                  <a:lnTo>
                    <a:pt x="12" y="96"/>
                  </a:lnTo>
                  <a:lnTo>
                    <a:pt x="18" y="80"/>
                  </a:lnTo>
                  <a:lnTo>
                    <a:pt x="27" y="62"/>
                  </a:lnTo>
                  <a:lnTo>
                    <a:pt x="47" y="27"/>
                  </a:lnTo>
                  <a:lnTo>
                    <a:pt x="59" y="7"/>
                  </a:lnTo>
                  <a:lnTo>
                    <a:pt x="59" y="7"/>
                  </a:lnTo>
                  <a:lnTo>
                    <a:pt x="60" y="5"/>
                  </a:lnTo>
                  <a:lnTo>
                    <a:pt x="59" y="3"/>
                  </a:lnTo>
                  <a:lnTo>
                    <a:pt x="59" y="1"/>
                  </a:lnTo>
                  <a:lnTo>
                    <a:pt x="57" y="0"/>
                  </a:lnTo>
                  <a:lnTo>
                    <a:pt x="56" y="0"/>
                  </a:lnTo>
                  <a:lnTo>
                    <a:pt x="54" y="0"/>
                  </a:lnTo>
                  <a:lnTo>
                    <a:pt x="52" y="0"/>
                  </a:lnTo>
                  <a:lnTo>
                    <a:pt x="51" y="2"/>
                  </a:lnTo>
                  <a:lnTo>
                    <a:pt x="51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46" name="Freeform 810"/>
            <p:cNvSpPr/>
            <p:nvPr/>
          </p:nvSpPr>
          <p:spPr bwMode="auto">
            <a:xfrm>
              <a:off x="6478588" y="1731963"/>
              <a:ext cx="28575" cy="65088"/>
            </a:xfrm>
            <a:custGeom>
              <a:avLst/>
              <a:gdLst/>
              <a:ahLst/>
              <a:cxnLst>
                <a:cxn ang="0">
                  <a:pos x="45" y="1"/>
                </a:cxn>
                <a:cxn ang="0">
                  <a:pos x="45" y="1"/>
                </a:cxn>
                <a:cxn ang="0">
                  <a:pos x="40" y="8"/>
                </a:cxn>
                <a:cxn ang="0">
                  <a:pos x="34" y="14"/>
                </a:cxn>
                <a:cxn ang="0">
                  <a:pos x="25" y="26"/>
                </a:cxn>
                <a:cxn ang="0">
                  <a:pos x="16" y="41"/>
                </a:cxn>
                <a:cxn ang="0">
                  <a:pos x="10" y="55"/>
                </a:cxn>
                <a:cxn ang="0">
                  <a:pos x="6" y="71"/>
                </a:cxn>
                <a:cxn ang="0">
                  <a:pos x="3" y="87"/>
                </a:cxn>
                <a:cxn ang="0">
                  <a:pos x="1" y="103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21"/>
                </a:cxn>
                <a:cxn ang="0">
                  <a:pos x="1" y="122"/>
                </a:cxn>
                <a:cxn ang="0">
                  <a:pos x="3" y="123"/>
                </a:cxn>
                <a:cxn ang="0">
                  <a:pos x="5" y="123"/>
                </a:cxn>
                <a:cxn ang="0">
                  <a:pos x="6" y="123"/>
                </a:cxn>
                <a:cxn ang="0">
                  <a:pos x="8" y="122"/>
                </a:cxn>
                <a:cxn ang="0">
                  <a:pos x="9" y="121"/>
                </a:cxn>
                <a:cxn ang="0">
                  <a:pos x="9" y="119"/>
                </a:cxn>
                <a:cxn ang="0">
                  <a:pos x="9" y="119"/>
                </a:cxn>
                <a:cxn ang="0">
                  <a:pos x="10" y="104"/>
                </a:cxn>
                <a:cxn ang="0">
                  <a:pos x="12" y="88"/>
                </a:cxn>
                <a:cxn ang="0">
                  <a:pos x="15" y="74"/>
                </a:cxn>
                <a:cxn ang="0">
                  <a:pos x="19" y="59"/>
                </a:cxn>
                <a:cxn ang="0">
                  <a:pos x="25" y="45"/>
                </a:cxn>
                <a:cxn ang="0">
                  <a:pos x="33" y="31"/>
                </a:cxn>
                <a:cxn ang="0">
                  <a:pos x="41" y="19"/>
                </a:cxn>
                <a:cxn ang="0">
                  <a:pos x="53" y="9"/>
                </a:cxn>
                <a:cxn ang="0">
                  <a:pos x="53" y="9"/>
                </a:cxn>
                <a:cxn ang="0">
                  <a:pos x="54" y="7"/>
                </a:cxn>
                <a:cxn ang="0">
                  <a:pos x="54" y="6"/>
                </a:cxn>
                <a:cxn ang="0">
                  <a:pos x="54" y="3"/>
                </a:cxn>
                <a:cxn ang="0">
                  <a:pos x="53" y="2"/>
                </a:cxn>
                <a:cxn ang="0">
                  <a:pos x="50" y="1"/>
                </a:cxn>
                <a:cxn ang="0">
                  <a:pos x="49" y="0"/>
                </a:cxn>
                <a:cxn ang="0">
                  <a:pos x="47" y="0"/>
                </a:cxn>
                <a:cxn ang="0">
                  <a:pos x="45" y="1"/>
                </a:cxn>
                <a:cxn ang="0">
                  <a:pos x="45" y="1"/>
                </a:cxn>
              </a:cxnLst>
              <a:rect l="0" t="0" r="r" b="b"/>
              <a:pathLst>
                <a:path w="54" h="123">
                  <a:moveTo>
                    <a:pt x="45" y="1"/>
                  </a:moveTo>
                  <a:lnTo>
                    <a:pt x="45" y="1"/>
                  </a:lnTo>
                  <a:lnTo>
                    <a:pt x="40" y="8"/>
                  </a:lnTo>
                  <a:lnTo>
                    <a:pt x="34" y="14"/>
                  </a:lnTo>
                  <a:lnTo>
                    <a:pt x="25" y="26"/>
                  </a:lnTo>
                  <a:lnTo>
                    <a:pt x="16" y="41"/>
                  </a:lnTo>
                  <a:lnTo>
                    <a:pt x="10" y="55"/>
                  </a:lnTo>
                  <a:lnTo>
                    <a:pt x="6" y="71"/>
                  </a:lnTo>
                  <a:lnTo>
                    <a:pt x="3" y="87"/>
                  </a:lnTo>
                  <a:lnTo>
                    <a:pt x="1" y="103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21"/>
                  </a:lnTo>
                  <a:lnTo>
                    <a:pt x="1" y="122"/>
                  </a:lnTo>
                  <a:lnTo>
                    <a:pt x="3" y="123"/>
                  </a:lnTo>
                  <a:lnTo>
                    <a:pt x="5" y="123"/>
                  </a:lnTo>
                  <a:lnTo>
                    <a:pt x="6" y="123"/>
                  </a:lnTo>
                  <a:lnTo>
                    <a:pt x="8" y="122"/>
                  </a:lnTo>
                  <a:lnTo>
                    <a:pt x="9" y="121"/>
                  </a:lnTo>
                  <a:lnTo>
                    <a:pt x="9" y="119"/>
                  </a:lnTo>
                  <a:lnTo>
                    <a:pt x="9" y="119"/>
                  </a:lnTo>
                  <a:lnTo>
                    <a:pt x="10" y="104"/>
                  </a:lnTo>
                  <a:lnTo>
                    <a:pt x="12" y="88"/>
                  </a:lnTo>
                  <a:lnTo>
                    <a:pt x="15" y="74"/>
                  </a:lnTo>
                  <a:lnTo>
                    <a:pt x="19" y="59"/>
                  </a:lnTo>
                  <a:lnTo>
                    <a:pt x="25" y="45"/>
                  </a:lnTo>
                  <a:lnTo>
                    <a:pt x="33" y="31"/>
                  </a:lnTo>
                  <a:lnTo>
                    <a:pt x="41" y="19"/>
                  </a:lnTo>
                  <a:lnTo>
                    <a:pt x="53" y="9"/>
                  </a:lnTo>
                  <a:lnTo>
                    <a:pt x="53" y="9"/>
                  </a:lnTo>
                  <a:lnTo>
                    <a:pt x="54" y="7"/>
                  </a:lnTo>
                  <a:lnTo>
                    <a:pt x="54" y="6"/>
                  </a:lnTo>
                  <a:lnTo>
                    <a:pt x="54" y="3"/>
                  </a:lnTo>
                  <a:lnTo>
                    <a:pt x="53" y="2"/>
                  </a:lnTo>
                  <a:lnTo>
                    <a:pt x="50" y="1"/>
                  </a:lnTo>
                  <a:lnTo>
                    <a:pt x="49" y="0"/>
                  </a:lnTo>
                  <a:lnTo>
                    <a:pt x="47" y="0"/>
                  </a:lnTo>
                  <a:lnTo>
                    <a:pt x="45" y="1"/>
                  </a:lnTo>
                  <a:lnTo>
                    <a:pt x="45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47" name="Freeform 811"/>
            <p:cNvSpPr/>
            <p:nvPr/>
          </p:nvSpPr>
          <p:spPr bwMode="auto">
            <a:xfrm>
              <a:off x="6523038" y="1739900"/>
              <a:ext cx="25400" cy="61913"/>
            </a:xfrm>
            <a:custGeom>
              <a:avLst/>
              <a:gdLst/>
              <a:ahLst/>
              <a:cxnLst>
                <a:cxn ang="0">
                  <a:pos x="39" y="3"/>
                </a:cxn>
                <a:cxn ang="0">
                  <a:pos x="39" y="3"/>
                </a:cxn>
                <a:cxn ang="0">
                  <a:pos x="27" y="29"/>
                </a:cxn>
                <a:cxn ang="0">
                  <a:pos x="17" y="56"/>
                </a:cxn>
                <a:cxn ang="0">
                  <a:pos x="8" y="82"/>
                </a:cxn>
                <a:cxn ang="0">
                  <a:pos x="4" y="96"/>
                </a:cxn>
                <a:cxn ang="0">
                  <a:pos x="0" y="110"/>
                </a:cxn>
                <a:cxn ang="0">
                  <a:pos x="0" y="110"/>
                </a:cxn>
                <a:cxn ang="0">
                  <a:pos x="0" y="112"/>
                </a:cxn>
                <a:cxn ang="0">
                  <a:pos x="1" y="113"/>
                </a:cxn>
                <a:cxn ang="0">
                  <a:pos x="4" y="116"/>
                </a:cxn>
                <a:cxn ang="0">
                  <a:pos x="6" y="117"/>
                </a:cxn>
                <a:cxn ang="0">
                  <a:pos x="8" y="116"/>
                </a:cxn>
                <a:cxn ang="0">
                  <a:pos x="9" y="114"/>
                </a:cxn>
                <a:cxn ang="0">
                  <a:pos x="10" y="112"/>
                </a:cxn>
                <a:cxn ang="0">
                  <a:pos x="10" y="112"/>
                </a:cxn>
                <a:cxn ang="0">
                  <a:pos x="13" y="99"/>
                </a:cxn>
                <a:cxn ang="0">
                  <a:pos x="16" y="85"/>
                </a:cxn>
                <a:cxn ang="0">
                  <a:pos x="25" y="58"/>
                </a:cxn>
                <a:cxn ang="0">
                  <a:pos x="37" y="32"/>
                </a:cxn>
                <a:cxn ang="0">
                  <a:pos x="47" y="5"/>
                </a:cxn>
                <a:cxn ang="0">
                  <a:pos x="47" y="5"/>
                </a:cxn>
                <a:cxn ang="0">
                  <a:pos x="48" y="3"/>
                </a:cxn>
                <a:cxn ang="0">
                  <a:pos x="47" y="2"/>
                </a:cxn>
                <a:cxn ang="0">
                  <a:pos x="46" y="1"/>
                </a:cxn>
                <a:cxn ang="0">
                  <a:pos x="45" y="0"/>
                </a:cxn>
                <a:cxn ang="0">
                  <a:pos x="41" y="0"/>
                </a:cxn>
                <a:cxn ang="0">
                  <a:pos x="40" y="1"/>
                </a:cxn>
                <a:cxn ang="0">
                  <a:pos x="39" y="3"/>
                </a:cxn>
                <a:cxn ang="0">
                  <a:pos x="39" y="3"/>
                </a:cxn>
              </a:cxnLst>
              <a:rect l="0" t="0" r="r" b="b"/>
              <a:pathLst>
                <a:path w="48" h="117">
                  <a:moveTo>
                    <a:pt x="39" y="3"/>
                  </a:moveTo>
                  <a:lnTo>
                    <a:pt x="39" y="3"/>
                  </a:lnTo>
                  <a:lnTo>
                    <a:pt x="27" y="29"/>
                  </a:lnTo>
                  <a:lnTo>
                    <a:pt x="17" y="56"/>
                  </a:lnTo>
                  <a:lnTo>
                    <a:pt x="8" y="82"/>
                  </a:lnTo>
                  <a:lnTo>
                    <a:pt x="4" y="96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12"/>
                  </a:lnTo>
                  <a:lnTo>
                    <a:pt x="1" y="113"/>
                  </a:lnTo>
                  <a:lnTo>
                    <a:pt x="4" y="116"/>
                  </a:lnTo>
                  <a:lnTo>
                    <a:pt x="6" y="117"/>
                  </a:lnTo>
                  <a:lnTo>
                    <a:pt x="8" y="116"/>
                  </a:lnTo>
                  <a:lnTo>
                    <a:pt x="9" y="114"/>
                  </a:lnTo>
                  <a:lnTo>
                    <a:pt x="10" y="112"/>
                  </a:lnTo>
                  <a:lnTo>
                    <a:pt x="10" y="112"/>
                  </a:lnTo>
                  <a:lnTo>
                    <a:pt x="13" y="99"/>
                  </a:lnTo>
                  <a:lnTo>
                    <a:pt x="16" y="85"/>
                  </a:lnTo>
                  <a:lnTo>
                    <a:pt x="25" y="58"/>
                  </a:lnTo>
                  <a:lnTo>
                    <a:pt x="37" y="32"/>
                  </a:lnTo>
                  <a:lnTo>
                    <a:pt x="47" y="5"/>
                  </a:lnTo>
                  <a:lnTo>
                    <a:pt x="47" y="5"/>
                  </a:lnTo>
                  <a:lnTo>
                    <a:pt x="48" y="3"/>
                  </a:lnTo>
                  <a:lnTo>
                    <a:pt x="47" y="2"/>
                  </a:lnTo>
                  <a:lnTo>
                    <a:pt x="46" y="1"/>
                  </a:lnTo>
                  <a:lnTo>
                    <a:pt x="45" y="0"/>
                  </a:lnTo>
                  <a:lnTo>
                    <a:pt x="41" y="0"/>
                  </a:lnTo>
                  <a:lnTo>
                    <a:pt x="40" y="1"/>
                  </a:lnTo>
                  <a:lnTo>
                    <a:pt x="39" y="3"/>
                  </a:lnTo>
                  <a:lnTo>
                    <a:pt x="39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48" name="Freeform 812"/>
            <p:cNvSpPr/>
            <p:nvPr/>
          </p:nvSpPr>
          <p:spPr bwMode="auto">
            <a:xfrm>
              <a:off x="6572250" y="1743075"/>
              <a:ext cx="28575" cy="61913"/>
            </a:xfrm>
            <a:custGeom>
              <a:avLst/>
              <a:gdLst/>
              <a:ahLst/>
              <a:cxnLst>
                <a:cxn ang="0">
                  <a:pos x="45" y="2"/>
                </a:cxn>
                <a:cxn ang="0">
                  <a:pos x="45" y="2"/>
                </a:cxn>
                <a:cxn ang="0">
                  <a:pos x="37" y="14"/>
                </a:cxn>
                <a:cxn ang="0">
                  <a:pos x="28" y="27"/>
                </a:cxn>
                <a:cxn ang="0">
                  <a:pos x="22" y="40"/>
                </a:cxn>
                <a:cxn ang="0">
                  <a:pos x="16" y="54"/>
                </a:cxn>
                <a:cxn ang="0">
                  <a:pos x="11" y="67"/>
                </a:cxn>
                <a:cxn ang="0">
                  <a:pos x="7" y="82"/>
                </a:cxn>
                <a:cxn ang="0">
                  <a:pos x="3" y="96"/>
                </a:cxn>
                <a:cxn ang="0">
                  <a:pos x="0" y="111"/>
                </a:cxn>
                <a:cxn ang="0">
                  <a:pos x="0" y="111"/>
                </a:cxn>
                <a:cxn ang="0">
                  <a:pos x="0" y="114"/>
                </a:cxn>
                <a:cxn ang="0">
                  <a:pos x="3" y="116"/>
                </a:cxn>
                <a:cxn ang="0">
                  <a:pos x="6" y="117"/>
                </a:cxn>
                <a:cxn ang="0">
                  <a:pos x="8" y="115"/>
                </a:cxn>
                <a:cxn ang="0">
                  <a:pos x="14" y="108"/>
                </a:cxn>
                <a:cxn ang="0">
                  <a:pos x="14" y="108"/>
                </a:cxn>
                <a:cxn ang="0">
                  <a:pos x="16" y="106"/>
                </a:cxn>
                <a:cxn ang="0">
                  <a:pos x="15" y="104"/>
                </a:cxn>
                <a:cxn ang="0">
                  <a:pos x="14" y="102"/>
                </a:cxn>
                <a:cxn ang="0">
                  <a:pos x="12" y="101"/>
                </a:cxn>
                <a:cxn ang="0">
                  <a:pos x="12" y="101"/>
                </a:cxn>
                <a:cxn ang="0">
                  <a:pos x="18" y="75"/>
                </a:cxn>
                <a:cxn ang="0">
                  <a:pos x="22" y="63"/>
                </a:cxn>
                <a:cxn ang="0">
                  <a:pos x="27" y="52"/>
                </a:cxn>
                <a:cxn ang="0">
                  <a:pos x="33" y="39"/>
                </a:cxn>
                <a:cxn ang="0">
                  <a:pos x="39" y="28"/>
                </a:cxn>
                <a:cxn ang="0">
                  <a:pos x="45" y="18"/>
                </a:cxn>
                <a:cxn ang="0">
                  <a:pos x="53" y="6"/>
                </a:cxn>
                <a:cxn ang="0">
                  <a:pos x="53" y="6"/>
                </a:cxn>
                <a:cxn ang="0">
                  <a:pos x="54" y="5"/>
                </a:cxn>
                <a:cxn ang="0">
                  <a:pos x="54" y="3"/>
                </a:cxn>
                <a:cxn ang="0">
                  <a:pos x="53" y="2"/>
                </a:cxn>
                <a:cxn ang="0">
                  <a:pos x="52" y="1"/>
                </a:cxn>
                <a:cxn ang="0">
                  <a:pos x="48" y="0"/>
                </a:cxn>
                <a:cxn ang="0">
                  <a:pos x="46" y="0"/>
                </a:cxn>
                <a:cxn ang="0">
                  <a:pos x="45" y="2"/>
                </a:cxn>
                <a:cxn ang="0">
                  <a:pos x="45" y="2"/>
                </a:cxn>
              </a:cxnLst>
              <a:rect l="0" t="0" r="r" b="b"/>
              <a:pathLst>
                <a:path w="54" h="117">
                  <a:moveTo>
                    <a:pt x="45" y="2"/>
                  </a:moveTo>
                  <a:lnTo>
                    <a:pt x="45" y="2"/>
                  </a:lnTo>
                  <a:lnTo>
                    <a:pt x="37" y="14"/>
                  </a:lnTo>
                  <a:lnTo>
                    <a:pt x="28" y="27"/>
                  </a:lnTo>
                  <a:lnTo>
                    <a:pt x="22" y="40"/>
                  </a:lnTo>
                  <a:lnTo>
                    <a:pt x="16" y="54"/>
                  </a:lnTo>
                  <a:lnTo>
                    <a:pt x="11" y="67"/>
                  </a:lnTo>
                  <a:lnTo>
                    <a:pt x="7" y="82"/>
                  </a:lnTo>
                  <a:lnTo>
                    <a:pt x="3" y="96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14"/>
                  </a:lnTo>
                  <a:lnTo>
                    <a:pt x="3" y="116"/>
                  </a:lnTo>
                  <a:lnTo>
                    <a:pt x="6" y="117"/>
                  </a:lnTo>
                  <a:lnTo>
                    <a:pt x="8" y="115"/>
                  </a:lnTo>
                  <a:lnTo>
                    <a:pt x="14" y="108"/>
                  </a:lnTo>
                  <a:lnTo>
                    <a:pt x="14" y="108"/>
                  </a:lnTo>
                  <a:lnTo>
                    <a:pt x="16" y="106"/>
                  </a:lnTo>
                  <a:lnTo>
                    <a:pt x="15" y="104"/>
                  </a:lnTo>
                  <a:lnTo>
                    <a:pt x="14" y="102"/>
                  </a:lnTo>
                  <a:lnTo>
                    <a:pt x="12" y="101"/>
                  </a:lnTo>
                  <a:lnTo>
                    <a:pt x="12" y="101"/>
                  </a:lnTo>
                  <a:lnTo>
                    <a:pt x="18" y="75"/>
                  </a:lnTo>
                  <a:lnTo>
                    <a:pt x="22" y="63"/>
                  </a:lnTo>
                  <a:lnTo>
                    <a:pt x="27" y="52"/>
                  </a:lnTo>
                  <a:lnTo>
                    <a:pt x="33" y="39"/>
                  </a:lnTo>
                  <a:lnTo>
                    <a:pt x="39" y="28"/>
                  </a:lnTo>
                  <a:lnTo>
                    <a:pt x="45" y="18"/>
                  </a:lnTo>
                  <a:lnTo>
                    <a:pt x="53" y="6"/>
                  </a:lnTo>
                  <a:lnTo>
                    <a:pt x="53" y="6"/>
                  </a:lnTo>
                  <a:lnTo>
                    <a:pt x="54" y="5"/>
                  </a:lnTo>
                  <a:lnTo>
                    <a:pt x="54" y="3"/>
                  </a:lnTo>
                  <a:lnTo>
                    <a:pt x="53" y="2"/>
                  </a:lnTo>
                  <a:lnTo>
                    <a:pt x="52" y="1"/>
                  </a:lnTo>
                  <a:lnTo>
                    <a:pt x="48" y="0"/>
                  </a:lnTo>
                  <a:lnTo>
                    <a:pt x="46" y="0"/>
                  </a:lnTo>
                  <a:lnTo>
                    <a:pt x="45" y="2"/>
                  </a:lnTo>
                  <a:lnTo>
                    <a:pt x="45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49" name="Freeform 813"/>
            <p:cNvSpPr/>
            <p:nvPr/>
          </p:nvSpPr>
          <p:spPr bwMode="auto">
            <a:xfrm>
              <a:off x="6629400" y="1741488"/>
              <a:ext cx="28575" cy="55563"/>
            </a:xfrm>
            <a:custGeom>
              <a:avLst/>
              <a:gdLst/>
              <a:ahLst/>
              <a:cxnLst>
                <a:cxn ang="0">
                  <a:pos x="44" y="3"/>
                </a:cxn>
                <a:cxn ang="0">
                  <a:pos x="44" y="3"/>
                </a:cxn>
                <a:cxn ang="0">
                  <a:pos x="39" y="14"/>
                </a:cxn>
                <a:cxn ang="0">
                  <a:pos x="35" y="26"/>
                </a:cxn>
                <a:cxn ang="0">
                  <a:pos x="35" y="26"/>
                </a:cxn>
                <a:cxn ang="0">
                  <a:pos x="34" y="32"/>
                </a:cxn>
                <a:cxn ang="0">
                  <a:pos x="33" y="38"/>
                </a:cxn>
                <a:cxn ang="0">
                  <a:pos x="32" y="44"/>
                </a:cxn>
                <a:cxn ang="0">
                  <a:pos x="31" y="48"/>
                </a:cxn>
                <a:cxn ang="0">
                  <a:pos x="30" y="50"/>
                </a:cxn>
                <a:cxn ang="0">
                  <a:pos x="30" y="50"/>
                </a:cxn>
                <a:cxn ang="0">
                  <a:pos x="25" y="55"/>
                </a:cxn>
                <a:cxn ang="0">
                  <a:pos x="22" y="61"/>
                </a:cxn>
                <a:cxn ang="0">
                  <a:pos x="15" y="73"/>
                </a:cxn>
                <a:cxn ang="0">
                  <a:pos x="9" y="86"/>
                </a:cxn>
                <a:cxn ang="0">
                  <a:pos x="5" y="91"/>
                </a:cxn>
                <a:cxn ang="0">
                  <a:pos x="1" y="97"/>
                </a:cxn>
                <a:cxn ang="0">
                  <a:pos x="1" y="97"/>
                </a:cxn>
                <a:cxn ang="0">
                  <a:pos x="0" y="98"/>
                </a:cxn>
                <a:cxn ang="0">
                  <a:pos x="0" y="100"/>
                </a:cxn>
                <a:cxn ang="0">
                  <a:pos x="0" y="102"/>
                </a:cxn>
                <a:cxn ang="0">
                  <a:pos x="1" y="103"/>
                </a:cxn>
                <a:cxn ang="0">
                  <a:pos x="3" y="104"/>
                </a:cxn>
                <a:cxn ang="0">
                  <a:pos x="4" y="105"/>
                </a:cxn>
                <a:cxn ang="0">
                  <a:pos x="6" y="104"/>
                </a:cxn>
                <a:cxn ang="0">
                  <a:pos x="7" y="103"/>
                </a:cxn>
                <a:cxn ang="0">
                  <a:pos x="7" y="103"/>
                </a:cxn>
                <a:cxn ang="0">
                  <a:pos x="14" y="94"/>
                </a:cxn>
                <a:cxn ang="0">
                  <a:pos x="21" y="84"/>
                </a:cxn>
                <a:cxn ang="0">
                  <a:pos x="31" y="63"/>
                </a:cxn>
                <a:cxn ang="0">
                  <a:pos x="31" y="63"/>
                </a:cxn>
                <a:cxn ang="0">
                  <a:pos x="34" y="60"/>
                </a:cxn>
                <a:cxn ang="0">
                  <a:pos x="37" y="57"/>
                </a:cxn>
                <a:cxn ang="0">
                  <a:pos x="39" y="54"/>
                </a:cxn>
                <a:cxn ang="0">
                  <a:pos x="40" y="50"/>
                </a:cxn>
                <a:cxn ang="0">
                  <a:pos x="40" y="50"/>
                </a:cxn>
                <a:cxn ang="0">
                  <a:pos x="42" y="38"/>
                </a:cxn>
                <a:cxn ang="0">
                  <a:pos x="44" y="28"/>
                </a:cxn>
                <a:cxn ang="0">
                  <a:pos x="48" y="18"/>
                </a:cxn>
                <a:cxn ang="0">
                  <a:pos x="53" y="7"/>
                </a:cxn>
                <a:cxn ang="0">
                  <a:pos x="53" y="7"/>
                </a:cxn>
                <a:cxn ang="0">
                  <a:pos x="53" y="5"/>
                </a:cxn>
                <a:cxn ang="0">
                  <a:pos x="53" y="4"/>
                </a:cxn>
                <a:cxn ang="0">
                  <a:pos x="51" y="1"/>
                </a:cxn>
                <a:cxn ang="0">
                  <a:pos x="48" y="0"/>
                </a:cxn>
                <a:cxn ang="0">
                  <a:pos x="47" y="0"/>
                </a:cxn>
                <a:cxn ang="0">
                  <a:pos x="45" y="1"/>
                </a:cxn>
                <a:cxn ang="0">
                  <a:pos x="44" y="3"/>
                </a:cxn>
                <a:cxn ang="0">
                  <a:pos x="44" y="3"/>
                </a:cxn>
              </a:cxnLst>
              <a:rect l="0" t="0" r="r" b="b"/>
              <a:pathLst>
                <a:path w="53" h="105">
                  <a:moveTo>
                    <a:pt x="44" y="3"/>
                  </a:moveTo>
                  <a:lnTo>
                    <a:pt x="44" y="3"/>
                  </a:lnTo>
                  <a:lnTo>
                    <a:pt x="39" y="14"/>
                  </a:lnTo>
                  <a:lnTo>
                    <a:pt x="35" y="26"/>
                  </a:lnTo>
                  <a:lnTo>
                    <a:pt x="35" y="26"/>
                  </a:lnTo>
                  <a:lnTo>
                    <a:pt x="34" y="32"/>
                  </a:lnTo>
                  <a:lnTo>
                    <a:pt x="33" y="38"/>
                  </a:lnTo>
                  <a:lnTo>
                    <a:pt x="32" y="44"/>
                  </a:lnTo>
                  <a:lnTo>
                    <a:pt x="31" y="48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25" y="55"/>
                  </a:lnTo>
                  <a:lnTo>
                    <a:pt x="22" y="61"/>
                  </a:lnTo>
                  <a:lnTo>
                    <a:pt x="15" y="73"/>
                  </a:lnTo>
                  <a:lnTo>
                    <a:pt x="9" y="86"/>
                  </a:lnTo>
                  <a:lnTo>
                    <a:pt x="5" y="91"/>
                  </a:lnTo>
                  <a:lnTo>
                    <a:pt x="1" y="97"/>
                  </a:lnTo>
                  <a:lnTo>
                    <a:pt x="1" y="97"/>
                  </a:lnTo>
                  <a:lnTo>
                    <a:pt x="0" y="98"/>
                  </a:lnTo>
                  <a:lnTo>
                    <a:pt x="0" y="100"/>
                  </a:lnTo>
                  <a:lnTo>
                    <a:pt x="0" y="102"/>
                  </a:lnTo>
                  <a:lnTo>
                    <a:pt x="1" y="103"/>
                  </a:lnTo>
                  <a:lnTo>
                    <a:pt x="3" y="104"/>
                  </a:lnTo>
                  <a:lnTo>
                    <a:pt x="4" y="105"/>
                  </a:lnTo>
                  <a:lnTo>
                    <a:pt x="6" y="104"/>
                  </a:lnTo>
                  <a:lnTo>
                    <a:pt x="7" y="103"/>
                  </a:lnTo>
                  <a:lnTo>
                    <a:pt x="7" y="103"/>
                  </a:lnTo>
                  <a:lnTo>
                    <a:pt x="14" y="94"/>
                  </a:lnTo>
                  <a:lnTo>
                    <a:pt x="21" y="84"/>
                  </a:lnTo>
                  <a:lnTo>
                    <a:pt x="31" y="63"/>
                  </a:lnTo>
                  <a:lnTo>
                    <a:pt x="31" y="63"/>
                  </a:lnTo>
                  <a:lnTo>
                    <a:pt x="34" y="60"/>
                  </a:lnTo>
                  <a:lnTo>
                    <a:pt x="37" y="57"/>
                  </a:lnTo>
                  <a:lnTo>
                    <a:pt x="39" y="54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42" y="38"/>
                  </a:lnTo>
                  <a:lnTo>
                    <a:pt x="44" y="28"/>
                  </a:lnTo>
                  <a:lnTo>
                    <a:pt x="48" y="18"/>
                  </a:lnTo>
                  <a:lnTo>
                    <a:pt x="53" y="7"/>
                  </a:lnTo>
                  <a:lnTo>
                    <a:pt x="53" y="7"/>
                  </a:lnTo>
                  <a:lnTo>
                    <a:pt x="53" y="5"/>
                  </a:lnTo>
                  <a:lnTo>
                    <a:pt x="53" y="4"/>
                  </a:lnTo>
                  <a:lnTo>
                    <a:pt x="51" y="1"/>
                  </a:lnTo>
                  <a:lnTo>
                    <a:pt x="48" y="0"/>
                  </a:lnTo>
                  <a:lnTo>
                    <a:pt x="47" y="0"/>
                  </a:lnTo>
                  <a:lnTo>
                    <a:pt x="45" y="1"/>
                  </a:lnTo>
                  <a:lnTo>
                    <a:pt x="44" y="3"/>
                  </a:lnTo>
                  <a:lnTo>
                    <a:pt x="44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50" name="Freeform 814"/>
            <p:cNvSpPr/>
            <p:nvPr/>
          </p:nvSpPr>
          <p:spPr bwMode="auto">
            <a:xfrm>
              <a:off x="6673850" y="1739900"/>
              <a:ext cx="20638" cy="53975"/>
            </a:xfrm>
            <a:custGeom>
              <a:avLst/>
              <a:gdLst/>
              <a:ahLst/>
              <a:cxnLst>
                <a:cxn ang="0">
                  <a:pos x="32" y="4"/>
                </a:cxn>
                <a:cxn ang="0">
                  <a:pos x="32" y="4"/>
                </a:cxn>
                <a:cxn ang="0">
                  <a:pos x="29" y="16"/>
                </a:cxn>
                <a:cxn ang="0">
                  <a:pos x="26" y="28"/>
                </a:cxn>
                <a:cxn ang="0">
                  <a:pos x="22" y="40"/>
                </a:cxn>
                <a:cxn ang="0">
                  <a:pos x="18" y="51"/>
                </a:cxn>
                <a:cxn ang="0">
                  <a:pos x="8" y="74"/>
                </a:cxn>
                <a:cxn ang="0">
                  <a:pos x="4" y="86"/>
                </a:cxn>
                <a:cxn ang="0">
                  <a:pos x="0" y="98"/>
                </a:cxn>
                <a:cxn ang="0">
                  <a:pos x="0" y="98"/>
                </a:cxn>
                <a:cxn ang="0">
                  <a:pos x="0" y="100"/>
                </a:cxn>
                <a:cxn ang="0">
                  <a:pos x="1" y="101"/>
                </a:cxn>
                <a:cxn ang="0">
                  <a:pos x="2" y="102"/>
                </a:cxn>
                <a:cxn ang="0">
                  <a:pos x="4" y="103"/>
                </a:cxn>
                <a:cxn ang="0">
                  <a:pos x="5" y="103"/>
                </a:cxn>
                <a:cxn ang="0">
                  <a:pos x="7" y="103"/>
                </a:cxn>
                <a:cxn ang="0">
                  <a:pos x="8" y="102"/>
                </a:cxn>
                <a:cxn ang="0">
                  <a:pos x="9" y="100"/>
                </a:cxn>
                <a:cxn ang="0">
                  <a:pos x="9" y="100"/>
                </a:cxn>
                <a:cxn ang="0">
                  <a:pos x="12" y="88"/>
                </a:cxn>
                <a:cxn ang="0">
                  <a:pos x="17" y="76"/>
                </a:cxn>
                <a:cxn ang="0">
                  <a:pos x="27" y="53"/>
                </a:cxn>
                <a:cxn ang="0">
                  <a:pos x="32" y="41"/>
                </a:cxn>
                <a:cxn ang="0">
                  <a:pos x="36" y="29"/>
                </a:cxn>
                <a:cxn ang="0">
                  <a:pos x="39" y="16"/>
                </a:cxn>
                <a:cxn ang="0">
                  <a:pos x="41" y="4"/>
                </a:cxn>
                <a:cxn ang="0">
                  <a:pos x="41" y="4"/>
                </a:cxn>
                <a:cxn ang="0">
                  <a:pos x="41" y="2"/>
                </a:cxn>
                <a:cxn ang="0">
                  <a:pos x="40" y="1"/>
                </a:cxn>
                <a:cxn ang="0">
                  <a:pos x="38" y="0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33" y="1"/>
                </a:cxn>
                <a:cxn ang="0">
                  <a:pos x="32" y="2"/>
                </a:cxn>
                <a:cxn ang="0">
                  <a:pos x="32" y="4"/>
                </a:cxn>
                <a:cxn ang="0">
                  <a:pos x="32" y="4"/>
                </a:cxn>
              </a:cxnLst>
              <a:rect l="0" t="0" r="r" b="b"/>
              <a:pathLst>
                <a:path w="41" h="103">
                  <a:moveTo>
                    <a:pt x="32" y="4"/>
                  </a:moveTo>
                  <a:lnTo>
                    <a:pt x="32" y="4"/>
                  </a:lnTo>
                  <a:lnTo>
                    <a:pt x="29" y="16"/>
                  </a:lnTo>
                  <a:lnTo>
                    <a:pt x="26" y="28"/>
                  </a:lnTo>
                  <a:lnTo>
                    <a:pt x="22" y="40"/>
                  </a:lnTo>
                  <a:lnTo>
                    <a:pt x="18" y="51"/>
                  </a:lnTo>
                  <a:lnTo>
                    <a:pt x="8" y="74"/>
                  </a:lnTo>
                  <a:lnTo>
                    <a:pt x="4" y="86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100"/>
                  </a:lnTo>
                  <a:lnTo>
                    <a:pt x="1" y="101"/>
                  </a:lnTo>
                  <a:lnTo>
                    <a:pt x="2" y="102"/>
                  </a:lnTo>
                  <a:lnTo>
                    <a:pt x="4" y="103"/>
                  </a:lnTo>
                  <a:lnTo>
                    <a:pt x="5" y="103"/>
                  </a:lnTo>
                  <a:lnTo>
                    <a:pt x="7" y="103"/>
                  </a:lnTo>
                  <a:lnTo>
                    <a:pt x="8" y="102"/>
                  </a:lnTo>
                  <a:lnTo>
                    <a:pt x="9" y="100"/>
                  </a:lnTo>
                  <a:lnTo>
                    <a:pt x="9" y="100"/>
                  </a:lnTo>
                  <a:lnTo>
                    <a:pt x="12" y="88"/>
                  </a:lnTo>
                  <a:lnTo>
                    <a:pt x="17" y="76"/>
                  </a:lnTo>
                  <a:lnTo>
                    <a:pt x="27" y="53"/>
                  </a:lnTo>
                  <a:lnTo>
                    <a:pt x="32" y="41"/>
                  </a:lnTo>
                  <a:lnTo>
                    <a:pt x="36" y="29"/>
                  </a:lnTo>
                  <a:lnTo>
                    <a:pt x="39" y="16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1" y="2"/>
                  </a:lnTo>
                  <a:lnTo>
                    <a:pt x="40" y="1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5" y="0"/>
                  </a:lnTo>
                  <a:lnTo>
                    <a:pt x="33" y="1"/>
                  </a:lnTo>
                  <a:lnTo>
                    <a:pt x="32" y="2"/>
                  </a:lnTo>
                  <a:lnTo>
                    <a:pt x="32" y="4"/>
                  </a:lnTo>
                  <a:lnTo>
                    <a:pt x="32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51" name="Freeform 815"/>
            <p:cNvSpPr/>
            <p:nvPr/>
          </p:nvSpPr>
          <p:spPr bwMode="auto">
            <a:xfrm>
              <a:off x="6811963" y="1671638"/>
              <a:ext cx="9525" cy="38100"/>
            </a:xfrm>
            <a:custGeom>
              <a:avLst/>
              <a:gdLst/>
              <a:ahLst/>
              <a:cxnLst>
                <a:cxn ang="0">
                  <a:pos x="11" y="58"/>
                </a:cxn>
                <a:cxn ang="0">
                  <a:pos x="11" y="58"/>
                </a:cxn>
                <a:cxn ang="0">
                  <a:pos x="10" y="51"/>
                </a:cxn>
                <a:cxn ang="0">
                  <a:pos x="9" y="44"/>
                </a:cxn>
                <a:cxn ang="0">
                  <a:pos x="10" y="33"/>
                </a:cxn>
                <a:cxn ang="0">
                  <a:pos x="10" y="33"/>
                </a:cxn>
                <a:cxn ang="0">
                  <a:pos x="11" y="5"/>
                </a:cxn>
                <a:cxn ang="0">
                  <a:pos x="11" y="5"/>
                </a:cxn>
                <a:cxn ang="0">
                  <a:pos x="11" y="3"/>
                </a:cxn>
                <a:cxn ang="0">
                  <a:pos x="10" y="1"/>
                </a:cxn>
                <a:cxn ang="0">
                  <a:pos x="8" y="0"/>
                </a:cxn>
                <a:cxn ang="0">
                  <a:pos x="7" y="0"/>
                </a:cxn>
                <a:cxn ang="0">
                  <a:pos x="5" y="0"/>
                </a:cxn>
                <a:cxn ang="0">
                  <a:pos x="4" y="1"/>
                </a:cxn>
                <a:cxn ang="0">
                  <a:pos x="3" y="3"/>
                </a:cxn>
                <a:cxn ang="0">
                  <a:pos x="2" y="5"/>
                </a:cxn>
                <a:cxn ang="0">
                  <a:pos x="2" y="5"/>
                </a:cxn>
                <a:cxn ang="0">
                  <a:pos x="1" y="20"/>
                </a:cxn>
                <a:cxn ang="0">
                  <a:pos x="0" y="40"/>
                </a:cxn>
                <a:cxn ang="0">
                  <a:pos x="0" y="50"/>
                </a:cxn>
                <a:cxn ang="0">
                  <a:pos x="2" y="59"/>
                </a:cxn>
                <a:cxn ang="0">
                  <a:pos x="3" y="63"/>
                </a:cxn>
                <a:cxn ang="0">
                  <a:pos x="5" y="66"/>
                </a:cxn>
                <a:cxn ang="0">
                  <a:pos x="7" y="69"/>
                </a:cxn>
                <a:cxn ang="0">
                  <a:pos x="11" y="72"/>
                </a:cxn>
                <a:cxn ang="0">
                  <a:pos x="11" y="72"/>
                </a:cxn>
                <a:cxn ang="0">
                  <a:pos x="13" y="72"/>
                </a:cxn>
                <a:cxn ang="0">
                  <a:pos x="15" y="72"/>
                </a:cxn>
                <a:cxn ang="0">
                  <a:pos x="17" y="70"/>
                </a:cxn>
                <a:cxn ang="0">
                  <a:pos x="17" y="68"/>
                </a:cxn>
                <a:cxn ang="0">
                  <a:pos x="17" y="62"/>
                </a:cxn>
                <a:cxn ang="0">
                  <a:pos x="17" y="62"/>
                </a:cxn>
                <a:cxn ang="0">
                  <a:pos x="17" y="59"/>
                </a:cxn>
                <a:cxn ang="0">
                  <a:pos x="15" y="58"/>
                </a:cxn>
                <a:cxn ang="0">
                  <a:pos x="13" y="57"/>
                </a:cxn>
                <a:cxn ang="0">
                  <a:pos x="11" y="58"/>
                </a:cxn>
                <a:cxn ang="0">
                  <a:pos x="11" y="58"/>
                </a:cxn>
              </a:cxnLst>
              <a:rect l="0" t="0" r="r" b="b"/>
              <a:pathLst>
                <a:path w="17" h="72">
                  <a:moveTo>
                    <a:pt x="11" y="58"/>
                  </a:moveTo>
                  <a:lnTo>
                    <a:pt x="11" y="58"/>
                  </a:lnTo>
                  <a:lnTo>
                    <a:pt x="10" y="51"/>
                  </a:lnTo>
                  <a:lnTo>
                    <a:pt x="9" y="44"/>
                  </a:lnTo>
                  <a:lnTo>
                    <a:pt x="10" y="33"/>
                  </a:lnTo>
                  <a:lnTo>
                    <a:pt x="10" y="33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3"/>
                  </a:lnTo>
                  <a:lnTo>
                    <a:pt x="10" y="1"/>
                  </a:lnTo>
                  <a:lnTo>
                    <a:pt x="8" y="0"/>
                  </a:lnTo>
                  <a:lnTo>
                    <a:pt x="7" y="0"/>
                  </a:lnTo>
                  <a:lnTo>
                    <a:pt x="5" y="0"/>
                  </a:lnTo>
                  <a:lnTo>
                    <a:pt x="4" y="1"/>
                  </a:lnTo>
                  <a:lnTo>
                    <a:pt x="3" y="3"/>
                  </a:lnTo>
                  <a:lnTo>
                    <a:pt x="2" y="5"/>
                  </a:lnTo>
                  <a:lnTo>
                    <a:pt x="2" y="5"/>
                  </a:lnTo>
                  <a:lnTo>
                    <a:pt x="1" y="20"/>
                  </a:lnTo>
                  <a:lnTo>
                    <a:pt x="0" y="40"/>
                  </a:lnTo>
                  <a:lnTo>
                    <a:pt x="0" y="50"/>
                  </a:lnTo>
                  <a:lnTo>
                    <a:pt x="2" y="59"/>
                  </a:lnTo>
                  <a:lnTo>
                    <a:pt x="3" y="63"/>
                  </a:lnTo>
                  <a:lnTo>
                    <a:pt x="5" y="66"/>
                  </a:lnTo>
                  <a:lnTo>
                    <a:pt x="7" y="69"/>
                  </a:lnTo>
                  <a:lnTo>
                    <a:pt x="11" y="72"/>
                  </a:lnTo>
                  <a:lnTo>
                    <a:pt x="11" y="72"/>
                  </a:lnTo>
                  <a:lnTo>
                    <a:pt x="13" y="72"/>
                  </a:lnTo>
                  <a:lnTo>
                    <a:pt x="15" y="72"/>
                  </a:lnTo>
                  <a:lnTo>
                    <a:pt x="17" y="70"/>
                  </a:lnTo>
                  <a:lnTo>
                    <a:pt x="17" y="68"/>
                  </a:lnTo>
                  <a:lnTo>
                    <a:pt x="17" y="62"/>
                  </a:lnTo>
                  <a:lnTo>
                    <a:pt x="17" y="62"/>
                  </a:lnTo>
                  <a:lnTo>
                    <a:pt x="17" y="59"/>
                  </a:lnTo>
                  <a:lnTo>
                    <a:pt x="15" y="58"/>
                  </a:lnTo>
                  <a:lnTo>
                    <a:pt x="13" y="57"/>
                  </a:lnTo>
                  <a:lnTo>
                    <a:pt x="11" y="58"/>
                  </a:lnTo>
                  <a:lnTo>
                    <a:pt x="11" y="5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52" name="Freeform 816"/>
            <p:cNvSpPr/>
            <p:nvPr/>
          </p:nvSpPr>
          <p:spPr bwMode="auto">
            <a:xfrm>
              <a:off x="6843713" y="1644650"/>
              <a:ext cx="22225" cy="55563"/>
            </a:xfrm>
            <a:custGeom>
              <a:avLst/>
              <a:gdLst/>
              <a:ahLst/>
              <a:cxnLst>
                <a:cxn ang="0">
                  <a:pos x="33" y="1"/>
                </a:cxn>
                <a:cxn ang="0">
                  <a:pos x="33" y="1"/>
                </a:cxn>
                <a:cxn ang="0">
                  <a:pos x="29" y="6"/>
                </a:cxn>
                <a:cxn ang="0">
                  <a:pos x="26" y="12"/>
                </a:cxn>
                <a:cxn ang="0">
                  <a:pos x="20" y="23"/>
                </a:cxn>
                <a:cxn ang="0">
                  <a:pos x="16" y="35"/>
                </a:cxn>
                <a:cxn ang="0">
                  <a:pos x="13" y="48"/>
                </a:cxn>
                <a:cxn ang="0">
                  <a:pos x="8" y="73"/>
                </a:cxn>
                <a:cxn ang="0">
                  <a:pos x="5" y="86"/>
                </a:cxn>
                <a:cxn ang="0">
                  <a:pos x="1" y="97"/>
                </a:cxn>
                <a:cxn ang="0">
                  <a:pos x="1" y="97"/>
                </a:cxn>
                <a:cxn ang="0">
                  <a:pos x="0" y="99"/>
                </a:cxn>
                <a:cxn ang="0">
                  <a:pos x="1" y="101"/>
                </a:cxn>
                <a:cxn ang="0">
                  <a:pos x="3" y="103"/>
                </a:cxn>
                <a:cxn ang="0">
                  <a:pos x="5" y="104"/>
                </a:cxn>
                <a:cxn ang="0">
                  <a:pos x="6" y="104"/>
                </a:cxn>
                <a:cxn ang="0">
                  <a:pos x="8" y="103"/>
                </a:cxn>
                <a:cxn ang="0">
                  <a:pos x="9" y="102"/>
                </a:cxn>
                <a:cxn ang="0">
                  <a:pos x="9" y="102"/>
                </a:cxn>
                <a:cxn ang="0">
                  <a:pos x="13" y="91"/>
                </a:cxn>
                <a:cxn ang="0">
                  <a:pos x="17" y="81"/>
                </a:cxn>
                <a:cxn ang="0">
                  <a:pos x="23" y="58"/>
                </a:cxn>
                <a:cxn ang="0">
                  <a:pos x="23" y="58"/>
                </a:cxn>
                <a:cxn ang="0">
                  <a:pos x="25" y="45"/>
                </a:cxn>
                <a:cxn ang="0">
                  <a:pos x="28" y="32"/>
                </a:cxn>
                <a:cxn ang="0">
                  <a:pos x="30" y="26"/>
                </a:cxn>
                <a:cxn ang="0">
                  <a:pos x="33" y="20"/>
                </a:cxn>
                <a:cxn ang="0">
                  <a:pos x="36" y="14"/>
                </a:cxn>
                <a:cxn ang="0">
                  <a:pos x="40" y="8"/>
                </a:cxn>
                <a:cxn ang="0">
                  <a:pos x="40" y="8"/>
                </a:cxn>
                <a:cxn ang="0">
                  <a:pos x="41" y="6"/>
                </a:cxn>
                <a:cxn ang="0">
                  <a:pos x="41" y="4"/>
                </a:cxn>
                <a:cxn ang="0">
                  <a:pos x="40" y="3"/>
                </a:cxn>
                <a:cxn ang="0">
                  <a:pos x="39" y="1"/>
                </a:cxn>
                <a:cxn ang="0">
                  <a:pos x="38" y="0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33" y="1"/>
                </a:cxn>
                <a:cxn ang="0">
                  <a:pos x="33" y="1"/>
                </a:cxn>
              </a:cxnLst>
              <a:rect l="0" t="0" r="r" b="b"/>
              <a:pathLst>
                <a:path w="41" h="104">
                  <a:moveTo>
                    <a:pt x="33" y="1"/>
                  </a:moveTo>
                  <a:lnTo>
                    <a:pt x="33" y="1"/>
                  </a:lnTo>
                  <a:lnTo>
                    <a:pt x="29" y="6"/>
                  </a:lnTo>
                  <a:lnTo>
                    <a:pt x="26" y="12"/>
                  </a:lnTo>
                  <a:lnTo>
                    <a:pt x="20" y="23"/>
                  </a:lnTo>
                  <a:lnTo>
                    <a:pt x="16" y="35"/>
                  </a:lnTo>
                  <a:lnTo>
                    <a:pt x="13" y="48"/>
                  </a:lnTo>
                  <a:lnTo>
                    <a:pt x="8" y="73"/>
                  </a:lnTo>
                  <a:lnTo>
                    <a:pt x="5" y="86"/>
                  </a:lnTo>
                  <a:lnTo>
                    <a:pt x="1" y="97"/>
                  </a:lnTo>
                  <a:lnTo>
                    <a:pt x="1" y="97"/>
                  </a:lnTo>
                  <a:lnTo>
                    <a:pt x="0" y="99"/>
                  </a:lnTo>
                  <a:lnTo>
                    <a:pt x="1" y="101"/>
                  </a:lnTo>
                  <a:lnTo>
                    <a:pt x="3" y="103"/>
                  </a:lnTo>
                  <a:lnTo>
                    <a:pt x="5" y="104"/>
                  </a:lnTo>
                  <a:lnTo>
                    <a:pt x="6" y="104"/>
                  </a:lnTo>
                  <a:lnTo>
                    <a:pt x="8" y="103"/>
                  </a:lnTo>
                  <a:lnTo>
                    <a:pt x="9" y="102"/>
                  </a:lnTo>
                  <a:lnTo>
                    <a:pt x="9" y="102"/>
                  </a:lnTo>
                  <a:lnTo>
                    <a:pt x="13" y="91"/>
                  </a:lnTo>
                  <a:lnTo>
                    <a:pt x="17" y="81"/>
                  </a:lnTo>
                  <a:lnTo>
                    <a:pt x="23" y="58"/>
                  </a:lnTo>
                  <a:lnTo>
                    <a:pt x="23" y="58"/>
                  </a:lnTo>
                  <a:lnTo>
                    <a:pt x="25" y="45"/>
                  </a:lnTo>
                  <a:lnTo>
                    <a:pt x="28" y="32"/>
                  </a:lnTo>
                  <a:lnTo>
                    <a:pt x="30" y="26"/>
                  </a:lnTo>
                  <a:lnTo>
                    <a:pt x="33" y="20"/>
                  </a:lnTo>
                  <a:lnTo>
                    <a:pt x="36" y="14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41" y="6"/>
                  </a:lnTo>
                  <a:lnTo>
                    <a:pt x="41" y="4"/>
                  </a:lnTo>
                  <a:lnTo>
                    <a:pt x="40" y="3"/>
                  </a:lnTo>
                  <a:lnTo>
                    <a:pt x="39" y="1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5" y="0"/>
                  </a:lnTo>
                  <a:lnTo>
                    <a:pt x="33" y="1"/>
                  </a:lnTo>
                  <a:lnTo>
                    <a:pt x="33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53" name="Freeform 817"/>
            <p:cNvSpPr/>
            <p:nvPr/>
          </p:nvSpPr>
          <p:spPr bwMode="auto">
            <a:xfrm>
              <a:off x="6719888" y="1743075"/>
              <a:ext cx="9525" cy="47625"/>
            </a:xfrm>
            <a:custGeom>
              <a:avLst/>
              <a:gdLst/>
              <a:ahLst/>
              <a:cxnLst>
                <a:cxn ang="0">
                  <a:pos x="16" y="4"/>
                </a:cxn>
                <a:cxn ang="0">
                  <a:pos x="16" y="4"/>
                </a:cxn>
                <a:cxn ang="0">
                  <a:pos x="16" y="2"/>
                </a:cxn>
                <a:cxn ang="0">
                  <a:pos x="15" y="1"/>
                </a:cxn>
                <a:cxn ang="0">
                  <a:pos x="13" y="0"/>
                </a:cxn>
                <a:cxn ang="0">
                  <a:pos x="11" y="0"/>
                </a:cxn>
                <a:cxn ang="0">
                  <a:pos x="10" y="0"/>
                </a:cxn>
                <a:cxn ang="0">
                  <a:pos x="8" y="1"/>
                </a:cxn>
                <a:cxn ang="0">
                  <a:pos x="7" y="2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8" y="25"/>
                </a:cxn>
                <a:cxn ang="0">
                  <a:pos x="8" y="44"/>
                </a:cxn>
                <a:cxn ang="0">
                  <a:pos x="8" y="55"/>
                </a:cxn>
                <a:cxn ang="0">
                  <a:pos x="7" y="65"/>
                </a:cxn>
                <a:cxn ang="0">
                  <a:pos x="4" y="74"/>
                </a:cxn>
                <a:cxn ang="0">
                  <a:pos x="0" y="84"/>
                </a:cxn>
                <a:cxn ang="0">
                  <a:pos x="0" y="84"/>
                </a:cxn>
                <a:cxn ang="0">
                  <a:pos x="0" y="86"/>
                </a:cxn>
                <a:cxn ang="0">
                  <a:pos x="0" y="88"/>
                </a:cxn>
                <a:cxn ang="0">
                  <a:pos x="3" y="91"/>
                </a:cxn>
                <a:cxn ang="0">
                  <a:pos x="4" y="91"/>
                </a:cxn>
                <a:cxn ang="0">
                  <a:pos x="7" y="91"/>
                </a:cxn>
                <a:cxn ang="0">
                  <a:pos x="8" y="91"/>
                </a:cxn>
                <a:cxn ang="0">
                  <a:pos x="9" y="89"/>
                </a:cxn>
                <a:cxn ang="0">
                  <a:pos x="9" y="89"/>
                </a:cxn>
                <a:cxn ang="0">
                  <a:pos x="13" y="79"/>
                </a:cxn>
                <a:cxn ang="0">
                  <a:pos x="15" y="68"/>
                </a:cxn>
                <a:cxn ang="0">
                  <a:pos x="17" y="58"/>
                </a:cxn>
                <a:cxn ang="0">
                  <a:pos x="17" y="48"/>
                </a:cxn>
                <a:cxn ang="0">
                  <a:pos x="17" y="26"/>
                </a:cxn>
                <a:cxn ang="0">
                  <a:pos x="16" y="4"/>
                </a:cxn>
                <a:cxn ang="0">
                  <a:pos x="16" y="4"/>
                </a:cxn>
              </a:cxnLst>
              <a:rect l="0" t="0" r="r" b="b"/>
              <a:pathLst>
                <a:path w="17" h="91">
                  <a:moveTo>
                    <a:pt x="16" y="4"/>
                  </a:moveTo>
                  <a:lnTo>
                    <a:pt x="16" y="4"/>
                  </a:lnTo>
                  <a:lnTo>
                    <a:pt x="16" y="2"/>
                  </a:lnTo>
                  <a:lnTo>
                    <a:pt x="15" y="1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10" y="0"/>
                  </a:lnTo>
                  <a:lnTo>
                    <a:pt x="8" y="1"/>
                  </a:lnTo>
                  <a:lnTo>
                    <a:pt x="7" y="2"/>
                  </a:lnTo>
                  <a:lnTo>
                    <a:pt x="7" y="4"/>
                  </a:lnTo>
                  <a:lnTo>
                    <a:pt x="7" y="4"/>
                  </a:lnTo>
                  <a:lnTo>
                    <a:pt x="8" y="25"/>
                  </a:lnTo>
                  <a:lnTo>
                    <a:pt x="8" y="44"/>
                  </a:lnTo>
                  <a:lnTo>
                    <a:pt x="8" y="55"/>
                  </a:lnTo>
                  <a:lnTo>
                    <a:pt x="7" y="65"/>
                  </a:lnTo>
                  <a:lnTo>
                    <a:pt x="4" y="74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0" y="86"/>
                  </a:lnTo>
                  <a:lnTo>
                    <a:pt x="0" y="88"/>
                  </a:lnTo>
                  <a:lnTo>
                    <a:pt x="3" y="91"/>
                  </a:lnTo>
                  <a:lnTo>
                    <a:pt x="4" y="91"/>
                  </a:lnTo>
                  <a:lnTo>
                    <a:pt x="7" y="91"/>
                  </a:lnTo>
                  <a:lnTo>
                    <a:pt x="8" y="91"/>
                  </a:lnTo>
                  <a:lnTo>
                    <a:pt x="9" y="89"/>
                  </a:lnTo>
                  <a:lnTo>
                    <a:pt x="9" y="89"/>
                  </a:lnTo>
                  <a:lnTo>
                    <a:pt x="13" y="79"/>
                  </a:lnTo>
                  <a:lnTo>
                    <a:pt x="15" y="68"/>
                  </a:lnTo>
                  <a:lnTo>
                    <a:pt x="17" y="58"/>
                  </a:lnTo>
                  <a:lnTo>
                    <a:pt x="17" y="48"/>
                  </a:lnTo>
                  <a:lnTo>
                    <a:pt x="17" y="26"/>
                  </a:lnTo>
                  <a:lnTo>
                    <a:pt x="16" y="4"/>
                  </a:lnTo>
                  <a:lnTo>
                    <a:pt x="16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54" name="Freeform 818"/>
            <p:cNvSpPr/>
            <p:nvPr/>
          </p:nvSpPr>
          <p:spPr bwMode="auto">
            <a:xfrm>
              <a:off x="6754813" y="1758950"/>
              <a:ext cx="12700" cy="49213"/>
            </a:xfrm>
            <a:custGeom>
              <a:avLst/>
              <a:gdLst/>
              <a:ahLst/>
              <a:cxnLst>
                <a:cxn ang="0">
                  <a:pos x="24" y="5"/>
                </a:cxn>
                <a:cxn ang="0">
                  <a:pos x="24" y="5"/>
                </a:cxn>
                <a:cxn ang="0">
                  <a:pos x="24" y="3"/>
                </a:cxn>
                <a:cxn ang="0">
                  <a:pos x="23" y="1"/>
                </a:cxn>
                <a:cxn ang="0">
                  <a:pos x="22" y="0"/>
                </a:cxn>
                <a:cxn ang="0">
                  <a:pos x="20" y="0"/>
                </a:cxn>
                <a:cxn ang="0">
                  <a:pos x="18" y="0"/>
                </a:cxn>
                <a:cxn ang="0">
                  <a:pos x="17" y="1"/>
                </a:cxn>
                <a:cxn ang="0">
                  <a:pos x="16" y="3"/>
                </a:cxn>
                <a:cxn ang="0">
                  <a:pos x="15" y="5"/>
                </a:cxn>
                <a:cxn ang="0">
                  <a:pos x="15" y="5"/>
                </a:cxn>
                <a:cxn ang="0">
                  <a:pos x="15" y="18"/>
                </a:cxn>
                <a:cxn ang="0">
                  <a:pos x="13" y="30"/>
                </a:cxn>
                <a:cxn ang="0">
                  <a:pos x="11" y="42"/>
                </a:cxn>
                <a:cxn ang="0">
                  <a:pos x="8" y="55"/>
                </a:cxn>
                <a:cxn ang="0">
                  <a:pos x="8" y="55"/>
                </a:cxn>
                <a:cxn ang="0">
                  <a:pos x="5" y="63"/>
                </a:cxn>
                <a:cxn ang="0">
                  <a:pos x="2" y="72"/>
                </a:cxn>
                <a:cxn ang="0">
                  <a:pos x="0" y="76"/>
                </a:cxn>
                <a:cxn ang="0">
                  <a:pos x="0" y="82"/>
                </a:cxn>
                <a:cxn ang="0">
                  <a:pos x="2" y="86"/>
                </a:cxn>
                <a:cxn ang="0">
                  <a:pos x="4" y="90"/>
                </a:cxn>
                <a:cxn ang="0">
                  <a:pos x="4" y="90"/>
                </a:cxn>
                <a:cxn ang="0">
                  <a:pos x="5" y="91"/>
                </a:cxn>
                <a:cxn ang="0">
                  <a:pos x="7" y="92"/>
                </a:cxn>
                <a:cxn ang="0">
                  <a:pos x="8" y="92"/>
                </a:cxn>
                <a:cxn ang="0">
                  <a:pos x="10" y="91"/>
                </a:cxn>
                <a:cxn ang="0">
                  <a:pos x="11" y="90"/>
                </a:cxn>
                <a:cxn ang="0">
                  <a:pos x="12" y="88"/>
                </a:cxn>
                <a:cxn ang="0">
                  <a:pos x="12" y="87"/>
                </a:cxn>
                <a:cxn ang="0">
                  <a:pos x="12" y="85"/>
                </a:cxn>
                <a:cxn ang="0">
                  <a:pos x="12" y="85"/>
                </a:cxn>
                <a:cxn ang="0">
                  <a:pos x="10" y="82"/>
                </a:cxn>
                <a:cxn ang="0">
                  <a:pos x="10" y="77"/>
                </a:cxn>
                <a:cxn ang="0">
                  <a:pos x="11" y="72"/>
                </a:cxn>
                <a:cxn ang="0">
                  <a:pos x="13" y="68"/>
                </a:cxn>
                <a:cxn ang="0">
                  <a:pos x="16" y="59"/>
                </a:cxn>
                <a:cxn ang="0">
                  <a:pos x="18" y="51"/>
                </a:cxn>
                <a:cxn ang="0">
                  <a:pos x="18" y="51"/>
                </a:cxn>
                <a:cxn ang="0">
                  <a:pos x="20" y="39"/>
                </a:cxn>
                <a:cxn ang="0">
                  <a:pos x="22" y="28"/>
                </a:cxn>
                <a:cxn ang="0">
                  <a:pos x="24" y="17"/>
                </a:cxn>
                <a:cxn ang="0">
                  <a:pos x="24" y="5"/>
                </a:cxn>
                <a:cxn ang="0">
                  <a:pos x="24" y="5"/>
                </a:cxn>
              </a:cxnLst>
              <a:rect l="0" t="0" r="r" b="b"/>
              <a:pathLst>
                <a:path w="24" h="92">
                  <a:moveTo>
                    <a:pt x="24" y="5"/>
                  </a:moveTo>
                  <a:lnTo>
                    <a:pt x="24" y="5"/>
                  </a:lnTo>
                  <a:lnTo>
                    <a:pt x="24" y="3"/>
                  </a:lnTo>
                  <a:lnTo>
                    <a:pt x="23" y="1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7" y="1"/>
                  </a:lnTo>
                  <a:lnTo>
                    <a:pt x="16" y="3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18"/>
                  </a:lnTo>
                  <a:lnTo>
                    <a:pt x="13" y="30"/>
                  </a:lnTo>
                  <a:lnTo>
                    <a:pt x="11" y="42"/>
                  </a:lnTo>
                  <a:lnTo>
                    <a:pt x="8" y="55"/>
                  </a:lnTo>
                  <a:lnTo>
                    <a:pt x="8" y="55"/>
                  </a:lnTo>
                  <a:lnTo>
                    <a:pt x="5" y="63"/>
                  </a:lnTo>
                  <a:lnTo>
                    <a:pt x="2" y="72"/>
                  </a:lnTo>
                  <a:lnTo>
                    <a:pt x="0" y="76"/>
                  </a:lnTo>
                  <a:lnTo>
                    <a:pt x="0" y="82"/>
                  </a:lnTo>
                  <a:lnTo>
                    <a:pt x="2" y="86"/>
                  </a:lnTo>
                  <a:lnTo>
                    <a:pt x="4" y="90"/>
                  </a:lnTo>
                  <a:lnTo>
                    <a:pt x="4" y="90"/>
                  </a:lnTo>
                  <a:lnTo>
                    <a:pt x="5" y="91"/>
                  </a:lnTo>
                  <a:lnTo>
                    <a:pt x="7" y="92"/>
                  </a:lnTo>
                  <a:lnTo>
                    <a:pt x="8" y="92"/>
                  </a:lnTo>
                  <a:lnTo>
                    <a:pt x="10" y="91"/>
                  </a:lnTo>
                  <a:lnTo>
                    <a:pt x="11" y="90"/>
                  </a:lnTo>
                  <a:lnTo>
                    <a:pt x="12" y="88"/>
                  </a:lnTo>
                  <a:lnTo>
                    <a:pt x="12" y="87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0" y="82"/>
                  </a:lnTo>
                  <a:lnTo>
                    <a:pt x="10" y="77"/>
                  </a:lnTo>
                  <a:lnTo>
                    <a:pt x="11" y="72"/>
                  </a:lnTo>
                  <a:lnTo>
                    <a:pt x="13" y="68"/>
                  </a:lnTo>
                  <a:lnTo>
                    <a:pt x="16" y="59"/>
                  </a:lnTo>
                  <a:lnTo>
                    <a:pt x="18" y="51"/>
                  </a:lnTo>
                  <a:lnTo>
                    <a:pt x="18" y="51"/>
                  </a:lnTo>
                  <a:lnTo>
                    <a:pt x="20" y="39"/>
                  </a:lnTo>
                  <a:lnTo>
                    <a:pt x="22" y="28"/>
                  </a:lnTo>
                  <a:lnTo>
                    <a:pt x="24" y="17"/>
                  </a:lnTo>
                  <a:lnTo>
                    <a:pt x="24" y="5"/>
                  </a:lnTo>
                  <a:lnTo>
                    <a:pt x="24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55" name="Freeform 821"/>
            <p:cNvSpPr/>
            <p:nvPr/>
          </p:nvSpPr>
          <p:spPr bwMode="auto">
            <a:xfrm>
              <a:off x="6418263" y="1346200"/>
              <a:ext cx="39688" cy="65088"/>
            </a:xfrm>
            <a:custGeom>
              <a:avLst/>
              <a:gdLst/>
              <a:ahLst/>
              <a:cxnLst>
                <a:cxn ang="0">
                  <a:pos x="63" y="3"/>
                </a:cxn>
                <a:cxn ang="0">
                  <a:pos x="63" y="3"/>
                </a:cxn>
                <a:cxn ang="0">
                  <a:pos x="61" y="12"/>
                </a:cxn>
                <a:cxn ang="0">
                  <a:pos x="59" y="19"/>
                </a:cxn>
                <a:cxn ang="0">
                  <a:pos x="52" y="33"/>
                </a:cxn>
                <a:cxn ang="0">
                  <a:pos x="43" y="48"/>
                </a:cxn>
                <a:cxn ang="0">
                  <a:pos x="33" y="61"/>
                </a:cxn>
                <a:cxn ang="0">
                  <a:pos x="24" y="75"/>
                </a:cxn>
                <a:cxn ang="0">
                  <a:pos x="15" y="88"/>
                </a:cxn>
                <a:cxn ang="0">
                  <a:pos x="6" y="102"/>
                </a:cxn>
                <a:cxn ang="0">
                  <a:pos x="3" y="110"/>
                </a:cxn>
                <a:cxn ang="0">
                  <a:pos x="0" y="117"/>
                </a:cxn>
                <a:cxn ang="0">
                  <a:pos x="0" y="117"/>
                </a:cxn>
                <a:cxn ang="0">
                  <a:pos x="0" y="119"/>
                </a:cxn>
                <a:cxn ang="0">
                  <a:pos x="0" y="121"/>
                </a:cxn>
                <a:cxn ang="0">
                  <a:pos x="2" y="122"/>
                </a:cxn>
                <a:cxn ang="0">
                  <a:pos x="3" y="123"/>
                </a:cxn>
                <a:cxn ang="0">
                  <a:pos x="5" y="123"/>
                </a:cxn>
                <a:cxn ang="0">
                  <a:pos x="6" y="123"/>
                </a:cxn>
                <a:cxn ang="0">
                  <a:pos x="8" y="121"/>
                </a:cxn>
                <a:cxn ang="0">
                  <a:pos x="10" y="120"/>
                </a:cxn>
                <a:cxn ang="0">
                  <a:pos x="10" y="120"/>
                </a:cxn>
                <a:cxn ang="0">
                  <a:pos x="13" y="112"/>
                </a:cxn>
                <a:cxn ang="0">
                  <a:pos x="16" y="105"/>
                </a:cxn>
                <a:cxn ang="0">
                  <a:pos x="24" y="90"/>
                </a:cxn>
                <a:cxn ang="0">
                  <a:pos x="33" y="77"/>
                </a:cxn>
                <a:cxn ang="0">
                  <a:pos x="43" y="63"/>
                </a:cxn>
                <a:cxn ang="0">
                  <a:pos x="52" y="50"/>
                </a:cxn>
                <a:cxn ang="0">
                  <a:pos x="61" y="36"/>
                </a:cxn>
                <a:cxn ang="0">
                  <a:pos x="67" y="22"/>
                </a:cxn>
                <a:cxn ang="0">
                  <a:pos x="70" y="14"/>
                </a:cxn>
                <a:cxn ang="0">
                  <a:pos x="73" y="6"/>
                </a:cxn>
                <a:cxn ang="0">
                  <a:pos x="73" y="6"/>
                </a:cxn>
                <a:cxn ang="0">
                  <a:pos x="73" y="4"/>
                </a:cxn>
                <a:cxn ang="0">
                  <a:pos x="71" y="2"/>
                </a:cxn>
                <a:cxn ang="0">
                  <a:pos x="70" y="1"/>
                </a:cxn>
                <a:cxn ang="0">
                  <a:pos x="69" y="0"/>
                </a:cxn>
                <a:cxn ang="0">
                  <a:pos x="67" y="0"/>
                </a:cxn>
                <a:cxn ang="0">
                  <a:pos x="65" y="0"/>
                </a:cxn>
                <a:cxn ang="0">
                  <a:pos x="64" y="1"/>
                </a:cxn>
                <a:cxn ang="0">
                  <a:pos x="63" y="3"/>
                </a:cxn>
                <a:cxn ang="0">
                  <a:pos x="63" y="3"/>
                </a:cxn>
              </a:cxnLst>
              <a:rect l="0" t="0" r="r" b="b"/>
              <a:pathLst>
                <a:path w="73" h="123">
                  <a:moveTo>
                    <a:pt x="63" y="3"/>
                  </a:moveTo>
                  <a:lnTo>
                    <a:pt x="63" y="3"/>
                  </a:lnTo>
                  <a:lnTo>
                    <a:pt x="61" y="12"/>
                  </a:lnTo>
                  <a:lnTo>
                    <a:pt x="59" y="19"/>
                  </a:lnTo>
                  <a:lnTo>
                    <a:pt x="52" y="33"/>
                  </a:lnTo>
                  <a:lnTo>
                    <a:pt x="43" y="48"/>
                  </a:lnTo>
                  <a:lnTo>
                    <a:pt x="33" y="61"/>
                  </a:lnTo>
                  <a:lnTo>
                    <a:pt x="24" y="75"/>
                  </a:lnTo>
                  <a:lnTo>
                    <a:pt x="15" y="88"/>
                  </a:lnTo>
                  <a:lnTo>
                    <a:pt x="6" y="102"/>
                  </a:lnTo>
                  <a:lnTo>
                    <a:pt x="3" y="110"/>
                  </a:lnTo>
                  <a:lnTo>
                    <a:pt x="0" y="117"/>
                  </a:lnTo>
                  <a:lnTo>
                    <a:pt x="0" y="117"/>
                  </a:lnTo>
                  <a:lnTo>
                    <a:pt x="0" y="119"/>
                  </a:lnTo>
                  <a:lnTo>
                    <a:pt x="0" y="121"/>
                  </a:lnTo>
                  <a:lnTo>
                    <a:pt x="2" y="122"/>
                  </a:lnTo>
                  <a:lnTo>
                    <a:pt x="3" y="123"/>
                  </a:lnTo>
                  <a:lnTo>
                    <a:pt x="5" y="123"/>
                  </a:lnTo>
                  <a:lnTo>
                    <a:pt x="6" y="123"/>
                  </a:lnTo>
                  <a:lnTo>
                    <a:pt x="8" y="121"/>
                  </a:lnTo>
                  <a:lnTo>
                    <a:pt x="10" y="120"/>
                  </a:lnTo>
                  <a:lnTo>
                    <a:pt x="10" y="120"/>
                  </a:lnTo>
                  <a:lnTo>
                    <a:pt x="13" y="112"/>
                  </a:lnTo>
                  <a:lnTo>
                    <a:pt x="16" y="105"/>
                  </a:lnTo>
                  <a:lnTo>
                    <a:pt x="24" y="90"/>
                  </a:lnTo>
                  <a:lnTo>
                    <a:pt x="33" y="77"/>
                  </a:lnTo>
                  <a:lnTo>
                    <a:pt x="43" y="63"/>
                  </a:lnTo>
                  <a:lnTo>
                    <a:pt x="52" y="50"/>
                  </a:lnTo>
                  <a:lnTo>
                    <a:pt x="61" y="36"/>
                  </a:lnTo>
                  <a:lnTo>
                    <a:pt x="67" y="22"/>
                  </a:lnTo>
                  <a:lnTo>
                    <a:pt x="70" y="14"/>
                  </a:lnTo>
                  <a:lnTo>
                    <a:pt x="73" y="6"/>
                  </a:lnTo>
                  <a:lnTo>
                    <a:pt x="73" y="6"/>
                  </a:lnTo>
                  <a:lnTo>
                    <a:pt x="73" y="4"/>
                  </a:lnTo>
                  <a:lnTo>
                    <a:pt x="71" y="2"/>
                  </a:lnTo>
                  <a:lnTo>
                    <a:pt x="70" y="1"/>
                  </a:lnTo>
                  <a:lnTo>
                    <a:pt x="69" y="0"/>
                  </a:lnTo>
                  <a:lnTo>
                    <a:pt x="67" y="0"/>
                  </a:lnTo>
                  <a:lnTo>
                    <a:pt x="65" y="0"/>
                  </a:lnTo>
                  <a:lnTo>
                    <a:pt x="64" y="1"/>
                  </a:lnTo>
                  <a:lnTo>
                    <a:pt x="63" y="3"/>
                  </a:lnTo>
                  <a:lnTo>
                    <a:pt x="63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56" name="Freeform 822"/>
            <p:cNvSpPr/>
            <p:nvPr/>
          </p:nvSpPr>
          <p:spPr bwMode="auto">
            <a:xfrm>
              <a:off x="6462713" y="1366838"/>
              <a:ext cx="34925" cy="50800"/>
            </a:xfrm>
            <a:custGeom>
              <a:avLst/>
              <a:gdLst/>
              <a:ahLst/>
              <a:cxnLst>
                <a:cxn ang="0">
                  <a:pos x="58" y="2"/>
                </a:cxn>
                <a:cxn ang="0">
                  <a:pos x="58" y="2"/>
                </a:cxn>
                <a:cxn ang="0">
                  <a:pos x="42" y="24"/>
                </a:cxn>
                <a:cxn ang="0">
                  <a:pos x="29" y="46"/>
                </a:cxn>
                <a:cxn ang="0">
                  <a:pos x="1" y="90"/>
                </a:cxn>
                <a:cxn ang="0">
                  <a:pos x="1" y="90"/>
                </a:cxn>
                <a:cxn ang="0">
                  <a:pos x="0" y="92"/>
                </a:cxn>
                <a:cxn ang="0">
                  <a:pos x="1" y="94"/>
                </a:cxn>
                <a:cxn ang="0">
                  <a:pos x="1" y="95"/>
                </a:cxn>
                <a:cxn ang="0">
                  <a:pos x="3" y="97"/>
                </a:cxn>
                <a:cxn ang="0">
                  <a:pos x="4" y="97"/>
                </a:cxn>
                <a:cxn ang="0">
                  <a:pos x="6" y="97"/>
                </a:cxn>
                <a:cxn ang="0">
                  <a:pos x="8" y="97"/>
                </a:cxn>
                <a:cxn ang="0">
                  <a:pos x="9" y="95"/>
                </a:cxn>
                <a:cxn ang="0">
                  <a:pos x="9" y="95"/>
                </a:cxn>
                <a:cxn ang="0">
                  <a:pos x="37" y="51"/>
                </a:cxn>
                <a:cxn ang="0">
                  <a:pos x="50" y="28"/>
                </a:cxn>
                <a:cxn ang="0">
                  <a:pos x="66" y="7"/>
                </a:cxn>
                <a:cxn ang="0">
                  <a:pos x="66" y="7"/>
                </a:cxn>
                <a:cxn ang="0">
                  <a:pos x="67" y="6"/>
                </a:cxn>
                <a:cxn ang="0">
                  <a:pos x="67" y="3"/>
                </a:cxn>
                <a:cxn ang="0">
                  <a:pos x="66" y="2"/>
                </a:cxn>
                <a:cxn ang="0">
                  <a:pos x="65" y="1"/>
                </a:cxn>
                <a:cxn ang="0">
                  <a:pos x="61" y="0"/>
                </a:cxn>
                <a:cxn ang="0">
                  <a:pos x="60" y="0"/>
                </a:cxn>
                <a:cxn ang="0">
                  <a:pos x="58" y="2"/>
                </a:cxn>
                <a:cxn ang="0">
                  <a:pos x="58" y="2"/>
                </a:cxn>
              </a:cxnLst>
              <a:rect l="0" t="0" r="r" b="b"/>
              <a:pathLst>
                <a:path w="67" h="97">
                  <a:moveTo>
                    <a:pt x="58" y="2"/>
                  </a:moveTo>
                  <a:lnTo>
                    <a:pt x="58" y="2"/>
                  </a:lnTo>
                  <a:lnTo>
                    <a:pt x="42" y="24"/>
                  </a:lnTo>
                  <a:lnTo>
                    <a:pt x="29" y="46"/>
                  </a:lnTo>
                  <a:lnTo>
                    <a:pt x="1" y="90"/>
                  </a:lnTo>
                  <a:lnTo>
                    <a:pt x="1" y="90"/>
                  </a:lnTo>
                  <a:lnTo>
                    <a:pt x="0" y="92"/>
                  </a:lnTo>
                  <a:lnTo>
                    <a:pt x="1" y="94"/>
                  </a:lnTo>
                  <a:lnTo>
                    <a:pt x="1" y="95"/>
                  </a:lnTo>
                  <a:lnTo>
                    <a:pt x="3" y="97"/>
                  </a:lnTo>
                  <a:lnTo>
                    <a:pt x="4" y="97"/>
                  </a:lnTo>
                  <a:lnTo>
                    <a:pt x="6" y="97"/>
                  </a:lnTo>
                  <a:lnTo>
                    <a:pt x="8" y="97"/>
                  </a:lnTo>
                  <a:lnTo>
                    <a:pt x="9" y="95"/>
                  </a:lnTo>
                  <a:lnTo>
                    <a:pt x="9" y="95"/>
                  </a:lnTo>
                  <a:lnTo>
                    <a:pt x="37" y="51"/>
                  </a:lnTo>
                  <a:lnTo>
                    <a:pt x="50" y="28"/>
                  </a:lnTo>
                  <a:lnTo>
                    <a:pt x="66" y="7"/>
                  </a:lnTo>
                  <a:lnTo>
                    <a:pt x="66" y="7"/>
                  </a:lnTo>
                  <a:lnTo>
                    <a:pt x="67" y="6"/>
                  </a:lnTo>
                  <a:lnTo>
                    <a:pt x="67" y="3"/>
                  </a:lnTo>
                  <a:lnTo>
                    <a:pt x="66" y="2"/>
                  </a:lnTo>
                  <a:lnTo>
                    <a:pt x="65" y="1"/>
                  </a:lnTo>
                  <a:lnTo>
                    <a:pt x="61" y="0"/>
                  </a:lnTo>
                  <a:lnTo>
                    <a:pt x="60" y="0"/>
                  </a:lnTo>
                  <a:lnTo>
                    <a:pt x="58" y="2"/>
                  </a:lnTo>
                  <a:lnTo>
                    <a:pt x="5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57" name="Freeform 823"/>
            <p:cNvSpPr/>
            <p:nvPr/>
          </p:nvSpPr>
          <p:spPr bwMode="auto">
            <a:xfrm>
              <a:off x="6569075" y="1604963"/>
              <a:ext cx="28575" cy="68263"/>
            </a:xfrm>
            <a:custGeom>
              <a:avLst/>
              <a:gdLst/>
              <a:ahLst/>
              <a:cxnLst>
                <a:cxn ang="0">
                  <a:pos x="45" y="3"/>
                </a:cxn>
                <a:cxn ang="0">
                  <a:pos x="45" y="3"/>
                </a:cxn>
                <a:cxn ang="0">
                  <a:pos x="43" y="10"/>
                </a:cxn>
                <a:cxn ang="0">
                  <a:pos x="40" y="16"/>
                </a:cxn>
                <a:cxn ang="0">
                  <a:pos x="32" y="29"/>
                </a:cxn>
                <a:cxn ang="0">
                  <a:pos x="25" y="41"/>
                </a:cxn>
                <a:cxn ang="0">
                  <a:pos x="22" y="47"/>
                </a:cxn>
                <a:cxn ang="0">
                  <a:pos x="20" y="53"/>
                </a:cxn>
                <a:cxn ang="0">
                  <a:pos x="20" y="53"/>
                </a:cxn>
                <a:cxn ang="0">
                  <a:pos x="14" y="71"/>
                </a:cxn>
                <a:cxn ang="0">
                  <a:pos x="9" y="89"/>
                </a:cxn>
                <a:cxn ang="0">
                  <a:pos x="3" y="106"/>
                </a:cxn>
                <a:cxn ang="0">
                  <a:pos x="1" y="115"/>
                </a:cxn>
                <a:cxn ang="0">
                  <a:pos x="0" y="125"/>
                </a:cxn>
                <a:cxn ang="0">
                  <a:pos x="0" y="125"/>
                </a:cxn>
                <a:cxn ang="0">
                  <a:pos x="1" y="127"/>
                </a:cxn>
                <a:cxn ang="0">
                  <a:pos x="2" y="128"/>
                </a:cxn>
                <a:cxn ang="0">
                  <a:pos x="3" y="129"/>
                </a:cxn>
                <a:cxn ang="0">
                  <a:pos x="5" y="129"/>
                </a:cxn>
                <a:cxn ang="0">
                  <a:pos x="6" y="129"/>
                </a:cxn>
                <a:cxn ang="0">
                  <a:pos x="9" y="128"/>
                </a:cxn>
                <a:cxn ang="0">
                  <a:pos x="10" y="127"/>
                </a:cxn>
                <a:cxn ang="0">
                  <a:pos x="10" y="125"/>
                </a:cxn>
                <a:cxn ang="0">
                  <a:pos x="10" y="125"/>
                </a:cxn>
                <a:cxn ang="0">
                  <a:pos x="12" y="108"/>
                </a:cxn>
                <a:cxn ang="0">
                  <a:pos x="16" y="93"/>
                </a:cxn>
                <a:cxn ang="0">
                  <a:pos x="21" y="78"/>
                </a:cxn>
                <a:cxn ang="0">
                  <a:pos x="28" y="64"/>
                </a:cxn>
                <a:cxn ang="0">
                  <a:pos x="42" y="35"/>
                </a:cxn>
                <a:cxn ang="0">
                  <a:pos x="49" y="20"/>
                </a:cxn>
                <a:cxn ang="0">
                  <a:pos x="54" y="6"/>
                </a:cxn>
                <a:cxn ang="0">
                  <a:pos x="54" y="6"/>
                </a:cxn>
                <a:cxn ang="0">
                  <a:pos x="54" y="4"/>
                </a:cxn>
                <a:cxn ang="0">
                  <a:pos x="54" y="2"/>
                </a:cxn>
                <a:cxn ang="0">
                  <a:pos x="53" y="1"/>
                </a:cxn>
                <a:cxn ang="0">
                  <a:pos x="51" y="0"/>
                </a:cxn>
                <a:cxn ang="0">
                  <a:pos x="49" y="0"/>
                </a:cxn>
                <a:cxn ang="0">
                  <a:pos x="48" y="1"/>
                </a:cxn>
                <a:cxn ang="0">
                  <a:pos x="46" y="2"/>
                </a:cxn>
                <a:cxn ang="0">
                  <a:pos x="45" y="3"/>
                </a:cxn>
                <a:cxn ang="0">
                  <a:pos x="45" y="3"/>
                </a:cxn>
              </a:cxnLst>
              <a:rect l="0" t="0" r="r" b="b"/>
              <a:pathLst>
                <a:path w="54" h="129">
                  <a:moveTo>
                    <a:pt x="45" y="3"/>
                  </a:moveTo>
                  <a:lnTo>
                    <a:pt x="45" y="3"/>
                  </a:lnTo>
                  <a:lnTo>
                    <a:pt x="43" y="10"/>
                  </a:lnTo>
                  <a:lnTo>
                    <a:pt x="40" y="16"/>
                  </a:lnTo>
                  <a:lnTo>
                    <a:pt x="32" y="29"/>
                  </a:lnTo>
                  <a:lnTo>
                    <a:pt x="25" y="41"/>
                  </a:lnTo>
                  <a:lnTo>
                    <a:pt x="22" y="47"/>
                  </a:lnTo>
                  <a:lnTo>
                    <a:pt x="20" y="53"/>
                  </a:lnTo>
                  <a:lnTo>
                    <a:pt x="20" y="53"/>
                  </a:lnTo>
                  <a:lnTo>
                    <a:pt x="14" y="71"/>
                  </a:lnTo>
                  <a:lnTo>
                    <a:pt x="9" y="89"/>
                  </a:lnTo>
                  <a:lnTo>
                    <a:pt x="3" y="106"/>
                  </a:lnTo>
                  <a:lnTo>
                    <a:pt x="1" y="115"/>
                  </a:lnTo>
                  <a:lnTo>
                    <a:pt x="0" y="125"/>
                  </a:lnTo>
                  <a:lnTo>
                    <a:pt x="0" y="125"/>
                  </a:lnTo>
                  <a:lnTo>
                    <a:pt x="1" y="127"/>
                  </a:lnTo>
                  <a:lnTo>
                    <a:pt x="2" y="128"/>
                  </a:lnTo>
                  <a:lnTo>
                    <a:pt x="3" y="129"/>
                  </a:lnTo>
                  <a:lnTo>
                    <a:pt x="5" y="129"/>
                  </a:lnTo>
                  <a:lnTo>
                    <a:pt x="6" y="129"/>
                  </a:lnTo>
                  <a:lnTo>
                    <a:pt x="9" y="128"/>
                  </a:lnTo>
                  <a:lnTo>
                    <a:pt x="10" y="127"/>
                  </a:lnTo>
                  <a:lnTo>
                    <a:pt x="10" y="125"/>
                  </a:lnTo>
                  <a:lnTo>
                    <a:pt x="10" y="125"/>
                  </a:lnTo>
                  <a:lnTo>
                    <a:pt x="12" y="108"/>
                  </a:lnTo>
                  <a:lnTo>
                    <a:pt x="16" y="93"/>
                  </a:lnTo>
                  <a:lnTo>
                    <a:pt x="21" y="78"/>
                  </a:lnTo>
                  <a:lnTo>
                    <a:pt x="28" y="64"/>
                  </a:lnTo>
                  <a:lnTo>
                    <a:pt x="42" y="35"/>
                  </a:lnTo>
                  <a:lnTo>
                    <a:pt x="49" y="20"/>
                  </a:lnTo>
                  <a:lnTo>
                    <a:pt x="54" y="6"/>
                  </a:lnTo>
                  <a:lnTo>
                    <a:pt x="54" y="6"/>
                  </a:lnTo>
                  <a:lnTo>
                    <a:pt x="54" y="4"/>
                  </a:lnTo>
                  <a:lnTo>
                    <a:pt x="54" y="2"/>
                  </a:lnTo>
                  <a:lnTo>
                    <a:pt x="53" y="1"/>
                  </a:lnTo>
                  <a:lnTo>
                    <a:pt x="51" y="0"/>
                  </a:lnTo>
                  <a:lnTo>
                    <a:pt x="49" y="0"/>
                  </a:lnTo>
                  <a:lnTo>
                    <a:pt x="48" y="1"/>
                  </a:lnTo>
                  <a:lnTo>
                    <a:pt x="46" y="2"/>
                  </a:lnTo>
                  <a:lnTo>
                    <a:pt x="45" y="3"/>
                  </a:lnTo>
                  <a:lnTo>
                    <a:pt x="45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58" name="Freeform 824"/>
            <p:cNvSpPr/>
            <p:nvPr/>
          </p:nvSpPr>
          <p:spPr bwMode="auto">
            <a:xfrm>
              <a:off x="6619875" y="1614488"/>
              <a:ext cx="25400" cy="44450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40" y="2"/>
                </a:cxn>
                <a:cxn ang="0">
                  <a:pos x="32" y="11"/>
                </a:cxn>
                <a:cxn ang="0">
                  <a:pos x="25" y="19"/>
                </a:cxn>
                <a:cxn ang="0">
                  <a:pos x="19" y="28"/>
                </a:cxn>
                <a:cxn ang="0">
                  <a:pos x="13" y="39"/>
                </a:cxn>
                <a:cxn ang="0">
                  <a:pos x="8" y="49"/>
                </a:cxn>
                <a:cxn ang="0">
                  <a:pos x="4" y="59"/>
                </a:cxn>
                <a:cxn ang="0">
                  <a:pos x="1" y="71"/>
                </a:cxn>
                <a:cxn ang="0">
                  <a:pos x="0" y="81"/>
                </a:cxn>
                <a:cxn ang="0">
                  <a:pos x="0" y="81"/>
                </a:cxn>
                <a:cxn ang="0">
                  <a:pos x="0" y="83"/>
                </a:cxn>
                <a:cxn ang="0">
                  <a:pos x="1" y="85"/>
                </a:cxn>
                <a:cxn ang="0">
                  <a:pos x="3" y="86"/>
                </a:cxn>
                <a:cxn ang="0">
                  <a:pos x="5" y="86"/>
                </a:cxn>
                <a:cxn ang="0">
                  <a:pos x="6" y="86"/>
                </a:cxn>
                <a:cxn ang="0">
                  <a:pos x="9" y="85"/>
                </a:cxn>
                <a:cxn ang="0">
                  <a:pos x="10" y="83"/>
                </a:cxn>
                <a:cxn ang="0">
                  <a:pos x="10" y="81"/>
                </a:cxn>
                <a:cxn ang="0">
                  <a:pos x="10" y="81"/>
                </a:cxn>
                <a:cxn ang="0">
                  <a:pos x="11" y="71"/>
                </a:cxn>
                <a:cxn ang="0">
                  <a:pos x="14" y="61"/>
                </a:cxn>
                <a:cxn ang="0">
                  <a:pos x="17" y="51"/>
                </a:cxn>
                <a:cxn ang="0">
                  <a:pos x="22" y="42"/>
                </a:cxn>
                <a:cxn ang="0">
                  <a:pos x="27" y="33"/>
                </a:cxn>
                <a:cxn ang="0">
                  <a:pos x="33" y="24"/>
                </a:cxn>
                <a:cxn ang="0">
                  <a:pos x="40" y="16"/>
                </a:cxn>
                <a:cxn ang="0">
                  <a:pos x="47" y="9"/>
                </a:cxn>
                <a:cxn ang="0">
                  <a:pos x="47" y="9"/>
                </a:cxn>
                <a:cxn ang="0">
                  <a:pos x="48" y="8"/>
                </a:cxn>
                <a:cxn ang="0">
                  <a:pos x="48" y="5"/>
                </a:cxn>
                <a:cxn ang="0">
                  <a:pos x="47" y="3"/>
                </a:cxn>
                <a:cxn ang="0">
                  <a:pos x="46" y="2"/>
                </a:cxn>
                <a:cxn ang="0">
                  <a:pos x="45" y="1"/>
                </a:cxn>
                <a:cxn ang="0">
                  <a:pos x="43" y="0"/>
                </a:cxn>
                <a:cxn ang="0">
                  <a:pos x="42" y="1"/>
                </a:cxn>
                <a:cxn ang="0">
                  <a:pos x="40" y="2"/>
                </a:cxn>
                <a:cxn ang="0">
                  <a:pos x="40" y="2"/>
                </a:cxn>
              </a:cxnLst>
              <a:rect l="0" t="0" r="r" b="b"/>
              <a:pathLst>
                <a:path w="48" h="86">
                  <a:moveTo>
                    <a:pt x="40" y="2"/>
                  </a:moveTo>
                  <a:lnTo>
                    <a:pt x="40" y="2"/>
                  </a:lnTo>
                  <a:lnTo>
                    <a:pt x="32" y="11"/>
                  </a:lnTo>
                  <a:lnTo>
                    <a:pt x="25" y="19"/>
                  </a:lnTo>
                  <a:lnTo>
                    <a:pt x="19" y="28"/>
                  </a:lnTo>
                  <a:lnTo>
                    <a:pt x="13" y="39"/>
                  </a:lnTo>
                  <a:lnTo>
                    <a:pt x="8" y="49"/>
                  </a:lnTo>
                  <a:lnTo>
                    <a:pt x="4" y="59"/>
                  </a:lnTo>
                  <a:lnTo>
                    <a:pt x="1" y="71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3"/>
                  </a:lnTo>
                  <a:lnTo>
                    <a:pt x="1" y="85"/>
                  </a:lnTo>
                  <a:lnTo>
                    <a:pt x="3" y="86"/>
                  </a:lnTo>
                  <a:lnTo>
                    <a:pt x="5" y="86"/>
                  </a:lnTo>
                  <a:lnTo>
                    <a:pt x="6" y="86"/>
                  </a:lnTo>
                  <a:lnTo>
                    <a:pt x="9" y="85"/>
                  </a:lnTo>
                  <a:lnTo>
                    <a:pt x="10" y="83"/>
                  </a:lnTo>
                  <a:lnTo>
                    <a:pt x="10" y="81"/>
                  </a:lnTo>
                  <a:lnTo>
                    <a:pt x="10" y="81"/>
                  </a:lnTo>
                  <a:lnTo>
                    <a:pt x="11" y="71"/>
                  </a:lnTo>
                  <a:lnTo>
                    <a:pt x="14" y="61"/>
                  </a:lnTo>
                  <a:lnTo>
                    <a:pt x="17" y="51"/>
                  </a:lnTo>
                  <a:lnTo>
                    <a:pt x="22" y="42"/>
                  </a:lnTo>
                  <a:lnTo>
                    <a:pt x="27" y="33"/>
                  </a:lnTo>
                  <a:lnTo>
                    <a:pt x="33" y="24"/>
                  </a:lnTo>
                  <a:lnTo>
                    <a:pt x="40" y="16"/>
                  </a:lnTo>
                  <a:lnTo>
                    <a:pt x="47" y="9"/>
                  </a:lnTo>
                  <a:lnTo>
                    <a:pt x="47" y="9"/>
                  </a:lnTo>
                  <a:lnTo>
                    <a:pt x="48" y="8"/>
                  </a:lnTo>
                  <a:lnTo>
                    <a:pt x="48" y="5"/>
                  </a:lnTo>
                  <a:lnTo>
                    <a:pt x="47" y="3"/>
                  </a:lnTo>
                  <a:lnTo>
                    <a:pt x="46" y="2"/>
                  </a:lnTo>
                  <a:lnTo>
                    <a:pt x="45" y="1"/>
                  </a:lnTo>
                  <a:lnTo>
                    <a:pt x="43" y="0"/>
                  </a:lnTo>
                  <a:lnTo>
                    <a:pt x="42" y="1"/>
                  </a:lnTo>
                  <a:lnTo>
                    <a:pt x="40" y="2"/>
                  </a:lnTo>
                  <a:lnTo>
                    <a:pt x="40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59" name="Freeform 825"/>
            <p:cNvSpPr/>
            <p:nvPr/>
          </p:nvSpPr>
          <p:spPr bwMode="auto">
            <a:xfrm>
              <a:off x="6659563" y="1624013"/>
              <a:ext cx="28575" cy="46038"/>
            </a:xfrm>
            <a:custGeom>
              <a:avLst/>
              <a:gdLst/>
              <a:ahLst/>
              <a:cxnLst>
                <a:cxn ang="0">
                  <a:pos x="44" y="2"/>
                </a:cxn>
                <a:cxn ang="0">
                  <a:pos x="44" y="2"/>
                </a:cxn>
                <a:cxn ang="0">
                  <a:pos x="38" y="10"/>
                </a:cxn>
                <a:cxn ang="0">
                  <a:pos x="32" y="17"/>
                </a:cxn>
                <a:cxn ang="0">
                  <a:pos x="25" y="26"/>
                </a:cxn>
                <a:cxn ang="0">
                  <a:pos x="19" y="34"/>
                </a:cxn>
                <a:cxn ang="0">
                  <a:pos x="19" y="34"/>
                </a:cxn>
                <a:cxn ang="0">
                  <a:pos x="13" y="44"/>
                </a:cxn>
                <a:cxn ang="0">
                  <a:pos x="9" y="56"/>
                </a:cxn>
                <a:cxn ang="0">
                  <a:pos x="5" y="67"/>
                </a:cxn>
                <a:cxn ang="0">
                  <a:pos x="0" y="77"/>
                </a:cxn>
                <a:cxn ang="0">
                  <a:pos x="0" y="77"/>
                </a:cxn>
                <a:cxn ang="0">
                  <a:pos x="0" y="79"/>
                </a:cxn>
                <a:cxn ang="0">
                  <a:pos x="0" y="82"/>
                </a:cxn>
                <a:cxn ang="0">
                  <a:pos x="2" y="85"/>
                </a:cxn>
                <a:cxn ang="0">
                  <a:pos x="4" y="85"/>
                </a:cxn>
                <a:cxn ang="0">
                  <a:pos x="5" y="85"/>
                </a:cxn>
                <a:cxn ang="0">
                  <a:pos x="7" y="85"/>
                </a:cxn>
                <a:cxn ang="0">
                  <a:pos x="8" y="83"/>
                </a:cxn>
                <a:cxn ang="0">
                  <a:pos x="8" y="83"/>
                </a:cxn>
                <a:cxn ang="0">
                  <a:pos x="16" y="63"/>
                </a:cxn>
                <a:cxn ang="0">
                  <a:pos x="26" y="42"/>
                </a:cxn>
                <a:cxn ang="0">
                  <a:pos x="26" y="42"/>
                </a:cxn>
                <a:cxn ang="0">
                  <a:pos x="28" y="37"/>
                </a:cxn>
                <a:cxn ang="0">
                  <a:pos x="31" y="33"/>
                </a:cxn>
                <a:cxn ang="0">
                  <a:pos x="38" y="25"/>
                </a:cxn>
                <a:cxn ang="0">
                  <a:pos x="46" y="15"/>
                </a:cxn>
                <a:cxn ang="0">
                  <a:pos x="52" y="7"/>
                </a:cxn>
                <a:cxn ang="0">
                  <a:pos x="52" y="7"/>
                </a:cxn>
                <a:cxn ang="0">
                  <a:pos x="53" y="5"/>
                </a:cxn>
                <a:cxn ang="0">
                  <a:pos x="52" y="3"/>
                </a:cxn>
                <a:cxn ang="0">
                  <a:pos x="52" y="2"/>
                </a:cxn>
                <a:cxn ang="0">
                  <a:pos x="50" y="0"/>
                </a:cxn>
                <a:cxn ang="0">
                  <a:pos x="49" y="0"/>
                </a:cxn>
                <a:cxn ang="0">
                  <a:pos x="47" y="0"/>
                </a:cxn>
                <a:cxn ang="0">
                  <a:pos x="45" y="1"/>
                </a:cxn>
                <a:cxn ang="0">
                  <a:pos x="44" y="2"/>
                </a:cxn>
                <a:cxn ang="0">
                  <a:pos x="44" y="2"/>
                </a:cxn>
              </a:cxnLst>
              <a:rect l="0" t="0" r="r" b="b"/>
              <a:pathLst>
                <a:path w="53" h="85">
                  <a:moveTo>
                    <a:pt x="44" y="2"/>
                  </a:moveTo>
                  <a:lnTo>
                    <a:pt x="44" y="2"/>
                  </a:lnTo>
                  <a:lnTo>
                    <a:pt x="38" y="10"/>
                  </a:lnTo>
                  <a:lnTo>
                    <a:pt x="32" y="17"/>
                  </a:lnTo>
                  <a:lnTo>
                    <a:pt x="25" y="26"/>
                  </a:lnTo>
                  <a:lnTo>
                    <a:pt x="19" y="34"/>
                  </a:lnTo>
                  <a:lnTo>
                    <a:pt x="19" y="34"/>
                  </a:lnTo>
                  <a:lnTo>
                    <a:pt x="13" y="44"/>
                  </a:lnTo>
                  <a:lnTo>
                    <a:pt x="9" y="56"/>
                  </a:lnTo>
                  <a:lnTo>
                    <a:pt x="5" y="67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0" y="79"/>
                  </a:lnTo>
                  <a:lnTo>
                    <a:pt x="0" y="82"/>
                  </a:lnTo>
                  <a:lnTo>
                    <a:pt x="2" y="85"/>
                  </a:lnTo>
                  <a:lnTo>
                    <a:pt x="4" y="85"/>
                  </a:lnTo>
                  <a:lnTo>
                    <a:pt x="5" y="85"/>
                  </a:lnTo>
                  <a:lnTo>
                    <a:pt x="7" y="85"/>
                  </a:lnTo>
                  <a:lnTo>
                    <a:pt x="8" y="83"/>
                  </a:lnTo>
                  <a:lnTo>
                    <a:pt x="8" y="83"/>
                  </a:lnTo>
                  <a:lnTo>
                    <a:pt x="16" y="63"/>
                  </a:lnTo>
                  <a:lnTo>
                    <a:pt x="26" y="42"/>
                  </a:lnTo>
                  <a:lnTo>
                    <a:pt x="26" y="42"/>
                  </a:lnTo>
                  <a:lnTo>
                    <a:pt x="28" y="37"/>
                  </a:lnTo>
                  <a:lnTo>
                    <a:pt x="31" y="33"/>
                  </a:lnTo>
                  <a:lnTo>
                    <a:pt x="38" y="25"/>
                  </a:lnTo>
                  <a:lnTo>
                    <a:pt x="46" y="15"/>
                  </a:lnTo>
                  <a:lnTo>
                    <a:pt x="52" y="7"/>
                  </a:lnTo>
                  <a:lnTo>
                    <a:pt x="52" y="7"/>
                  </a:lnTo>
                  <a:lnTo>
                    <a:pt x="53" y="5"/>
                  </a:lnTo>
                  <a:lnTo>
                    <a:pt x="52" y="3"/>
                  </a:lnTo>
                  <a:lnTo>
                    <a:pt x="52" y="2"/>
                  </a:lnTo>
                  <a:lnTo>
                    <a:pt x="50" y="0"/>
                  </a:lnTo>
                  <a:lnTo>
                    <a:pt x="49" y="0"/>
                  </a:lnTo>
                  <a:lnTo>
                    <a:pt x="47" y="0"/>
                  </a:lnTo>
                  <a:lnTo>
                    <a:pt x="45" y="1"/>
                  </a:lnTo>
                  <a:lnTo>
                    <a:pt x="44" y="2"/>
                  </a:lnTo>
                  <a:lnTo>
                    <a:pt x="44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60" name="Freeform 826"/>
            <p:cNvSpPr/>
            <p:nvPr/>
          </p:nvSpPr>
          <p:spPr bwMode="auto">
            <a:xfrm>
              <a:off x="6746875" y="1463675"/>
              <a:ext cx="23813" cy="41275"/>
            </a:xfrm>
            <a:custGeom>
              <a:avLst/>
              <a:gdLst/>
              <a:ahLst/>
              <a:cxnLst>
                <a:cxn ang="0">
                  <a:pos x="39" y="1"/>
                </a:cxn>
                <a:cxn ang="0">
                  <a:pos x="39" y="1"/>
                </a:cxn>
                <a:cxn ang="0">
                  <a:pos x="32" y="10"/>
                </a:cxn>
                <a:cxn ang="0">
                  <a:pos x="27" y="18"/>
                </a:cxn>
                <a:cxn ang="0">
                  <a:pos x="22" y="27"/>
                </a:cxn>
                <a:cxn ang="0">
                  <a:pos x="18" y="35"/>
                </a:cxn>
                <a:cxn ang="0">
                  <a:pos x="9" y="54"/>
                </a:cxn>
                <a:cxn ang="0">
                  <a:pos x="5" y="63"/>
                </a:cxn>
                <a:cxn ang="0">
                  <a:pos x="0" y="73"/>
                </a:cxn>
                <a:cxn ang="0">
                  <a:pos x="0" y="73"/>
                </a:cxn>
                <a:cxn ang="0">
                  <a:pos x="0" y="74"/>
                </a:cxn>
                <a:cxn ang="0">
                  <a:pos x="0" y="76"/>
                </a:cxn>
                <a:cxn ang="0">
                  <a:pos x="1" y="78"/>
                </a:cxn>
                <a:cxn ang="0">
                  <a:pos x="2" y="79"/>
                </a:cxn>
                <a:cxn ang="0">
                  <a:pos x="3" y="79"/>
                </a:cxn>
                <a:cxn ang="0">
                  <a:pos x="5" y="79"/>
                </a:cxn>
                <a:cxn ang="0">
                  <a:pos x="7" y="79"/>
                </a:cxn>
                <a:cxn ang="0">
                  <a:pos x="8" y="77"/>
                </a:cxn>
                <a:cxn ang="0">
                  <a:pos x="8" y="77"/>
                </a:cxn>
                <a:cxn ang="0">
                  <a:pos x="13" y="68"/>
                </a:cxn>
                <a:cxn ang="0">
                  <a:pos x="18" y="59"/>
                </a:cxn>
                <a:cxn ang="0">
                  <a:pos x="26" y="42"/>
                </a:cxn>
                <a:cxn ang="0">
                  <a:pos x="30" y="32"/>
                </a:cxn>
                <a:cxn ang="0">
                  <a:pos x="34" y="24"/>
                </a:cxn>
                <a:cxn ang="0">
                  <a:pos x="39" y="16"/>
                </a:cxn>
                <a:cxn ang="0">
                  <a:pos x="45" y="8"/>
                </a:cxn>
                <a:cxn ang="0">
                  <a:pos x="45" y="8"/>
                </a:cxn>
                <a:cxn ang="0">
                  <a:pos x="46" y="6"/>
                </a:cxn>
                <a:cxn ang="0">
                  <a:pos x="46" y="4"/>
                </a:cxn>
                <a:cxn ang="0">
                  <a:pos x="46" y="3"/>
                </a:cxn>
                <a:cxn ang="0">
                  <a:pos x="45" y="1"/>
                </a:cxn>
                <a:cxn ang="0">
                  <a:pos x="44" y="0"/>
                </a:cxn>
                <a:cxn ang="0">
                  <a:pos x="42" y="0"/>
                </a:cxn>
                <a:cxn ang="0">
                  <a:pos x="40" y="0"/>
                </a:cxn>
                <a:cxn ang="0">
                  <a:pos x="39" y="1"/>
                </a:cxn>
                <a:cxn ang="0">
                  <a:pos x="39" y="1"/>
                </a:cxn>
              </a:cxnLst>
              <a:rect l="0" t="0" r="r" b="b"/>
              <a:pathLst>
                <a:path w="46" h="79">
                  <a:moveTo>
                    <a:pt x="39" y="1"/>
                  </a:moveTo>
                  <a:lnTo>
                    <a:pt x="39" y="1"/>
                  </a:lnTo>
                  <a:lnTo>
                    <a:pt x="32" y="10"/>
                  </a:lnTo>
                  <a:lnTo>
                    <a:pt x="27" y="18"/>
                  </a:lnTo>
                  <a:lnTo>
                    <a:pt x="22" y="27"/>
                  </a:lnTo>
                  <a:lnTo>
                    <a:pt x="18" y="35"/>
                  </a:lnTo>
                  <a:lnTo>
                    <a:pt x="9" y="54"/>
                  </a:lnTo>
                  <a:lnTo>
                    <a:pt x="5" y="63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0" y="74"/>
                  </a:lnTo>
                  <a:lnTo>
                    <a:pt x="0" y="76"/>
                  </a:lnTo>
                  <a:lnTo>
                    <a:pt x="1" y="78"/>
                  </a:lnTo>
                  <a:lnTo>
                    <a:pt x="2" y="79"/>
                  </a:lnTo>
                  <a:lnTo>
                    <a:pt x="3" y="79"/>
                  </a:lnTo>
                  <a:lnTo>
                    <a:pt x="5" y="79"/>
                  </a:lnTo>
                  <a:lnTo>
                    <a:pt x="7" y="79"/>
                  </a:lnTo>
                  <a:lnTo>
                    <a:pt x="8" y="77"/>
                  </a:lnTo>
                  <a:lnTo>
                    <a:pt x="8" y="77"/>
                  </a:lnTo>
                  <a:lnTo>
                    <a:pt x="13" y="68"/>
                  </a:lnTo>
                  <a:lnTo>
                    <a:pt x="18" y="59"/>
                  </a:lnTo>
                  <a:lnTo>
                    <a:pt x="26" y="42"/>
                  </a:lnTo>
                  <a:lnTo>
                    <a:pt x="30" y="32"/>
                  </a:lnTo>
                  <a:lnTo>
                    <a:pt x="34" y="24"/>
                  </a:lnTo>
                  <a:lnTo>
                    <a:pt x="39" y="16"/>
                  </a:lnTo>
                  <a:lnTo>
                    <a:pt x="45" y="8"/>
                  </a:lnTo>
                  <a:lnTo>
                    <a:pt x="45" y="8"/>
                  </a:lnTo>
                  <a:lnTo>
                    <a:pt x="46" y="6"/>
                  </a:lnTo>
                  <a:lnTo>
                    <a:pt x="46" y="4"/>
                  </a:lnTo>
                  <a:lnTo>
                    <a:pt x="46" y="3"/>
                  </a:lnTo>
                  <a:lnTo>
                    <a:pt x="45" y="1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39" y="1"/>
                  </a:lnTo>
                  <a:lnTo>
                    <a:pt x="39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61" name="Freeform 827"/>
            <p:cNvSpPr/>
            <p:nvPr/>
          </p:nvSpPr>
          <p:spPr bwMode="auto">
            <a:xfrm>
              <a:off x="6792913" y="1493838"/>
              <a:ext cx="9525" cy="7938"/>
            </a:xfrm>
            <a:custGeom>
              <a:avLst/>
              <a:gdLst/>
              <a:ahLst/>
              <a:cxnLst>
                <a:cxn ang="0">
                  <a:pos x="8" y="1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1" y="9"/>
                </a:cxn>
                <a:cxn ang="0">
                  <a:pos x="0" y="11"/>
                </a:cxn>
                <a:cxn ang="0">
                  <a:pos x="1" y="13"/>
                </a:cxn>
                <a:cxn ang="0">
                  <a:pos x="2" y="14"/>
                </a:cxn>
                <a:cxn ang="0">
                  <a:pos x="3" y="16"/>
                </a:cxn>
                <a:cxn ang="0">
                  <a:pos x="5" y="16"/>
                </a:cxn>
                <a:cxn ang="0">
                  <a:pos x="7" y="16"/>
                </a:cxn>
                <a:cxn ang="0">
                  <a:pos x="8" y="14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5" y="6"/>
                </a:cxn>
                <a:cxn ang="0">
                  <a:pos x="16" y="5"/>
                </a:cxn>
                <a:cxn ang="0">
                  <a:pos x="15" y="3"/>
                </a:cxn>
                <a:cxn ang="0">
                  <a:pos x="14" y="1"/>
                </a:cxn>
                <a:cxn ang="0">
                  <a:pos x="13" y="0"/>
                </a:cxn>
                <a:cxn ang="0">
                  <a:pos x="11" y="0"/>
                </a:cxn>
                <a:cxn ang="0">
                  <a:pos x="9" y="0"/>
                </a:cxn>
                <a:cxn ang="0">
                  <a:pos x="8" y="1"/>
                </a:cxn>
                <a:cxn ang="0">
                  <a:pos x="8" y="1"/>
                </a:cxn>
              </a:cxnLst>
              <a:rect l="0" t="0" r="r" b="b"/>
              <a:pathLst>
                <a:path w="16" h="16">
                  <a:moveTo>
                    <a:pt x="8" y="1"/>
                  </a:moveTo>
                  <a:lnTo>
                    <a:pt x="2" y="8"/>
                  </a:lnTo>
                  <a:lnTo>
                    <a:pt x="2" y="8"/>
                  </a:lnTo>
                  <a:lnTo>
                    <a:pt x="1" y="9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2" y="14"/>
                  </a:lnTo>
                  <a:lnTo>
                    <a:pt x="3" y="16"/>
                  </a:lnTo>
                  <a:lnTo>
                    <a:pt x="5" y="16"/>
                  </a:lnTo>
                  <a:lnTo>
                    <a:pt x="7" y="16"/>
                  </a:lnTo>
                  <a:lnTo>
                    <a:pt x="8" y="14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5" y="6"/>
                  </a:lnTo>
                  <a:lnTo>
                    <a:pt x="16" y="5"/>
                  </a:lnTo>
                  <a:lnTo>
                    <a:pt x="15" y="3"/>
                  </a:lnTo>
                  <a:lnTo>
                    <a:pt x="14" y="1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9" y="0"/>
                  </a:lnTo>
                  <a:lnTo>
                    <a:pt x="8" y="1"/>
                  </a:lnTo>
                  <a:lnTo>
                    <a:pt x="8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62" name="Freeform 828"/>
            <p:cNvSpPr>
              <a:spLocks noEditPoints="1"/>
            </p:cNvSpPr>
            <p:nvPr/>
          </p:nvSpPr>
          <p:spPr bwMode="auto">
            <a:xfrm>
              <a:off x="6208713" y="1243013"/>
              <a:ext cx="706438" cy="620713"/>
            </a:xfrm>
            <a:custGeom>
              <a:avLst/>
              <a:gdLst/>
              <a:ahLst/>
              <a:cxnLst>
                <a:cxn ang="0">
                  <a:pos x="1208" y="1175"/>
                </a:cxn>
                <a:cxn ang="0">
                  <a:pos x="1095" y="1131"/>
                </a:cxn>
                <a:cxn ang="0">
                  <a:pos x="938" y="1062"/>
                </a:cxn>
                <a:cxn ang="0">
                  <a:pos x="899" y="1051"/>
                </a:cxn>
                <a:cxn ang="0">
                  <a:pos x="728" y="1088"/>
                </a:cxn>
                <a:cxn ang="0">
                  <a:pos x="531" y="1080"/>
                </a:cxn>
                <a:cxn ang="0">
                  <a:pos x="322" y="1026"/>
                </a:cxn>
                <a:cxn ang="0">
                  <a:pos x="161" y="920"/>
                </a:cxn>
                <a:cxn ang="0">
                  <a:pos x="51" y="762"/>
                </a:cxn>
                <a:cxn ang="0">
                  <a:pos x="8" y="609"/>
                </a:cxn>
                <a:cxn ang="0">
                  <a:pos x="4" y="424"/>
                </a:cxn>
                <a:cxn ang="0">
                  <a:pos x="39" y="285"/>
                </a:cxn>
                <a:cxn ang="0">
                  <a:pos x="97" y="185"/>
                </a:cxn>
                <a:cxn ang="0">
                  <a:pos x="167" y="114"/>
                </a:cxn>
                <a:cxn ang="0">
                  <a:pos x="255" y="62"/>
                </a:cxn>
                <a:cxn ang="0">
                  <a:pos x="439" y="14"/>
                </a:cxn>
                <a:cxn ang="0">
                  <a:pos x="700" y="5"/>
                </a:cxn>
                <a:cxn ang="0">
                  <a:pos x="714" y="7"/>
                </a:cxn>
                <a:cxn ang="0">
                  <a:pos x="803" y="0"/>
                </a:cxn>
                <a:cxn ang="0">
                  <a:pos x="994" y="43"/>
                </a:cxn>
                <a:cxn ang="0">
                  <a:pos x="1175" y="156"/>
                </a:cxn>
                <a:cxn ang="0">
                  <a:pos x="1247" y="243"/>
                </a:cxn>
                <a:cxn ang="0">
                  <a:pos x="1289" y="328"/>
                </a:cxn>
                <a:cxn ang="0">
                  <a:pos x="1324" y="456"/>
                </a:cxn>
                <a:cxn ang="0">
                  <a:pos x="1336" y="593"/>
                </a:cxn>
                <a:cxn ang="0">
                  <a:pos x="1319" y="726"/>
                </a:cxn>
                <a:cxn ang="0">
                  <a:pos x="1266" y="842"/>
                </a:cxn>
                <a:cxn ang="0">
                  <a:pos x="1204" y="907"/>
                </a:cxn>
                <a:cxn ang="0">
                  <a:pos x="1205" y="990"/>
                </a:cxn>
                <a:cxn ang="0">
                  <a:pos x="1239" y="1150"/>
                </a:cxn>
                <a:cxn ang="0">
                  <a:pos x="1234" y="1167"/>
                </a:cxn>
                <a:cxn ang="0">
                  <a:pos x="912" y="999"/>
                </a:cxn>
                <a:cxn ang="0">
                  <a:pos x="967" y="1032"/>
                </a:cxn>
                <a:cxn ang="0">
                  <a:pos x="1119" y="1098"/>
                </a:cxn>
                <a:cxn ang="0">
                  <a:pos x="1181" y="1067"/>
                </a:cxn>
                <a:cxn ang="0">
                  <a:pos x="1156" y="912"/>
                </a:cxn>
                <a:cxn ang="0">
                  <a:pos x="1170" y="893"/>
                </a:cxn>
                <a:cxn ang="0">
                  <a:pos x="1193" y="864"/>
                </a:cxn>
                <a:cxn ang="0">
                  <a:pos x="1262" y="762"/>
                </a:cxn>
                <a:cxn ang="0">
                  <a:pos x="1294" y="636"/>
                </a:cxn>
                <a:cxn ang="0">
                  <a:pos x="1293" y="502"/>
                </a:cxn>
                <a:cxn ang="0">
                  <a:pos x="1265" y="373"/>
                </a:cxn>
                <a:cxn ang="0">
                  <a:pos x="1214" y="265"/>
                </a:cxn>
                <a:cxn ang="0">
                  <a:pos x="1124" y="168"/>
                </a:cxn>
                <a:cxn ang="0">
                  <a:pos x="962" y="75"/>
                </a:cxn>
                <a:cxn ang="0">
                  <a:pos x="786" y="39"/>
                </a:cxn>
                <a:cxn ang="0">
                  <a:pos x="705" y="49"/>
                </a:cxn>
                <a:cxn ang="0">
                  <a:pos x="686" y="45"/>
                </a:cxn>
                <a:cxn ang="0">
                  <a:pos x="459" y="52"/>
                </a:cxn>
                <a:cxn ang="0">
                  <a:pos x="295" y="89"/>
                </a:cxn>
                <a:cxn ang="0">
                  <a:pos x="184" y="153"/>
                </a:cxn>
                <a:cxn ang="0">
                  <a:pos x="109" y="238"/>
                </a:cxn>
                <a:cxn ang="0">
                  <a:pos x="62" y="340"/>
                </a:cxn>
                <a:cxn ang="0">
                  <a:pos x="40" y="448"/>
                </a:cxn>
                <a:cxn ang="0">
                  <a:pos x="55" y="647"/>
                </a:cxn>
                <a:cxn ang="0">
                  <a:pos x="121" y="805"/>
                </a:cxn>
                <a:cxn ang="0">
                  <a:pos x="251" y="941"/>
                </a:cxn>
                <a:cxn ang="0">
                  <a:pos x="434" y="1017"/>
                </a:cxn>
                <a:cxn ang="0">
                  <a:pos x="592" y="1043"/>
                </a:cxn>
                <a:cxn ang="0">
                  <a:pos x="736" y="1045"/>
                </a:cxn>
                <a:cxn ang="0">
                  <a:pos x="890" y="1012"/>
                </a:cxn>
                <a:cxn ang="0">
                  <a:pos x="900" y="1005"/>
                </a:cxn>
              </a:cxnLst>
              <a:rect l="0" t="0" r="r" b="b"/>
              <a:pathLst>
                <a:path w="1336" h="1175">
                  <a:moveTo>
                    <a:pt x="1214" y="1175"/>
                  </a:moveTo>
                  <a:lnTo>
                    <a:pt x="1214" y="1175"/>
                  </a:lnTo>
                  <a:lnTo>
                    <a:pt x="1210" y="1175"/>
                  </a:lnTo>
                  <a:lnTo>
                    <a:pt x="1209" y="1175"/>
                  </a:lnTo>
                  <a:lnTo>
                    <a:pt x="1208" y="1175"/>
                  </a:lnTo>
                  <a:lnTo>
                    <a:pt x="1208" y="1175"/>
                  </a:lnTo>
                  <a:lnTo>
                    <a:pt x="1202" y="1174"/>
                  </a:lnTo>
                  <a:lnTo>
                    <a:pt x="1198" y="1173"/>
                  </a:lnTo>
                  <a:lnTo>
                    <a:pt x="1198" y="1173"/>
                  </a:lnTo>
                  <a:lnTo>
                    <a:pt x="1172" y="1162"/>
                  </a:lnTo>
                  <a:lnTo>
                    <a:pt x="1147" y="1152"/>
                  </a:lnTo>
                  <a:lnTo>
                    <a:pt x="1095" y="1131"/>
                  </a:lnTo>
                  <a:lnTo>
                    <a:pt x="1095" y="1131"/>
                  </a:lnTo>
                  <a:lnTo>
                    <a:pt x="1050" y="1113"/>
                  </a:lnTo>
                  <a:lnTo>
                    <a:pt x="1005" y="1095"/>
                  </a:lnTo>
                  <a:lnTo>
                    <a:pt x="982" y="1084"/>
                  </a:lnTo>
                  <a:lnTo>
                    <a:pt x="960" y="1073"/>
                  </a:lnTo>
                  <a:lnTo>
                    <a:pt x="938" y="1062"/>
                  </a:lnTo>
                  <a:lnTo>
                    <a:pt x="918" y="1048"/>
                  </a:lnTo>
                  <a:lnTo>
                    <a:pt x="911" y="1044"/>
                  </a:lnTo>
                  <a:lnTo>
                    <a:pt x="904" y="1048"/>
                  </a:lnTo>
                  <a:lnTo>
                    <a:pt x="904" y="1048"/>
                  </a:lnTo>
                  <a:lnTo>
                    <a:pt x="899" y="1051"/>
                  </a:lnTo>
                  <a:lnTo>
                    <a:pt x="899" y="1051"/>
                  </a:lnTo>
                  <a:lnTo>
                    <a:pt x="873" y="1061"/>
                  </a:lnTo>
                  <a:lnTo>
                    <a:pt x="847" y="1068"/>
                  </a:lnTo>
                  <a:lnTo>
                    <a:pt x="819" y="1075"/>
                  </a:lnTo>
                  <a:lnTo>
                    <a:pt x="789" y="1080"/>
                  </a:lnTo>
                  <a:lnTo>
                    <a:pt x="759" y="1084"/>
                  </a:lnTo>
                  <a:lnTo>
                    <a:pt x="728" y="1088"/>
                  </a:lnTo>
                  <a:lnTo>
                    <a:pt x="696" y="1090"/>
                  </a:lnTo>
                  <a:lnTo>
                    <a:pt x="664" y="1090"/>
                  </a:lnTo>
                  <a:lnTo>
                    <a:pt x="664" y="1090"/>
                  </a:lnTo>
                  <a:lnTo>
                    <a:pt x="620" y="1089"/>
                  </a:lnTo>
                  <a:lnTo>
                    <a:pt x="576" y="1086"/>
                  </a:lnTo>
                  <a:lnTo>
                    <a:pt x="531" y="1080"/>
                  </a:lnTo>
                  <a:lnTo>
                    <a:pt x="488" y="1073"/>
                  </a:lnTo>
                  <a:lnTo>
                    <a:pt x="445" y="1064"/>
                  </a:lnTo>
                  <a:lnTo>
                    <a:pt x="402" y="1052"/>
                  </a:lnTo>
                  <a:lnTo>
                    <a:pt x="361" y="1040"/>
                  </a:lnTo>
                  <a:lnTo>
                    <a:pt x="322" y="1026"/>
                  </a:lnTo>
                  <a:lnTo>
                    <a:pt x="322" y="1026"/>
                  </a:lnTo>
                  <a:lnTo>
                    <a:pt x="292" y="1012"/>
                  </a:lnTo>
                  <a:lnTo>
                    <a:pt x="263" y="997"/>
                  </a:lnTo>
                  <a:lnTo>
                    <a:pt x="235" y="980"/>
                  </a:lnTo>
                  <a:lnTo>
                    <a:pt x="209" y="962"/>
                  </a:lnTo>
                  <a:lnTo>
                    <a:pt x="184" y="942"/>
                  </a:lnTo>
                  <a:lnTo>
                    <a:pt x="161" y="920"/>
                  </a:lnTo>
                  <a:lnTo>
                    <a:pt x="138" y="898"/>
                  </a:lnTo>
                  <a:lnTo>
                    <a:pt x="117" y="873"/>
                  </a:lnTo>
                  <a:lnTo>
                    <a:pt x="99" y="847"/>
                  </a:lnTo>
                  <a:lnTo>
                    <a:pt x="81" y="820"/>
                  </a:lnTo>
                  <a:lnTo>
                    <a:pt x="66" y="792"/>
                  </a:lnTo>
                  <a:lnTo>
                    <a:pt x="51" y="762"/>
                  </a:lnTo>
                  <a:lnTo>
                    <a:pt x="39" y="732"/>
                  </a:lnTo>
                  <a:lnTo>
                    <a:pt x="28" y="700"/>
                  </a:lnTo>
                  <a:lnTo>
                    <a:pt x="19" y="668"/>
                  </a:lnTo>
                  <a:lnTo>
                    <a:pt x="12" y="634"/>
                  </a:lnTo>
                  <a:lnTo>
                    <a:pt x="12" y="634"/>
                  </a:lnTo>
                  <a:lnTo>
                    <a:pt x="8" y="609"/>
                  </a:lnTo>
                  <a:lnTo>
                    <a:pt x="5" y="582"/>
                  </a:lnTo>
                  <a:lnTo>
                    <a:pt x="2" y="554"/>
                  </a:lnTo>
                  <a:lnTo>
                    <a:pt x="1" y="524"/>
                  </a:lnTo>
                  <a:lnTo>
                    <a:pt x="0" y="492"/>
                  </a:lnTo>
                  <a:lnTo>
                    <a:pt x="1" y="459"/>
                  </a:lnTo>
                  <a:lnTo>
                    <a:pt x="4" y="424"/>
                  </a:lnTo>
                  <a:lnTo>
                    <a:pt x="9" y="389"/>
                  </a:lnTo>
                  <a:lnTo>
                    <a:pt x="16" y="354"/>
                  </a:lnTo>
                  <a:lnTo>
                    <a:pt x="21" y="337"/>
                  </a:lnTo>
                  <a:lnTo>
                    <a:pt x="26" y="320"/>
                  </a:lnTo>
                  <a:lnTo>
                    <a:pt x="33" y="303"/>
                  </a:lnTo>
                  <a:lnTo>
                    <a:pt x="39" y="285"/>
                  </a:lnTo>
                  <a:lnTo>
                    <a:pt x="46" y="267"/>
                  </a:lnTo>
                  <a:lnTo>
                    <a:pt x="54" y="251"/>
                  </a:lnTo>
                  <a:lnTo>
                    <a:pt x="64" y="234"/>
                  </a:lnTo>
                  <a:lnTo>
                    <a:pt x="74" y="218"/>
                  </a:lnTo>
                  <a:lnTo>
                    <a:pt x="84" y="201"/>
                  </a:lnTo>
                  <a:lnTo>
                    <a:pt x="97" y="185"/>
                  </a:lnTo>
                  <a:lnTo>
                    <a:pt x="109" y="169"/>
                  </a:lnTo>
                  <a:lnTo>
                    <a:pt x="123" y="154"/>
                  </a:lnTo>
                  <a:lnTo>
                    <a:pt x="138" y="139"/>
                  </a:lnTo>
                  <a:lnTo>
                    <a:pt x="153" y="125"/>
                  </a:lnTo>
                  <a:lnTo>
                    <a:pt x="153" y="125"/>
                  </a:lnTo>
                  <a:lnTo>
                    <a:pt x="167" y="114"/>
                  </a:lnTo>
                  <a:lnTo>
                    <a:pt x="180" y="103"/>
                  </a:lnTo>
                  <a:lnTo>
                    <a:pt x="195" y="94"/>
                  </a:lnTo>
                  <a:lnTo>
                    <a:pt x="209" y="86"/>
                  </a:lnTo>
                  <a:lnTo>
                    <a:pt x="224" y="76"/>
                  </a:lnTo>
                  <a:lnTo>
                    <a:pt x="239" y="69"/>
                  </a:lnTo>
                  <a:lnTo>
                    <a:pt x="255" y="62"/>
                  </a:lnTo>
                  <a:lnTo>
                    <a:pt x="270" y="56"/>
                  </a:lnTo>
                  <a:lnTo>
                    <a:pt x="303" y="43"/>
                  </a:lnTo>
                  <a:lnTo>
                    <a:pt x="336" y="34"/>
                  </a:lnTo>
                  <a:lnTo>
                    <a:pt x="369" y="26"/>
                  </a:lnTo>
                  <a:lnTo>
                    <a:pt x="403" y="20"/>
                  </a:lnTo>
                  <a:lnTo>
                    <a:pt x="439" y="14"/>
                  </a:lnTo>
                  <a:lnTo>
                    <a:pt x="473" y="11"/>
                  </a:lnTo>
                  <a:lnTo>
                    <a:pt x="507" y="8"/>
                  </a:lnTo>
                  <a:lnTo>
                    <a:pt x="541" y="6"/>
                  </a:lnTo>
                  <a:lnTo>
                    <a:pt x="607" y="5"/>
                  </a:lnTo>
                  <a:lnTo>
                    <a:pt x="669" y="5"/>
                  </a:lnTo>
                  <a:lnTo>
                    <a:pt x="700" y="5"/>
                  </a:lnTo>
                  <a:lnTo>
                    <a:pt x="700" y="5"/>
                  </a:lnTo>
                  <a:lnTo>
                    <a:pt x="704" y="5"/>
                  </a:lnTo>
                  <a:lnTo>
                    <a:pt x="708" y="6"/>
                  </a:lnTo>
                  <a:lnTo>
                    <a:pt x="711" y="7"/>
                  </a:lnTo>
                  <a:lnTo>
                    <a:pt x="714" y="7"/>
                  </a:lnTo>
                  <a:lnTo>
                    <a:pt x="714" y="7"/>
                  </a:lnTo>
                  <a:lnTo>
                    <a:pt x="732" y="4"/>
                  </a:lnTo>
                  <a:lnTo>
                    <a:pt x="749" y="2"/>
                  </a:lnTo>
                  <a:lnTo>
                    <a:pt x="768" y="1"/>
                  </a:lnTo>
                  <a:lnTo>
                    <a:pt x="787" y="0"/>
                  </a:lnTo>
                  <a:lnTo>
                    <a:pt x="787" y="0"/>
                  </a:lnTo>
                  <a:lnTo>
                    <a:pt x="803" y="0"/>
                  </a:lnTo>
                  <a:lnTo>
                    <a:pt x="821" y="1"/>
                  </a:lnTo>
                  <a:lnTo>
                    <a:pt x="856" y="5"/>
                  </a:lnTo>
                  <a:lnTo>
                    <a:pt x="891" y="11"/>
                  </a:lnTo>
                  <a:lnTo>
                    <a:pt x="926" y="21"/>
                  </a:lnTo>
                  <a:lnTo>
                    <a:pt x="960" y="31"/>
                  </a:lnTo>
                  <a:lnTo>
                    <a:pt x="994" y="43"/>
                  </a:lnTo>
                  <a:lnTo>
                    <a:pt x="1028" y="59"/>
                  </a:lnTo>
                  <a:lnTo>
                    <a:pt x="1060" y="75"/>
                  </a:lnTo>
                  <a:lnTo>
                    <a:pt x="1091" y="93"/>
                  </a:lnTo>
                  <a:lnTo>
                    <a:pt x="1121" y="112"/>
                  </a:lnTo>
                  <a:lnTo>
                    <a:pt x="1149" y="134"/>
                  </a:lnTo>
                  <a:lnTo>
                    <a:pt x="1175" y="156"/>
                  </a:lnTo>
                  <a:lnTo>
                    <a:pt x="1199" y="180"/>
                  </a:lnTo>
                  <a:lnTo>
                    <a:pt x="1210" y="192"/>
                  </a:lnTo>
                  <a:lnTo>
                    <a:pt x="1220" y="204"/>
                  </a:lnTo>
                  <a:lnTo>
                    <a:pt x="1230" y="217"/>
                  </a:lnTo>
                  <a:lnTo>
                    <a:pt x="1239" y="229"/>
                  </a:lnTo>
                  <a:lnTo>
                    <a:pt x="1247" y="243"/>
                  </a:lnTo>
                  <a:lnTo>
                    <a:pt x="1256" y="255"/>
                  </a:lnTo>
                  <a:lnTo>
                    <a:pt x="1256" y="255"/>
                  </a:lnTo>
                  <a:lnTo>
                    <a:pt x="1264" y="273"/>
                  </a:lnTo>
                  <a:lnTo>
                    <a:pt x="1272" y="290"/>
                  </a:lnTo>
                  <a:lnTo>
                    <a:pt x="1280" y="310"/>
                  </a:lnTo>
                  <a:lnTo>
                    <a:pt x="1289" y="328"/>
                  </a:lnTo>
                  <a:lnTo>
                    <a:pt x="1296" y="349"/>
                  </a:lnTo>
                  <a:lnTo>
                    <a:pt x="1302" y="370"/>
                  </a:lnTo>
                  <a:lnTo>
                    <a:pt x="1308" y="390"/>
                  </a:lnTo>
                  <a:lnTo>
                    <a:pt x="1314" y="412"/>
                  </a:lnTo>
                  <a:lnTo>
                    <a:pt x="1320" y="434"/>
                  </a:lnTo>
                  <a:lnTo>
                    <a:pt x="1324" y="456"/>
                  </a:lnTo>
                  <a:lnTo>
                    <a:pt x="1328" y="478"/>
                  </a:lnTo>
                  <a:lnTo>
                    <a:pt x="1331" y="501"/>
                  </a:lnTo>
                  <a:lnTo>
                    <a:pt x="1333" y="524"/>
                  </a:lnTo>
                  <a:lnTo>
                    <a:pt x="1335" y="547"/>
                  </a:lnTo>
                  <a:lnTo>
                    <a:pt x="1336" y="570"/>
                  </a:lnTo>
                  <a:lnTo>
                    <a:pt x="1336" y="593"/>
                  </a:lnTo>
                  <a:lnTo>
                    <a:pt x="1335" y="616"/>
                  </a:lnTo>
                  <a:lnTo>
                    <a:pt x="1334" y="638"/>
                  </a:lnTo>
                  <a:lnTo>
                    <a:pt x="1332" y="660"/>
                  </a:lnTo>
                  <a:lnTo>
                    <a:pt x="1328" y="683"/>
                  </a:lnTo>
                  <a:lnTo>
                    <a:pt x="1324" y="704"/>
                  </a:lnTo>
                  <a:lnTo>
                    <a:pt x="1319" y="726"/>
                  </a:lnTo>
                  <a:lnTo>
                    <a:pt x="1312" y="747"/>
                  </a:lnTo>
                  <a:lnTo>
                    <a:pt x="1305" y="767"/>
                  </a:lnTo>
                  <a:lnTo>
                    <a:pt x="1297" y="787"/>
                  </a:lnTo>
                  <a:lnTo>
                    <a:pt x="1288" y="806"/>
                  </a:lnTo>
                  <a:lnTo>
                    <a:pt x="1277" y="824"/>
                  </a:lnTo>
                  <a:lnTo>
                    <a:pt x="1266" y="842"/>
                  </a:lnTo>
                  <a:lnTo>
                    <a:pt x="1253" y="859"/>
                  </a:lnTo>
                  <a:lnTo>
                    <a:pt x="1239" y="875"/>
                  </a:lnTo>
                  <a:lnTo>
                    <a:pt x="1225" y="890"/>
                  </a:lnTo>
                  <a:lnTo>
                    <a:pt x="1208" y="904"/>
                  </a:lnTo>
                  <a:lnTo>
                    <a:pt x="1208" y="904"/>
                  </a:lnTo>
                  <a:lnTo>
                    <a:pt x="1204" y="907"/>
                  </a:lnTo>
                  <a:lnTo>
                    <a:pt x="1197" y="911"/>
                  </a:lnTo>
                  <a:lnTo>
                    <a:pt x="1197" y="918"/>
                  </a:lnTo>
                  <a:lnTo>
                    <a:pt x="1197" y="918"/>
                  </a:lnTo>
                  <a:lnTo>
                    <a:pt x="1198" y="937"/>
                  </a:lnTo>
                  <a:lnTo>
                    <a:pt x="1200" y="954"/>
                  </a:lnTo>
                  <a:lnTo>
                    <a:pt x="1205" y="990"/>
                  </a:lnTo>
                  <a:lnTo>
                    <a:pt x="1212" y="1026"/>
                  </a:lnTo>
                  <a:lnTo>
                    <a:pt x="1220" y="1061"/>
                  </a:lnTo>
                  <a:lnTo>
                    <a:pt x="1220" y="1061"/>
                  </a:lnTo>
                  <a:lnTo>
                    <a:pt x="1231" y="1104"/>
                  </a:lnTo>
                  <a:lnTo>
                    <a:pt x="1235" y="1127"/>
                  </a:lnTo>
                  <a:lnTo>
                    <a:pt x="1239" y="1150"/>
                  </a:lnTo>
                  <a:lnTo>
                    <a:pt x="1239" y="1150"/>
                  </a:lnTo>
                  <a:lnTo>
                    <a:pt x="1239" y="1154"/>
                  </a:lnTo>
                  <a:lnTo>
                    <a:pt x="1238" y="1159"/>
                  </a:lnTo>
                  <a:lnTo>
                    <a:pt x="1236" y="1163"/>
                  </a:lnTo>
                  <a:lnTo>
                    <a:pt x="1234" y="1167"/>
                  </a:lnTo>
                  <a:lnTo>
                    <a:pt x="1234" y="1167"/>
                  </a:lnTo>
                  <a:lnTo>
                    <a:pt x="1230" y="1170"/>
                  </a:lnTo>
                  <a:lnTo>
                    <a:pt x="1225" y="1173"/>
                  </a:lnTo>
                  <a:lnTo>
                    <a:pt x="1219" y="1175"/>
                  </a:lnTo>
                  <a:lnTo>
                    <a:pt x="1214" y="1175"/>
                  </a:lnTo>
                  <a:lnTo>
                    <a:pt x="1214" y="1175"/>
                  </a:lnTo>
                  <a:close/>
                  <a:moveTo>
                    <a:pt x="912" y="999"/>
                  </a:moveTo>
                  <a:lnTo>
                    <a:pt x="912" y="999"/>
                  </a:lnTo>
                  <a:lnTo>
                    <a:pt x="916" y="1000"/>
                  </a:lnTo>
                  <a:lnTo>
                    <a:pt x="920" y="1003"/>
                  </a:lnTo>
                  <a:lnTo>
                    <a:pt x="920" y="1003"/>
                  </a:lnTo>
                  <a:lnTo>
                    <a:pt x="944" y="1018"/>
                  </a:lnTo>
                  <a:lnTo>
                    <a:pt x="967" y="1032"/>
                  </a:lnTo>
                  <a:lnTo>
                    <a:pt x="992" y="1045"/>
                  </a:lnTo>
                  <a:lnTo>
                    <a:pt x="1017" y="1057"/>
                  </a:lnTo>
                  <a:lnTo>
                    <a:pt x="1043" y="1068"/>
                  </a:lnTo>
                  <a:lnTo>
                    <a:pt x="1069" y="1078"/>
                  </a:lnTo>
                  <a:lnTo>
                    <a:pt x="1119" y="1098"/>
                  </a:lnTo>
                  <a:lnTo>
                    <a:pt x="1119" y="1098"/>
                  </a:lnTo>
                  <a:lnTo>
                    <a:pt x="1173" y="1120"/>
                  </a:lnTo>
                  <a:lnTo>
                    <a:pt x="1195" y="1128"/>
                  </a:lnTo>
                  <a:lnTo>
                    <a:pt x="1189" y="1105"/>
                  </a:lnTo>
                  <a:lnTo>
                    <a:pt x="1189" y="1105"/>
                  </a:lnTo>
                  <a:lnTo>
                    <a:pt x="1181" y="1067"/>
                  </a:lnTo>
                  <a:lnTo>
                    <a:pt x="1181" y="1067"/>
                  </a:lnTo>
                  <a:lnTo>
                    <a:pt x="1172" y="1029"/>
                  </a:lnTo>
                  <a:lnTo>
                    <a:pt x="1165" y="990"/>
                  </a:lnTo>
                  <a:lnTo>
                    <a:pt x="1162" y="971"/>
                  </a:lnTo>
                  <a:lnTo>
                    <a:pt x="1158" y="951"/>
                  </a:lnTo>
                  <a:lnTo>
                    <a:pt x="1157" y="932"/>
                  </a:lnTo>
                  <a:lnTo>
                    <a:pt x="1156" y="912"/>
                  </a:lnTo>
                  <a:lnTo>
                    <a:pt x="1156" y="912"/>
                  </a:lnTo>
                  <a:lnTo>
                    <a:pt x="1156" y="907"/>
                  </a:lnTo>
                  <a:lnTo>
                    <a:pt x="1158" y="903"/>
                  </a:lnTo>
                  <a:lnTo>
                    <a:pt x="1161" y="899"/>
                  </a:lnTo>
                  <a:lnTo>
                    <a:pt x="1165" y="896"/>
                  </a:lnTo>
                  <a:lnTo>
                    <a:pt x="1170" y="893"/>
                  </a:lnTo>
                  <a:lnTo>
                    <a:pt x="1171" y="887"/>
                  </a:lnTo>
                  <a:lnTo>
                    <a:pt x="1171" y="887"/>
                  </a:lnTo>
                  <a:lnTo>
                    <a:pt x="1173" y="882"/>
                  </a:lnTo>
                  <a:lnTo>
                    <a:pt x="1177" y="878"/>
                  </a:lnTo>
                  <a:lnTo>
                    <a:pt x="1177" y="878"/>
                  </a:lnTo>
                  <a:lnTo>
                    <a:pt x="1193" y="864"/>
                  </a:lnTo>
                  <a:lnTo>
                    <a:pt x="1207" y="849"/>
                  </a:lnTo>
                  <a:lnTo>
                    <a:pt x="1220" y="833"/>
                  </a:lnTo>
                  <a:lnTo>
                    <a:pt x="1233" y="817"/>
                  </a:lnTo>
                  <a:lnTo>
                    <a:pt x="1243" y="799"/>
                  </a:lnTo>
                  <a:lnTo>
                    <a:pt x="1253" y="782"/>
                  </a:lnTo>
                  <a:lnTo>
                    <a:pt x="1262" y="762"/>
                  </a:lnTo>
                  <a:lnTo>
                    <a:pt x="1270" y="743"/>
                  </a:lnTo>
                  <a:lnTo>
                    <a:pt x="1276" y="723"/>
                  </a:lnTo>
                  <a:lnTo>
                    <a:pt x="1282" y="701"/>
                  </a:lnTo>
                  <a:lnTo>
                    <a:pt x="1287" y="681"/>
                  </a:lnTo>
                  <a:lnTo>
                    <a:pt x="1291" y="659"/>
                  </a:lnTo>
                  <a:lnTo>
                    <a:pt x="1294" y="636"/>
                  </a:lnTo>
                  <a:lnTo>
                    <a:pt x="1296" y="614"/>
                  </a:lnTo>
                  <a:lnTo>
                    <a:pt x="1297" y="592"/>
                  </a:lnTo>
                  <a:lnTo>
                    <a:pt x="1297" y="569"/>
                  </a:lnTo>
                  <a:lnTo>
                    <a:pt x="1296" y="546"/>
                  </a:lnTo>
                  <a:lnTo>
                    <a:pt x="1295" y="525"/>
                  </a:lnTo>
                  <a:lnTo>
                    <a:pt x="1293" y="502"/>
                  </a:lnTo>
                  <a:lnTo>
                    <a:pt x="1290" y="479"/>
                  </a:lnTo>
                  <a:lnTo>
                    <a:pt x="1286" y="457"/>
                  </a:lnTo>
                  <a:lnTo>
                    <a:pt x="1281" y="436"/>
                  </a:lnTo>
                  <a:lnTo>
                    <a:pt x="1276" y="414"/>
                  </a:lnTo>
                  <a:lnTo>
                    <a:pt x="1271" y="393"/>
                  </a:lnTo>
                  <a:lnTo>
                    <a:pt x="1265" y="373"/>
                  </a:lnTo>
                  <a:lnTo>
                    <a:pt x="1258" y="353"/>
                  </a:lnTo>
                  <a:lnTo>
                    <a:pt x="1250" y="334"/>
                  </a:lnTo>
                  <a:lnTo>
                    <a:pt x="1242" y="316"/>
                  </a:lnTo>
                  <a:lnTo>
                    <a:pt x="1233" y="298"/>
                  </a:lnTo>
                  <a:lnTo>
                    <a:pt x="1225" y="281"/>
                  </a:lnTo>
                  <a:lnTo>
                    <a:pt x="1214" y="265"/>
                  </a:lnTo>
                  <a:lnTo>
                    <a:pt x="1205" y="251"/>
                  </a:lnTo>
                  <a:lnTo>
                    <a:pt x="1205" y="251"/>
                  </a:lnTo>
                  <a:lnTo>
                    <a:pt x="1187" y="229"/>
                  </a:lnTo>
                  <a:lnTo>
                    <a:pt x="1169" y="208"/>
                  </a:lnTo>
                  <a:lnTo>
                    <a:pt x="1147" y="187"/>
                  </a:lnTo>
                  <a:lnTo>
                    <a:pt x="1124" y="168"/>
                  </a:lnTo>
                  <a:lnTo>
                    <a:pt x="1101" y="150"/>
                  </a:lnTo>
                  <a:lnTo>
                    <a:pt x="1075" y="132"/>
                  </a:lnTo>
                  <a:lnTo>
                    <a:pt x="1048" y="116"/>
                  </a:lnTo>
                  <a:lnTo>
                    <a:pt x="1020" y="101"/>
                  </a:lnTo>
                  <a:lnTo>
                    <a:pt x="991" y="88"/>
                  </a:lnTo>
                  <a:lnTo>
                    <a:pt x="962" y="75"/>
                  </a:lnTo>
                  <a:lnTo>
                    <a:pt x="932" y="65"/>
                  </a:lnTo>
                  <a:lnTo>
                    <a:pt x="902" y="56"/>
                  </a:lnTo>
                  <a:lnTo>
                    <a:pt x="872" y="49"/>
                  </a:lnTo>
                  <a:lnTo>
                    <a:pt x="843" y="44"/>
                  </a:lnTo>
                  <a:lnTo>
                    <a:pt x="815" y="41"/>
                  </a:lnTo>
                  <a:lnTo>
                    <a:pt x="786" y="39"/>
                  </a:lnTo>
                  <a:lnTo>
                    <a:pt x="786" y="39"/>
                  </a:lnTo>
                  <a:lnTo>
                    <a:pt x="765" y="40"/>
                  </a:lnTo>
                  <a:lnTo>
                    <a:pt x="744" y="42"/>
                  </a:lnTo>
                  <a:lnTo>
                    <a:pt x="725" y="45"/>
                  </a:lnTo>
                  <a:lnTo>
                    <a:pt x="705" y="49"/>
                  </a:lnTo>
                  <a:lnTo>
                    <a:pt x="705" y="49"/>
                  </a:lnTo>
                  <a:lnTo>
                    <a:pt x="700" y="50"/>
                  </a:lnTo>
                  <a:lnTo>
                    <a:pt x="700" y="50"/>
                  </a:lnTo>
                  <a:lnTo>
                    <a:pt x="695" y="49"/>
                  </a:lnTo>
                  <a:lnTo>
                    <a:pt x="690" y="47"/>
                  </a:lnTo>
                  <a:lnTo>
                    <a:pt x="686" y="45"/>
                  </a:lnTo>
                  <a:lnTo>
                    <a:pt x="686" y="45"/>
                  </a:lnTo>
                  <a:lnTo>
                    <a:pt x="633" y="44"/>
                  </a:lnTo>
                  <a:lnTo>
                    <a:pt x="633" y="44"/>
                  </a:lnTo>
                  <a:lnTo>
                    <a:pt x="575" y="45"/>
                  </a:lnTo>
                  <a:lnTo>
                    <a:pt x="516" y="47"/>
                  </a:lnTo>
                  <a:lnTo>
                    <a:pt x="488" y="49"/>
                  </a:lnTo>
                  <a:lnTo>
                    <a:pt x="459" y="52"/>
                  </a:lnTo>
                  <a:lnTo>
                    <a:pt x="430" y="56"/>
                  </a:lnTo>
                  <a:lnTo>
                    <a:pt x="402" y="60"/>
                  </a:lnTo>
                  <a:lnTo>
                    <a:pt x="374" y="65"/>
                  </a:lnTo>
                  <a:lnTo>
                    <a:pt x="348" y="71"/>
                  </a:lnTo>
                  <a:lnTo>
                    <a:pt x="321" y="79"/>
                  </a:lnTo>
                  <a:lnTo>
                    <a:pt x="295" y="89"/>
                  </a:lnTo>
                  <a:lnTo>
                    <a:pt x="270" y="99"/>
                  </a:lnTo>
                  <a:lnTo>
                    <a:pt x="245" y="111"/>
                  </a:lnTo>
                  <a:lnTo>
                    <a:pt x="223" y="125"/>
                  </a:lnTo>
                  <a:lnTo>
                    <a:pt x="200" y="140"/>
                  </a:lnTo>
                  <a:lnTo>
                    <a:pt x="200" y="140"/>
                  </a:lnTo>
                  <a:lnTo>
                    <a:pt x="184" y="153"/>
                  </a:lnTo>
                  <a:lnTo>
                    <a:pt x="169" y="165"/>
                  </a:lnTo>
                  <a:lnTo>
                    <a:pt x="156" y="179"/>
                  </a:lnTo>
                  <a:lnTo>
                    <a:pt x="142" y="193"/>
                  </a:lnTo>
                  <a:lnTo>
                    <a:pt x="131" y="208"/>
                  </a:lnTo>
                  <a:lnTo>
                    <a:pt x="119" y="223"/>
                  </a:lnTo>
                  <a:lnTo>
                    <a:pt x="109" y="238"/>
                  </a:lnTo>
                  <a:lnTo>
                    <a:pt x="99" y="254"/>
                  </a:lnTo>
                  <a:lnTo>
                    <a:pt x="90" y="271"/>
                  </a:lnTo>
                  <a:lnTo>
                    <a:pt x="82" y="287"/>
                  </a:lnTo>
                  <a:lnTo>
                    <a:pt x="74" y="305"/>
                  </a:lnTo>
                  <a:lnTo>
                    <a:pt x="68" y="321"/>
                  </a:lnTo>
                  <a:lnTo>
                    <a:pt x="62" y="340"/>
                  </a:lnTo>
                  <a:lnTo>
                    <a:pt x="56" y="357"/>
                  </a:lnTo>
                  <a:lnTo>
                    <a:pt x="52" y="375"/>
                  </a:lnTo>
                  <a:lnTo>
                    <a:pt x="48" y="393"/>
                  </a:lnTo>
                  <a:lnTo>
                    <a:pt x="45" y="412"/>
                  </a:lnTo>
                  <a:lnTo>
                    <a:pt x="42" y="431"/>
                  </a:lnTo>
                  <a:lnTo>
                    <a:pt x="40" y="448"/>
                  </a:lnTo>
                  <a:lnTo>
                    <a:pt x="39" y="467"/>
                  </a:lnTo>
                  <a:lnTo>
                    <a:pt x="38" y="504"/>
                  </a:lnTo>
                  <a:lnTo>
                    <a:pt x="39" y="541"/>
                  </a:lnTo>
                  <a:lnTo>
                    <a:pt x="43" y="577"/>
                  </a:lnTo>
                  <a:lnTo>
                    <a:pt x="48" y="612"/>
                  </a:lnTo>
                  <a:lnTo>
                    <a:pt x="55" y="647"/>
                  </a:lnTo>
                  <a:lnTo>
                    <a:pt x="65" y="679"/>
                  </a:lnTo>
                  <a:lnTo>
                    <a:pt x="65" y="679"/>
                  </a:lnTo>
                  <a:lnTo>
                    <a:pt x="77" y="713"/>
                  </a:lnTo>
                  <a:lnTo>
                    <a:pt x="90" y="745"/>
                  </a:lnTo>
                  <a:lnTo>
                    <a:pt x="105" y="776"/>
                  </a:lnTo>
                  <a:lnTo>
                    <a:pt x="121" y="805"/>
                  </a:lnTo>
                  <a:lnTo>
                    <a:pt x="139" y="831"/>
                  </a:lnTo>
                  <a:lnTo>
                    <a:pt x="159" y="856"/>
                  </a:lnTo>
                  <a:lnTo>
                    <a:pt x="179" y="880"/>
                  </a:lnTo>
                  <a:lnTo>
                    <a:pt x="201" y="902"/>
                  </a:lnTo>
                  <a:lnTo>
                    <a:pt x="225" y="922"/>
                  </a:lnTo>
                  <a:lnTo>
                    <a:pt x="251" y="941"/>
                  </a:lnTo>
                  <a:lnTo>
                    <a:pt x="277" y="957"/>
                  </a:lnTo>
                  <a:lnTo>
                    <a:pt x="305" y="973"/>
                  </a:lnTo>
                  <a:lnTo>
                    <a:pt x="335" y="986"/>
                  </a:lnTo>
                  <a:lnTo>
                    <a:pt x="367" y="998"/>
                  </a:lnTo>
                  <a:lnTo>
                    <a:pt x="400" y="1008"/>
                  </a:lnTo>
                  <a:lnTo>
                    <a:pt x="434" y="1017"/>
                  </a:lnTo>
                  <a:lnTo>
                    <a:pt x="434" y="1017"/>
                  </a:lnTo>
                  <a:lnTo>
                    <a:pt x="468" y="1025"/>
                  </a:lnTo>
                  <a:lnTo>
                    <a:pt x="500" y="1031"/>
                  </a:lnTo>
                  <a:lnTo>
                    <a:pt x="533" y="1036"/>
                  </a:lnTo>
                  <a:lnTo>
                    <a:pt x="562" y="1040"/>
                  </a:lnTo>
                  <a:lnTo>
                    <a:pt x="592" y="1043"/>
                  </a:lnTo>
                  <a:lnTo>
                    <a:pt x="622" y="1045"/>
                  </a:lnTo>
                  <a:lnTo>
                    <a:pt x="650" y="1046"/>
                  </a:lnTo>
                  <a:lnTo>
                    <a:pt x="678" y="1047"/>
                  </a:lnTo>
                  <a:lnTo>
                    <a:pt x="678" y="1047"/>
                  </a:lnTo>
                  <a:lnTo>
                    <a:pt x="707" y="1046"/>
                  </a:lnTo>
                  <a:lnTo>
                    <a:pt x="736" y="1045"/>
                  </a:lnTo>
                  <a:lnTo>
                    <a:pt x="764" y="1042"/>
                  </a:lnTo>
                  <a:lnTo>
                    <a:pt x="791" y="1038"/>
                  </a:lnTo>
                  <a:lnTo>
                    <a:pt x="817" y="1033"/>
                  </a:lnTo>
                  <a:lnTo>
                    <a:pt x="842" y="1028"/>
                  </a:lnTo>
                  <a:lnTo>
                    <a:pt x="866" y="1020"/>
                  </a:lnTo>
                  <a:lnTo>
                    <a:pt x="890" y="1012"/>
                  </a:lnTo>
                  <a:lnTo>
                    <a:pt x="890" y="1012"/>
                  </a:lnTo>
                  <a:lnTo>
                    <a:pt x="892" y="1011"/>
                  </a:lnTo>
                  <a:lnTo>
                    <a:pt x="895" y="1010"/>
                  </a:lnTo>
                  <a:lnTo>
                    <a:pt x="897" y="1007"/>
                  </a:lnTo>
                  <a:lnTo>
                    <a:pt x="897" y="1007"/>
                  </a:lnTo>
                  <a:lnTo>
                    <a:pt x="900" y="1005"/>
                  </a:lnTo>
                  <a:lnTo>
                    <a:pt x="903" y="1002"/>
                  </a:lnTo>
                  <a:lnTo>
                    <a:pt x="912" y="999"/>
                  </a:lnTo>
                  <a:lnTo>
                    <a:pt x="912" y="99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63" name="Freeform 829"/>
            <p:cNvSpPr/>
            <p:nvPr/>
          </p:nvSpPr>
          <p:spPr bwMode="auto">
            <a:xfrm>
              <a:off x="6411913" y="1501775"/>
              <a:ext cx="71438" cy="65088"/>
            </a:xfrm>
            <a:custGeom>
              <a:avLst/>
              <a:gdLst/>
              <a:ahLst/>
              <a:cxnLst>
                <a:cxn ang="0">
                  <a:pos x="76" y="123"/>
                </a:cxn>
                <a:cxn ang="0">
                  <a:pos x="76" y="123"/>
                </a:cxn>
                <a:cxn ang="0">
                  <a:pos x="71" y="123"/>
                </a:cxn>
                <a:cxn ang="0">
                  <a:pos x="66" y="122"/>
                </a:cxn>
                <a:cxn ang="0">
                  <a:pos x="64" y="121"/>
                </a:cxn>
                <a:cxn ang="0">
                  <a:pos x="64" y="121"/>
                </a:cxn>
                <a:cxn ang="0">
                  <a:pos x="57" y="121"/>
                </a:cxn>
                <a:cxn ang="0">
                  <a:pos x="57" y="121"/>
                </a:cxn>
                <a:cxn ang="0">
                  <a:pos x="55" y="121"/>
                </a:cxn>
                <a:cxn ang="0">
                  <a:pos x="55" y="121"/>
                </a:cxn>
                <a:cxn ang="0">
                  <a:pos x="45" y="119"/>
                </a:cxn>
                <a:cxn ang="0">
                  <a:pos x="36" y="115"/>
                </a:cxn>
                <a:cxn ang="0">
                  <a:pos x="27" y="110"/>
                </a:cxn>
                <a:cxn ang="0">
                  <a:pos x="19" y="104"/>
                </a:cxn>
                <a:cxn ang="0">
                  <a:pos x="13" y="98"/>
                </a:cxn>
                <a:cxn ang="0">
                  <a:pos x="8" y="89"/>
                </a:cxn>
                <a:cxn ang="0">
                  <a:pos x="4" y="81"/>
                </a:cxn>
                <a:cxn ang="0">
                  <a:pos x="1" y="73"/>
                </a:cxn>
                <a:cxn ang="0">
                  <a:pos x="1" y="73"/>
                </a:cxn>
                <a:cxn ang="0">
                  <a:pos x="0" y="63"/>
                </a:cxn>
                <a:cxn ang="0">
                  <a:pos x="1" y="53"/>
                </a:cxn>
                <a:cxn ang="0">
                  <a:pos x="2" y="44"/>
                </a:cxn>
                <a:cxn ang="0">
                  <a:pos x="5" y="36"/>
                </a:cxn>
                <a:cxn ang="0">
                  <a:pos x="9" y="27"/>
                </a:cxn>
                <a:cxn ang="0">
                  <a:pos x="13" y="20"/>
                </a:cxn>
                <a:cxn ang="0">
                  <a:pos x="19" y="14"/>
                </a:cxn>
                <a:cxn ang="0">
                  <a:pos x="27" y="8"/>
                </a:cxn>
                <a:cxn ang="0">
                  <a:pos x="27" y="8"/>
                </a:cxn>
                <a:cxn ang="0">
                  <a:pos x="33" y="5"/>
                </a:cxn>
                <a:cxn ang="0">
                  <a:pos x="40" y="2"/>
                </a:cxn>
                <a:cxn ang="0">
                  <a:pos x="47" y="1"/>
                </a:cxn>
                <a:cxn ang="0">
                  <a:pos x="56" y="0"/>
                </a:cxn>
                <a:cxn ang="0">
                  <a:pos x="56" y="0"/>
                </a:cxn>
                <a:cxn ang="0">
                  <a:pos x="64" y="1"/>
                </a:cxn>
                <a:cxn ang="0">
                  <a:pos x="72" y="3"/>
                </a:cxn>
                <a:cxn ang="0">
                  <a:pos x="80" y="6"/>
                </a:cxn>
                <a:cxn ang="0">
                  <a:pos x="89" y="9"/>
                </a:cxn>
                <a:cxn ang="0">
                  <a:pos x="89" y="9"/>
                </a:cxn>
                <a:cxn ang="0">
                  <a:pos x="99" y="15"/>
                </a:cxn>
                <a:cxn ang="0">
                  <a:pos x="108" y="22"/>
                </a:cxn>
                <a:cxn ang="0">
                  <a:pos x="118" y="31"/>
                </a:cxn>
                <a:cxn ang="0">
                  <a:pos x="125" y="40"/>
                </a:cxn>
                <a:cxn ang="0">
                  <a:pos x="130" y="49"/>
                </a:cxn>
                <a:cxn ang="0">
                  <a:pos x="132" y="54"/>
                </a:cxn>
                <a:cxn ang="0">
                  <a:pos x="134" y="59"/>
                </a:cxn>
                <a:cxn ang="0">
                  <a:pos x="134" y="65"/>
                </a:cxn>
                <a:cxn ang="0">
                  <a:pos x="134" y="70"/>
                </a:cxn>
                <a:cxn ang="0">
                  <a:pos x="134" y="75"/>
                </a:cxn>
                <a:cxn ang="0">
                  <a:pos x="132" y="80"/>
                </a:cxn>
                <a:cxn ang="0">
                  <a:pos x="132" y="80"/>
                </a:cxn>
                <a:cxn ang="0">
                  <a:pos x="128" y="88"/>
                </a:cxn>
                <a:cxn ang="0">
                  <a:pos x="123" y="96"/>
                </a:cxn>
                <a:cxn ang="0">
                  <a:pos x="116" y="103"/>
                </a:cxn>
                <a:cxn ang="0">
                  <a:pos x="109" y="110"/>
                </a:cxn>
                <a:cxn ang="0">
                  <a:pos x="101" y="115"/>
                </a:cxn>
                <a:cxn ang="0">
                  <a:pos x="93" y="120"/>
                </a:cxn>
                <a:cxn ang="0">
                  <a:pos x="84" y="122"/>
                </a:cxn>
                <a:cxn ang="0">
                  <a:pos x="76" y="123"/>
                </a:cxn>
                <a:cxn ang="0">
                  <a:pos x="76" y="123"/>
                </a:cxn>
              </a:cxnLst>
              <a:rect l="0" t="0" r="r" b="b"/>
              <a:pathLst>
                <a:path w="134" h="123">
                  <a:moveTo>
                    <a:pt x="76" y="123"/>
                  </a:moveTo>
                  <a:lnTo>
                    <a:pt x="76" y="123"/>
                  </a:lnTo>
                  <a:lnTo>
                    <a:pt x="71" y="123"/>
                  </a:lnTo>
                  <a:lnTo>
                    <a:pt x="66" y="122"/>
                  </a:lnTo>
                  <a:lnTo>
                    <a:pt x="64" y="121"/>
                  </a:lnTo>
                  <a:lnTo>
                    <a:pt x="64" y="121"/>
                  </a:lnTo>
                  <a:lnTo>
                    <a:pt x="57" y="121"/>
                  </a:lnTo>
                  <a:lnTo>
                    <a:pt x="57" y="121"/>
                  </a:lnTo>
                  <a:lnTo>
                    <a:pt x="55" y="121"/>
                  </a:lnTo>
                  <a:lnTo>
                    <a:pt x="55" y="121"/>
                  </a:lnTo>
                  <a:lnTo>
                    <a:pt x="45" y="119"/>
                  </a:lnTo>
                  <a:lnTo>
                    <a:pt x="36" y="115"/>
                  </a:lnTo>
                  <a:lnTo>
                    <a:pt x="27" y="110"/>
                  </a:lnTo>
                  <a:lnTo>
                    <a:pt x="19" y="104"/>
                  </a:lnTo>
                  <a:lnTo>
                    <a:pt x="13" y="98"/>
                  </a:lnTo>
                  <a:lnTo>
                    <a:pt x="8" y="89"/>
                  </a:lnTo>
                  <a:lnTo>
                    <a:pt x="4" y="81"/>
                  </a:lnTo>
                  <a:lnTo>
                    <a:pt x="1" y="73"/>
                  </a:lnTo>
                  <a:lnTo>
                    <a:pt x="1" y="73"/>
                  </a:lnTo>
                  <a:lnTo>
                    <a:pt x="0" y="63"/>
                  </a:lnTo>
                  <a:lnTo>
                    <a:pt x="1" y="53"/>
                  </a:lnTo>
                  <a:lnTo>
                    <a:pt x="2" y="44"/>
                  </a:lnTo>
                  <a:lnTo>
                    <a:pt x="5" y="36"/>
                  </a:lnTo>
                  <a:lnTo>
                    <a:pt x="9" y="27"/>
                  </a:lnTo>
                  <a:lnTo>
                    <a:pt x="13" y="20"/>
                  </a:lnTo>
                  <a:lnTo>
                    <a:pt x="19" y="14"/>
                  </a:lnTo>
                  <a:lnTo>
                    <a:pt x="27" y="8"/>
                  </a:lnTo>
                  <a:lnTo>
                    <a:pt x="27" y="8"/>
                  </a:lnTo>
                  <a:lnTo>
                    <a:pt x="33" y="5"/>
                  </a:lnTo>
                  <a:lnTo>
                    <a:pt x="40" y="2"/>
                  </a:lnTo>
                  <a:lnTo>
                    <a:pt x="47" y="1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64" y="1"/>
                  </a:lnTo>
                  <a:lnTo>
                    <a:pt x="72" y="3"/>
                  </a:lnTo>
                  <a:lnTo>
                    <a:pt x="80" y="6"/>
                  </a:lnTo>
                  <a:lnTo>
                    <a:pt x="89" y="9"/>
                  </a:lnTo>
                  <a:lnTo>
                    <a:pt x="89" y="9"/>
                  </a:lnTo>
                  <a:lnTo>
                    <a:pt x="99" y="15"/>
                  </a:lnTo>
                  <a:lnTo>
                    <a:pt x="108" y="22"/>
                  </a:lnTo>
                  <a:lnTo>
                    <a:pt x="118" y="31"/>
                  </a:lnTo>
                  <a:lnTo>
                    <a:pt x="125" y="40"/>
                  </a:lnTo>
                  <a:lnTo>
                    <a:pt x="130" y="49"/>
                  </a:lnTo>
                  <a:lnTo>
                    <a:pt x="132" y="54"/>
                  </a:lnTo>
                  <a:lnTo>
                    <a:pt x="134" y="59"/>
                  </a:lnTo>
                  <a:lnTo>
                    <a:pt x="134" y="65"/>
                  </a:lnTo>
                  <a:lnTo>
                    <a:pt x="134" y="70"/>
                  </a:lnTo>
                  <a:lnTo>
                    <a:pt x="134" y="75"/>
                  </a:lnTo>
                  <a:lnTo>
                    <a:pt x="132" y="80"/>
                  </a:lnTo>
                  <a:lnTo>
                    <a:pt x="132" y="80"/>
                  </a:lnTo>
                  <a:lnTo>
                    <a:pt x="128" y="88"/>
                  </a:lnTo>
                  <a:lnTo>
                    <a:pt x="123" y="96"/>
                  </a:lnTo>
                  <a:lnTo>
                    <a:pt x="116" y="103"/>
                  </a:lnTo>
                  <a:lnTo>
                    <a:pt x="109" y="110"/>
                  </a:lnTo>
                  <a:lnTo>
                    <a:pt x="101" y="115"/>
                  </a:lnTo>
                  <a:lnTo>
                    <a:pt x="93" y="120"/>
                  </a:lnTo>
                  <a:lnTo>
                    <a:pt x="84" y="122"/>
                  </a:lnTo>
                  <a:lnTo>
                    <a:pt x="76" y="123"/>
                  </a:lnTo>
                  <a:lnTo>
                    <a:pt x="76" y="12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64" name="Freeform 830"/>
            <p:cNvSpPr/>
            <p:nvPr/>
          </p:nvSpPr>
          <p:spPr bwMode="auto">
            <a:xfrm>
              <a:off x="6535738" y="1511300"/>
              <a:ext cx="63500" cy="57150"/>
            </a:xfrm>
            <a:custGeom>
              <a:avLst/>
              <a:gdLst/>
              <a:ahLst/>
              <a:cxnLst>
                <a:cxn ang="0">
                  <a:pos x="66" y="110"/>
                </a:cxn>
                <a:cxn ang="0">
                  <a:pos x="46" y="106"/>
                </a:cxn>
                <a:cxn ang="0">
                  <a:pos x="44" y="106"/>
                </a:cxn>
                <a:cxn ang="0">
                  <a:pos x="42" y="106"/>
                </a:cxn>
                <a:cxn ang="0">
                  <a:pos x="38" y="106"/>
                </a:cxn>
                <a:cxn ang="0">
                  <a:pos x="33" y="104"/>
                </a:cxn>
                <a:cxn ang="0">
                  <a:pos x="29" y="100"/>
                </a:cxn>
                <a:cxn ang="0">
                  <a:pos x="28" y="99"/>
                </a:cxn>
                <a:cxn ang="0">
                  <a:pos x="11" y="83"/>
                </a:cxn>
                <a:cxn ang="0">
                  <a:pos x="1" y="62"/>
                </a:cxn>
                <a:cxn ang="0">
                  <a:pos x="0" y="52"/>
                </a:cxn>
                <a:cxn ang="0">
                  <a:pos x="3" y="33"/>
                </a:cxn>
                <a:cxn ang="0">
                  <a:pos x="7" y="26"/>
                </a:cxn>
                <a:cxn ang="0">
                  <a:pos x="15" y="18"/>
                </a:cxn>
                <a:cxn ang="0">
                  <a:pos x="35" y="5"/>
                </a:cxn>
                <a:cxn ang="0">
                  <a:pos x="49" y="1"/>
                </a:cxn>
                <a:cxn ang="0">
                  <a:pos x="58" y="0"/>
                </a:cxn>
                <a:cxn ang="0">
                  <a:pos x="61" y="0"/>
                </a:cxn>
                <a:cxn ang="0">
                  <a:pos x="63" y="0"/>
                </a:cxn>
                <a:cxn ang="0">
                  <a:pos x="80" y="1"/>
                </a:cxn>
                <a:cxn ang="0">
                  <a:pos x="89" y="4"/>
                </a:cxn>
                <a:cxn ang="0">
                  <a:pos x="102" y="11"/>
                </a:cxn>
                <a:cxn ang="0">
                  <a:pos x="112" y="21"/>
                </a:cxn>
                <a:cxn ang="0">
                  <a:pos x="119" y="35"/>
                </a:cxn>
                <a:cxn ang="0">
                  <a:pos x="120" y="43"/>
                </a:cxn>
                <a:cxn ang="0">
                  <a:pos x="120" y="60"/>
                </a:cxn>
                <a:cxn ang="0">
                  <a:pos x="116" y="76"/>
                </a:cxn>
                <a:cxn ang="0">
                  <a:pos x="109" y="91"/>
                </a:cxn>
                <a:cxn ang="0">
                  <a:pos x="99" y="100"/>
                </a:cxn>
                <a:cxn ang="0">
                  <a:pos x="99" y="103"/>
                </a:cxn>
                <a:cxn ang="0">
                  <a:pos x="93" y="105"/>
                </a:cxn>
                <a:cxn ang="0">
                  <a:pos x="85" y="109"/>
                </a:cxn>
                <a:cxn ang="0">
                  <a:pos x="76" y="109"/>
                </a:cxn>
                <a:cxn ang="0">
                  <a:pos x="66" y="110"/>
                </a:cxn>
              </a:cxnLst>
              <a:rect l="0" t="0" r="r" b="b"/>
              <a:pathLst>
                <a:path w="121" h="110">
                  <a:moveTo>
                    <a:pt x="66" y="110"/>
                  </a:moveTo>
                  <a:lnTo>
                    <a:pt x="66" y="110"/>
                  </a:lnTo>
                  <a:lnTo>
                    <a:pt x="56" y="109"/>
                  </a:lnTo>
                  <a:lnTo>
                    <a:pt x="46" y="106"/>
                  </a:lnTo>
                  <a:lnTo>
                    <a:pt x="46" y="106"/>
                  </a:lnTo>
                  <a:lnTo>
                    <a:pt x="44" y="106"/>
                  </a:lnTo>
                  <a:lnTo>
                    <a:pt x="42" y="106"/>
                  </a:lnTo>
                  <a:lnTo>
                    <a:pt x="42" y="106"/>
                  </a:lnTo>
                  <a:lnTo>
                    <a:pt x="38" y="106"/>
                  </a:lnTo>
                  <a:lnTo>
                    <a:pt x="38" y="106"/>
                  </a:lnTo>
                  <a:lnTo>
                    <a:pt x="36" y="105"/>
                  </a:lnTo>
                  <a:lnTo>
                    <a:pt x="33" y="104"/>
                  </a:lnTo>
                  <a:lnTo>
                    <a:pt x="29" y="100"/>
                  </a:lnTo>
                  <a:lnTo>
                    <a:pt x="29" y="100"/>
                  </a:lnTo>
                  <a:lnTo>
                    <a:pt x="28" y="99"/>
                  </a:lnTo>
                  <a:lnTo>
                    <a:pt x="28" y="99"/>
                  </a:lnTo>
                  <a:lnTo>
                    <a:pt x="18" y="92"/>
                  </a:lnTo>
                  <a:lnTo>
                    <a:pt x="11" y="83"/>
                  </a:lnTo>
                  <a:lnTo>
                    <a:pt x="4" y="73"/>
                  </a:lnTo>
                  <a:lnTo>
                    <a:pt x="1" y="62"/>
                  </a:lnTo>
                  <a:lnTo>
                    <a:pt x="1" y="62"/>
                  </a:lnTo>
                  <a:lnTo>
                    <a:pt x="0" y="52"/>
                  </a:lnTo>
                  <a:lnTo>
                    <a:pt x="0" y="42"/>
                  </a:lnTo>
                  <a:lnTo>
                    <a:pt x="3" y="33"/>
                  </a:lnTo>
                  <a:lnTo>
                    <a:pt x="7" y="26"/>
                  </a:lnTo>
                  <a:lnTo>
                    <a:pt x="7" y="26"/>
                  </a:lnTo>
                  <a:lnTo>
                    <a:pt x="11" y="21"/>
                  </a:lnTo>
                  <a:lnTo>
                    <a:pt x="15" y="18"/>
                  </a:lnTo>
                  <a:lnTo>
                    <a:pt x="24" y="10"/>
                  </a:lnTo>
                  <a:lnTo>
                    <a:pt x="35" y="5"/>
                  </a:lnTo>
                  <a:lnTo>
                    <a:pt x="49" y="1"/>
                  </a:lnTo>
                  <a:lnTo>
                    <a:pt x="49" y="1"/>
                  </a:lnTo>
                  <a:lnTo>
                    <a:pt x="54" y="0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61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71" y="0"/>
                  </a:lnTo>
                  <a:lnTo>
                    <a:pt x="80" y="1"/>
                  </a:lnTo>
                  <a:lnTo>
                    <a:pt x="80" y="1"/>
                  </a:lnTo>
                  <a:lnTo>
                    <a:pt x="89" y="4"/>
                  </a:lnTo>
                  <a:lnTo>
                    <a:pt x="96" y="7"/>
                  </a:lnTo>
                  <a:lnTo>
                    <a:pt x="102" y="11"/>
                  </a:lnTo>
                  <a:lnTo>
                    <a:pt x="108" y="16"/>
                  </a:lnTo>
                  <a:lnTo>
                    <a:pt x="112" y="21"/>
                  </a:lnTo>
                  <a:lnTo>
                    <a:pt x="115" y="25"/>
                  </a:lnTo>
                  <a:lnTo>
                    <a:pt x="119" y="35"/>
                  </a:lnTo>
                  <a:lnTo>
                    <a:pt x="119" y="35"/>
                  </a:lnTo>
                  <a:lnTo>
                    <a:pt x="120" y="43"/>
                  </a:lnTo>
                  <a:lnTo>
                    <a:pt x="121" y="52"/>
                  </a:lnTo>
                  <a:lnTo>
                    <a:pt x="120" y="60"/>
                  </a:lnTo>
                  <a:lnTo>
                    <a:pt x="119" y="68"/>
                  </a:lnTo>
                  <a:lnTo>
                    <a:pt x="116" y="76"/>
                  </a:lnTo>
                  <a:lnTo>
                    <a:pt x="113" y="84"/>
                  </a:lnTo>
                  <a:lnTo>
                    <a:pt x="109" y="91"/>
                  </a:lnTo>
                  <a:lnTo>
                    <a:pt x="104" y="97"/>
                  </a:lnTo>
                  <a:lnTo>
                    <a:pt x="99" y="100"/>
                  </a:lnTo>
                  <a:lnTo>
                    <a:pt x="99" y="103"/>
                  </a:lnTo>
                  <a:lnTo>
                    <a:pt x="99" y="103"/>
                  </a:lnTo>
                  <a:lnTo>
                    <a:pt x="97" y="103"/>
                  </a:lnTo>
                  <a:lnTo>
                    <a:pt x="93" y="105"/>
                  </a:lnTo>
                  <a:lnTo>
                    <a:pt x="93" y="105"/>
                  </a:lnTo>
                  <a:lnTo>
                    <a:pt x="85" y="109"/>
                  </a:lnTo>
                  <a:lnTo>
                    <a:pt x="77" y="109"/>
                  </a:lnTo>
                  <a:lnTo>
                    <a:pt x="76" y="109"/>
                  </a:lnTo>
                  <a:lnTo>
                    <a:pt x="76" y="109"/>
                  </a:lnTo>
                  <a:lnTo>
                    <a:pt x="66" y="110"/>
                  </a:lnTo>
                  <a:lnTo>
                    <a:pt x="66" y="11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65" name="Freeform 831"/>
            <p:cNvSpPr/>
            <p:nvPr/>
          </p:nvSpPr>
          <p:spPr bwMode="auto">
            <a:xfrm>
              <a:off x="6656388" y="1506538"/>
              <a:ext cx="73025" cy="68263"/>
            </a:xfrm>
            <a:custGeom>
              <a:avLst/>
              <a:gdLst/>
              <a:ahLst/>
              <a:cxnLst>
                <a:cxn ang="0">
                  <a:pos x="62" y="128"/>
                </a:cxn>
                <a:cxn ang="0">
                  <a:pos x="46" y="124"/>
                </a:cxn>
                <a:cxn ang="0">
                  <a:pos x="42" y="122"/>
                </a:cxn>
                <a:cxn ang="0">
                  <a:pos x="30" y="109"/>
                </a:cxn>
                <a:cxn ang="0">
                  <a:pos x="18" y="85"/>
                </a:cxn>
                <a:cxn ang="0">
                  <a:pos x="15" y="79"/>
                </a:cxn>
                <a:cxn ang="0">
                  <a:pos x="11" y="75"/>
                </a:cxn>
                <a:cxn ang="0">
                  <a:pos x="4" y="64"/>
                </a:cxn>
                <a:cxn ang="0">
                  <a:pos x="0" y="51"/>
                </a:cxn>
                <a:cxn ang="0">
                  <a:pos x="3" y="39"/>
                </a:cxn>
                <a:cxn ang="0">
                  <a:pos x="6" y="34"/>
                </a:cxn>
                <a:cxn ang="0">
                  <a:pos x="18" y="20"/>
                </a:cxn>
                <a:cxn ang="0">
                  <a:pos x="35" y="10"/>
                </a:cxn>
                <a:cxn ang="0">
                  <a:pos x="53" y="3"/>
                </a:cxn>
                <a:cxn ang="0">
                  <a:pos x="72" y="0"/>
                </a:cxn>
                <a:cxn ang="0">
                  <a:pos x="80" y="1"/>
                </a:cxn>
                <a:cxn ang="0">
                  <a:pos x="94" y="6"/>
                </a:cxn>
                <a:cxn ang="0">
                  <a:pos x="102" y="13"/>
                </a:cxn>
                <a:cxn ang="0">
                  <a:pos x="105" y="14"/>
                </a:cxn>
                <a:cxn ang="0">
                  <a:pos x="114" y="18"/>
                </a:cxn>
                <a:cxn ang="0">
                  <a:pos x="122" y="26"/>
                </a:cxn>
                <a:cxn ang="0">
                  <a:pos x="135" y="45"/>
                </a:cxn>
                <a:cxn ang="0">
                  <a:pos x="138" y="56"/>
                </a:cxn>
                <a:cxn ang="0">
                  <a:pos x="139" y="70"/>
                </a:cxn>
                <a:cxn ang="0">
                  <a:pos x="136" y="81"/>
                </a:cxn>
                <a:cxn ang="0">
                  <a:pos x="134" y="86"/>
                </a:cxn>
                <a:cxn ang="0">
                  <a:pos x="120" y="98"/>
                </a:cxn>
                <a:cxn ang="0">
                  <a:pos x="104" y="104"/>
                </a:cxn>
                <a:cxn ang="0">
                  <a:pos x="96" y="109"/>
                </a:cxn>
                <a:cxn ang="0">
                  <a:pos x="90" y="116"/>
                </a:cxn>
                <a:cxn ang="0">
                  <a:pos x="84" y="121"/>
                </a:cxn>
                <a:cxn ang="0">
                  <a:pos x="70" y="128"/>
                </a:cxn>
                <a:cxn ang="0">
                  <a:pos x="62" y="128"/>
                </a:cxn>
              </a:cxnLst>
              <a:rect l="0" t="0" r="r" b="b"/>
              <a:pathLst>
                <a:path w="139" h="128">
                  <a:moveTo>
                    <a:pt x="62" y="128"/>
                  </a:moveTo>
                  <a:lnTo>
                    <a:pt x="62" y="128"/>
                  </a:lnTo>
                  <a:lnTo>
                    <a:pt x="54" y="127"/>
                  </a:lnTo>
                  <a:lnTo>
                    <a:pt x="46" y="124"/>
                  </a:lnTo>
                  <a:lnTo>
                    <a:pt x="46" y="124"/>
                  </a:lnTo>
                  <a:lnTo>
                    <a:pt x="42" y="122"/>
                  </a:lnTo>
                  <a:lnTo>
                    <a:pt x="38" y="118"/>
                  </a:lnTo>
                  <a:lnTo>
                    <a:pt x="30" y="109"/>
                  </a:lnTo>
                  <a:lnTo>
                    <a:pt x="24" y="98"/>
                  </a:lnTo>
                  <a:lnTo>
                    <a:pt x="18" y="85"/>
                  </a:lnTo>
                  <a:lnTo>
                    <a:pt x="17" y="81"/>
                  </a:lnTo>
                  <a:lnTo>
                    <a:pt x="15" y="79"/>
                  </a:lnTo>
                  <a:lnTo>
                    <a:pt x="15" y="79"/>
                  </a:lnTo>
                  <a:lnTo>
                    <a:pt x="11" y="75"/>
                  </a:lnTo>
                  <a:lnTo>
                    <a:pt x="7" y="70"/>
                  </a:lnTo>
                  <a:lnTo>
                    <a:pt x="4" y="64"/>
                  </a:lnTo>
                  <a:lnTo>
                    <a:pt x="2" y="58"/>
                  </a:lnTo>
                  <a:lnTo>
                    <a:pt x="0" y="51"/>
                  </a:lnTo>
                  <a:lnTo>
                    <a:pt x="0" y="45"/>
                  </a:lnTo>
                  <a:lnTo>
                    <a:pt x="3" y="39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11" y="27"/>
                  </a:lnTo>
                  <a:lnTo>
                    <a:pt x="18" y="20"/>
                  </a:lnTo>
                  <a:lnTo>
                    <a:pt x="26" y="15"/>
                  </a:lnTo>
                  <a:lnTo>
                    <a:pt x="35" y="10"/>
                  </a:lnTo>
                  <a:lnTo>
                    <a:pt x="44" y="6"/>
                  </a:lnTo>
                  <a:lnTo>
                    <a:pt x="53" y="3"/>
                  </a:lnTo>
                  <a:lnTo>
                    <a:pt x="62" y="1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80" y="1"/>
                  </a:lnTo>
                  <a:lnTo>
                    <a:pt x="87" y="3"/>
                  </a:lnTo>
                  <a:lnTo>
                    <a:pt x="94" y="6"/>
                  </a:lnTo>
                  <a:lnTo>
                    <a:pt x="100" y="11"/>
                  </a:lnTo>
                  <a:lnTo>
                    <a:pt x="102" y="13"/>
                  </a:lnTo>
                  <a:lnTo>
                    <a:pt x="105" y="14"/>
                  </a:lnTo>
                  <a:lnTo>
                    <a:pt x="105" y="14"/>
                  </a:lnTo>
                  <a:lnTo>
                    <a:pt x="114" y="18"/>
                  </a:lnTo>
                  <a:lnTo>
                    <a:pt x="114" y="18"/>
                  </a:lnTo>
                  <a:lnTo>
                    <a:pt x="118" y="22"/>
                  </a:lnTo>
                  <a:lnTo>
                    <a:pt x="122" y="26"/>
                  </a:lnTo>
                  <a:lnTo>
                    <a:pt x="130" y="35"/>
                  </a:lnTo>
                  <a:lnTo>
                    <a:pt x="135" y="45"/>
                  </a:lnTo>
                  <a:lnTo>
                    <a:pt x="138" y="56"/>
                  </a:lnTo>
                  <a:lnTo>
                    <a:pt x="138" y="56"/>
                  </a:lnTo>
                  <a:lnTo>
                    <a:pt x="139" y="63"/>
                  </a:lnTo>
                  <a:lnTo>
                    <a:pt x="139" y="70"/>
                  </a:lnTo>
                  <a:lnTo>
                    <a:pt x="137" y="78"/>
                  </a:lnTo>
                  <a:lnTo>
                    <a:pt x="136" y="81"/>
                  </a:lnTo>
                  <a:lnTo>
                    <a:pt x="134" y="86"/>
                  </a:lnTo>
                  <a:lnTo>
                    <a:pt x="134" y="86"/>
                  </a:lnTo>
                  <a:lnTo>
                    <a:pt x="128" y="92"/>
                  </a:lnTo>
                  <a:lnTo>
                    <a:pt x="120" y="98"/>
                  </a:lnTo>
                  <a:lnTo>
                    <a:pt x="113" y="101"/>
                  </a:lnTo>
                  <a:lnTo>
                    <a:pt x="104" y="104"/>
                  </a:lnTo>
                  <a:lnTo>
                    <a:pt x="99" y="105"/>
                  </a:lnTo>
                  <a:lnTo>
                    <a:pt x="96" y="109"/>
                  </a:lnTo>
                  <a:lnTo>
                    <a:pt x="96" y="109"/>
                  </a:lnTo>
                  <a:lnTo>
                    <a:pt x="90" y="116"/>
                  </a:lnTo>
                  <a:lnTo>
                    <a:pt x="90" y="116"/>
                  </a:lnTo>
                  <a:lnTo>
                    <a:pt x="84" y="121"/>
                  </a:lnTo>
                  <a:lnTo>
                    <a:pt x="78" y="125"/>
                  </a:lnTo>
                  <a:lnTo>
                    <a:pt x="70" y="128"/>
                  </a:lnTo>
                  <a:lnTo>
                    <a:pt x="62" y="128"/>
                  </a:lnTo>
                  <a:lnTo>
                    <a:pt x="62" y="12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3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36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36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 rot="1192981">
            <a:off x="188153" y="70643"/>
            <a:ext cx="909196" cy="921005"/>
            <a:chOff x="2118580" y="4342651"/>
            <a:chExt cx="672245" cy="680977"/>
          </a:xfrm>
        </p:grpSpPr>
        <p:grpSp>
          <p:nvGrpSpPr>
            <p:cNvPr id="53" name="组合 52"/>
            <p:cNvGrpSpPr/>
            <p:nvPr/>
          </p:nvGrpSpPr>
          <p:grpSpPr>
            <a:xfrm>
              <a:off x="2124539" y="4342651"/>
              <a:ext cx="641611" cy="680977"/>
              <a:chOff x="2124539" y="4342651"/>
              <a:chExt cx="641611" cy="680977"/>
            </a:xfrm>
          </p:grpSpPr>
          <p:sp>
            <p:nvSpPr>
              <p:cNvPr id="71" name="任意多边形 70"/>
              <p:cNvSpPr/>
              <p:nvPr/>
            </p:nvSpPr>
            <p:spPr>
              <a:xfrm>
                <a:off x="2124539" y="4342651"/>
                <a:ext cx="641611" cy="680977"/>
              </a:xfrm>
              <a:custGeom>
                <a:avLst/>
                <a:gdLst>
                  <a:gd name="connsiteX0" fmla="*/ 63 w 140138"/>
                  <a:gd name="connsiteY0" fmla="*/ 65738 h 154344"/>
                  <a:gd name="connsiteX1" fmla="*/ 62928 w 140138"/>
                  <a:gd name="connsiteY1" fmla="*/ 16 h 154344"/>
                  <a:gd name="connsiteX2" fmla="*/ 140080 w 140138"/>
                  <a:gd name="connsiteY2" fmla="*/ 71453 h 154344"/>
                  <a:gd name="connsiteX3" fmla="*/ 74358 w 140138"/>
                  <a:gd name="connsiteY3" fmla="*/ 154321 h 154344"/>
                  <a:gd name="connsiteX4" fmla="*/ 63 w 140138"/>
                  <a:gd name="connsiteY4" fmla="*/ 65738 h 154344"/>
                  <a:gd name="connsiteX0-1" fmla="*/ 63 w 140227"/>
                  <a:gd name="connsiteY0-2" fmla="*/ 65738 h 154534"/>
                  <a:gd name="connsiteX1-3" fmla="*/ 62928 w 140227"/>
                  <a:gd name="connsiteY1-4" fmla="*/ 16 h 154534"/>
                  <a:gd name="connsiteX2-5" fmla="*/ 140080 w 140227"/>
                  <a:gd name="connsiteY2-6" fmla="*/ 71453 h 154534"/>
                  <a:gd name="connsiteX3-7" fmla="*/ 74358 w 140227"/>
                  <a:gd name="connsiteY3-8" fmla="*/ 154321 h 154534"/>
                  <a:gd name="connsiteX4-9" fmla="*/ 63 w 140227"/>
                  <a:gd name="connsiteY4-10" fmla="*/ 65738 h 154534"/>
                  <a:gd name="connsiteX0-11" fmla="*/ 63 w 140227"/>
                  <a:gd name="connsiteY0-12" fmla="*/ 65738 h 154534"/>
                  <a:gd name="connsiteX1-13" fmla="*/ 62928 w 140227"/>
                  <a:gd name="connsiteY1-14" fmla="*/ 16 h 154534"/>
                  <a:gd name="connsiteX2-15" fmla="*/ 140080 w 140227"/>
                  <a:gd name="connsiteY2-16" fmla="*/ 71453 h 154534"/>
                  <a:gd name="connsiteX3-17" fmla="*/ 74358 w 140227"/>
                  <a:gd name="connsiteY3-18" fmla="*/ 154321 h 154534"/>
                  <a:gd name="connsiteX4-19" fmla="*/ 63 w 140227"/>
                  <a:gd name="connsiteY4-20" fmla="*/ 65738 h 154534"/>
                  <a:gd name="connsiteX0-21" fmla="*/ 178 w 140342"/>
                  <a:gd name="connsiteY0-22" fmla="*/ 65738 h 154534"/>
                  <a:gd name="connsiteX1-23" fmla="*/ 63043 w 140342"/>
                  <a:gd name="connsiteY1-24" fmla="*/ 16 h 154534"/>
                  <a:gd name="connsiteX2-25" fmla="*/ 140195 w 140342"/>
                  <a:gd name="connsiteY2-26" fmla="*/ 71453 h 154534"/>
                  <a:gd name="connsiteX3-27" fmla="*/ 74473 w 140342"/>
                  <a:gd name="connsiteY3-28" fmla="*/ 154321 h 154534"/>
                  <a:gd name="connsiteX4-29" fmla="*/ 178 w 140342"/>
                  <a:gd name="connsiteY4-30" fmla="*/ 65738 h 154534"/>
                  <a:gd name="connsiteX0-31" fmla="*/ 178 w 140342"/>
                  <a:gd name="connsiteY0-32" fmla="*/ 65740 h 154536"/>
                  <a:gd name="connsiteX1-33" fmla="*/ 63043 w 140342"/>
                  <a:gd name="connsiteY1-34" fmla="*/ 18 h 154536"/>
                  <a:gd name="connsiteX2-35" fmla="*/ 140195 w 140342"/>
                  <a:gd name="connsiteY2-36" fmla="*/ 71455 h 154536"/>
                  <a:gd name="connsiteX3-37" fmla="*/ 74473 w 140342"/>
                  <a:gd name="connsiteY3-38" fmla="*/ 154323 h 154536"/>
                  <a:gd name="connsiteX4-39" fmla="*/ 178 w 140342"/>
                  <a:gd name="connsiteY4-40" fmla="*/ 65740 h 154536"/>
                  <a:gd name="connsiteX0-41" fmla="*/ 9 w 140173"/>
                  <a:gd name="connsiteY0-42" fmla="*/ 71451 h 160247"/>
                  <a:gd name="connsiteX1-43" fmla="*/ 71446 w 140173"/>
                  <a:gd name="connsiteY1-44" fmla="*/ 14 h 160247"/>
                  <a:gd name="connsiteX2-45" fmla="*/ 140026 w 140173"/>
                  <a:gd name="connsiteY2-46" fmla="*/ 77166 h 160247"/>
                  <a:gd name="connsiteX3-47" fmla="*/ 74304 w 140173"/>
                  <a:gd name="connsiteY3-48" fmla="*/ 160034 h 160247"/>
                  <a:gd name="connsiteX4-49" fmla="*/ 9 w 140173"/>
                  <a:gd name="connsiteY4-50" fmla="*/ 71451 h 160247"/>
                  <a:gd name="connsiteX0-51" fmla="*/ 9 w 140173"/>
                  <a:gd name="connsiteY0-52" fmla="*/ 71451 h 148862"/>
                  <a:gd name="connsiteX1-53" fmla="*/ 71446 w 140173"/>
                  <a:gd name="connsiteY1-54" fmla="*/ 14 h 148862"/>
                  <a:gd name="connsiteX2-55" fmla="*/ 140026 w 140173"/>
                  <a:gd name="connsiteY2-56" fmla="*/ 77166 h 148862"/>
                  <a:gd name="connsiteX3-57" fmla="*/ 74304 w 140173"/>
                  <a:gd name="connsiteY3-58" fmla="*/ 148604 h 148862"/>
                  <a:gd name="connsiteX4-59" fmla="*/ 9 w 140173"/>
                  <a:gd name="connsiteY4-60" fmla="*/ 71451 h 148862"/>
                  <a:gd name="connsiteX0-61" fmla="*/ 9 w 141024"/>
                  <a:gd name="connsiteY0-62" fmla="*/ 71451 h 148862"/>
                  <a:gd name="connsiteX1-63" fmla="*/ 71446 w 141024"/>
                  <a:gd name="connsiteY1-64" fmla="*/ 14 h 148862"/>
                  <a:gd name="connsiteX2-65" fmla="*/ 140026 w 141024"/>
                  <a:gd name="connsiteY2-66" fmla="*/ 77166 h 148862"/>
                  <a:gd name="connsiteX3-67" fmla="*/ 74304 w 141024"/>
                  <a:gd name="connsiteY3-68" fmla="*/ 148604 h 148862"/>
                  <a:gd name="connsiteX4-69" fmla="*/ 9 w 141024"/>
                  <a:gd name="connsiteY4-70" fmla="*/ 71451 h 148862"/>
                  <a:gd name="connsiteX0-71" fmla="*/ 9 w 140173"/>
                  <a:gd name="connsiteY0-72" fmla="*/ 71451 h 148862"/>
                  <a:gd name="connsiteX1-73" fmla="*/ 71446 w 140173"/>
                  <a:gd name="connsiteY1-74" fmla="*/ 14 h 148862"/>
                  <a:gd name="connsiteX2-75" fmla="*/ 140026 w 140173"/>
                  <a:gd name="connsiteY2-76" fmla="*/ 77166 h 148862"/>
                  <a:gd name="connsiteX3-77" fmla="*/ 74304 w 140173"/>
                  <a:gd name="connsiteY3-78" fmla="*/ 148604 h 148862"/>
                  <a:gd name="connsiteX4-79" fmla="*/ 9 w 140173"/>
                  <a:gd name="connsiteY4-80" fmla="*/ 71451 h 148862"/>
                  <a:gd name="connsiteX0-81" fmla="*/ 9 w 140257"/>
                  <a:gd name="connsiteY0-82" fmla="*/ 71451 h 148862"/>
                  <a:gd name="connsiteX1-83" fmla="*/ 71446 w 140257"/>
                  <a:gd name="connsiteY1-84" fmla="*/ 14 h 148862"/>
                  <a:gd name="connsiteX2-85" fmla="*/ 140026 w 140257"/>
                  <a:gd name="connsiteY2-86" fmla="*/ 77166 h 148862"/>
                  <a:gd name="connsiteX3-87" fmla="*/ 74304 w 140257"/>
                  <a:gd name="connsiteY3-88" fmla="*/ 148604 h 148862"/>
                  <a:gd name="connsiteX4-89" fmla="*/ 9 w 140257"/>
                  <a:gd name="connsiteY4-90" fmla="*/ 71451 h 1488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40257" h="148862">
                    <a:moveTo>
                      <a:pt x="9" y="71451"/>
                    </a:moveTo>
                    <a:cubicBezTo>
                      <a:pt x="-467" y="46686"/>
                      <a:pt x="19535" y="-938"/>
                      <a:pt x="71446" y="14"/>
                    </a:cubicBezTo>
                    <a:cubicBezTo>
                      <a:pt x="123357" y="966"/>
                      <a:pt x="142638" y="44242"/>
                      <a:pt x="140026" y="77166"/>
                    </a:cubicBezTo>
                    <a:cubicBezTo>
                      <a:pt x="141931" y="102883"/>
                      <a:pt x="125739" y="152890"/>
                      <a:pt x="74304" y="148604"/>
                    </a:cubicBezTo>
                    <a:cubicBezTo>
                      <a:pt x="22869" y="144318"/>
                      <a:pt x="485" y="96216"/>
                      <a:pt x="9" y="71451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任意多边形 71"/>
              <p:cNvSpPr/>
              <p:nvPr/>
            </p:nvSpPr>
            <p:spPr>
              <a:xfrm>
                <a:off x="2176934" y="4495047"/>
                <a:ext cx="227805" cy="371040"/>
              </a:xfrm>
              <a:custGeom>
                <a:avLst/>
                <a:gdLst>
                  <a:gd name="connsiteX0" fmla="*/ 131483 w 768692"/>
                  <a:gd name="connsiteY0" fmla="*/ 0 h 962212"/>
                  <a:gd name="connsiteX1" fmla="*/ 394448 w 768692"/>
                  <a:gd name="connsiteY1" fmla="*/ 197223 h 962212"/>
                  <a:gd name="connsiteX2" fmla="*/ 621553 w 768692"/>
                  <a:gd name="connsiteY2" fmla="*/ 137459 h 962212"/>
                  <a:gd name="connsiteX3" fmla="*/ 764989 w 768692"/>
                  <a:gd name="connsiteY3" fmla="*/ 472141 h 962212"/>
                  <a:gd name="connsiteX4" fmla="*/ 472142 w 768692"/>
                  <a:gd name="connsiteY4" fmla="*/ 531906 h 962212"/>
                  <a:gd name="connsiteX5" fmla="*/ 591671 w 768692"/>
                  <a:gd name="connsiteY5" fmla="*/ 770965 h 962212"/>
                  <a:gd name="connsiteX6" fmla="*/ 442259 w 768692"/>
                  <a:gd name="connsiteY6" fmla="*/ 806823 h 962212"/>
                  <a:gd name="connsiteX7" fmla="*/ 352612 w 768692"/>
                  <a:gd name="connsiteY7" fmla="*/ 693271 h 962212"/>
                  <a:gd name="connsiteX8" fmla="*/ 197224 w 768692"/>
                  <a:gd name="connsiteY8" fmla="*/ 878541 h 962212"/>
                  <a:gd name="connsiteX9" fmla="*/ 0 w 768692"/>
                  <a:gd name="connsiteY9" fmla="*/ 962212 h 962212"/>
                  <a:gd name="connsiteX0-1" fmla="*/ 61103 w 698312"/>
                  <a:gd name="connsiteY0-2" fmla="*/ 0 h 1082820"/>
                  <a:gd name="connsiteX1-3" fmla="*/ 324068 w 698312"/>
                  <a:gd name="connsiteY1-4" fmla="*/ 197223 h 1082820"/>
                  <a:gd name="connsiteX2-5" fmla="*/ 551173 w 698312"/>
                  <a:gd name="connsiteY2-6" fmla="*/ 137459 h 1082820"/>
                  <a:gd name="connsiteX3-7" fmla="*/ 694609 w 698312"/>
                  <a:gd name="connsiteY3-8" fmla="*/ 472141 h 1082820"/>
                  <a:gd name="connsiteX4-9" fmla="*/ 401762 w 698312"/>
                  <a:gd name="connsiteY4-10" fmla="*/ 531906 h 1082820"/>
                  <a:gd name="connsiteX5-11" fmla="*/ 521291 w 698312"/>
                  <a:gd name="connsiteY5-12" fmla="*/ 770965 h 1082820"/>
                  <a:gd name="connsiteX6-13" fmla="*/ 371879 w 698312"/>
                  <a:gd name="connsiteY6-14" fmla="*/ 806823 h 1082820"/>
                  <a:gd name="connsiteX7-15" fmla="*/ 282232 w 698312"/>
                  <a:gd name="connsiteY7-16" fmla="*/ 693271 h 1082820"/>
                  <a:gd name="connsiteX8-17" fmla="*/ 126844 w 698312"/>
                  <a:gd name="connsiteY8-18" fmla="*/ 878541 h 1082820"/>
                  <a:gd name="connsiteX9-19" fmla="*/ 0 w 698312"/>
                  <a:gd name="connsiteY9-20" fmla="*/ 1082820 h 1082820"/>
                  <a:gd name="connsiteX0-21" fmla="*/ 61103 w 698312"/>
                  <a:gd name="connsiteY0-22" fmla="*/ 0 h 1082820"/>
                  <a:gd name="connsiteX1-23" fmla="*/ 324068 w 698312"/>
                  <a:gd name="connsiteY1-24" fmla="*/ 197223 h 1082820"/>
                  <a:gd name="connsiteX2-25" fmla="*/ 551173 w 698312"/>
                  <a:gd name="connsiteY2-26" fmla="*/ 137459 h 1082820"/>
                  <a:gd name="connsiteX3-27" fmla="*/ 694609 w 698312"/>
                  <a:gd name="connsiteY3-28" fmla="*/ 472141 h 1082820"/>
                  <a:gd name="connsiteX4-29" fmla="*/ 401762 w 698312"/>
                  <a:gd name="connsiteY4-30" fmla="*/ 531906 h 1082820"/>
                  <a:gd name="connsiteX5-31" fmla="*/ 521291 w 698312"/>
                  <a:gd name="connsiteY5-32" fmla="*/ 770965 h 1082820"/>
                  <a:gd name="connsiteX6-33" fmla="*/ 371879 w 698312"/>
                  <a:gd name="connsiteY6-34" fmla="*/ 806823 h 1082820"/>
                  <a:gd name="connsiteX7-35" fmla="*/ 282232 w 698312"/>
                  <a:gd name="connsiteY7-36" fmla="*/ 693271 h 1082820"/>
                  <a:gd name="connsiteX8-37" fmla="*/ 176111 w 698312"/>
                  <a:gd name="connsiteY8-38" fmla="*/ 905342 h 1082820"/>
                  <a:gd name="connsiteX9-39" fmla="*/ 0 w 698312"/>
                  <a:gd name="connsiteY9-40" fmla="*/ 1082820 h 108282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</a:cxnLst>
                <a:rect l="l" t="t" r="r" b="b"/>
                <a:pathLst>
                  <a:path w="698312" h="1082820">
                    <a:moveTo>
                      <a:pt x="61103" y="0"/>
                    </a:moveTo>
                    <a:cubicBezTo>
                      <a:pt x="151746" y="87156"/>
                      <a:pt x="242390" y="174313"/>
                      <a:pt x="324068" y="197223"/>
                    </a:cubicBezTo>
                    <a:cubicBezTo>
                      <a:pt x="405746" y="220133"/>
                      <a:pt x="489416" y="91639"/>
                      <a:pt x="551173" y="137459"/>
                    </a:cubicBezTo>
                    <a:cubicBezTo>
                      <a:pt x="612930" y="183279"/>
                      <a:pt x="719511" y="406400"/>
                      <a:pt x="694609" y="472141"/>
                    </a:cubicBezTo>
                    <a:cubicBezTo>
                      <a:pt x="669707" y="537882"/>
                      <a:pt x="430648" y="482102"/>
                      <a:pt x="401762" y="531906"/>
                    </a:cubicBezTo>
                    <a:cubicBezTo>
                      <a:pt x="372876" y="581710"/>
                      <a:pt x="526272" y="725146"/>
                      <a:pt x="521291" y="770965"/>
                    </a:cubicBezTo>
                    <a:cubicBezTo>
                      <a:pt x="516311" y="816785"/>
                      <a:pt x="411722" y="819772"/>
                      <a:pt x="371879" y="806823"/>
                    </a:cubicBezTo>
                    <a:cubicBezTo>
                      <a:pt x="332036" y="793874"/>
                      <a:pt x="314860" y="676851"/>
                      <a:pt x="282232" y="693271"/>
                    </a:cubicBezTo>
                    <a:cubicBezTo>
                      <a:pt x="249604" y="709691"/>
                      <a:pt x="223150" y="840417"/>
                      <a:pt x="176111" y="905342"/>
                    </a:cubicBezTo>
                    <a:cubicBezTo>
                      <a:pt x="129072" y="970267"/>
                      <a:pt x="69227" y="1063396"/>
                      <a:pt x="0" y="1082820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任意多边形 72"/>
              <p:cNvSpPr/>
              <p:nvPr/>
            </p:nvSpPr>
            <p:spPr>
              <a:xfrm>
                <a:off x="2353279" y="4809159"/>
                <a:ext cx="49757" cy="61548"/>
              </a:xfrm>
              <a:custGeom>
                <a:avLst/>
                <a:gdLst>
                  <a:gd name="connsiteX0" fmla="*/ 6763 w 126447"/>
                  <a:gd name="connsiteY0" fmla="*/ 18499 h 191822"/>
                  <a:gd name="connsiteX1" fmla="*/ 126292 w 126447"/>
                  <a:gd name="connsiteY1" fmla="*/ 24476 h 191822"/>
                  <a:gd name="connsiteX2" fmla="*/ 30669 w 126447"/>
                  <a:gd name="connsiteY2" fmla="*/ 191817 h 191822"/>
                  <a:gd name="connsiteX3" fmla="*/ 6763 w 126447"/>
                  <a:gd name="connsiteY3" fmla="*/ 18499 h 191822"/>
                  <a:gd name="connsiteX0-1" fmla="*/ 394 w 120595"/>
                  <a:gd name="connsiteY0-2" fmla="*/ 16500 h 159942"/>
                  <a:gd name="connsiteX1-3" fmla="*/ 119923 w 120595"/>
                  <a:gd name="connsiteY1-4" fmla="*/ 22477 h 159942"/>
                  <a:gd name="connsiteX2-5" fmla="*/ 84065 w 120595"/>
                  <a:gd name="connsiteY2-6" fmla="*/ 159936 h 159942"/>
                  <a:gd name="connsiteX3-7" fmla="*/ 394 w 120595"/>
                  <a:gd name="connsiteY3-8" fmla="*/ 16500 h 159942"/>
                  <a:gd name="connsiteX0-9" fmla="*/ 939 w 129518"/>
                  <a:gd name="connsiteY0-10" fmla="*/ 16500 h 160211"/>
                  <a:gd name="connsiteX1-11" fmla="*/ 120468 w 129518"/>
                  <a:gd name="connsiteY1-12" fmla="*/ 22477 h 160211"/>
                  <a:gd name="connsiteX2-13" fmla="*/ 84610 w 129518"/>
                  <a:gd name="connsiteY2-14" fmla="*/ 159936 h 160211"/>
                  <a:gd name="connsiteX3-15" fmla="*/ 939 w 129518"/>
                  <a:gd name="connsiteY3-16" fmla="*/ 16500 h 1602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29518" h="160211">
                    <a:moveTo>
                      <a:pt x="939" y="16500"/>
                    </a:moveTo>
                    <a:cubicBezTo>
                      <a:pt x="6915" y="-6410"/>
                      <a:pt x="116484" y="-6409"/>
                      <a:pt x="120468" y="22477"/>
                    </a:cubicBezTo>
                    <a:cubicBezTo>
                      <a:pt x="124452" y="51363"/>
                      <a:pt x="152344" y="152964"/>
                      <a:pt x="84610" y="159936"/>
                    </a:cubicBezTo>
                    <a:cubicBezTo>
                      <a:pt x="16876" y="166908"/>
                      <a:pt x="-5037" y="39410"/>
                      <a:pt x="939" y="16500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任意多边形 73"/>
              <p:cNvSpPr/>
              <p:nvPr/>
            </p:nvSpPr>
            <p:spPr>
              <a:xfrm>
                <a:off x="2500518" y="4409062"/>
                <a:ext cx="255640" cy="461540"/>
              </a:xfrm>
              <a:custGeom>
                <a:avLst/>
                <a:gdLst>
                  <a:gd name="connsiteX0" fmla="*/ 420402 w 665437"/>
                  <a:gd name="connsiteY0" fmla="*/ 0 h 1201399"/>
                  <a:gd name="connsiteX1" fmla="*/ 181343 w 665437"/>
                  <a:gd name="connsiteY1" fmla="*/ 161365 h 1201399"/>
                  <a:gd name="connsiteX2" fmla="*/ 37908 w 665437"/>
                  <a:gd name="connsiteY2" fmla="*/ 173318 h 1201399"/>
                  <a:gd name="connsiteX3" fmla="*/ 2049 w 665437"/>
                  <a:gd name="connsiteY3" fmla="*/ 239059 h 1201399"/>
                  <a:gd name="connsiteX4" fmla="*/ 37908 w 665437"/>
                  <a:gd name="connsiteY4" fmla="*/ 579718 h 1201399"/>
                  <a:gd name="connsiteX5" fmla="*/ 306849 w 665437"/>
                  <a:gd name="connsiteY5" fmla="*/ 753036 h 1201399"/>
                  <a:gd name="connsiteX6" fmla="*/ 282943 w 665437"/>
                  <a:gd name="connsiteY6" fmla="*/ 926353 h 1201399"/>
                  <a:gd name="connsiteX7" fmla="*/ 336731 w 665437"/>
                  <a:gd name="connsiteY7" fmla="*/ 1093695 h 1201399"/>
                  <a:gd name="connsiteX8" fmla="*/ 306849 w 665437"/>
                  <a:gd name="connsiteY8" fmla="*/ 1201271 h 1201399"/>
                  <a:gd name="connsiteX9" fmla="*/ 408449 w 665437"/>
                  <a:gd name="connsiteY9" fmla="*/ 1111624 h 1201399"/>
                  <a:gd name="connsiteX10" fmla="*/ 444308 w 665437"/>
                  <a:gd name="connsiteY10" fmla="*/ 944283 h 1201399"/>
                  <a:gd name="connsiteX11" fmla="*/ 516025 w 665437"/>
                  <a:gd name="connsiteY11" fmla="*/ 818777 h 1201399"/>
                  <a:gd name="connsiteX12" fmla="*/ 665437 w 665437"/>
                  <a:gd name="connsiteY12" fmla="*/ 753036 h 1201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5437" h="1201399">
                    <a:moveTo>
                      <a:pt x="420402" y="0"/>
                    </a:moveTo>
                    <a:cubicBezTo>
                      <a:pt x="332747" y="66239"/>
                      <a:pt x="245092" y="132479"/>
                      <a:pt x="181343" y="161365"/>
                    </a:cubicBezTo>
                    <a:cubicBezTo>
                      <a:pt x="117594" y="190251"/>
                      <a:pt x="67790" y="160369"/>
                      <a:pt x="37908" y="173318"/>
                    </a:cubicBezTo>
                    <a:cubicBezTo>
                      <a:pt x="8026" y="186267"/>
                      <a:pt x="2049" y="171326"/>
                      <a:pt x="2049" y="239059"/>
                    </a:cubicBezTo>
                    <a:cubicBezTo>
                      <a:pt x="2049" y="306792"/>
                      <a:pt x="-12892" y="494055"/>
                      <a:pt x="37908" y="579718"/>
                    </a:cubicBezTo>
                    <a:cubicBezTo>
                      <a:pt x="88708" y="665381"/>
                      <a:pt x="266010" y="695264"/>
                      <a:pt x="306849" y="753036"/>
                    </a:cubicBezTo>
                    <a:cubicBezTo>
                      <a:pt x="347688" y="810808"/>
                      <a:pt x="277963" y="869577"/>
                      <a:pt x="282943" y="926353"/>
                    </a:cubicBezTo>
                    <a:cubicBezTo>
                      <a:pt x="287923" y="983129"/>
                      <a:pt x="332747" y="1047875"/>
                      <a:pt x="336731" y="1093695"/>
                    </a:cubicBezTo>
                    <a:cubicBezTo>
                      <a:pt x="340715" y="1139515"/>
                      <a:pt x="294896" y="1198283"/>
                      <a:pt x="306849" y="1201271"/>
                    </a:cubicBezTo>
                    <a:cubicBezTo>
                      <a:pt x="318802" y="1204259"/>
                      <a:pt x="385539" y="1154455"/>
                      <a:pt x="408449" y="1111624"/>
                    </a:cubicBezTo>
                    <a:cubicBezTo>
                      <a:pt x="431359" y="1068793"/>
                      <a:pt x="426379" y="993091"/>
                      <a:pt x="444308" y="944283"/>
                    </a:cubicBezTo>
                    <a:cubicBezTo>
                      <a:pt x="462237" y="895475"/>
                      <a:pt x="479170" y="850651"/>
                      <a:pt x="516025" y="818777"/>
                    </a:cubicBezTo>
                    <a:cubicBezTo>
                      <a:pt x="552880" y="786903"/>
                      <a:pt x="609158" y="769969"/>
                      <a:pt x="665437" y="753036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任意多边形 74"/>
              <p:cNvSpPr/>
              <p:nvPr/>
            </p:nvSpPr>
            <p:spPr>
              <a:xfrm>
                <a:off x="2693191" y="4801426"/>
                <a:ext cx="48215" cy="91839"/>
              </a:xfrm>
              <a:custGeom>
                <a:avLst/>
                <a:gdLst>
                  <a:gd name="connsiteX0" fmla="*/ 125506 w 125506"/>
                  <a:gd name="connsiteY0" fmla="*/ 0 h 239059"/>
                  <a:gd name="connsiteX1" fmla="*/ 59765 w 125506"/>
                  <a:gd name="connsiteY1" fmla="*/ 23906 h 239059"/>
                  <a:gd name="connsiteX2" fmla="*/ 0 w 125506"/>
                  <a:gd name="connsiteY2" fmla="*/ 143435 h 239059"/>
                  <a:gd name="connsiteX3" fmla="*/ 59765 w 125506"/>
                  <a:gd name="connsiteY3" fmla="*/ 239059 h 239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506" h="239059">
                    <a:moveTo>
                      <a:pt x="125506" y="0"/>
                    </a:moveTo>
                    <a:cubicBezTo>
                      <a:pt x="103094" y="0"/>
                      <a:pt x="80683" y="0"/>
                      <a:pt x="59765" y="23906"/>
                    </a:cubicBezTo>
                    <a:cubicBezTo>
                      <a:pt x="38847" y="47812"/>
                      <a:pt x="0" y="107576"/>
                      <a:pt x="0" y="143435"/>
                    </a:cubicBezTo>
                    <a:cubicBezTo>
                      <a:pt x="0" y="179294"/>
                      <a:pt x="29882" y="209176"/>
                      <a:pt x="59765" y="239059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4" name="任意多边形 53"/>
            <p:cNvSpPr/>
            <p:nvPr/>
          </p:nvSpPr>
          <p:spPr>
            <a:xfrm rot="20279529">
              <a:off x="2598988" y="4623569"/>
              <a:ext cx="174702" cy="83215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rot="20279529">
              <a:off x="2479596" y="4480372"/>
              <a:ext cx="223342" cy="1187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 rot="20279529">
              <a:off x="2127434" y="4559064"/>
              <a:ext cx="113703" cy="55204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 rot="20279529">
              <a:off x="2594342" y="4571927"/>
              <a:ext cx="163589" cy="96477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 rot="20279529">
              <a:off x="2135496" y="4638952"/>
              <a:ext cx="269481" cy="1483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 rot="20279529">
              <a:off x="2551872" y="4532481"/>
              <a:ext cx="202631" cy="103393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 rot="20279529">
              <a:off x="2524326" y="4506288"/>
              <a:ext cx="197416" cy="96522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 60"/>
            <p:cNvSpPr/>
            <p:nvPr/>
          </p:nvSpPr>
          <p:spPr>
            <a:xfrm rot="20279529">
              <a:off x="2501282" y="4464098"/>
              <a:ext cx="153497" cy="79925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 rot="20279529">
              <a:off x="2328701" y="4625707"/>
              <a:ext cx="74052" cy="2824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20279529">
              <a:off x="2130538" y="4603506"/>
              <a:ext cx="189693" cy="97507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 rot="20279529">
              <a:off x="2599025" y="4660637"/>
              <a:ext cx="191800" cy="92351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 rot="20279529">
              <a:off x="2611278" y="4795372"/>
              <a:ext cx="62292" cy="380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20279529">
              <a:off x="2492800" y="4489548"/>
              <a:ext cx="71293" cy="50292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 rot="20279529">
              <a:off x="2118580" y="4584223"/>
              <a:ext cx="149665" cy="78198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 rot="20279529">
              <a:off x="2127493" y="4608630"/>
              <a:ext cx="255388" cy="139141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20279529">
              <a:off x="2284592" y="4709098"/>
              <a:ext cx="38604" cy="23656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 rot="20279529">
              <a:off x="2302799" y="4734812"/>
              <a:ext cx="38604" cy="23656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8" name="椭圆 77"/>
          <p:cNvSpPr/>
          <p:nvPr/>
        </p:nvSpPr>
        <p:spPr>
          <a:xfrm>
            <a:off x="-894918" y="3954141"/>
            <a:ext cx="765646" cy="76564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-894918" y="3195132"/>
            <a:ext cx="765646" cy="765646"/>
          </a:xfrm>
          <a:prstGeom prst="ellipse">
            <a:avLst/>
          </a:prstGeom>
          <a:solidFill>
            <a:srgbClr val="76AA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-894918" y="2432805"/>
            <a:ext cx="765646" cy="765646"/>
          </a:xfrm>
          <a:prstGeom prst="ellipse">
            <a:avLst/>
          </a:prstGeom>
          <a:solidFill>
            <a:srgbClr val="FF3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-874228" y="1670696"/>
            <a:ext cx="765646" cy="765646"/>
          </a:xfrm>
          <a:prstGeom prst="ellipse">
            <a:avLst/>
          </a:prstGeom>
          <a:solidFill>
            <a:srgbClr val="F7B6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306182" y="122261"/>
            <a:ext cx="1714500" cy="70675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p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微积累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15695" y="855980"/>
            <a:ext cx="10537190" cy="583882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 fontAlgn="base"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 b="1" dirty="0">
                <a:solidFill>
                  <a:schemeClr val="tx1"/>
                </a:solidFill>
                <a:latin typeface="迷你简行楷碑" panose="020B0602010101010101" charset="-122"/>
                <a:ea typeface="迷你简行楷碑" panose="020B0602010101010101" charset="-122"/>
                <a:cs typeface="+mn-ea"/>
                <a:sym typeface="+mn-ea"/>
              </a:rPr>
              <a:t>充分条件关联词</a:t>
            </a:r>
            <a:endParaRPr lang="zh-CN" altLang="en-US" sz="3600" b="1" dirty="0">
              <a:solidFill>
                <a:schemeClr val="tx1"/>
              </a:solidFill>
              <a:latin typeface="迷你简行楷碑" panose="020B0602010101010101" charset="-122"/>
              <a:ea typeface="迷你简行楷碑" panose="020B0602010101010101" charset="-122"/>
              <a:cs typeface="+mn-ea"/>
              <a:sym typeface="+mn-ea"/>
            </a:endParaRPr>
          </a:p>
          <a:p>
            <a:pPr marL="342900" indent="-342900" algn="l" fontAlgn="base"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1.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如果</a:t>
            </a:r>
            <a:r>
              <a:rPr lang="en-US" altLang="zh-CN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……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那么</a:t>
            </a:r>
            <a:r>
              <a:rPr lang="en-US" altLang="zh-CN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……</a:t>
            </a:r>
            <a:endParaRPr lang="en-US" altLang="zh-CN" sz="28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ea"/>
            </a:endParaRPr>
          </a:p>
          <a:p>
            <a:pPr marL="342900" indent="-342900" algn="l" fontAlgn="base"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2.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只要</a:t>
            </a:r>
            <a:r>
              <a:rPr lang="en-US" altLang="zh-CN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……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就</a:t>
            </a:r>
            <a:r>
              <a:rPr lang="en-US" altLang="zh-CN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……</a:t>
            </a:r>
            <a:endParaRPr lang="en-US" altLang="zh-CN" sz="28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ea"/>
            </a:endParaRPr>
          </a:p>
          <a:p>
            <a:pPr marL="342900" indent="-342900" algn="l" fontAlgn="base"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3.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绝对化表达，如：</a:t>
            </a:r>
            <a:r>
              <a:rPr lang="en-US" altLang="zh-CN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……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就</a:t>
            </a:r>
            <a:r>
              <a:rPr lang="en-US" altLang="zh-CN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…… ……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则</a:t>
            </a:r>
            <a:r>
              <a:rPr lang="en-US" altLang="zh-CN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…… ……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一定</a:t>
            </a:r>
            <a:r>
              <a:rPr lang="en-US" altLang="zh-CN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…… ……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离不开</a:t>
            </a:r>
            <a:r>
              <a:rPr lang="en-US" altLang="zh-CN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……</a:t>
            </a:r>
            <a:endParaRPr lang="en-US" altLang="zh-CN" sz="28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ea"/>
            </a:endParaRPr>
          </a:p>
          <a:p>
            <a:pPr marL="342900" indent="-342900" algn="l" fontAlgn="base"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4.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整体化表达，如：所有（凡是</a:t>
            </a:r>
            <a:r>
              <a:rPr lang="en-US" altLang="zh-CN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/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凡</a:t>
            </a:r>
            <a:r>
              <a:rPr lang="en-US" altLang="zh-CN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/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任何</a:t>
            </a:r>
            <a:r>
              <a:rPr lang="en-US" altLang="zh-CN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/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每一个）</a:t>
            </a:r>
            <a:r>
              <a:rPr lang="en-US" altLang="zh-CN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……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都</a:t>
            </a:r>
            <a:r>
              <a:rPr lang="en-US" altLang="zh-CN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…… ……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是</a:t>
            </a:r>
            <a:r>
              <a:rPr lang="en-US" altLang="zh-CN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……</a:t>
            </a:r>
            <a:endParaRPr lang="en-US" altLang="zh-CN" sz="28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ea"/>
            </a:endParaRPr>
          </a:p>
          <a:p>
            <a:pPr marL="342900" indent="-342900" algn="l" fontAlgn="base"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 b="1" dirty="0">
                <a:solidFill>
                  <a:schemeClr val="tx1"/>
                </a:solidFill>
                <a:latin typeface="迷你简行楷碑" panose="020B0602010101010101" charset="-122"/>
                <a:ea typeface="迷你简行楷碑" panose="020B0602010101010101" charset="-122"/>
                <a:cs typeface="+mn-ea"/>
                <a:sym typeface="+mn-ea"/>
              </a:rPr>
              <a:t>必要条件关联词</a:t>
            </a:r>
            <a:endParaRPr lang="zh-CN" altLang="en-US" sz="3600" b="1" dirty="0">
              <a:solidFill>
                <a:schemeClr val="tx1"/>
              </a:solidFill>
              <a:latin typeface="迷你简行楷碑" panose="020B0602010101010101" charset="-122"/>
              <a:ea typeface="迷你简行楷碑" panose="020B0602010101010101" charset="-122"/>
              <a:cs typeface="+mn-ea"/>
              <a:sym typeface="+mn-ea"/>
            </a:endParaRPr>
          </a:p>
          <a:p>
            <a:pPr marL="342900" indent="-342900" algn="l" fontAlgn="base"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1.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只有</a:t>
            </a:r>
            <a:r>
              <a:rPr lang="en-US" altLang="zh-CN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……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才</a:t>
            </a:r>
            <a:r>
              <a:rPr lang="en-US" altLang="zh-CN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……</a:t>
            </a:r>
            <a:endParaRPr lang="en-US" altLang="zh-CN" sz="28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ea"/>
            </a:endParaRPr>
          </a:p>
          <a:p>
            <a:pPr marL="342900" indent="-342900" algn="l" fontAlgn="base"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2.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除非</a:t>
            </a:r>
            <a:r>
              <a:rPr lang="en-US" altLang="zh-CN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……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否则不</a:t>
            </a:r>
            <a:r>
              <a:rPr lang="en-US" altLang="zh-CN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……</a:t>
            </a:r>
            <a:endParaRPr lang="en-US" altLang="zh-CN" sz="28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ea"/>
            </a:endParaRPr>
          </a:p>
          <a:p>
            <a:pPr marL="342900" indent="-342900" algn="l" fontAlgn="base"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3.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必要条件式表达：</a:t>
            </a:r>
            <a:r>
              <a:rPr lang="en-US" altLang="zh-CN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……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是</a:t>
            </a:r>
            <a:r>
              <a:rPr lang="en-US" altLang="zh-CN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……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的必要条件（先决条件</a:t>
            </a:r>
            <a:r>
              <a:rPr lang="en-US" altLang="zh-CN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/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基础</a:t>
            </a:r>
            <a:r>
              <a:rPr lang="en-US" altLang="zh-CN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/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前提</a:t>
            </a:r>
            <a:r>
              <a:rPr lang="en-US" altLang="zh-CN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/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必要假设</a:t>
            </a:r>
            <a:r>
              <a:rPr lang="en-US" altLang="zh-CN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);……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是</a:t>
            </a:r>
            <a:r>
              <a:rPr lang="en-US" altLang="zh-CN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……</a:t>
            </a:r>
            <a:r>
              <a:rPr lang="zh-CN" altLang="en-US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必不可少的</a:t>
            </a:r>
            <a:endParaRPr lang="zh-CN" altLang="en-US" sz="28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 rot="1192981">
            <a:off x="400243" y="127158"/>
            <a:ext cx="909196" cy="921005"/>
            <a:chOff x="2118580" y="4342651"/>
            <a:chExt cx="672245" cy="680977"/>
          </a:xfrm>
        </p:grpSpPr>
        <p:grpSp>
          <p:nvGrpSpPr>
            <p:cNvPr id="53" name="组合 52"/>
            <p:cNvGrpSpPr/>
            <p:nvPr/>
          </p:nvGrpSpPr>
          <p:grpSpPr>
            <a:xfrm>
              <a:off x="2124539" y="4342651"/>
              <a:ext cx="641611" cy="680977"/>
              <a:chOff x="2124539" y="4342651"/>
              <a:chExt cx="641611" cy="680977"/>
            </a:xfrm>
          </p:grpSpPr>
          <p:sp>
            <p:nvSpPr>
              <p:cNvPr id="71" name="任意多边形 70"/>
              <p:cNvSpPr/>
              <p:nvPr/>
            </p:nvSpPr>
            <p:spPr>
              <a:xfrm>
                <a:off x="2124539" y="4342651"/>
                <a:ext cx="641611" cy="680977"/>
              </a:xfrm>
              <a:custGeom>
                <a:avLst/>
                <a:gdLst>
                  <a:gd name="connsiteX0" fmla="*/ 63 w 140138"/>
                  <a:gd name="connsiteY0" fmla="*/ 65738 h 154344"/>
                  <a:gd name="connsiteX1" fmla="*/ 62928 w 140138"/>
                  <a:gd name="connsiteY1" fmla="*/ 16 h 154344"/>
                  <a:gd name="connsiteX2" fmla="*/ 140080 w 140138"/>
                  <a:gd name="connsiteY2" fmla="*/ 71453 h 154344"/>
                  <a:gd name="connsiteX3" fmla="*/ 74358 w 140138"/>
                  <a:gd name="connsiteY3" fmla="*/ 154321 h 154344"/>
                  <a:gd name="connsiteX4" fmla="*/ 63 w 140138"/>
                  <a:gd name="connsiteY4" fmla="*/ 65738 h 154344"/>
                  <a:gd name="connsiteX0-1" fmla="*/ 63 w 140227"/>
                  <a:gd name="connsiteY0-2" fmla="*/ 65738 h 154534"/>
                  <a:gd name="connsiteX1-3" fmla="*/ 62928 w 140227"/>
                  <a:gd name="connsiteY1-4" fmla="*/ 16 h 154534"/>
                  <a:gd name="connsiteX2-5" fmla="*/ 140080 w 140227"/>
                  <a:gd name="connsiteY2-6" fmla="*/ 71453 h 154534"/>
                  <a:gd name="connsiteX3-7" fmla="*/ 74358 w 140227"/>
                  <a:gd name="connsiteY3-8" fmla="*/ 154321 h 154534"/>
                  <a:gd name="connsiteX4-9" fmla="*/ 63 w 140227"/>
                  <a:gd name="connsiteY4-10" fmla="*/ 65738 h 154534"/>
                  <a:gd name="connsiteX0-11" fmla="*/ 63 w 140227"/>
                  <a:gd name="connsiteY0-12" fmla="*/ 65738 h 154534"/>
                  <a:gd name="connsiteX1-13" fmla="*/ 62928 w 140227"/>
                  <a:gd name="connsiteY1-14" fmla="*/ 16 h 154534"/>
                  <a:gd name="connsiteX2-15" fmla="*/ 140080 w 140227"/>
                  <a:gd name="connsiteY2-16" fmla="*/ 71453 h 154534"/>
                  <a:gd name="connsiteX3-17" fmla="*/ 74358 w 140227"/>
                  <a:gd name="connsiteY3-18" fmla="*/ 154321 h 154534"/>
                  <a:gd name="connsiteX4-19" fmla="*/ 63 w 140227"/>
                  <a:gd name="connsiteY4-20" fmla="*/ 65738 h 154534"/>
                  <a:gd name="connsiteX0-21" fmla="*/ 178 w 140342"/>
                  <a:gd name="connsiteY0-22" fmla="*/ 65738 h 154534"/>
                  <a:gd name="connsiteX1-23" fmla="*/ 63043 w 140342"/>
                  <a:gd name="connsiteY1-24" fmla="*/ 16 h 154534"/>
                  <a:gd name="connsiteX2-25" fmla="*/ 140195 w 140342"/>
                  <a:gd name="connsiteY2-26" fmla="*/ 71453 h 154534"/>
                  <a:gd name="connsiteX3-27" fmla="*/ 74473 w 140342"/>
                  <a:gd name="connsiteY3-28" fmla="*/ 154321 h 154534"/>
                  <a:gd name="connsiteX4-29" fmla="*/ 178 w 140342"/>
                  <a:gd name="connsiteY4-30" fmla="*/ 65738 h 154534"/>
                  <a:gd name="connsiteX0-31" fmla="*/ 178 w 140342"/>
                  <a:gd name="connsiteY0-32" fmla="*/ 65740 h 154536"/>
                  <a:gd name="connsiteX1-33" fmla="*/ 63043 w 140342"/>
                  <a:gd name="connsiteY1-34" fmla="*/ 18 h 154536"/>
                  <a:gd name="connsiteX2-35" fmla="*/ 140195 w 140342"/>
                  <a:gd name="connsiteY2-36" fmla="*/ 71455 h 154536"/>
                  <a:gd name="connsiteX3-37" fmla="*/ 74473 w 140342"/>
                  <a:gd name="connsiteY3-38" fmla="*/ 154323 h 154536"/>
                  <a:gd name="connsiteX4-39" fmla="*/ 178 w 140342"/>
                  <a:gd name="connsiteY4-40" fmla="*/ 65740 h 154536"/>
                  <a:gd name="connsiteX0-41" fmla="*/ 9 w 140173"/>
                  <a:gd name="connsiteY0-42" fmla="*/ 71451 h 160247"/>
                  <a:gd name="connsiteX1-43" fmla="*/ 71446 w 140173"/>
                  <a:gd name="connsiteY1-44" fmla="*/ 14 h 160247"/>
                  <a:gd name="connsiteX2-45" fmla="*/ 140026 w 140173"/>
                  <a:gd name="connsiteY2-46" fmla="*/ 77166 h 160247"/>
                  <a:gd name="connsiteX3-47" fmla="*/ 74304 w 140173"/>
                  <a:gd name="connsiteY3-48" fmla="*/ 160034 h 160247"/>
                  <a:gd name="connsiteX4-49" fmla="*/ 9 w 140173"/>
                  <a:gd name="connsiteY4-50" fmla="*/ 71451 h 160247"/>
                  <a:gd name="connsiteX0-51" fmla="*/ 9 w 140173"/>
                  <a:gd name="connsiteY0-52" fmla="*/ 71451 h 148862"/>
                  <a:gd name="connsiteX1-53" fmla="*/ 71446 w 140173"/>
                  <a:gd name="connsiteY1-54" fmla="*/ 14 h 148862"/>
                  <a:gd name="connsiteX2-55" fmla="*/ 140026 w 140173"/>
                  <a:gd name="connsiteY2-56" fmla="*/ 77166 h 148862"/>
                  <a:gd name="connsiteX3-57" fmla="*/ 74304 w 140173"/>
                  <a:gd name="connsiteY3-58" fmla="*/ 148604 h 148862"/>
                  <a:gd name="connsiteX4-59" fmla="*/ 9 w 140173"/>
                  <a:gd name="connsiteY4-60" fmla="*/ 71451 h 148862"/>
                  <a:gd name="connsiteX0-61" fmla="*/ 9 w 141024"/>
                  <a:gd name="connsiteY0-62" fmla="*/ 71451 h 148862"/>
                  <a:gd name="connsiteX1-63" fmla="*/ 71446 w 141024"/>
                  <a:gd name="connsiteY1-64" fmla="*/ 14 h 148862"/>
                  <a:gd name="connsiteX2-65" fmla="*/ 140026 w 141024"/>
                  <a:gd name="connsiteY2-66" fmla="*/ 77166 h 148862"/>
                  <a:gd name="connsiteX3-67" fmla="*/ 74304 w 141024"/>
                  <a:gd name="connsiteY3-68" fmla="*/ 148604 h 148862"/>
                  <a:gd name="connsiteX4-69" fmla="*/ 9 w 141024"/>
                  <a:gd name="connsiteY4-70" fmla="*/ 71451 h 148862"/>
                  <a:gd name="connsiteX0-71" fmla="*/ 9 w 140173"/>
                  <a:gd name="connsiteY0-72" fmla="*/ 71451 h 148862"/>
                  <a:gd name="connsiteX1-73" fmla="*/ 71446 w 140173"/>
                  <a:gd name="connsiteY1-74" fmla="*/ 14 h 148862"/>
                  <a:gd name="connsiteX2-75" fmla="*/ 140026 w 140173"/>
                  <a:gd name="connsiteY2-76" fmla="*/ 77166 h 148862"/>
                  <a:gd name="connsiteX3-77" fmla="*/ 74304 w 140173"/>
                  <a:gd name="connsiteY3-78" fmla="*/ 148604 h 148862"/>
                  <a:gd name="connsiteX4-79" fmla="*/ 9 w 140173"/>
                  <a:gd name="connsiteY4-80" fmla="*/ 71451 h 148862"/>
                  <a:gd name="connsiteX0-81" fmla="*/ 9 w 140257"/>
                  <a:gd name="connsiteY0-82" fmla="*/ 71451 h 148862"/>
                  <a:gd name="connsiteX1-83" fmla="*/ 71446 w 140257"/>
                  <a:gd name="connsiteY1-84" fmla="*/ 14 h 148862"/>
                  <a:gd name="connsiteX2-85" fmla="*/ 140026 w 140257"/>
                  <a:gd name="connsiteY2-86" fmla="*/ 77166 h 148862"/>
                  <a:gd name="connsiteX3-87" fmla="*/ 74304 w 140257"/>
                  <a:gd name="connsiteY3-88" fmla="*/ 148604 h 148862"/>
                  <a:gd name="connsiteX4-89" fmla="*/ 9 w 140257"/>
                  <a:gd name="connsiteY4-90" fmla="*/ 71451 h 1488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40257" h="148862">
                    <a:moveTo>
                      <a:pt x="9" y="71451"/>
                    </a:moveTo>
                    <a:cubicBezTo>
                      <a:pt x="-467" y="46686"/>
                      <a:pt x="19535" y="-938"/>
                      <a:pt x="71446" y="14"/>
                    </a:cubicBezTo>
                    <a:cubicBezTo>
                      <a:pt x="123357" y="966"/>
                      <a:pt x="142638" y="44242"/>
                      <a:pt x="140026" y="77166"/>
                    </a:cubicBezTo>
                    <a:cubicBezTo>
                      <a:pt x="141931" y="102883"/>
                      <a:pt x="125739" y="152890"/>
                      <a:pt x="74304" y="148604"/>
                    </a:cubicBezTo>
                    <a:cubicBezTo>
                      <a:pt x="22869" y="144318"/>
                      <a:pt x="485" y="96216"/>
                      <a:pt x="9" y="71451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任意多边形 71"/>
              <p:cNvSpPr/>
              <p:nvPr/>
            </p:nvSpPr>
            <p:spPr>
              <a:xfrm>
                <a:off x="2176934" y="4495047"/>
                <a:ext cx="227805" cy="371040"/>
              </a:xfrm>
              <a:custGeom>
                <a:avLst/>
                <a:gdLst>
                  <a:gd name="connsiteX0" fmla="*/ 131483 w 768692"/>
                  <a:gd name="connsiteY0" fmla="*/ 0 h 962212"/>
                  <a:gd name="connsiteX1" fmla="*/ 394448 w 768692"/>
                  <a:gd name="connsiteY1" fmla="*/ 197223 h 962212"/>
                  <a:gd name="connsiteX2" fmla="*/ 621553 w 768692"/>
                  <a:gd name="connsiteY2" fmla="*/ 137459 h 962212"/>
                  <a:gd name="connsiteX3" fmla="*/ 764989 w 768692"/>
                  <a:gd name="connsiteY3" fmla="*/ 472141 h 962212"/>
                  <a:gd name="connsiteX4" fmla="*/ 472142 w 768692"/>
                  <a:gd name="connsiteY4" fmla="*/ 531906 h 962212"/>
                  <a:gd name="connsiteX5" fmla="*/ 591671 w 768692"/>
                  <a:gd name="connsiteY5" fmla="*/ 770965 h 962212"/>
                  <a:gd name="connsiteX6" fmla="*/ 442259 w 768692"/>
                  <a:gd name="connsiteY6" fmla="*/ 806823 h 962212"/>
                  <a:gd name="connsiteX7" fmla="*/ 352612 w 768692"/>
                  <a:gd name="connsiteY7" fmla="*/ 693271 h 962212"/>
                  <a:gd name="connsiteX8" fmla="*/ 197224 w 768692"/>
                  <a:gd name="connsiteY8" fmla="*/ 878541 h 962212"/>
                  <a:gd name="connsiteX9" fmla="*/ 0 w 768692"/>
                  <a:gd name="connsiteY9" fmla="*/ 962212 h 962212"/>
                  <a:gd name="connsiteX0-1" fmla="*/ 61103 w 698312"/>
                  <a:gd name="connsiteY0-2" fmla="*/ 0 h 1082820"/>
                  <a:gd name="connsiteX1-3" fmla="*/ 324068 w 698312"/>
                  <a:gd name="connsiteY1-4" fmla="*/ 197223 h 1082820"/>
                  <a:gd name="connsiteX2-5" fmla="*/ 551173 w 698312"/>
                  <a:gd name="connsiteY2-6" fmla="*/ 137459 h 1082820"/>
                  <a:gd name="connsiteX3-7" fmla="*/ 694609 w 698312"/>
                  <a:gd name="connsiteY3-8" fmla="*/ 472141 h 1082820"/>
                  <a:gd name="connsiteX4-9" fmla="*/ 401762 w 698312"/>
                  <a:gd name="connsiteY4-10" fmla="*/ 531906 h 1082820"/>
                  <a:gd name="connsiteX5-11" fmla="*/ 521291 w 698312"/>
                  <a:gd name="connsiteY5-12" fmla="*/ 770965 h 1082820"/>
                  <a:gd name="connsiteX6-13" fmla="*/ 371879 w 698312"/>
                  <a:gd name="connsiteY6-14" fmla="*/ 806823 h 1082820"/>
                  <a:gd name="connsiteX7-15" fmla="*/ 282232 w 698312"/>
                  <a:gd name="connsiteY7-16" fmla="*/ 693271 h 1082820"/>
                  <a:gd name="connsiteX8-17" fmla="*/ 126844 w 698312"/>
                  <a:gd name="connsiteY8-18" fmla="*/ 878541 h 1082820"/>
                  <a:gd name="connsiteX9-19" fmla="*/ 0 w 698312"/>
                  <a:gd name="connsiteY9-20" fmla="*/ 1082820 h 1082820"/>
                  <a:gd name="connsiteX0-21" fmla="*/ 61103 w 698312"/>
                  <a:gd name="connsiteY0-22" fmla="*/ 0 h 1082820"/>
                  <a:gd name="connsiteX1-23" fmla="*/ 324068 w 698312"/>
                  <a:gd name="connsiteY1-24" fmla="*/ 197223 h 1082820"/>
                  <a:gd name="connsiteX2-25" fmla="*/ 551173 w 698312"/>
                  <a:gd name="connsiteY2-26" fmla="*/ 137459 h 1082820"/>
                  <a:gd name="connsiteX3-27" fmla="*/ 694609 w 698312"/>
                  <a:gd name="connsiteY3-28" fmla="*/ 472141 h 1082820"/>
                  <a:gd name="connsiteX4-29" fmla="*/ 401762 w 698312"/>
                  <a:gd name="connsiteY4-30" fmla="*/ 531906 h 1082820"/>
                  <a:gd name="connsiteX5-31" fmla="*/ 521291 w 698312"/>
                  <a:gd name="connsiteY5-32" fmla="*/ 770965 h 1082820"/>
                  <a:gd name="connsiteX6-33" fmla="*/ 371879 w 698312"/>
                  <a:gd name="connsiteY6-34" fmla="*/ 806823 h 1082820"/>
                  <a:gd name="connsiteX7-35" fmla="*/ 282232 w 698312"/>
                  <a:gd name="connsiteY7-36" fmla="*/ 693271 h 1082820"/>
                  <a:gd name="connsiteX8-37" fmla="*/ 176111 w 698312"/>
                  <a:gd name="connsiteY8-38" fmla="*/ 905342 h 1082820"/>
                  <a:gd name="connsiteX9-39" fmla="*/ 0 w 698312"/>
                  <a:gd name="connsiteY9-40" fmla="*/ 1082820 h 108282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</a:cxnLst>
                <a:rect l="l" t="t" r="r" b="b"/>
                <a:pathLst>
                  <a:path w="698312" h="1082820">
                    <a:moveTo>
                      <a:pt x="61103" y="0"/>
                    </a:moveTo>
                    <a:cubicBezTo>
                      <a:pt x="151746" y="87156"/>
                      <a:pt x="242390" y="174313"/>
                      <a:pt x="324068" y="197223"/>
                    </a:cubicBezTo>
                    <a:cubicBezTo>
                      <a:pt x="405746" y="220133"/>
                      <a:pt x="489416" y="91639"/>
                      <a:pt x="551173" y="137459"/>
                    </a:cubicBezTo>
                    <a:cubicBezTo>
                      <a:pt x="612930" y="183279"/>
                      <a:pt x="719511" y="406400"/>
                      <a:pt x="694609" y="472141"/>
                    </a:cubicBezTo>
                    <a:cubicBezTo>
                      <a:pt x="669707" y="537882"/>
                      <a:pt x="430648" y="482102"/>
                      <a:pt x="401762" y="531906"/>
                    </a:cubicBezTo>
                    <a:cubicBezTo>
                      <a:pt x="372876" y="581710"/>
                      <a:pt x="526272" y="725146"/>
                      <a:pt x="521291" y="770965"/>
                    </a:cubicBezTo>
                    <a:cubicBezTo>
                      <a:pt x="516311" y="816785"/>
                      <a:pt x="411722" y="819772"/>
                      <a:pt x="371879" y="806823"/>
                    </a:cubicBezTo>
                    <a:cubicBezTo>
                      <a:pt x="332036" y="793874"/>
                      <a:pt x="314860" y="676851"/>
                      <a:pt x="282232" y="693271"/>
                    </a:cubicBezTo>
                    <a:cubicBezTo>
                      <a:pt x="249604" y="709691"/>
                      <a:pt x="223150" y="840417"/>
                      <a:pt x="176111" y="905342"/>
                    </a:cubicBezTo>
                    <a:cubicBezTo>
                      <a:pt x="129072" y="970267"/>
                      <a:pt x="69227" y="1063396"/>
                      <a:pt x="0" y="1082820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任意多边形 72"/>
              <p:cNvSpPr/>
              <p:nvPr/>
            </p:nvSpPr>
            <p:spPr>
              <a:xfrm>
                <a:off x="2353279" y="4809159"/>
                <a:ext cx="49757" cy="61548"/>
              </a:xfrm>
              <a:custGeom>
                <a:avLst/>
                <a:gdLst>
                  <a:gd name="connsiteX0" fmla="*/ 6763 w 126447"/>
                  <a:gd name="connsiteY0" fmla="*/ 18499 h 191822"/>
                  <a:gd name="connsiteX1" fmla="*/ 126292 w 126447"/>
                  <a:gd name="connsiteY1" fmla="*/ 24476 h 191822"/>
                  <a:gd name="connsiteX2" fmla="*/ 30669 w 126447"/>
                  <a:gd name="connsiteY2" fmla="*/ 191817 h 191822"/>
                  <a:gd name="connsiteX3" fmla="*/ 6763 w 126447"/>
                  <a:gd name="connsiteY3" fmla="*/ 18499 h 191822"/>
                  <a:gd name="connsiteX0-1" fmla="*/ 394 w 120595"/>
                  <a:gd name="connsiteY0-2" fmla="*/ 16500 h 159942"/>
                  <a:gd name="connsiteX1-3" fmla="*/ 119923 w 120595"/>
                  <a:gd name="connsiteY1-4" fmla="*/ 22477 h 159942"/>
                  <a:gd name="connsiteX2-5" fmla="*/ 84065 w 120595"/>
                  <a:gd name="connsiteY2-6" fmla="*/ 159936 h 159942"/>
                  <a:gd name="connsiteX3-7" fmla="*/ 394 w 120595"/>
                  <a:gd name="connsiteY3-8" fmla="*/ 16500 h 159942"/>
                  <a:gd name="connsiteX0-9" fmla="*/ 939 w 129518"/>
                  <a:gd name="connsiteY0-10" fmla="*/ 16500 h 160211"/>
                  <a:gd name="connsiteX1-11" fmla="*/ 120468 w 129518"/>
                  <a:gd name="connsiteY1-12" fmla="*/ 22477 h 160211"/>
                  <a:gd name="connsiteX2-13" fmla="*/ 84610 w 129518"/>
                  <a:gd name="connsiteY2-14" fmla="*/ 159936 h 160211"/>
                  <a:gd name="connsiteX3-15" fmla="*/ 939 w 129518"/>
                  <a:gd name="connsiteY3-16" fmla="*/ 16500 h 1602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29518" h="160211">
                    <a:moveTo>
                      <a:pt x="939" y="16500"/>
                    </a:moveTo>
                    <a:cubicBezTo>
                      <a:pt x="6915" y="-6410"/>
                      <a:pt x="116484" y="-6409"/>
                      <a:pt x="120468" y="22477"/>
                    </a:cubicBezTo>
                    <a:cubicBezTo>
                      <a:pt x="124452" y="51363"/>
                      <a:pt x="152344" y="152964"/>
                      <a:pt x="84610" y="159936"/>
                    </a:cubicBezTo>
                    <a:cubicBezTo>
                      <a:pt x="16876" y="166908"/>
                      <a:pt x="-5037" y="39410"/>
                      <a:pt x="939" y="16500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任意多边形 73"/>
              <p:cNvSpPr/>
              <p:nvPr/>
            </p:nvSpPr>
            <p:spPr>
              <a:xfrm>
                <a:off x="2500518" y="4409062"/>
                <a:ext cx="255640" cy="461540"/>
              </a:xfrm>
              <a:custGeom>
                <a:avLst/>
                <a:gdLst>
                  <a:gd name="connsiteX0" fmla="*/ 420402 w 665437"/>
                  <a:gd name="connsiteY0" fmla="*/ 0 h 1201399"/>
                  <a:gd name="connsiteX1" fmla="*/ 181343 w 665437"/>
                  <a:gd name="connsiteY1" fmla="*/ 161365 h 1201399"/>
                  <a:gd name="connsiteX2" fmla="*/ 37908 w 665437"/>
                  <a:gd name="connsiteY2" fmla="*/ 173318 h 1201399"/>
                  <a:gd name="connsiteX3" fmla="*/ 2049 w 665437"/>
                  <a:gd name="connsiteY3" fmla="*/ 239059 h 1201399"/>
                  <a:gd name="connsiteX4" fmla="*/ 37908 w 665437"/>
                  <a:gd name="connsiteY4" fmla="*/ 579718 h 1201399"/>
                  <a:gd name="connsiteX5" fmla="*/ 306849 w 665437"/>
                  <a:gd name="connsiteY5" fmla="*/ 753036 h 1201399"/>
                  <a:gd name="connsiteX6" fmla="*/ 282943 w 665437"/>
                  <a:gd name="connsiteY6" fmla="*/ 926353 h 1201399"/>
                  <a:gd name="connsiteX7" fmla="*/ 336731 w 665437"/>
                  <a:gd name="connsiteY7" fmla="*/ 1093695 h 1201399"/>
                  <a:gd name="connsiteX8" fmla="*/ 306849 w 665437"/>
                  <a:gd name="connsiteY8" fmla="*/ 1201271 h 1201399"/>
                  <a:gd name="connsiteX9" fmla="*/ 408449 w 665437"/>
                  <a:gd name="connsiteY9" fmla="*/ 1111624 h 1201399"/>
                  <a:gd name="connsiteX10" fmla="*/ 444308 w 665437"/>
                  <a:gd name="connsiteY10" fmla="*/ 944283 h 1201399"/>
                  <a:gd name="connsiteX11" fmla="*/ 516025 w 665437"/>
                  <a:gd name="connsiteY11" fmla="*/ 818777 h 1201399"/>
                  <a:gd name="connsiteX12" fmla="*/ 665437 w 665437"/>
                  <a:gd name="connsiteY12" fmla="*/ 753036 h 1201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5437" h="1201399">
                    <a:moveTo>
                      <a:pt x="420402" y="0"/>
                    </a:moveTo>
                    <a:cubicBezTo>
                      <a:pt x="332747" y="66239"/>
                      <a:pt x="245092" y="132479"/>
                      <a:pt x="181343" y="161365"/>
                    </a:cubicBezTo>
                    <a:cubicBezTo>
                      <a:pt x="117594" y="190251"/>
                      <a:pt x="67790" y="160369"/>
                      <a:pt x="37908" y="173318"/>
                    </a:cubicBezTo>
                    <a:cubicBezTo>
                      <a:pt x="8026" y="186267"/>
                      <a:pt x="2049" y="171326"/>
                      <a:pt x="2049" y="239059"/>
                    </a:cubicBezTo>
                    <a:cubicBezTo>
                      <a:pt x="2049" y="306792"/>
                      <a:pt x="-12892" y="494055"/>
                      <a:pt x="37908" y="579718"/>
                    </a:cubicBezTo>
                    <a:cubicBezTo>
                      <a:pt x="88708" y="665381"/>
                      <a:pt x="266010" y="695264"/>
                      <a:pt x="306849" y="753036"/>
                    </a:cubicBezTo>
                    <a:cubicBezTo>
                      <a:pt x="347688" y="810808"/>
                      <a:pt x="277963" y="869577"/>
                      <a:pt x="282943" y="926353"/>
                    </a:cubicBezTo>
                    <a:cubicBezTo>
                      <a:pt x="287923" y="983129"/>
                      <a:pt x="332747" y="1047875"/>
                      <a:pt x="336731" y="1093695"/>
                    </a:cubicBezTo>
                    <a:cubicBezTo>
                      <a:pt x="340715" y="1139515"/>
                      <a:pt x="294896" y="1198283"/>
                      <a:pt x="306849" y="1201271"/>
                    </a:cubicBezTo>
                    <a:cubicBezTo>
                      <a:pt x="318802" y="1204259"/>
                      <a:pt x="385539" y="1154455"/>
                      <a:pt x="408449" y="1111624"/>
                    </a:cubicBezTo>
                    <a:cubicBezTo>
                      <a:pt x="431359" y="1068793"/>
                      <a:pt x="426379" y="993091"/>
                      <a:pt x="444308" y="944283"/>
                    </a:cubicBezTo>
                    <a:cubicBezTo>
                      <a:pt x="462237" y="895475"/>
                      <a:pt x="479170" y="850651"/>
                      <a:pt x="516025" y="818777"/>
                    </a:cubicBezTo>
                    <a:cubicBezTo>
                      <a:pt x="552880" y="786903"/>
                      <a:pt x="609158" y="769969"/>
                      <a:pt x="665437" y="753036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任意多边形 74"/>
              <p:cNvSpPr/>
              <p:nvPr/>
            </p:nvSpPr>
            <p:spPr>
              <a:xfrm>
                <a:off x="2693191" y="4801426"/>
                <a:ext cx="48215" cy="91839"/>
              </a:xfrm>
              <a:custGeom>
                <a:avLst/>
                <a:gdLst>
                  <a:gd name="connsiteX0" fmla="*/ 125506 w 125506"/>
                  <a:gd name="connsiteY0" fmla="*/ 0 h 239059"/>
                  <a:gd name="connsiteX1" fmla="*/ 59765 w 125506"/>
                  <a:gd name="connsiteY1" fmla="*/ 23906 h 239059"/>
                  <a:gd name="connsiteX2" fmla="*/ 0 w 125506"/>
                  <a:gd name="connsiteY2" fmla="*/ 143435 h 239059"/>
                  <a:gd name="connsiteX3" fmla="*/ 59765 w 125506"/>
                  <a:gd name="connsiteY3" fmla="*/ 239059 h 239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506" h="239059">
                    <a:moveTo>
                      <a:pt x="125506" y="0"/>
                    </a:moveTo>
                    <a:cubicBezTo>
                      <a:pt x="103094" y="0"/>
                      <a:pt x="80683" y="0"/>
                      <a:pt x="59765" y="23906"/>
                    </a:cubicBezTo>
                    <a:cubicBezTo>
                      <a:pt x="38847" y="47812"/>
                      <a:pt x="0" y="107576"/>
                      <a:pt x="0" y="143435"/>
                    </a:cubicBezTo>
                    <a:cubicBezTo>
                      <a:pt x="0" y="179294"/>
                      <a:pt x="29882" y="209176"/>
                      <a:pt x="59765" y="239059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4" name="任意多边形 53"/>
            <p:cNvSpPr/>
            <p:nvPr/>
          </p:nvSpPr>
          <p:spPr>
            <a:xfrm rot="20279529">
              <a:off x="2598988" y="4623569"/>
              <a:ext cx="174702" cy="83215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rot="20279529">
              <a:off x="2479596" y="4480372"/>
              <a:ext cx="223342" cy="1187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 rot="20279529">
              <a:off x="2127434" y="4559064"/>
              <a:ext cx="113703" cy="55204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 rot="20279529">
              <a:off x="2594342" y="4571927"/>
              <a:ext cx="163589" cy="96477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 rot="20279529">
              <a:off x="2135496" y="4638952"/>
              <a:ext cx="269481" cy="1483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 rot="20279529">
              <a:off x="2551872" y="4532481"/>
              <a:ext cx="202631" cy="103393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 rot="20279529">
              <a:off x="2524326" y="4506288"/>
              <a:ext cx="197416" cy="96522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 60"/>
            <p:cNvSpPr/>
            <p:nvPr/>
          </p:nvSpPr>
          <p:spPr>
            <a:xfrm rot="20279529">
              <a:off x="2501282" y="4464098"/>
              <a:ext cx="153497" cy="79925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 rot="20279529">
              <a:off x="2328701" y="4625707"/>
              <a:ext cx="74052" cy="2824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20279529">
              <a:off x="2130538" y="4603506"/>
              <a:ext cx="189693" cy="97507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 rot="20279529">
              <a:off x="2599025" y="4660637"/>
              <a:ext cx="191800" cy="92351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 rot="20279529">
              <a:off x="2611278" y="4795372"/>
              <a:ext cx="62292" cy="380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20279529">
              <a:off x="2492800" y="4489548"/>
              <a:ext cx="71293" cy="50292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 rot="20279529">
              <a:off x="2118580" y="4584223"/>
              <a:ext cx="149665" cy="78198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 rot="20279529">
              <a:off x="2127493" y="4608630"/>
              <a:ext cx="255388" cy="139141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20279529">
              <a:off x="2284592" y="4709098"/>
              <a:ext cx="38604" cy="23656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 rot="20279529">
              <a:off x="2302799" y="4734812"/>
              <a:ext cx="38604" cy="23656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7" name="文本框 76"/>
          <p:cNvSpPr txBox="1"/>
          <p:nvPr/>
        </p:nvSpPr>
        <p:spPr>
          <a:xfrm>
            <a:off x="1659242" y="122261"/>
            <a:ext cx="3550920" cy="82994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</a:t>
            </a:r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、因果关系</a:t>
            </a:r>
            <a:endParaRPr lang="zh-CN" altLang="en-US" sz="4800" b="1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-894918" y="3954141"/>
            <a:ext cx="765646" cy="76564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-894918" y="3195132"/>
            <a:ext cx="765646" cy="765646"/>
          </a:xfrm>
          <a:prstGeom prst="ellipse">
            <a:avLst/>
          </a:prstGeom>
          <a:solidFill>
            <a:srgbClr val="76AA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-894918" y="2432805"/>
            <a:ext cx="765646" cy="765646"/>
          </a:xfrm>
          <a:prstGeom prst="ellipse">
            <a:avLst/>
          </a:prstGeom>
          <a:solidFill>
            <a:srgbClr val="FF3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-874228" y="1670696"/>
            <a:ext cx="765646" cy="765646"/>
          </a:xfrm>
          <a:prstGeom prst="ellipse">
            <a:avLst/>
          </a:prstGeom>
          <a:solidFill>
            <a:srgbClr val="F7B6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1635760" y="1115695"/>
            <a:ext cx="1238885" cy="1215390"/>
            <a:chOff x="4095751" y="2149476"/>
            <a:chExt cx="854074" cy="649288"/>
          </a:xfrm>
          <a:solidFill>
            <a:srgbClr val="F7B63E"/>
          </a:solidFill>
        </p:grpSpPr>
        <p:sp>
          <p:nvSpPr>
            <p:cNvPr id="32" name="Freeform 981"/>
            <p:cNvSpPr/>
            <p:nvPr/>
          </p:nvSpPr>
          <p:spPr bwMode="auto">
            <a:xfrm>
              <a:off x="4114801" y="2484438"/>
              <a:ext cx="41275" cy="42863"/>
            </a:xfrm>
            <a:custGeom>
              <a:avLst/>
              <a:gdLst/>
              <a:ahLst/>
              <a:cxnLst>
                <a:cxn ang="0">
                  <a:pos x="72" y="1"/>
                </a:cxn>
                <a:cxn ang="0">
                  <a:pos x="72" y="1"/>
                </a:cxn>
                <a:cxn ang="0">
                  <a:pos x="51" y="17"/>
                </a:cxn>
                <a:cxn ang="0">
                  <a:pos x="33" y="34"/>
                </a:cxn>
                <a:cxn ang="0">
                  <a:pos x="23" y="45"/>
                </a:cxn>
                <a:cxn ang="0">
                  <a:pos x="15" y="54"/>
                </a:cxn>
                <a:cxn ang="0">
                  <a:pos x="8" y="64"/>
                </a:cxn>
                <a:cxn ang="0">
                  <a:pos x="1" y="76"/>
                </a:cxn>
                <a:cxn ang="0">
                  <a:pos x="1" y="76"/>
                </a:cxn>
                <a:cxn ang="0">
                  <a:pos x="0" y="78"/>
                </a:cxn>
                <a:cxn ang="0">
                  <a:pos x="1" y="79"/>
                </a:cxn>
                <a:cxn ang="0">
                  <a:pos x="2" y="81"/>
                </a:cxn>
                <a:cxn ang="0">
                  <a:pos x="3" y="82"/>
                </a:cxn>
                <a:cxn ang="0">
                  <a:pos x="4" y="83"/>
                </a:cxn>
                <a:cxn ang="0">
                  <a:pos x="6" y="83"/>
                </a:cxn>
                <a:cxn ang="0">
                  <a:pos x="8" y="82"/>
                </a:cxn>
                <a:cxn ang="0">
                  <a:pos x="9" y="80"/>
                </a:cxn>
                <a:cxn ang="0">
                  <a:pos x="9" y="80"/>
                </a:cxn>
                <a:cxn ang="0">
                  <a:pos x="15" y="70"/>
                </a:cxn>
                <a:cxn ang="0">
                  <a:pos x="23" y="60"/>
                </a:cxn>
                <a:cxn ang="0">
                  <a:pos x="31" y="51"/>
                </a:cxn>
                <a:cxn ang="0">
                  <a:pos x="39" y="42"/>
                </a:cxn>
                <a:cxn ang="0">
                  <a:pos x="58" y="25"/>
                </a:cxn>
                <a:cxn ang="0">
                  <a:pos x="77" y="9"/>
                </a:cxn>
                <a:cxn ang="0">
                  <a:pos x="77" y="9"/>
                </a:cxn>
                <a:cxn ang="0">
                  <a:pos x="78" y="7"/>
                </a:cxn>
                <a:cxn ang="0">
                  <a:pos x="79" y="6"/>
                </a:cxn>
                <a:cxn ang="0">
                  <a:pos x="78" y="2"/>
                </a:cxn>
                <a:cxn ang="0">
                  <a:pos x="77" y="1"/>
                </a:cxn>
                <a:cxn ang="0">
                  <a:pos x="75" y="0"/>
                </a:cxn>
                <a:cxn ang="0">
                  <a:pos x="74" y="0"/>
                </a:cxn>
                <a:cxn ang="0">
                  <a:pos x="72" y="1"/>
                </a:cxn>
                <a:cxn ang="0">
                  <a:pos x="72" y="1"/>
                </a:cxn>
              </a:cxnLst>
              <a:rect l="0" t="0" r="r" b="b"/>
              <a:pathLst>
                <a:path w="79" h="83">
                  <a:moveTo>
                    <a:pt x="72" y="1"/>
                  </a:moveTo>
                  <a:lnTo>
                    <a:pt x="72" y="1"/>
                  </a:lnTo>
                  <a:lnTo>
                    <a:pt x="51" y="17"/>
                  </a:lnTo>
                  <a:lnTo>
                    <a:pt x="33" y="34"/>
                  </a:lnTo>
                  <a:lnTo>
                    <a:pt x="23" y="45"/>
                  </a:lnTo>
                  <a:lnTo>
                    <a:pt x="15" y="54"/>
                  </a:lnTo>
                  <a:lnTo>
                    <a:pt x="8" y="64"/>
                  </a:lnTo>
                  <a:lnTo>
                    <a:pt x="1" y="76"/>
                  </a:lnTo>
                  <a:lnTo>
                    <a:pt x="1" y="76"/>
                  </a:lnTo>
                  <a:lnTo>
                    <a:pt x="0" y="78"/>
                  </a:lnTo>
                  <a:lnTo>
                    <a:pt x="1" y="79"/>
                  </a:lnTo>
                  <a:lnTo>
                    <a:pt x="2" y="81"/>
                  </a:lnTo>
                  <a:lnTo>
                    <a:pt x="3" y="82"/>
                  </a:lnTo>
                  <a:lnTo>
                    <a:pt x="4" y="83"/>
                  </a:lnTo>
                  <a:lnTo>
                    <a:pt x="6" y="83"/>
                  </a:lnTo>
                  <a:lnTo>
                    <a:pt x="8" y="82"/>
                  </a:lnTo>
                  <a:lnTo>
                    <a:pt x="9" y="80"/>
                  </a:lnTo>
                  <a:lnTo>
                    <a:pt x="9" y="80"/>
                  </a:lnTo>
                  <a:lnTo>
                    <a:pt x="15" y="70"/>
                  </a:lnTo>
                  <a:lnTo>
                    <a:pt x="23" y="60"/>
                  </a:lnTo>
                  <a:lnTo>
                    <a:pt x="31" y="51"/>
                  </a:lnTo>
                  <a:lnTo>
                    <a:pt x="39" y="42"/>
                  </a:lnTo>
                  <a:lnTo>
                    <a:pt x="58" y="25"/>
                  </a:lnTo>
                  <a:lnTo>
                    <a:pt x="77" y="9"/>
                  </a:lnTo>
                  <a:lnTo>
                    <a:pt x="77" y="9"/>
                  </a:lnTo>
                  <a:lnTo>
                    <a:pt x="78" y="7"/>
                  </a:lnTo>
                  <a:lnTo>
                    <a:pt x="79" y="6"/>
                  </a:lnTo>
                  <a:lnTo>
                    <a:pt x="78" y="2"/>
                  </a:lnTo>
                  <a:lnTo>
                    <a:pt x="77" y="1"/>
                  </a:lnTo>
                  <a:lnTo>
                    <a:pt x="75" y="0"/>
                  </a:lnTo>
                  <a:lnTo>
                    <a:pt x="74" y="0"/>
                  </a:lnTo>
                  <a:lnTo>
                    <a:pt x="72" y="1"/>
                  </a:lnTo>
                  <a:lnTo>
                    <a:pt x="72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" name="Freeform 982"/>
            <p:cNvSpPr/>
            <p:nvPr/>
          </p:nvSpPr>
          <p:spPr bwMode="auto">
            <a:xfrm>
              <a:off x="4122738" y="2492376"/>
              <a:ext cx="60325" cy="63500"/>
            </a:xfrm>
            <a:custGeom>
              <a:avLst/>
              <a:gdLst/>
              <a:ahLst/>
              <a:cxnLst>
                <a:cxn ang="0">
                  <a:pos x="106" y="1"/>
                </a:cxn>
                <a:cxn ang="0">
                  <a:pos x="106" y="1"/>
                </a:cxn>
                <a:cxn ang="0">
                  <a:pos x="44" y="63"/>
                </a:cxn>
                <a:cxn ang="0">
                  <a:pos x="44" y="63"/>
                </a:cxn>
                <a:cxn ang="0">
                  <a:pos x="20" y="87"/>
                </a:cxn>
                <a:cxn ang="0">
                  <a:pos x="10" y="99"/>
                </a:cxn>
                <a:cxn ang="0">
                  <a:pos x="4" y="105"/>
                </a:cxn>
                <a:cxn ang="0">
                  <a:pos x="0" y="113"/>
                </a:cxn>
                <a:cxn ang="0">
                  <a:pos x="0" y="113"/>
                </a:cxn>
                <a:cxn ang="0">
                  <a:pos x="0" y="115"/>
                </a:cxn>
                <a:cxn ang="0">
                  <a:pos x="0" y="117"/>
                </a:cxn>
                <a:cxn ang="0">
                  <a:pos x="2" y="119"/>
                </a:cxn>
                <a:cxn ang="0">
                  <a:pos x="4" y="120"/>
                </a:cxn>
                <a:cxn ang="0">
                  <a:pos x="6" y="120"/>
                </a:cxn>
                <a:cxn ang="0">
                  <a:pos x="7" y="119"/>
                </a:cxn>
                <a:cxn ang="0">
                  <a:pos x="8" y="118"/>
                </a:cxn>
                <a:cxn ang="0">
                  <a:pos x="8" y="118"/>
                </a:cxn>
                <a:cxn ang="0">
                  <a:pos x="13" y="110"/>
                </a:cxn>
                <a:cxn ang="0">
                  <a:pos x="18" y="103"/>
                </a:cxn>
                <a:cxn ang="0">
                  <a:pos x="30" y="90"/>
                </a:cxn>
                <a:cxn ang="0">
                  <a:pos x="55" y="65"/>
                </a:cxn>
                <a:cxn ang="0">
                  <a:pos x="55" y="65"/>
                </a:cxn>
                <a:cxn ang="0">
                  <a:pos x="113" y="7"/>
                </a:cxn>
                <a:cxn ang="0">
                  <a:pos x="113" y="7"/>
                </a:cxn>
                <a:cxn ang="0">
                  <a:pos x="114" y="6"/>
                </a:cxn>
                <a:cxn ang="0">
                  <a:pos x="114" y="4"/>
                </a:cxn>
                <a:cxn ang="0">
                  <a:pos x="114" y="2"/>
                </a:cxn>
                <a:cxn ang="0">
                  <a:pos x="113" y="1"/>
                </a:cxn>
                <a:cxn ang="0">
                  <a:pos x="111" y="0"/>
                </a:cxn>
                <a:cxn ang="0">
                  <a:pos x="110" y="0"/>
                </a:cxn>
                <a:cxn ang="0">
                  <a:pos x="108" y="0"/>
                </a:cxn>
                <a:cxn ang="0">
                  <a:pos x="106" y="1"/>
                </a:cxn>
                <a:cxn ang="0">
                  <a:pos x="106" y="1"/>
                </a:cxn>
              </a:cxnLst>
              <a:rect l="0" t="0" r="r" b="b"/>
              <a:pathLst>
                <a:path w="114" h="120">
                  <a:moveTo>
                    <a:pt x="106" y="1"/>
                  </a:moveTo>
                  <a:lnTo>
                    <a:pt x="106" y="1"/>
                  </a:lnTo>
                  <a:lnTo>
                    <a:pt x="44" y="63"/>
                  </a:lnTo>
                  <a:lnTo>
                    <a:pt x="44" y="63"/>
                  </a:lnTo>
                  <a:lnTo>
                    <a:pt x="20" y="87"/>
                  </a:lnTo>
                  <a:lnTo>
                    <a:pt x="10" y="99"/>
                  </a:lnTo>
                  <a:lnTo>
                    <a:pt x="4" y="105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0" y="115"/>
                  </a:lnTo>
                  <a:lnTo>
                    <a:pt x="0" y="117"/>
                  </a:lnTo>
                  <a:lnTo>
                    <a:pt x="2" y="119"/>
                  </a:lnTo>
                  <a:lnTo>
                    <a:pt x="4" y="120"/>
                  </a:lnTo>
                  <a:lnTo>
                    <a:pt x="6" y="120"/>
                  </a:lnTo>
                  <a:lnTo>
                    <a:pt x="7" y="119"/>
                  </a:lnTo>
                  <a:lnTo>
                    <a:pt x="8" y="118"/>
                  </a:lnTo>
                  <a:lnTo>
                    <a:pt x="8" y="118"/>
                  </a:lnTo>
                  <a:lnTo>
                    <a:pt x="13" y="110"/>
                  </a:lnTo>
                  <a:lnTo>
                    <a:pt x="18" y="103"/>
                  </a:lnTo>
                  <a:lnTo>
                    <a:pt x="30" y="90"/>
                  </a:lnTo>
                  <a:lnTo>
                    <a:pt x="55" y="65"/>
                  </a:lnTo>
                  <a:lnTo>
                    <a:pt x="55" y="65"/>
                  </a:lnTo>
                  <a:lnTo>
                    <a:pt x="113" y="7"/>
                  </a:lnTo>
                  <a:lnTo>
                    <a:pt x="113" y="7"/>
                  </a:lnTo>
                  <a:lnTo>
                    <a:pt x="114" y="6"/>
                  </a:lnTo>
                  <a:lnTo>
                    <a:pt x="114" y="4"/>
                  </a:lnTo>
                  <a:lnTo>
                    <a:pt x="114" y="2"/>
                  </a:lnTo>
                  <a:lnTo>
                    <a:pt x="113" y="1"/>
                  </a:lnTo>
                  <a:lnTo>
                    <a:pt x="111" y="0"/>
                  </a:lnTo>
                  <a:lnTo>
                    <a:pt x="110" y="0"/>
                  </a:lnTo>
                  <a:lnTo>
                    <a:pt x="108" y="0"/>
                  </a:lnTo>
                  <a:lnTo>
                    <a:pt x="106" y="1"/>
                  </a:lnTo>
                  <a:lnTo>
                    <a:pt x="106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" name="Freeform 983"/>
            <p:cNvSpPr/>
            <p:nvPr/>
          </p:nvSpPr>
          <p:spPr bwMode="auto">
            <a:xfrm>
              <a:off x="4133851" y="2506663"/>
              <a:ext cx="88900" cy="85725"/>
            </a:xfrm>
            <a:custGeom>
              <a:avLst/>
              <a:gdLst/>
              <a:ahLst/>
              <a:cxnLst>
                <a:cxn ang="0">
                  <a:pos x="161" y="1"/>
                </a:cxn>
                <a:cxn ang="0">
                  <a:pos x="161" y="1"/>
                </a:cxn>
                <a:cxn ang="0">
                  <a:pos x="141" y="21"/>
                </a:cxn>
                <a:cxn ang="0">
                  <a:pos x="122" y="41"/>
                </a:cxn>
                <a:cxn ang="0">
                  <a:pos x="82" y="79"/>
                </a:cxn>
                <a:cxn ang="0">
                  <a:pos x="41" y="118"/>
                </a:cxn>
                <a:cxn ang="0">
                  <a:pos x="2" y="156"/>
                </a:cxn>
                <a:cxn ang="0">
                  <a:pos x="2" y="156"/>
                </a:cxn>
                <a:cxn ang="0">
                  <a:pos x="0" y="158"/>
                </a:cxn>
                <a:cxn ang="0">
                  <a:pos x="0" y="160"/>
                </a:cxn>
                <a:cxn ang="0">
                  <a:pos x="1" y="161"/>
                </a:cxn>
                <a:cxn ang="0">
                  <a:pos x="2" y="163"/>
                </a:cxn>
                <a:cxn ang="0">
                  <a:pos x="3" y="164"/>
                </a:cxn>
                <a:cxn ang="0">
                  <a:pos x="5" y="164"/>
                </a:cxn>
                <a:cxn ang="0">
                  <a:pos x="6" y="164"/>
                </a:cxn>
                <a:cxn ang="0">
                  <a:pos x="8" y="163"/>
                </a:cxn>
                <a:cxn ang="0">
                  <a:pos x="8" y="163"/>
                </a:cxn>
                <a:cxn ang="0">
                  <a:pos x="49" y="125"/>
                </a:cxn>
                <a:cxn ang="0">
                  <a:pos x="89" y="87"/>
                </a:cxn>
                <a:cxn ang="0">
                  <a:pos x="128" y="48"/>
                </a:cxn>
                <a:cxn ang="0">
                  <a:pos x="148" y="29"/>
                </a:cxn>
                <a:cxn ang="0">
                  <a:pos x="167" y="8"/>
                </a:cxn>
                <a:cxn ang="0">
                  <a:pos x="167" y="8"/>
                </a:cxn>
                <a:cxn ang="0">
                  <a:pos x="168" y="6"/>
                </a:cxn>
                <a:cxn ang="0">
                  <a:pos x="168" y="4"/>
                </a:cxn>
                <a:cxn ang="0">
                  <a:pos x="168" y="3"/>
                </a:cxn>
                <a:cxn ang="0">
                  <a:pos x="167" y="1"/>
                </a:cxn>
                <a:cxn ang="0">
                  <a:pos x="165" y="0"/>
                </a:cxn>
                <a:cxn ang="0">
                  <a:pos x="164" y="0"/>
                </a:cxn>
                <a:cxn ang="0">
                  <a:pos x="162" y="0"/>
                </a:cxn>
                <a:cxn ang="0">
                  <a:pos x="161" y="1"/>
                </a:cxn>
                <a:cxn ang="0">
                  <a:pos x="161" y="1"/>
                </a:cxn>
              </a:cxnLst>
              <a:rect l="0" t="0" r="r" b="b"/>
              <a:pathLst>
                <a:path w="168" h="164">
                  <a:moveTo>
                    <a:pt x="161" y="1"/>
                  </a:moveTo>
                  <a:lnTo>
                    <a:pt x="161" y="1"/>
                  </a:lnTo>
                  <a:lnTo>
                    <a:pt x="141" y="21"/>
                  </a:lnTo>
                  <a:lnTo>
                    <a:pt x="122" y="41"/>
                  </a:lnTo>
                  <a:lnTo>
                    <a:pt x="82" y="79"/>
                  </a:lnTo>
                  <a:lnTo>
                    <a:pt x="41" y="118"/>
                  </a:lnTo>
                  <a:lnTo>
                    <a:pt x="2" y="156"/>
                  </a:lnTo>
                  <a:lnTo>
                    <a:pt x="2" y="156"/>
                  </a:lnTo>
                  <a:lnTo>
                    <a:pt x="0" y="158"/>
                  </a:lnTo>
                  <a:lnTo>
                    <a:pt x="0" y="160"/>
                  </a:lnTo>
                  <a:lnTo>
                    <a:pt x="1" y="161"/>
                  </a:lnTo>
                  <a:lnTo>
                    <a:pt x="2" y="163"/>
                  </a:lnTo>
                  <a:lnTo>
                    <a:pt x="3" y="164"/>
                  </a:lnTo>
                  <a:lnTo>
                    <a:pt x="5" y="164"/>
                  </a:lnTo>
                  <a:lnTo>
                    <a:pt x="6" y="164"/>
                  </a:lnTo>
                  <a:lnTo>
                    <a:pt x="8" y="163"/>
                  </a:lnTo>
                  <a:lnTo>
                    <a:pt x="8" y="163"/>
                  </a:lnTo>
                  <a:lnTo>
                    <a:pt x="49" y="125"/>
                  </a:lnTo>
                  <a:lnTo>
                    <a:pt x="89" y="87"/>
                  </a:lnTo>
                  <a:lnTo>
                    <a:pt x="128" y="48"/>
                  </a:lnTo>
                  <a:lnTo>
                    <a:pt x="148" y="29"/>
                  </a:lnTo>
                  <a:lnTo>
                    <a:pt x="167" y="8"/>
                  </a:lnTo>
                  <a:lnTo>
                    <a:pt x="167" y="8"/>
                  </a:lnTo>
                  <a:lnTo>
                    <a:pt x="168" y="6"/>
                  </a:lnTo>
                  <a:lnTo>
                    <a:pt x="168" y="4"/>
                  </a:lnTo>
                  <a:lnTo>
                    <a:pt x="168" y="3"/>
                  </a:lnTo>
                  <a:lnTo>
                    <a:pt x="167" y="1"/>
                  </a:lnTo>
                  <a:lnTo>
                    <a:pt x="165" y="0"/>
                  </a:lnTo>
                  <a:lnTo>
                    <a:pt x="164" y="0"/>
                  </a:lnTo>
                  <a:lnTo>
                    <a:pt x="162" y="0"/>
                  </a:lnTo>
                  <a:lnTo>
                    <a:pt x="161" y="1"/>
                  </a:lnTo>
                  <a:lnTo>
                    <a:pt x="161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" name="Freeform 984"/>
            <p:cNvSpPr/>
            <p:nvPr/>
          </p:nvSpPr>
          <p:spPr bwMode="auto">
            <a:xfrm>
              <a:off x="4135438" y="2541588"/>
              <a:ext cx="88900" cy="87313"/>
            </a:xfrm>
            <a:custGeom>
              <a:avLst/>
              <a:gdLst/>
              <a:ahLst/>
              <a:cxnLst>
                <a:cxn ang="0">
                  <a:pos x="162" y="1"/>
                </a:cxn>
                <a:cxn ang="0">
                  <a:pos x="162" y="1"/>
                </a:cxn>
                <a:cxn ang="0">
                  <a:pos x="150" y="9"/>
                </a:cxn>
                <a:cxn ang="0">
                  <a:pos x="140" y="19"/>
                </a:cxn>
                <a:cxn ang="0">
                  <a:pos x="119" y="37"/>
                </a:cxn>
                <a:cxn ang="0">
                  <a:pos x="81" y="78"/>
                </a:cxn>
                <a:cxn ang="0">
                  <a:pos x="81" y="78"/>
                </a:cxn>
                <a:cxn ang="0">
                  <a:pos x="71" y="88"/>
                </a:cxn>
                <a:cxn ang="0">
                  <a:pos x="58" y="97"/>
                </a:cxn>
                <a:cxn ang="0">
                  <a:pos x="47" y="107"/>
                </a:cxn>
                <a:cxn ang="0">
                  <a:pos x="35" y="116"/>
                </a:cxn>
                <a:cxn ang="0">
                  <a:pos x="35" y="116"/>
                </a:cxn>
                <a:cxn ang="0">
                  <a:pos x="26" y="126"/>
                </a:cxn>
                <a:cxn ang="0">
                  <a:pos x="17" y="136"/>
                </a:cxn>
                <a:cxn ang="0">
                  <a:pos x="8" y="147"/>
                </a:cxn>
                <a:cxn ang="0">
                  <a:pos x="1" y="158"/>
                </a:cxn>
                <a:cxn ang="0">
                  <a:pos x="1" y="158"/>
                </a:cxn>
                <a:cxn ang="0">
                  <a:pos x="0" y="160"/>
                </a:cxn>
                <a:cxn ang="0">
                  <a:pos x="0" y="162"/>
                </a:cxn>
                <a:cxn ang="0">
                  <a:pos x="1" y="163"/>
                </a:cxn>
                <a:cxn ang="0">
                  <a:pos x="2" y="165"/>
                </a:cxn>
                <a:cxn ang="0">
                  <a:pos x="4" y="165"/>
                </a:cxn>
                <a:cxn ang="0">
                  <a:pos x="6" y="165"/>
                </a:cxn>
                <a:cxn ang="0">
                  <a:pos x="7" y="165"/>
                </a:cxn>
                <a:cxn ang="0">
                  <a:pos x="9" y="163"/>
                </a:cxn>
                <a:cxn ang="0">
                  <a:pos x="9" y="163"/>
                </a:cxn>
                <a:cxn ang="0">
                  <a:pos x="17" y="152"/>
                </a:cxn>
                <a:cxn ang="0">
                  <a:pos x="25" y="142"/>
                </a:cxn>
                <a:cxn ang="0">
                  <a:pos x="33" y="132"/>
                </a:cxn>
                <a:cxn ang="0">
                  <a:pos x="43" y="123"/>
                </a:cxn>
                <a:cxn ang="0">
                  <a:pos x="62" y="106"/>
                </a:cxn>
                <a:cxn ang="0">
                  <a:pos x="82" y="89"/>
                </a:cxn>
                <a:cxn ang="0">
                  <a:pos x="82" y="89"/>
                </a:cxn>
                <a:cxn ang="0">
                  <a:pos x="92" y="80"/>
                </a:cxn>
                <a:cxn ang="0">
                  <a:pos x="103" y="69"/>
                </a:cxn>
                <a:cxn ang="0">
                  <a:pos x="120" y="49"/>
                </a:cxn>
                <a:cxn ang="0">
                  <a:pos x="120" y="49"/>
                </a:cxn>
                <a:cxn ang="0">
                  <a:pos x="132" y="38"/>
                </a:cxn>
                <a:cxn ang="0">
                  <a:pos x="142" y="28"/>
                </a:cxn>
                <a:cxn ang="0">
                  <a:pos x="166" y="9"/>
                </a:cxn>
                <a:cxn ang="0">
                  <a:pos x="166" y="9"/>
                </a:cxn>
                <a:cxn ang="0">
                  <a:pos x="168" y="7"/>
                </a:cxn>
                <a:cxn ang="0">
                  <a:pos x="168" y="6"/>
                </a:cxn>
                <a:cxn ang="0">
                  <a:pos x="167" y="2"/>
                </a:cxn>
                <a:cxn ang="0">
                  <a:pos x="166" y="1"/>
                </a:cxn>
                <a:cxn ang="0">
                  <a:pos x="165" y="0"/>
                </a:cxn>
                <a:cxn ang="0">
                  <a:pos x="163" y="0"/>
                </a:cxn>
                <a:cxn ang="0">
                  <a:pos x="162" y="1"/>
                </a:cxn>
                <a:cxn ang="0">
                  <a:pos x="162" y="1"/>
                </a:cxn>
              </a:cxnLst>
              <a:rect l="0" t="0" r="r" b="b"/>
              <a:pathLst>
                <a:path w="168" h="165">
                  <a:moveTo>
                    <a:pt x="162" y="1"/>
                  </a:moveTo>
                  <a:lnTo>
                    <a:pt x="162" y="1"/>
                  </a:lnTo>
                  <a:lnTo>
                    <a:pt x="150" y="9"/>
                  </a:lnTo>
                  <a:lnTo>
                    <a:pt x="140" y="19"/>
                  </a:lnTo>
                  <a:lnTo>
                    <a:pt x="119" y="37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71" y="88"/>
                  </a:lnTo>
                  <a:lnTo>
                    <a:pt x="58" y="97"/>
                  </a:lnTo>
                  <a:lnTo>
                    <a:pt x="47" y="107"/>
                  </a:lnTo>
                  <a:lnTo>
                    <a:pt x="35" y="116"/>
                  </a:lnTo>
                  <a:lnTo>
                    <a:pt x="35" y="116"/>
                  </a:lnTo>
                  <a:lnTo>
                    <a:pt x="26" y="126"/>
                  </a:lnTo>
                  <a:lnTo>
                    <a:pt x="17" y="136"/>
                  </a:lnTo>
                  <a:lnTo>
                    <a:pt x="8" y="147"/>
                  </a:lnTo>
                  <a:lnTo>
                    <a:pt x="1" y="158"/>
                  </a:lnTo>
                  <a:lnTo>
                    <a:pt x="1" y="158"/>
                  </a:lnTo>
                  <a:lnTo>
                    <a:pt x="0" y="160"/>
                  </a:lnTo>
                  <a:lnTo>
                    <a:pt x="0" y="162"/>
                  </a:lnTo>
                  <a:lnTo>
                    <a:pt x="1" y="163"/>
                  </a:lnTo>
                  <a:lnTo>
                    <a:pt x="2" y="165"/>
                  </a:lnTo>
                  <a:lnTo>
                    <a:pt x="4" y="165"/>
                  </a:lnTo>
                  <a:lnTo>
                    <a:pt x="6" y="165"/>
                  </a:lnTo>
                  <a:lnTo>
                    <a:pt x="7" y="165"/>
                  </a:lnTo>
                  <a:lnTo>
                    <a:pt x="9" y="163"/>
                  </a:lnTo>
                  <a:lnTo>
                    <a:pt x="9" y="163"/>
                  </a:lnTo>
                  <a:lnTo>
                    <a:pt x="17" y="152"/>
                  </a:lnTo>
                  <a:lnTo>
                    <a:pt x="25" y="142"/>
                  </a:lnTo>
                  <a:lnTo>
                    <a:pt x="33" y="132"/>
                  </a:lnTo>
                  <a:lnTo>
                    <a:pt x="43" y="123"/>
                  </a:lnTo>
                  <a:lnTo>
                    <a:pt x="62" y="106"/>
                  </a:lnTo>
                  <a:lnTo>
                    <a:pt x="82" y="89"/>
                  </a:lnTo>
                  <a:lnTo>
                    <a:pt x="82" y="89"/>
                  </a:lnTo>
                  <a:lnTo>
                    <a:pt x="92" y="80"/>
                  </a:lnTo>
                  <a:lnTo>
                    <a:pt x="103" y="69"/>
                  </a:lnTo>
                  <a:lnTo>
                    <a:pt x="120" y="49"/>
                  </a:lnTo>
                  <a:lnTo>
                    <a:pt x="120" y="49"/>
                  </a:lnTo>
                  <a:lnTo>
                    <a:pt x="132" y="38"/>
                  </a:lnTo>
                  <a:lnTo>
                    <a:pt x="142" y="28"/>
                  </a:lnTo>
                  <a:lnTo>
                    <a:pt x="166" y="9"/>
                  </a:lnTo>
                  <a:lnTo>
                    <a:pt x="166" y="9"/>
                  </a:lnTo>
                  <a:lnTo>
                    <a:pt x="168" y="7"/>
                  </a:lnTo>
                  <a:lnTo>
                    <a:pt x="168" y="6"/>
                  </a:lnTo>
                  <a:lnTo>
                    <a:pt x="167" y="2"/>
                  </a:lnTo>
                  <a:lnTo>
                    <a:pt x="166" y="1"/>
                  </a:lnTo>
                  <a:lnTo>
                    <a:pt x="165" y="0"/>
                  </a:lnTo>
                  <a:lnTo>
                    <a:pt x="163" y="0"/>
                  </a:lnTo>
                  <a:lnTo>
                    <a:pt x="162" y="1"/>
                  </a:lnTo>
                  <a:lnTo>
                    <a:pt x="162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" name="Freeform 985"/>
            <p:cNvSpPr/>
            <p:nvPr/>
          </p:nvSpPr>
          <p:spPr bwMode="auto">
            <a:xfrm>
              <a:off x="4129088" y="2597151"/>
              <a:ext cx="71438" cy="68263"/>
            </a:xfrm>
            <a:custGeom>
              <a:avLst/>
              <a:gdLst/>
              <a:ahLst/>
              <a:cxnLst>
                <a:cxn ang="0">
                  <a:pos x="125" y="1"/>
                </a:cxn>
                <a:cxn ang="0">
                  <a:pos x="125" y="1"/>
                </a:cxn>
                <a:cxn ang="0">
                  <a:pos x="108" y="14"/>
                </a:cxn>
                <a:cxn ang="0">
                  <a:pos x="94" y="29"/>
                </a:cxn>
                <a:cxn ang="0">
                  <a:pos x="65" y="60"/>
                </a:cxn>
                <a:cxn ang="0">
                  <a:pos x="65" y="60"/>
                </a:cxn>
                <a:cxn ang="0">
                  <a:pos x="49" y="75"/>
                </a:cxn>
                <a:cxn ang="0">
                  <a:pos x="34" y="91"/>
                </a:cxn>
                <a:cxn ang="0">
                  <a:pos x="1" y="121"/>
                </a:cxn>
                <a:cxn ang="0">
                  <a:pos x="1" y="121"/>
                </a:cxn>
                <a:cxn ang="0">
                  <a:pos x="0" y="122"/>
                </a:cxn>
                <a:cxn ang="0">
                  <a:pos x="0" y="124"/>
                </a:cxn>
                <a:cxn ang="0">
                  <a:pos x="0" y="126"/>
                </a:cxn>
                <a:cxn ang="0">
                  <a:pos x="1" y="127"/>
                </a:cxn>
                <a:cxn ang="0">
                  <a:pos x="3" y="128"/>
                </a:cxn>
                <a:cxn ang="0">
                  <a:pos x="4" y="129"/>
                </a:cxn>
                <a:cxn ang="0">
                  <a:pos x="6" y="128"/>
                </a:cxn>
                <a:cxn ang="0">
                  <a:pos x="8" y="127"/>
                </a:cxn>
                <a:cxn ang="0">
                  <a:pos x="8" y="127"/>
                </a:cxn>
                <a:cxn ang="0">
                  <a:pos x="38" y="100"/>
                </a:cxn>
                <a:cxn ang="0">
                  <a:pos x="67" y="71"/>
                </a:cxn>
                <a:cxn ang="0">
                  <a:pos x="67" y="71"/>
                </a:cxn>
                <a:cxn ang="0">
                  <a:pos x="98" y="38"/>
                </a:cxn>
                <a:cxn ang="0">
                  <a:pos x="115" y="22"/>
                </a:cxn>
                <a:cxn ang="0">
                  <a:pos x="131" y="7"/>
                </a:cxn>
                <a:cxn ang="0">
                  <a:pos x="131" y="7"/>
                </a:cxn>
                <a:cxn ang="0">
                  <a:pos x="132" y="6"/>
                </a:cxn>
                <a:cxn ang="0">
                  <a:pos x="133" y="4"/>
                </a:cxn>
                <a:cxn ang="0">
                  <a:pos x="132" y="2"/>
                </a:cxn>
                <a:cxn ang="0">
                  <a:pos x="131" y="1"/>
                </a:cxn>
                <a:cxn ang="0">
                  <a:pos x="128" y="0"/>
                </a:cxn>
                <a:cxn ang="0">
                  <a:pos x="127" y="0"/>
                </a:cxn>
                <a:cxn ang="0">
                  <a:pos x="125" y="1"/>
                </a:cxn>
                <a:cxn ang="0">
                  <a:pos x="125" y="1"/>
                </a:cxn>
              </a:cxnLst>
              <a:rect l="0" t="0" r="r" b="b"/>
              <a:pathLst>
                <a:path w="133" h="129">
                  <a:moveTo>
                    <a:pt x="125" y="1"/>
                  </a:moveTo>
                  <a:lnTo>
                    <a:pt x="125" y="1"/>
                  </a:lnTo>
                  <a:lnTo>
                    <a:pt x="108" y="14"/>
                  </a:lnTo>
                  <a:lnTo>
                    <a:pt x="94" y="29"/>
                  </a:lnTo>
                  <a:lnTo>
                    <a:pt x="65" y="60"/>
                  </a:lnTo>
                  <a:lnTo>
                    <a:pt x="65" y="60"/>
                  </a:lnTo>
                  <a:lnTo>
                    <a:pt x="49" y="75"/>
                  </a:lnTo>
                  <a:lnTo>
                    <a:pt x="34" y="91"/>
                  </a:lnTo>
                  <a:lnTo>
                    <a:pt x="1" y="121"/>
                  </a:lnTo>
                  <a:lnTo>
                    <a:pt x="1" y="121"/>
                  </a:lnTo>
                  <a:lnTo>
                    <a:pt x="0" y="122"/>
                  </a:lnTo>
                  <a:lnTo>
                    <a:pt x="0" y="124"/>
                  </a:lnTo>
                  <a:lnTo>
                    <a:pt x="0" y="126"/>
                  </a:lnTo>
                  <a:lnTo>
                    <a:pt x="1" y="127"/>
                  </a:lnTo>
                  <a:lnTo>
                    <a:pt x="3" y="128"/>
                  </a:lnTo>
                  <a:lnTo>
                    <a:pt x="4" y="129"/>
                  </a:lnTo>
                  <a:lnTo>
                    <a:pt x="6" y="128"/>
                  </a:lnTo>
                  <a:lnTo>
                    <a:pt x="8" y="127"/>
                  </a:lnTo>
                  <a:lnTo>
                    <a:pt x="8" y="127"/>
                  </a:lnTo>
                  <a:lnTo>
                    <a:pt x="38" y="100"/>
                  </a:lnTo>
                  <a:lnTo>
                    <a:pt x="67" y="71"/>
                  </a:lnTo>
                  <a:lnTo>
                    <a:pt x="67" y="71"/>
                  </a:lnTo>
                  <a:lnTo>
                    <a:pt x="98" y="38"/>
                  </a:lnTo>
                  <a:lnTo>
                    <a:pt x="115" y="22"/>
                  </a:lnTo>
                  <a:lnTo>
                    <a:pt x="131" y="7"/>
                  </a:lnTo>
                  <a:lnTo>
                    <a:pt x="131" y="7"/>
                  </a:lnTo>
                  <a:lnTo>
                    <a:pt x="132" y="6"/>
                  </a:lnTo>
                  <a:lnTo>
                    <a:pt x="133" y="4"/>
                  </a:lnTo>
                  <a:lnTo>
                    <a:pt x="132" y="2"/>
                  </a:lnTo>
                  <a:lnTo>
                    <a:pt x="131" y="1"/>
                  </a:lnTo>
                  <a:lnTo>
                    <a:pt x="128" y="0"/>
                  </a:lnTo>
                  <a:lnTo>
                    <a:pt x="127" y="0"/>
                  </a:lnTo>
                  <a:lnTo>
                    <a:pt x="125" y="1"/>
                  </a:lnTo>
                  <a:lnTo>
                    <a:pt x="125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" name="Freeform 986"/>
            <p:cNvSpPr/>
            <p:nvPr/>
          </p:nvSpPr>
          <p:spPr bwMode="auto">
            <a:xfrm>
              <a:off x="4129088" y="2630488"/>
              <a:ext cx="71438" cy="66675"/>
            </a:xfrm>
            <a:custGeom>
              <a:avLst/>
              <a:gdLst/>
              <a:ahLst/>
              <a:cxnLst>
                <a:cxn ang="0">
                  <a:pos x="125" y="1"/>
                </a:cxn>
                <a:cxn ang="0">
                  <a:pos x="125" y="1"/>
                </a:cxn>
                <a:cxn ang="0">
                  <a:pos x="92" y="28"/>
                </a:cxn>
                <a:cxn ang="0">
                  <a:pos x="59" y="57"/>
                </a:cxn>
                <a:cxn ang="0">
                  <a:pos x="43" y="71"/>
                </a:cxn>
                <a:cxn ang="0">
                  <a:pos x="29" y="86"/>
                </a:cxn>
                <a:cxn ang="0">
                  <a:pos x="14" y="103"/>
                </a:cxn>
                <a:cxn ang="0">
                  <a:pos x="1" y="119"/>
                </a:cxn>
                <a:cxn ang="0">
                  <a:pos x="1" y="119"/>
                </a:cxn>
                <a:cxn ang="0">
                  <a:pos x="0" y="121"/>
                </a:cxn>
                <a:cxn ang="0">
                  <a:pos x="0" y="122"/>
                </a:cxn>
                <a:cxn ang="0">
                  <a:pos x="1" y="124"/>
                </a:cxn>
                <a:cxn ang="0">
                  <a:pos x="2" y="125"/>
                </a:cxn>
                <a:cxn ang="0">
                  <a:pos x="5" y="125"/>
                </a:cxn>
                <a:cxn ang="0">
                  <a:pos x="7" y="125"/>
                </a:cxn>
                <a:cxn ang="0">
                  <a:pos x="9" y="124"/>
                </a:cxn>
                <a:cxn ang="0">
                  <a:pos x="9" y="124"/>
                </a:cxn>
                <a:cxn ang="0">
                  <a:pos x="21" y="108"/>
                </a:cxn>
                <a:cxn ang="0">
                  <a:pos x="36" y="92"/>
                </a:cxn>
                <a:cxn ang="0">
                  <a:pos x="51" y="77"/>
                </a:cxn>
                <a:cxn ang="0">
                  <a:pos x="67" y="62"/>
                </a:cxn>
                <a:cxn ang="0">
                  <a:pos x="99" y="34"/>
                </a:cxn>
                <a:cxn ang="0">
                  <a:pos x="131" y="7"/>
                </a:cxn>
                <a:cxn ang="0">
                  <a:pos x="131" y="7"/>
                </a:cxn>
                <a:cxn ang="0">
                  <a:pos x="132" y="6"/>
                </a:cxn>
                <a:cxn ang="0">
                  <a:pos x="133" y="4"/>
                </a:cxn>
                <a:cxn ang="0">
                  <a:pos x="132" y="3"/>
                </a:cxn>
                <a:cxn ang="0">
                  <a:pos x="131" y="1"/>
                </a:cxn>
                <a:cxn ang="0">
                  <a:pos x="128" y="0"/>
                </a:cxn>
                <a:cxn ang="0">
                  <a:pos x="126" y="0"/>
                </a:cxn>
                <a:cxn ang="0">
                  <a:pos x="125" y="1"/>
                </a:cxn>
                <a:cxn ang="0">
                  <a:pos x="125" y="1"/>
                </a:cxn>
              </a:cxnLst>
              <a:rect l="0" t="0" r="r" b="b"/>
              <a:pathLst>
                <a:path w="133" h="125">
                  <a:moveTo>
                    <a:pt x="125" y="1"/>
                  </a:moveTo>
                  <a:lnTo>
                    <a:pt x="125" y="1"/>
                  </a:lnTo>
                  <a:lnTo>
                    <a:pt x="92" y="28"/>
                  </a:lnTo>
                  <a:lnTo>
                    <a:pt x="59" y="57"/>
                  </a:lnTo>
                  <a:lnTo>
                    <a:pt x="43" y="71"/>
                  </a:lnTo>
                  <a:lnTo>
                    <a:pt x="29" y="86"/>
                  </a:lnTo>
                  <a:lnTo>
                    <a:pt x="14" y="103"/>
                  </a:lnTo>
                  <a:lnTo>
                    <a:pt x="1" y="119"/>
                  </a:lnTo>
                  <a:lnTo>
                    <a:pt x="1" y="119"/>
                  </a:lnTo>
                  <a:lnTo>
                    <a:pt x="0" y="121"/>
                  </a:lnTo>
                  <a:lnTo>
                    <a:pt x="0" y="122"/>
                  </a:lnTo>
                  <a:lnTo>
                    <a:pt x="1" y="124"/>
                  </a:lnTo>
                  <a:lnTo>
                    <a:pt x="2" y="125"/>
                  </a:lnTo>
                  <a:lnTo>
                    <a:pt x="5" y="125"/>
                  </a:lnTo>
                  <a:lnTo>
                    <a:pt x="7" y="125"/>
                  </a:lnTo>
                  <a:lnTo>
                    <a:pt x="9" y="124"/>
                  </a:lnTo>
                  <a:lnTo>
                    <a:pt x="9" y="124"/>
                  </a:lnTo>
                  <a:lnTo>
                    <a:pt x="21" y="108"/>
                  </a:lnTo>
                  <a:lnTo>
                    <a:pt x="36" y="92"/>
                  </a:lnTo>
                  <a:lnTo>
                    <a:pt x="51" y="77"/>
                  </a:lnTo>
                  <a:lnTo>
                    <a:pt x="67" y="62"/>
                  </a:lnTo>
                  <a:lnTo>
                    <a:pt x="99" y="34"/>
                  </a:lnTo>
                  <a:lnTo>
                    <a:pt x="131" y="7"/>
                  </a:lnTo>
                  <a:lnTo>
                    <a:pt x="131" y="7"/>
                  </a:lnTo>
                  <a:lnTo>
                    <a:pt x="132" y="6"/>
                  </a:lnTo>
                  <a:lnTo>
                    <a:pt x="133" y="4"/>
                  </a:lnTo>
                  <a:lnTo>
                    <a:pt x="132" y="3"/>
                  </a:lnTo>
                  <a:lnTo>
                    <a:pt x="131" y="1"/>
                  </a:lnTo>
                  <a:lnTo>
                    <a:pt x="128" y="0"/>
                  </a:lnTo>
                  <a:lnTo>
                    <a:pt x="126" y="0"/>
                  </a:lnTo>
                  <a:lnTo>
                    <a:pt x="125" y="1"/>
                  </a:lnTo>
                  <a:lnTo>
                    <a:pt x="125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" name="Freeform 987"/>
            <p:cNvSpPr/>
            <p:nvPr/>
          </p:nvSpPr>
          <p:spPr bwMode="auto">
            <a:xfrm>
              <a:off x="4127501" y="2670176"/>
              <a:ext cx="55563" cy="55563"/>
            </a:xfrm>
            <a:custGeom>
              <a:avLst/>
              <a:gdLst/>
              <a:ahLst/>
              <a:cxnLst>
                <a:cxn ang="0">
                  <a:pos x="97" y="1"/>
                </a:cxn>
                <a:cxn ang="0">
                  <a:pos x="97" y="1"/>
                </a:cxn>
                <a:cxn ang="0">
                  <a:pos x="82" y="10"/>
                </a:cxn>
                <a:cxn ang="0">
                  <a:pos x="69" y="20"/>
                </a:cxn>
                <a:cxn ang="0">
                  <a:pos x="55" y="32"/>
                </a:cxn>
                <a:cxn ang="0">
                  <a:pos x="43" y="43"/>
                </a:cxn>
                <a:cxn ang="0">
                  <a:pos x="32" y="56"/>
                </a:cxn>
                <a:cxn ang="0">
                  <a:pos x="20" y="69"/>
                </a:cxn>
                <a:cxn ang="0">
                  <a:pos x="10" y="82"/>
                </a:cxn>
                <a:cxn ang="0">
                  <a:pos x="1" y="97"/>
                </a:cxn>
                <a:cxn ang="0">
                  <a:pos x="1" y="97"/>
                </a:cxn>
                <a:cxn ang="0">
                  <a:pos x="0" y="99"/>
                </a:cxn>
                <a:cxn ang="0">
                  <a:pos x="0" y="100"/>
                </a:cxn>
                <a:cxn ang="0">
                  <a:pos x="1" y="102"/>
                </a:cxn>
                <a:cxn ang="0">
                  <a:pos x="2" y="103"/>
                </a:cxn>
                <a:cxn ang="0">
                  <a:pos x="4" y="104"/>
                </a:cxn>
                <a:cxn ang="0">
                  <a:pos x="6" y="104"/>
                </a:cxn>
                <a:cxn ang="0">
                  <a:pos x="7" y="103"/>
                </a:cxn>
                <a:cxn ang="0">
                  <a:pos x="9" y="102"/>
                </a:cxn>
                <a:cxn ang="0">
                  <a:pos x="9" y="102"/>
                </a:cxn>
                <a:cxn ang="0">
                  <a:pos x="17" y="88"/>
                </a:cxn>
                <a:cxn ang="0">
                  <a:pos x="27" y="75"/>
                </a:cxn>
                <a:cxn ang="0">
                  <a:pos x="39" y="62"/>
                </a:cxn>
                <a:cxn ang="0">
                  <a:pos x="50" y="50"/>
                </a:cxn>
                <a:cxn ang="0">
                  <a:pos x="62" y="38"/>
                </a:cxn>
                <a:cxn ang="0">
                  <a:pos x="75" y="28"/>
                </a:cxn>
                <a:cxn ang="0">
                  <a:pos x="88" y="17"/>
                </a:cxn>
                <a:cxn ang="0">
                  <a:pos x="102" y="8"/>
                </a:cxn>
                <a:cxn ang="0">
                  <a:pos x="102" y="8"/>
                </a:cxn>
                <a:cxn ang="0">
                  <a:pos x="103" y="7"/>
                </a:cxn>
                <a:cxn ang="0">
                  <a:pos x="104" y="5"/>
                </a:cxn>
                <a:cxn ang="0">
                  <a:pos x="104" y="4"/>
                </a:cxn>
                <a:cxn ang="0">
                  <a:pos x="103" y="2"/>
                </a:cxn>
                <a:cxn ang="0">
                  <a:pos x="102" y="1"/>
                </a:cxn>
                <a:cxn ang="0">
                  <a:pos x="101" y="0"/>
                </a:cxn>
                <a:cxn ang="0">
                  <a:pos x="99" y="0"/>
                </a:cxn>
                <a:cxn ang="0">
                  <a:pos x="97" y="1"/>
                </a:cxn>
                <a:cxn ang="0">
                  <a:pos x="97" y="1"/>
                </a:cxn>
              </a:cxnLst>
              <a:rect l="0" t="0" r="r" b="b"/>
              <a:pathLst>
                <a:path w="104" h="104">
                  <a:moveTo>
                    <a:pt x="97" y="1"/>
                  </a:moveTo>
                  <a:lnTo>
                    <a:pt x="97" y="1"/>
                  </a:lnTo>
                  <a:lnTo>
                    <a:pt x="82" y="10"/>
                  </a:lnTo>
                  <a:lnTo>
                    <a:pt x="69" y="20"/>
                  </a:lnTo>
                  <a:lnTo>
                    <a:pt x="55" y="32"/>
                  </a:lnTo>
                  <a:lnTo>
                    <a:pt x="43" y="43"/>
                  </a:lnTo>
                  <a:lnTo>
                    <a:pt x="32" y="56"/>
                  </a:lnTo>
                  <a:lnTo>
                    <a:pt x="20" y="69"/>
                  </a:lnTo>
                  <a:lnTo>
                    <a:pt x="10" y="82"/>
                  </a:lnTo>
                  <a:lnTo>
                    <a:pt x="1" y="97"/>
                  </a:lnTo>
                  <a:lnTo>
                    <a:pt x="1" y="97"/>
                  </a:lnTo>
                  <a:lnTo>
                    <a:pt x="0" y="99"/>
                  </a:lnTo>
                  <a:lnTo>
                    <a:pt x="0" y="100"/>
                  </a:lnTo>
                  <a:lnTo>
                    <a:pt x="1" y="102"/>
                  </a:lnTo>
                  <a:lnTo>
                    <a:pt x="2" y="103"/>
                  </a:lnTo>
                  <a:lnTo>
                    <a:pt x="4" y="104"/>
                  </a:lnTo>
                  <a:lnTo>
                    <a:pt x="6" y="104"/>
                  </a:lnTo>
                  <a:lnTo>
                    <a:pt x="7" y="103"/>
                  </a:lnTo>
                  <a:lnTo>
                    <a:pt x="9" y="102"/>
                  </a:lnTo>
                  <a:lnTo>
                    <a:pt x="9" y="102"/>
                  </a:lnTo>
                  <a:lnTo>
                    <a:pt x="17" y="88"/>
                  </a:lnTo>
                  <a:lnTo>
                    <a:pt x="27" y="75"/>
                  </a:lnTo>
                  <a:lnTo>
                    <a:pt x="39" y="62"/>
                  </a:lnTo>
                  <a:lnTo>
                    <a:pt x="50" y="50"/>
                  </a:lnTo>
                  <a:lnTo>
                    <a:pt x="62" y="38"/>
                  </a:lnTo>
                  <a:lnTo>
                    <a:pt x="75" y="28"/>
                  </a:lnTo>
                  <a:lnTo>
                    <a:pt x="88" y="17"/>
                  </a:lnTo>
                  <a:lnTo>
                    <a:pt x="102" y="8"/>
                  </a:lnTo>
                  <a:lnTo>
                    <a:pt x="102" y="8"/>
                  </a:lnTo>
                  <a:lnTo>
                    <a:pt x="103" y="7"/>
                  </a:lnTo>
                  <a:lnTo>
                    <a:pt x="104" y="5"/>
                  </a:lnTo>
                  <a:lnTo>
                    <a:pt x="104" y="4"/>
                  </a:lnTo>
                  <a:lnTo>
                    <a:pt x="103" y="2"/>
                  </a:lnTo>
                  <a:lnTo>
                    <a:pt x="102" y="1"/>
                  </a:lnTo>
                  <a:lnTo>
                    <a:pt x="101" y="0"/>
                  </a:lnTo>
                  <a:lnTo>
                    <a:pt x="99" y="0"/>
                  </a:lnTo>
                  <a:lnTo>
                    <a:pt x="97" y="1"/>
                  </a:lnTo>
                  <a:lnTo>
                    <a:pt x="97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" name="Freeform 988"/>
            <p:cNvSpPr/>
            <p:nvPr/>
          </p:nvSpPr>
          <p:spPr bwMode="auto">
            <a:xfrm>
              <a:off x="4213226" y="2727326"/>
              <a:ext cx="26988" cy="46038"/>
            </a:xfrm>
            <a:custGeom>
              <a:avLst/>
              <a:gdLst/>
              <a:ahLst/>
              <a:cxnLst>
                <a:cxn ang="0">
                  <a:pos x="42" y="3"/>
                </a:cxn>
                <a:cxn ang="0">
                  <a:pos x="42" y="3"/>
                </a:cxn>
                <a:cxn ang="0">
                  <a:pos x="37" y="14"/>
                </a:cxn>
                <a:cxn ang="0">
                  <a:pos x="32" y="24"/>
                </a:cxn>
                <a:cxn ang="0">
                  <a:pos x="21" y="43"/>
                </a:cxn>
                <a:cxn ang="0">
                  <a:pos x="10" y="63"/>
                </a:cxn>
                <a:cxn ang="0">
                  <a:pos x="4" y="73"/>
                </a:cxn>
                <a:cxn ang="0">
                  <a:pos x="0" y="83"/>
                </a:cxn>
                <a:cxn ang="0">
                  <a:pos x="0" y="83"/>
                </a:cxn>
                <a:cxn ang="0">
                  <a:pos x="0" y="85"/>
                </a:cxn>
                <a:cxn ang="0">
                  <a:pos x="1" y="86"/>
                </a:cxn>
                <a:cxn ang="0">
                  <a:pos x="2" y="88"/>
                </a:cxn>
                <a:cxn ang="0">
                  <a:pos x="3" y="88"/>
                </a:cxn>
                <a:cxn ang="0">
                  <a:pos x="5" y="88"/>
                </a:cxn>
                <a:cxn ang="0">
                  <a:pos x="7" y="88"/>
                </a:cxn>
                <a:cxn ang="0">
                  <a:pos x="8" y="87"/>
                </a:cxn>
                <a:cxn ang="0">
                  <a:pos x="10" y="85"/>
                </a:cxn>
                <a:cxn ang="0">
                  <a:pos x="10" y="85"/>
                </a:cxn>
                <a:cxn ang="0">
                  <a:pos x="14" y="75"/>
                </a:cxn>
                <a:cxn ang="0">
                  <a:pos x="19" y="65"/>
                </a:cxn>
                <a:cxn ang="0">
                  <a:pos x="30" y="46"/>
                </a:cxn>
                <a:cxn ang="0">
                  <a:pos x="42" y="26"/>
                </a:cxn>
                <a:cxn ang="0">
                  <a:pos x="47" y="17"/>
                </a:cxn>
                <a:cxn ang="0">
                  <a:pos x="51" y="7"/>
                </a:cxn>
                <a:cxn ang="0">
                  <a:pos x="51" y="7"/>
                </a:cxn>
                <a:cxn ang="0">
                  <a:pos x="51" y="5"/>
                </a:cxn>
                <a:cxn ang="0">
                  <a:pos x="50" y="2"/>
                </a:cxn>
                <a:cxn ang="0">
                  <a:pos x="49" y="1"/>
                </a:cxn>
                <a:cxn ang="0">
                  <a:pos x="48" y="0"/>
                </a:cxn>
                <a:cxn ang="0">
                  <a:pos x="46" y="0"/>
                </a:cxn>
                <a:cxn ang="0">
                  <a:pos x="44" y="0"/>
                </a:cxn>
                <a:cxn ang="0">
                  <a:pos x="43" y="2"/>
                </a:cxn>
                <a:cxn ang="0">
                  <a:pos x="42" y="3"/>
                </a:cxn>
                <a:cxn ang="0">
                  <a:pos x="42" y="3"/>
                </a:cxn>
              </a:cxnLst>
              <a:rect l="0" t="0" r="r" b="b"/>
              <a:pathLst>
                <a:path w="51" h="88">
                  <a:moveTo>
                    <a:pt x="42" y="3"/>
                  </a:moveTo>
                  <a:lnTo>
                    <a:pt x="42" y="3"/>
                  </a:lnTo>
                  <a:lnTo>
                    <a:pt x="37" y="14"/>
                  </a:lnTo>
                  <a:lnTo>
                    <a:pt x="32" y="24"/>
                  </a:lnTo>
                  <a:lnTo>
                    <a:pt x="21" y="43"/>
                  </a:lnTo>
                  <a:lnTo>
                    <a:pt x="10" y="63"/>
                  </a:lnTo>
                  <a:lnTo>
                    <a:pt x="4" y="73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0" y="85"/>
                  </a:lnTo>
                  <a:lnTo>
                    <a:pt x="1" y="86"/>
                  </a:lnTo>
                  <a:lnTo>
                    <a:pt x="2" y="88"/>
                  </a:lnTo>
                  <a:lnTo>
                    <a:pt x="3" y="88"/>
                  </a:lnTo>
                  <a:lnTo>
                    <a:pt x="5" y="88"/>
                  </a:lnTo>
                  <a:lnTo>
                    <a:pt x="7" y="88"/>
                  </a:lnTo>
                  <a:lnTo>
                    <a:pt x="8" y="87"/>
                  </a:lnTo>
                  <a:lnTo>
                    <a:pt x="10" y="85"/>
                  </a:lnTo>
                  <a:lnTo>
                    <a:pt x="10" y="85"/>
                  </a:lnTo>
                  <a:lnTo>
                    <a:pt x="14" y="75"/>
                  </a:lnTo>
                  <a:lnTo>
                    <a:pt x="19" y="65"/>
                  </a:lnTo>
                  <a:lnTo>
                    <a:pt x="30" y="46"/>
                  </a:lnTo>
                  <a:lnTo>
                    <a:pt x="42" y="26"/>
                  </a:lnTo>
                  <a:lnTo>
                    <a:pt x="47" y="17"/>
                  </a:lnTo>
                  <a:lnTo>
                    <a:pt x="51" y="7"/>
                  </a:lnTo>
                  <a:lnTo>
                    <a:pt x="51" y="7"/>
                  </a:lnTo>
                  <a:lnTo>
                    <a:pt x="51" y="5"/>
                  </a:lnTo>
                  <a:lnTo>
                    <a:pt x="50" y="2"/>
                  </a:lnTo>
                  <a:lnTo>
                    <a:pt x="49" y="1"/>
                  </a:lnTo>
                  <a:lnTo>
                    <a:pt x="48" y="0"/>
                  </a:lnTo>
                  <a:lnTo>
                    <a:pt x="46" y="0"/>
                  </a:lnTo>
                  <a:lnTo>
                    <a:pt x="44" y="0"/>
                  </a:lnTo>
                  <a:lnTo>
                    <a:pt x="43" y="2"/>
                  </a:lnTo>
                  <a:lnTo>
                    <a:pt x="42" y="3"/>
                  </a:lnTo>
                  <a:lnTo>
                    <a:pt x="42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" name="Freeform 989"/>
            <p:cNvSpPr/>
            <p:nvPr/>
          </p:nvSpPr>
          <p:spPr bwMode="auto">
            <a:xfrm>
              <a:off x="4268788" y="2722563"/>
              <a:ext cx="44450" cy="61913"/>
            </a:xfrm>
            <a:custGeom>
              <a:avLst/>
              <a:gdLst/>
              <a:ahLst/>
              <a:cxnLst>
                <a:cxn ang="0">
                  <a:pos x="74" y="1"/>
                </a:cxn>
                <a:cxn ang="0">
                  <a:pos x="74" y="1"/>
                </a:cxn>
                <a:cxn ang="0">
                  <a:pos x="51" y="23"/>
                </a:cxn>
                <a:cxn ang="0">
                  <a:pos x="40" y="35"/>
                </a:cxn>
                <a:cxn ang="0">
                  <a:pos x="30" y="48"/>
                </a:cxn>
                <a:cxn ang="0">
                  <a:pos x="30" y="48"/>
                </a:cxn>
                <a:cxn ang="0">
                  <a:pos x="21" y="62"/>
                </a:cxn>
                <a:cxn ang="0">
                  <a:pos x="13" y="78"/>
                </a:cxn>
                <a:cxn ang="0">
                  <a:pos x="6" y="94"/>
                </a:cxn>
                <a:cxn ang="0">
                  <a:pos x="0" y="111"/>
                </a:cxn>
                <a:cxn ang="0">
                  <a:pos x="0" y="111"/>
                </a:cxn>
                <a:cxn ang="0">
                  <a:pos x="0" y="113"/>
                </a:cxn>
                <a:cxn ang="0">
                  <a:pos x="0" y="115"/>
                </a:cxn>
                <a:cxn ang="0">
                  <a:pos x="2" y="116"/>
                </a:cxn>
                <a:cxn ang="0">
                  <a:pos x="3" y="117"/>
                </a:cxn>
                <a:cxn ang="0">
                  <a:pos x="5" y="117"/>
                </a:cxn>
                <a:cxn ang="0">
                  <a:pos x="7" y="116"/>
                </a:cxn>
                <a:cxn ang="0">
                  <a:pos x="8" y="115"/>
                </a:cxn>
                <a:cxn ang="0">
                  <a:pos x="9" y="114"/>
                </a:cxn>
                <a:cxn ang="0">
                  <a:pos x="9" y="114"/>
                </a:cxn>
                <a:cxn ang="0">
                  <a:pos x="15" y="96"/>
                </a:cxn>
                <a:cxn ang="0">
                  <a:pos x="23" y="79"/>
                </a:cxn>
                <a:cxn ang="0">
                  <a:pos x="31" y="62"/>
                </a:cxn>
                <a:cxn ang="0">
                  <a:pos x="36" y="55"/>
                </a:cxn>
                <a:cxn ang="0">
                  <a:pos x="41" y="48"/>
                </a:cxn>
                <a:cxn ang="0">
                  <a:pos x="41" y="48"/>
                </a:cxn>
                <a:cxn ang="0">
                  <a:pos x="51" y="37"/>
                </a:cxn>
                <a:cxn ang="0">
                  <a:pos x="61" y="27"/>
                </a:cxn>
                <a:cxn ang="0">
                  <a:pos x="81" y="8"/>
                </a:cxn>
                <a:cxn ang="0">
                  <a:pos x="81" y="8"/>
                </a:cxn>
                <a:cxn ang="0">
                  <a:pos x="82" y="6"/>
                </a:cxn>
                <a:cxn ang="0">
                  <a:pos x="83" y="4"/>
                </a:cxn>
                <a:cxn ang="0">
                  <a:pos x="82" y="3"/>
                </a:cxn>
                <a:cxn ang="0">
                  <a:pos x="81" y="1"/>
                </a:cxn>
                <a:cxn ang="0">
                  <a:pos x="80" y="0"/>
                </a:cxn>
                <a:cxn ang="0">
                  <a:pos x="78" y="0"/>
                </a:cxn>
                <a:cxn ang="0">
                  <a:pos x="76" y="0"/>
                </a:cxn>
                <a:cxn ang="0">
                  <a:pos x="74" y="1"/>
                </a:cxn>
                <a:cxn ang="0">
                  <a:pos x="74" y="1"/>
                </a:cxn>
              </a:cxnLst>
              <a:rect l="0" t="0" r="r" b="b"/>
              <a:pathLst>
                <a:path w="83" h="117">
                  <a:moveTo>
                    <a:pt x="74" y="1"/>
                  </a:moveTo>
                  <a:lnTo>
                    <a:pt x="74" y="1"/>
                  </a:lnTo>
                  <a:lnTo>
                    <a:pt x="51" y="23"/>
                  </a:lnTo>
                  <a:lnTo>
                    <a:pt x="40" y="35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21" y="62"/>
                  </a:lnTo>
                  <a:lnTo>
                    <a:pt x="13" y="78"/>
                  </a:lnTo>
                  <a:lnTo>
                    <a:pt x="6" y="94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13"/>
                  </a:lnTo>
                  <a:lnTo>
                    <a:pt x="0" y="115"/>
                  </a:lnTo>
                  <a:lnTo>
                    <a:pt x="2" y="116"/>
                  </a:lnTo>
                  <a:lnTo>
                    <a:pt x="3" y="117"/>
                  </a:lnTo>
                  <a:lnTo>
                    <a:pt x="5" y="117"/>
                  </a:lnTo>
                  <a:lnTo>
                    <a:pt x="7" y="116"/>
                  </a:lnTo>
                  <a:lnTo>
                    <a:pt x="8" y="115"/>
                  </a:lnTo>
                  <a:lnTo>
                    <a:pt x="9" y="114"/>
                  </a:lnTo>
                  <a:lnTo>
                    <a:pt x="9" y="114"/>
                  </a:lnTo>
                  <a:lnTo>
                    <a:pt x="15" y="96"/>
                  </a:lnTo>
                  <a:lnTo>
                    <a:pt x="23" y="79"/>
                  </a:lnTo>
                  <a:lnTo>
                    <a:pt x="31" y="62"/>
                  </a:lnTo>
                  <a:lnTo>
                    <a:pt x="36" y="55"/>
                  </a:lnTo>
                  <a:lnTo>
                    <a:pt x="41" y="48"/>
                  </a:lnTo>
                  <a:lnTo>
                    <a:pt x="41" y="48"/>
                  </a:lnTo>
                  <a:lnTo>
                    <a:pt x="51" y="37"/>
                  </a:lnTo>
                  <a:lnTo>
                    <a:pt x="61" y="27"/>
                  </a:lnTo>
                  <a:lnTo>
                    <a:pt x="81" y="8"/>
                  </a:lnTo>
                  <a:lnTo>
                    <a:pt x="81" y="8"/>
                  </a:lnTo>
                  <a:lnTo>
                    <a:pt x="82" y="6"/>
                  </a:lnTo>
                  <a:lnTo>
                    <a:pt x="83" y="4"/>
                  </a:lnTo>
                  <a:lnTo>
                    <a:pt x="82" y="3"/>
                  </a:lnTo>
                  <a:lnTo>
                    <a:pt x="81" y="1"/>
                  </a:lnTo>
                  <a:lnTo>
                    <a:pt x="80" y="0"/>
                  </a:lnTo>
                  <a:lnTo>
                    <a:pt x="78" y="0"/>
                  </a:lnTo>
                  <a:lnTo>
                    <a:pt x="76" y="0"/>
                  </a:lnTo>
                  <a:lnTo>
                    <a:pt x="74" y="1"/>
                  </a:lnTo>
                  <a:lnTo>
                    <a:pt x="74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" name="Freeform 990"/>
            <p:cNvSpPr/>
            <p:nvPr/>
          </p:nvSpPr>
          <p:spPr bwMode="auto">
            <a:xfrm>
              <a:off x="4346576" y="2727326"/>
              <a:ext cx="36513" cy="47625"/>
            </a:xfrm>
            <a:custGeom>
              <a:avLst/>
              <a:gdLst/>
              <a:ahLst/>
              <a:cxnLst>
                <a:cxn ang="0">
                  <a:pos x="61" y="2"/>
                </a:cxn>
                <a:cxn ang="0">
                  <a:pos x="61" y="2"/>
                </a:cxn>
                <a:cxn ang="0">
                  <a:pos x="57" y="9"/>
                </a:cxn>
                <a:cxn ang="0">
                  <a:pos x="52" y="15"/>
                </a:cxn>
                <a:cxn ang="0">
                  <a:pos x="42" y="26"/>
                </a:cxn>
                <a:cxn ang="0">
                  <a:pos x="32" y="37"/>
                </a:cxn>
                <a:cxn ang="0">
                  <a:pos x="23" y="48"/>
                </a:cxn>
                <a:cxn ang="0">
                  <a:pos x="23" y="48"/>
                </a:cxn>
                <a:cxn ang="0">
                  <a:pos x="16" y="59"/>
                </a:cxn>
                <a:cxn ang="0">
                  <a:pos x="12" y="66"/>
                </a:cxn>
                <a:cxn ang="0">
                  <a:pos x="8" y="70"/>
                </a:cxn>
                <a:cxn ang="0">
                  <a:pos x="8" y="70"/>
                </a:cxn>
                <a:cxn ang="0">
                  <a:pos x="3" y="76"/>
                </a:cxn>
                <a:cxn ang="0">
                  <a:pos x="1" y="79"/>
                </a:cxn>
                <a:cxn ang="0">
                  <a:pos x="0" y="83"/>
                </a:cxn>
                <a:cxn ang="0">
                  <a:pos x="0" y="83"/>
                </a:cxn>
                <a:cxn ang="0">
                  <a:pos x="0" y="85"/>
                </a:cxn>
                <a:cxn ang="0">
                  <a:pos x="1" y="86"/>
                </a:cxn>
                <a:cxn ang="0">
                  <a:pos x="2" y="88"/>
                </a:cxn>
                <a:cxn ang="0">
                  <a:pos x="4" y="88"/>
                </a:cxn>
                <a:cxn ang="0">
                  <a:pos x="5" y="89"/>
                </a:cxn>
                <a:cxn ang="0">
                  <a:pos x="7" y="88"/>
                </a:cxn>
                <a:cxn ang="0">
                  <a:pos x="8" y="87"/>
                </a:cxn>
                <a:cxn ang="0">
                  <a:pos x="9" y="85"/>
                </a:cxn>
                <a:cxn ang="0">
                  <a:pos x="9" y="85"/>
                </a:cxn>
                <a:cxn ang="0">
                  <a:pos x="11" y="81"/>
                </a:cxn>
                <a:cxn ang="0">
                  <a:pos x="13" y="79"/>
                </a:cxn>
                <a:cxn ang="0">
                  <a:pos x="17" y="76"/>
                </a:cxn>
                <a:cxn ang="0">
                  <a:pos x="19" y="73"/>
                </a:cxn>
                <a:cxn ang="0">
                  <a:pos x="19" y="73"/>
                </a:cxn>
                <a:cxn ang="0">
                  <a:pos x="22" y="67"/>
                </a:cxn>
                <a:cxn ang="0">
                  <a:pos x="26" y="60"/>
                </a:cxn>
                <a:cxn ang="0">
                  <a:pos x="34" y="49"/>
                </a:cxn>
                <a:cxn ang="0">
                  <a:pos x="34" y="49"/>
                </a:cxn>
                <a:cxn ang="0">
                  <a:pos x="42" y="38"/>
                </a:cxn>
                <a:cxn ang="0">
                  <a:pos x="52" y="28"/>
                </a:cxn>
                <a:cxn ang="0">
                  <a:pos x="61" y="18"/>
                </a:cxn>
                <a:cxn ang="0">
                  <a:pos x="65" y="13"/>
                </a:cxn>
                <a:cxn ang="0">
                  <a:pos x="68" y="8"/>
                </a:cxn>
                <a:cxn ang="0">
                  <a:pos x="68" y="8"/>
                </a:cxn>
                <a:cxn ang="0">
                  <a:pos x="69" y="6"/>
                </a:cxn>
                <a:cxn ang="0">
                  <a:pos x="69" y="3"/>
                </a:cxn>
                <a:cxn ang="0">
                  <a:pos x="68" y="2"/>
                </a:cxn>
                <a:cxn ang="0">
                  <a:pos x="67" y="1"/>
                </a:cxn>
                <a:cxn ang="0">
                  <a:pos x="65" y="0"/>
                </a:cxn>
                <a:cxn ang="0">
                  <a:pos x="63" y="0"/>
                </a:cxn>
                <a:cxn ang="0">
                  <a:pos x="62" y="1"/>
                </a:cxn>
                <a:cxn ang="0">
                  <a:pos x="61" y="2"/>
                </a:cxn>
                <a:cxn ang="0">
                  <a:pos x="61" y="2"/>
                </a:cxn>
              </a:cxnLst>
              <a:rect l="0" t="0" r="r" b="b"/>
              <a:pathLst>
                <a:path w="69" h="89">
                  <a:moveTo>
                    <a:pt x="61" y="2"/>
                  </a:moveTo>
                  <a:lnTo>
                    <a:pt x="61" y="2"/>
                  </a:lnTo>
                  <a:lnTo>
                    <a:pt x="57" y="9"/>
                  </a:lnTo>
                  <a:lnTo>
                    <a:pt x="52" y="15"/>
                  </a:lnTo>
                  <a:lnTo>
                    <a:pt x="42" y="26"/>
                  </a:lnTo>
                  <a:lnTo>
                    <a:pt x="32" y="37"/>
                  </a:lnTo>
                  <a:lnTo>
                    <a:pt x="23" y="48"/>
                  </a:lnTo>
                  <a:lnTo>
                    <a:pt x="23" y="48"/>
                  </a:lnTo>
                  <a:lnTo>
                    <a:pt x="16" y="59"/>
                  </a:lnTo>
                  <a:lnTo>
                    <a:pt x="12" y="66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3" y="76"/>
                  </a:lnTo>
                  <a:lnTo>
                    <a:pt x="1" y="79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0" y="85"/>
                  </a:lnTo>
                  <a:lnTo>
                    <a:pt x="1" y="86"/>
                  </a:lnTo>
                  <a:lnTo>
                    <a:pt x="2" y="88"/>
                  </a:lnTo>
                  <a:lnTo>
                    <a:pt x="4" y="88"/>
                  </a:lnTo>
                  <a:lnTo>
                    <a:pt x="5" y="89"/>
                  </a:lnTo>
                  <a:lnTo>
                    <a:pt x="7" y="88"/>
                  </a:lnTo>
                  <a:lnTo>
                    <a:pt x="8" y="87"/>
                  </a:lnTo>
                  <a:lnTo>
                    <a:pt x="9" y="85"/>
                  </a:lnTo>
                  <a:lnTo>
                    <a:pt x="9" y="85"/>
                  </a:lnTo>
                  <a:lnTo>
                    <a:pt x="11" y="81"/>
                  </a:lnTo>
                  <a:lnTo>
                    <a:pt x="13" y="79"/>
                  </a:lnTo>
                  <a:lnTo>
                    <a:pt x="17" y="76"/>
                  </a:lnTo>
                  <a:lnTo>
                    <a:pt x="19" y="73"/>
                  </a:lnTo>
                  <a:lnTo>
                    <a:pt x="19" y="73"/>
                  </a:lnTo>
                  <a:lnTo>
                    <a:pt x="22" y="67"/>
                  </a:lnTo>
                  <a:lnTo>
                    <a:pt x="26" y="60"/>
                  </a:lnTo>
                  <a:lnTo>
                    <a:pt x="34" y="49"/>
                  </a:lnTo>
                  <a:lnTo>
                    <a:pt x="34" y="49"/>
                  </a:lnTo>
                  <a:lnTo>
                    <a:pt x="42" y="38"/>
                  </a:lnTo>
                  <a:lnTo>
                    <a:pt x="52" y="28"/>
                  </a:lnTo>
                  <a:lnTo>
                    <a:pt x="61" y="18"/>
                  </a:lnTo>
                  <a:lnTo>
                    <a:pt x="65" y="13"/>
                  </a:lnTo>
                  <a:lnTo>
                    <a:pt x="68" y="8"/>
                  </a:lnTo>
                  <a:lnTo>
                    <a:pt x="68" y="8"/>
                  </a:lnTo>
                  <a:lnTo>
                    <a:pt x="69" y="6"/>
                  </a:lnTo>
                  <a:lnTo>
                    <a:pt x="69" y="3"/>
                  </a:lnTo>
                  <a:lnTo>
                    <a:pt x="68" y="2"/>
                  </a:lnTo>
                  <a:lnTo>
                    <a:pt x="67" y="1"/>
                  </a:lnTo>
                  <a:lnTo>
                    <a:pt x="65" y="0"/>
                  </a:lnTo>
                  <a:lnTo>
                    <a:pt x="63" y="0"/>
                  </a:lnTo>
                  <a:lnTo>
                    <a:pt x="62" y="1"/>
                  </a:lnTo>
                  <a:lnTo>
                    <a:pt x="61" y="2"/>
                  </a:lnTo>
                  <a:lnTo>
                    <a:pt x="61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" name="Freeform 991"/>
            <p:cNvSpPr/>
            <p:nvPr/>
          </p:nvSpPr>
          <p:spPr bwMode="auto">
            <a:xfrm>
              <a:off x="4402138" y="2727326"/>
              <a:ext cx="28575" cy="49213"/>
            </a:xfrm>
            <a:custGeom>
              <a:avLst/>
              <a:gdLst/>
              <a:ahLst/>
              <a:cxnLst>
                <a:cxn ang="0">
                  <a:pos x="44" y="6"/>
                </a:cxn>
                <a:cxn ang="0">
                  <a:pos x="44" y="6"/>
                </a:cxn>
                <a:cxn ang="0">
                  <a:pos x="43" y="10"/>
                </a:cxn>
                <a:cxn ang="0">
                  <a:pos x="42" y="12"/>
                </a:cxn>
                <a:cxn ang="0">
                  <a:pos x="41" y="14"/>
                </a:cxn>
                <a:cxn ang="0">
                  <a:pos x="40" y="15"/>
                </a:cxn>
                <a:cxn ang="0">
                  <a:pos x="37" y="17"/>
                </a:cxn>
                <a:cxn ang="0">
                  <a:pos x="36" y="18"/>
                </a:cxn>
                <a:cxn ang="0">
                  <a:pos x="35" y="20"/>
                </a:cxn>
                <a:cxn ang="0">
                  <a:pos x="35" y="20"/>
                </a:cxn>
                <a:cxn ang="0">
                  <a:pos x="31" y="25"/>
                </a:cxn>
                <a:cxn ang="0">
                  <a:pos x="27" y="30"/>
                </a:cxn>
                <a:cxn ang="0">
                  <a:pos x="22" y="36"/>
                </a:cxn>
                <a:cxn ang="0">
                  <a:pos x="19" y="41"/>
                </a:cxn>
                <a:cxn ang="0">
                  <a:pos x="19" y="41"/>
                </a:cxn>
                <a:cxn ang="0">
                  <a:pos x="14" y="52"/>
                </a:cxn>
                <a:cxn ang="0">
                  <a:pos x="10" y="64"/>
                </a:cxn>
                <a:cxn ang="0">
                  <a:pos x="6" y="75"/>
                </a:cxn>
                <a:cxn ang="0">
                  <a:pos x="0" y="85"/>
                </a:cxn>
                <a:cxn ang="0">
                  <a:pos x="0" y="85"/>
                </a:cxn>
                <a:cxn ang="0">
                  <a:pos x="0" y="87"/>
                </a:cxn>
                <a:cxn ang="0">
                  <a:pos x="0" y="88"/>
                </a:cxn>
                <a:cxn ang="0">
                  <a:pos x="1" y="91"/>
                </a:cxn>
                <a:cxn ang="0">
                  <a:pos x="2" y="92"/>
                </a:cxn>
                <a:cxn ang="0">
                  <a:pos x="4" y="92"/>
                </a:cxn>
                <a:cxn ang="0">
                  <a:pos x="5" y="92"/>
                </a:cxn>
                <a:cxn ang="0">
                  <a:pos x="7" y="92"/>
                </a:cxn>
                <a:cxn ang="0">
                  <a:pos x="8" y="89"/>
                </a:cxn>
                <a:cxn ang="0">
                  <a:pos x="8" y="89"/>
                </a:cxn>
                <a:cxn ang="0">
                  <a:pos x="12" y="83"/>
                </a:cxn>
                <a:cxn ang="0">
                  <a:pos x="15" y="77"/>
                </a:cxn>
                <a:cxn ang="0">
                  <a:pos x="21" y="63"/>
                </a:cxn>
                <a:cxn ang="0">
                  <a:pos x="28" y="49"/>
                </a:cxn>
                <a:cxn ang="0">
                  <a:pos x="31" y="43"/>
                </a:cxn>
                <a:cxn ang="0">
                  <a:pos x="36" y="37"/>
                </a:cxn>
                <a:cxn ang="0">
                  <a:pos x="36" y="37"/>
                </a:cxn>
                <a:cxn ang="0">
                  <a:pos x="41" y="29"/>
                </a:cxn>
                <a:cxn ang="0">
                  <a:pos x="47" y="22"/>
                </a:cxn>
                <a:cxn ang="0">
                  <a:pos x="51" y="14"/>
                </a:cxn>
                <a:cxn ang="0">
                  <a:pos x="53" y="10"/>
                </a:cxn>
                <a:cxn ang="0">
                  <a:pos x="54" y="6"/>
                </a:cxn>
                <a:cxn ang="0">
                  <a:pos x="54" y="6"/>
                </a:cxn>
                <a:cxn ang="0">
                  <a:pos x="54" y="3"/>
                </a:cxn>
                <a:cxn ang="0">
                  <a:pos x="53" y="1"/>
                </a:cxn>
                <a:cxn ang="0">
                  <a:pos x="50" y="0"/>
                </a:cxn>
                <a:cxn ang="0">
                  <a:pos x="49" y="0"/>
                </a:cxn>
                <a:cxn ang="0">
                  <a:pos x="45" y="1"/>
                </a:cxn>
                <a:cxn ang="0">
                  <a:pos x="44" y="3"/>
                </a:cxn>
                <a:cxn ang="0">
                  <a:pos x="44" y="6"/>
                </a:cxn>
                <a:cxn ang="0">
                  <a:pos x="44" y="6"/>
                </a:cxn>
              </a:cxnLst>
              <a:rect l="0" t="0" r="r" b="b"/>
              <a:pathLst>
                <a:path w="54" h="92">
                  <a:moveTo>
                    <a:pt x="44" y="6"/>
                  </a:moveTo>
                  <a:lnTo>
                    <a:pt x="44" y="6"/>
                  </a:lnTo>
                  <a:lnTo>
                    <a:pt x="43" y="10"/>
                  </a:lnTo>
                  <a:lnTo>
                    <a:pt x="42" y="12"/>
                  </a:lnTo>
                  <a:lnTo>
                    <a:pt x="41" y="14"/>
                  </a:lnTo>
                  <a:lnTo>
                    <a:pt x="40" y="15"/>
                  </a:lnTo>
                  <a:lnTo>
                    <a:pt x="37" y="17"/>
                  </a:lnTo>
                  <a:lnTo>
                    <a:pt x="36" y="18"/>
                  </a:lnTo>
                  <a:lnTo>
                    <a:pt x="35" y="20"/>
                  </a:lnTo>
                  <a:lnTo>
                    <a:pt x="35" y="20"/>
                  </a:lnTo>
                  <a:lnTo>
                    <a:pt x="31" y="25"/>
                  </a:lnTo>
                  <a:lnTo>
                    <a:pt x="27" y="30"/>
                  </a:lnTo>
                  <a:lnTo>
                    <a:pt x="22" y="36"/>
                  </a:lnTo>
                  <a:lnTo>
                    <a:pt x="19" y="41"/>
                  </a:lnTo>
                  <a:lnTo>
                    <a:pt x="19" y="41"/>
                  </a:lnTo>
                  <a:lnTo>
                    <a:pt x="14" y="52"/>
                  </a:lnTo>
                  <a:lnTo>
                    <a:pt x="10" y="64"/>
                  </a:lnTo>
                  <a:lnTo>
                    <a:pt x="6" y="75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87"/>
                  </a:lnTo>
                  <a:lnTo>
                    <a:pt x="0" y="88"/>
                  </a:lnTo>
                  <a:lnTo>
                    <a:pt x="1" y="91"/>
                  </a:lnTo>
                  <a:lnTo>
                    <a:pt x="2" y="92"/>
                  </a:lnTo>
                  <a:lnTo>
                    <a:pt x="4" y="92"/>
                  </a:lnTo>
                  <a:lnTo>
                    <a:pt x="5" y="92"/>
                  </a:lnTo>
                  <a:lnTo>
                    <a:pt x="7" y="92"/>
                  </a:lnTo>
                  <a:lnTo>
                    <a:pt x="8" y="89"/>
                  </a:lnTo>
                  <a:lnTo>
                    <a:pt x="8" y="89"/>
                  </a:lnTo>
                  <a:lnTo>
                    <a:pt x="12" y="83"/>
                  </a:lnTo>
                  <a:lnTo>
                    <a:pt x="15" y="77"/>
                  </a:lnTo>
                  <a:lnTo>
                    <a:pt x="21" y="63"/>
                  </a:lnTo>
                  <a:lnTo>
                    <a:pt x="28" y="49"/>
                  </a:lnTo>
                  <a:lnTo>
                    <a:pt x="31" y="43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1" y="29"/>
                  </a:lnTo>
                  <a:lnTo>
                    <a:pt x="47" y="22"/>
                  </a:lnTo>
                  <a:lnTo>
                    <a:pt x="51" y="14"/>
                  </a:lnTo>
                  <a:lnTo>
                    <a:pt x="53" y="10"/>
                  </a:lnTo>
                  <a:lnTo>
                    <a:pt x="54" y="6"/>
                  </a:lnTo>
                  <a:lnTo>
                    <a:pt x="54" y="6"/>
                  </a:lnTo>
                  <a:lnTo>
                    <a:pt x="54" y="3"/>
                  </a:lnTo>
                  <a:lnTo>
                    <a:pt x="53" y="1"/>
                  </a:lnTo>
                  <a:lnTo>
                    <a:pt x="50" y="0"/>
                  </a:lnTo>
                  <a:lnTo>
                    <a:pt x="49" y="0"/>
                  </a:lnTo>
                  <a:lnTo>
                    <a:pt x="45" y="1"/>
                  </a:lnTo>
                  <a:lnTo>
                    <a:pt x="44" y="3"/>
                  </a:lnTo>
                  <a:lnTo>
                    <a:pt x="44" y="6"/>
                  </a:lnTo>
                  <a:lnTo>
                    <a:pt x="44" y="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" name="Freeform 992"/>
            <p:cNvSpPr/>
            <p:nvPr/>
          </p:nvSpPr>
          <p:spPr bwMode="auto">
            <a:xfrm>
              <a:off x="4464051" y="2733676"/>
              <a:ext cx="26988" cy="36513"/>
            </a:xfrm>
            <a:custGeom>
              <a:avLst/>
              <a:gdLst/>
              <a:ahLst/>
              <a:cxnLst>
                <a:cxn ang="0">
                  <a:pos x="41" y="2"/>
                </a:cxn>
                <a:cxn ang="0">
                  <a:pos x="41" y="2"/>
                </a:cxn>
                <a:cxn ang="0">
                  <a:pos x="37" y="10"/>
                </a:cxn>
                <a:cxn ang="0">
                  <a:pos x="32" y="18"/>
                </a:cxn>
                <a:cxn ang="0">
                  <a:pos x="21" y="33"/>
                </a:cxn>
                <a:cxn ang="0">
                  <a:pos x="21" y="33"/>
                </a:cxn>
                <a:cxn ang="0">
                  <a:pos x="10" y="48"/>
                </a:cxn>
                <a:cxn ang="0">
                  <a:pos x="1" y="65"/>
                </a:cxn>
                <a:cxn ang="0">
                  <a:pos x="1" y="65"/>
                </a:cxn>
                <a:cxn ang="0">
                  <a:pos x="0" y="66"/>
                </a:cxn>
                <a:cxn ang="0">
                  <a:pos x="0" y="68"/>
                </a:cxn>
                <a:cxn ang="0">
                  <a:pos x="1" y="70"/>
                </a:cxn>
                <a:cxn ang="0">
                  <a:pos x="3" y="71"/>
                </a:cxn>
                <a:cxn ang="0">
                  <a:pos x="4" y="71"/>
                </a:cxn>
                <a:cxn ang="0">
                  <a:pos x="6" y="71"/>
                </a:cxn>
                <a:cxn ang="0">
                  <a:pos x="7" y="71"/>
                </a:cxn>
                <a:cxn ang="0">
                  <a:pos x="9" y="69"/>
                </a:cxn>
                <a:cxn ang="0">
                  <a:pos x="9" y="69"/>
                </a:cxn>
                <a:cxn ang="0">
                  <a:pos x="18" y="54"/>
                </a:cxn>
                <a:cxn ang="0">
                  <a:pos x="29" y="37"/>
                </a:cxn>
                <a:cxn ang="0">
                  <a:pos x="29" y="37"/>
                </a:cxn>
                <a:cxn ang="0">
                  <a:pos x="40" y="21"/>
                </a:cxn>
                <a:cxn ang="0">
                  <a:pos x="46" y="13"/>
                </a:cxn>
                <a:cxn ang="0">
                  <a:pos x="51" y="5"/>
                </a:cxn>
                <a:cxn ang="0">
                  <a:pos x="51" y="5"/>
                </a:cxn>
                <a:cxn ang="0">
                  <a:pos x="51" y="3"/>
                </a:cxn>
                <a:cxn ang="0">
                  <a:pos x="51" y="1"/>
                </a:cxn>
                <a:cxn ang="0">
                  <a:pos x="50" y="0"/>
                </a:cxn>
                <a:cxn ang="0">
                  <a:pos x="47" y="0"/>
                </a:cxn>
                <a:cxn ang="0">
                  <a:pos x="44" y="0"/>
                </a:cxn>
                <a:cxn ang="0">
                  <a:pos x="42" y="1"/>
                </a:cxn>
                <a:cxn ang="0">
                  <a:pos x="41" y="2"/>
                </a:cxn>
                <a:cxn ang="0">
                  <a:pos x="41" y="2"/>
                </a:cxn>
              </a:cxnLst>
              <a:rect l="0" t="0" r="r" b="b"/>
              <a:pathLst>
                <a:path w="51" h="71">
                  <a:moveTo>
                    <a:pt x="41" y="2"/>
                  </a:moveTo>
                  <a:lnTo>
                    <a:pt x="41" y="2"/>
                  </a:lnTo>
                  <a:lnTo>
                    <a:pt x="37" y="10"/>
                  </a:lnTo>
                  <a:lnTo>
                    <a:pt x="32" y="18"/>
                  </a:lnTo>
                  <a:lnTo>
                    <a:pt x="21" y="33"/>
                  </a:lnTo>
                  <a:lnTo>
                    <a:pt x="21" y="33"/>
                  </a:lnTo>
                  <a:lnTo>
                    <a:pt x="10" y="48"/>
                  </a:lnTo>
                  <a:lnTo>
                    <a:pt x="1" y="65"/>
                  </a:lnTo>
                  <a:lnTo>
                    <a:pt x="1" y="65"/>
                  </a:lnTo>
                  <a:lnTo>
                    <a:pt x="0" y="66"/>
                  </a:lnTo>
                  <a:lnTo>
                    <a:pt x="0" y="68"/>
                  </a:lnTo>
                  <a:lnTo>
                    <a:pt x="1" y="70"/>
                  </a:lnTo>
                  <a:lnTo>
                    <a:pt x="3" y="71"/>
                  </a:lnTo>
                  <a:lnTo>
                    <a:pt x="4" y="71"/>
                  </a:lnTo>
                  <a:lnTo>
                    <a:pt x="6" y="71"/>
                  </a:lnTo>
                  <a:lnTo>
                    <a:pt x="7" y="71"/>
                  </a:lnTo>
                  <a:lnTo>
                    <a:pt x="9" y="69"/>
                  </a:lnTo>
                  <a:lnTo>
                    <a:pt x="9" y="69"/>
                  </a:lnTo>
                  <a:lnTo>
                    <a:pt x="18" y="54"/>
                  </a:lnTo>
                  <a:lnTo>
                    <a:pt x="29" y="37"/>
                  </a:lnTo>
                  <a:lnTo>
                    <a:pt x="29" y="37"/>
                  </a:lnTo>
                  <a:lnTo>
                    <a:pt x="40" y="21"/>
                  </a:lnTo>
                  <a:lnTo>
                    <a:pt x="46" y="13"/>
                  </a:lnTo>
                  <a:lnTo>
                    <a:pt x="51" y="5"/>
                  </a:lnTo>
                  <a:lnTo>
                    <a:pt x="51" y="5"/>
                  </a:lnTo>
                  <a:lnTo>
                    <a:pt x="51" y="3"/>
                  </a:lnTo>
                  <a:lnTo>
                    <a:pt x="51" y="1"/>
                  </a:lnTo>
                  <a:lnTo>
                    <a:pt x="50" y="0"/>
                  </a:lnTo>
                  <a:lnTo>
                    <a:pt x="47" y="0"/>
                  </a:lnTo>
                  <a:lnTo>
                    <a:pt x="44" y="0"/>
                  </a:lnTo>
                  <a:lnTo>
                    <a:pt x="42" y="1"/>
                  </a:lnTo>
                  <a:lnTo>
                    <a:pt x="41" y="2"/>
                  </a:lnTo>
                  <a:lnTo>
                    <a:pt x="41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" name="Freeform 993"/>
            <p:cNvSpPr/>
            <p:nvPr/>
          </p:nvSpPr>
          <p:spPr bwMode="auto">
            <a:xfrm>
              <a:off x="4532313" y="2736851"/>
              <a:ext cx="30163" cy="42863"/>
            </a:xfrm>
            <a:custGeom>
              <a:avLst/>
              <a:gdLst/>
              <a:ahLst/>
              <a:cxnLst>
                <a:cxn ang="0">
                  <a:pos x="49" y="3"/>
                </a:cxn>
                <a:cxn ang="0">
                  <a:pos x="49" y="3"/>
                </a:cxn>
                <a:cxn ang="0">
                  <a:pos x="43" y="13"/>
                </a:cxn>
                <a:cxn ang="0">
                  <a:pos x="37" y="24"/>
                </a:cxn>
                <a:cxn ang="0">
                  <a:pos x="29" y="34"/>
                </a:cxn>
                <a:cxn ang="0">
                  <a:pos x="22" y="43"/>
                </a:cxn>
                <a:cxn ang="0">
                  <a:pos x="22" y="43"/>
                </a:cxn>
                <a:cxn ang="0">
                  <a:pos x="15" y="50"/>
                </a:cxn>
                <a:cxn ang="0">
                  <a:pos x="10" y="57"/>
                </a:cxn>
                <a:cxn ang="0">
                  <a:pos x="4" y="65"/>
                </a:cxn>
                <a:cxn ang="0">
                  <a:pos x="1" y="74"/>
                </a:cxn>
                <a:cxn ang="0">
                  <a:pos x="1" y="74"/>
                </a:cxn>
                <a:cxn ang="0">
                  <a:pos x="0" y="76"/>
                </a:cxn>
                <a:cxn ang="0">
                  <a:pos x="1" y="78"/>
                </a:cxn>
                <a:cxn ang="0">
                  <a:pos x="2" y="79"/>
                </a:cxn>
                <a:cxn ang="0">
                  <a:pos x="4" y="79"/>
                </a:cxn>
                <a:cxn ang="0">
                  <a:pos x="6" y="80"/>
                </a:cxn>
                <a:cxn ang="0">
                  <a:pos x="8" y="79"/>
                </a:cxn>
                <a:cxn ang="0">
                  <a:pos x="9" y="78"/>
                </a:cxn>
                <a:cxn ang="0">
                  <a:pos x="10" y="76"/>
                </a:cxn>
                <a:cxn ang="0">
                  <a:pos x="10" y="76"/>
                </a:cxn>
                <a:cxn ang="0">
                  <a:pos x="13" y="70"/>
                </a:cxn>
                <a:cxn ang="0">
                  <a:pos x="15" y="65"/>
                </a:cxn>
                <a:cxn ang="0">
                  <a:pos x="22" y="56"/>
                </a:cxn>
                <a:cxn ang="0">
                  <a:pos x="22" y="56"/>
                </a:cxn>
                <a:cxn ang="0">
                  <a:pos x="29" y="50"/>
                </a:cxn>
                <a:cxn ang="0">
                  <a:pos x="32" y="46"/>
                </a:cxn>
                <a:cxn ang="0">
                  <a:pos x="35" y="43"/>
                </a:cxn>
                <a:cxn ang="0">
                  <a:pos x="35" y="43"/>
                </a:cxn>
                <a:cxn ang="0">
                  <a:pos x="41" y="33"/>
                </a:cxn>
                <a:cxn ang="0">
                  <a:pos x="46" y="25"/>
                </a:cxn>
                <a:cxn ang="0">
                  <a:pos x="52" y="17"/>
                </a:cxn>
                <a:cxn ang="0">
                  <a:pos x="57" y="7"/>
                </a:cxn>
                <a:cxn ang="0">
                  <a:pos x="57" y="7"/>
                </a:cxn>
                <a:cxn ang="0">
                  <a:pos x="57" y="5"/>
                </a:cxn>
                <a:cxn ang="0">
                  <a:pos x="57" y="4"/>
                </a:cxn>
                <a:cxn ang="0">
                  <a:pos x="56" y="2"/>
                </a:cxn>
                <a:cxn ang="0">
                  <a:pos x="55" y="1"/>
                </a:cxn>
                <a:cxn ang="0">
                  <a:pos x="53" y="0"/>
                </a:cxn>
                <a:cxn ang="0">
                  <a:pos x="52" y="0"/>
                </a:cxn>
                <a:cxn ang="0">
                  <a:pos x="50" y="1"/>
                </a:cxn>
                <a:cxn ang="0">
                  <a:pos x="49" y="3"/>
                </a:cxn>
                <a:cxn ang="0">
                  <a:pos x="49" y="3"/>
                </a:cxn>
              </a:cxnLst>
              <a:rect l="0" t="0" r="r" b="b"/>
              <a:pathLst>
                <a:path w="57" h="80">
                  <a:moveTo>
                    <a:pt x="49" y="3"/>
                  </a:moveTo>
                  <a:lnTo>
                    <a:pt x="49" y="3"/>
                  </a:lnTo>
                  <a:lnTo>
                    <a:pt x="43" y="13"/>
                  </a:lnTo>
                  <a:lnTo>
                    <a:pt x="37" y="24"/>
                  </a:lnTo>
                  <a:lnTo>
                    <a:pt x="29" y="34"/>
                  </a:lnTo>
                  <a:lnTo>
                    <a:pt x="22" y="43"/>
                  </a:lnTo>
                  <a:lnTo>
                    <a:pt x="22" y="43"/>
                  </a:lnTo>
                  <a:lnTo>
                    <a:pt x="15" y="50"/>
                  </a:lnTo>
                  <a:lnTo>
                    <a:pt x="10" y="57"/>
                  </a:lnTo>
                  <a:lnTo>
                    <a:pt x="4" y="65"/>
                  </a:lnTo>
                  <a:lnTo>
                    <a:pt x="1" y="74"/>
                  </a:lnTo>
                  <a:lnTo>
                    <a:pt x="1" y="74"/>
                  </a:lnTo>
                  <a:lnTo>
                    <a:pt x="0" y="76"/>
                  </a:lnTo>
                  <a:lnTo>
                    <a:pt x="1" y="78"/>
                  </a:lnTo>
                  <a:lnTo>
                    <a:pt x="2" y="79"/>
                  </a:lnTo>
                  <a:lnTo>
                    <a:pt x="4" y="79"/>
                  </a:lnTo>
                  <a:lnTo>
                    <a:pt x="6" y="80"/>
                  </a:lnTo>
                  <a:lnTo>
                    <a:pt x="8" y="79"/>
                  </a:lnTo>
                  <a:lnTo>
                    <a:pt x="9" y="78"/>
                  </a:lnTo>
                  <a:lnTo>
                    <a:pt x="10" y="76"/>
                  </a:lnTo>
                  <a:lnTo>
                    <a:pt x="10" y="76"/>
                  </a:lnTo>
                  <a:lnTo>
                    <a:pt x="13" y="70"/>
                  </a:lnTo>
                  <a:lnTo>
                    <a:pt x="15" y="65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29" y="50"/>
                  </a:lnTo>
                  <a:lnTo>
                    <a:pt x="32" y="46"/>
                  </a:lnTo>
                  <a:lnTo>
                    <a:pt x="35" y="43"/>
                  </a:lnTo>
                  <a:lnTo>
                    <a:pt x="35" y="43"/>
                  </a:lnTo>
                  <a:lnTo>
                    <a:pt x="41" y="33"/>
                  </a:lnTo>
                  <a:lnTo>
                    <a:pt x="46" y="25"/>
                  </a:lnTo>
                  <a:lnTo>
                    <a:pt x="52" y="17"/>
                  </a:lnTo>
                  <a:lnTo>
                    <a:pt x="57" y="7"/>
                  </a:lnTo>
                  <a:lnTo>
                    <a:pt x="57" y="7"/>
                  </a:lnTo>
                  <a:lnTo>
                    <a:pt x="57" y="5"/>
                  </a:lnTo>
                  <a:lnTo>
                    <a:pt x="57" y="4"/>
                  </a:lnTo>
                  <a:lnTo>
                    <a:pt x="56" y="2"/>
                  </a:lnTo>
                  <a:lnTo>
                    <a:pt x="55" y="1"/>
                  </a:lnTo>
                  <a:lnTo>
                    <a:pt x="53" y="0"/>
                  </a:lnTo>
                  <a:lnTo>
                    <a:pt x="52" y="0"/>
                  </a:lnTo>
                  <a:lnTo>
                    <a:pt x="50" y="1"/>
                  </a:lnTo>
                  <a:lnTo>
                    <a:pt x="49" y="3"/>
                  </a:lnTo>
                  <a:lnTo>
                    <a:pt x="49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" name="Freeform 994"/>
            <p:cNvSpPr/>
            <p:nvPr/>
          </p:nvSpPr>
          <p:spPr bwMode="auto">
            <a:xfrm>
              <a:off x="4589463" y="2735263"/>
              <a:ext cx="22225" cy="34925"/>
            </a:xfrm>
            <a:custGeom>
              <a:avLst/>
              <a:gdLst/>
              <a:ahLst/>
              <a:cxnLst>
                <a:cxn ang="0">
                  <a:pos x="33" y="2"/>
                </a:cxn>
                <a:cxn ang="0">
                  <a:pos x="33" y="2"/>
                </a:cxn>
                <a:cxn ang="0">
                  <a:pos x="24" y="16"/>
                </a:cxn>
                <a:cxn ang="0">
                  <a:pos x="16" y="31"/>
                </a:cxn>
                <a:cxn ang="0">
                  <a:pos x="7" y="46"/>
                </a:cxn>
                <a:cxn ang="0">
                  <a:pos x="1" y="61"/>
                </a:cxn>
                <a:cxn ang="0">
                  <a:pos x="1" y="61"/>
                </a:cxn>
                <a:cxn ang="0">
                  <a:pos x="0" y="63"/>
                </a:cxn>
                <a:cxn ang="0">
                  <a:pos x="1" y="64"/>
                </a:cxn>
                <a:cxn ang="0">
                  <a:pos x="2" y="65"/>
                </a:cxn>
                <a:cxn ang="0">
                  <a:pos x="4" y="66"/>
                </a:cxn>
                <a:cxn ang="0">
                  <a:pos x="7" y="66"/>
                </a:cxn>
                <a:cxn ang="0">
                  <a:pos x="8" y="65"/>
                </a:cxn>
                <a:cxn ang="0">
                  <a:pos x="10" y="63"/>
                </a:cxn>
                <a:cxn ang="0">
                  <a:pos x="10" y="63"/>
                </a:cxn>
                <a:cxn ang="0">
                  <a:pos x="17" y="49"/>
                </a:cxn>
                <a:cxn ang="0">
                  <a:pos x="24" y="34"/>
                </a:cxn>
                <a:cxn ang="0">
                  <a:pos x="32" y="21"/>
                </a:cxn>
                <a:cxn ang="0">
                  <a:pos x="42" y="7"/>
                </a:cxn>
                <a:cxn ang="0">
                  <a:pos x="42" y="7"/>
                </a:cxn>
                <a:cxn ang="0">
                  <a:pos x="42" y="5"/>
                </a:cxn>
                <a:cxn ang="0">
                  <a:pos x="42" y="4"/>
                </a:cxn>
                <a:cxn ang="0">
                  <a:pos x="41" y="2"/>
                </a:cxn>
                <a:cxn ang="0">
                  <a:pos x="40" y="1"/>
                </a:cxn>
                <a:cxn ang="0">
                  <a:pos x="38" y="0"/>
                </a:cxn>
                <a:cxn ang="0">
                  <a:pos x="36" y="0"/>
                </a:cxn>
                <a:cxn ang="0">
                  <a:pos x="34" y="1"/>
                </a:cxn>
                <a:cxn ang="0">
                  <a:pos x="33" y="2"/>
                </a:cxn>
                <a:cxn ang="0">
                  <a:pos x="33" y="2"/>
                </a:cxn>
              </a:cxnLst>
              <a:rect l="0" t="0" r="r" b="b"/>
              <a:pathLst>
                <a:path w="42" h="66">
                  <a:moveTo>
                    <a:pt x="33" y="2"/>
                  </a:moveTo>
                  <a:lnTo>
                    <a:pt x="33" y="2"/>
                  </a:lnTo>
                  <a:lnTo>
                    <a:pt x="24" y="16"/>
                  </a:lnTo>
                  <a:lnTo>
                    <a:pt x="16" y="31"/>
                  </a:lnTo>
                  <a:lnTo>
                    <a:pt x="7" y="46"/>
                  </a:lnTo>
                  <a:lnTo>
                    <a:pt x="1" y="61"/>
                  </a:lnTo>
                  <a:lnTo>
                    <a:pt x="1" y="61"/>
                  </a:lnTo>
                  <a:lnTo>
                    <a:pt x="0" y="63"/>
                  </a:lnTo>
                  <a:lnTo>
                    <a:pt x="1" y="64"/>
                  </a:lnTo>
                  <a:lnTo>
                    <a:pt x="2" y="65"/>
                  </a:lnTo>
                  <a:lnTo>
                    <a:pt x="4" y="66"/>
                  </a:lnTo>
                  <a:lnTo>
                    <a:pt x="7" y="66"/>
                  </a:lnTo>
                  <a:lnTo>
                    <a:pt x="8" y="65"/>
                  </a:lnTo>
                  <a:lnTo>
                    <a:pt x="10" y="63"/>
                  </a:lnTo>
                  <a:lnTo>
                    <a:pt x="10" y="63"/>
                  </a:lnTo>
                  <a:lnTo>
                    <a:pt x="17" y="49"/>
                  </a:lnTo>
                  <a:lnTo>
                    <a:pt x="24" y="34"/>
                  </a:lnTo>
                  <a:lnTo>
                    <a:pt x="32" y="21"/>
                  </a:lnTo>
                  <a:lnTo>
                    <a:pt x="42" y="7"/>
                  </a:lnTo>
                  <a:lnTo>
                    <a:pt x="42" y="7"/>
                  </a:lnTo>
                  <a:lnTo>
                    <a:pt x="42" y="5"/>
                  </a:lnTo>
                  <a:lnTo>
                    <a:pt x="42" y="4"/>
                  </a:lnTo>
                  <a:lnTo>
                    <a:pt x="41" y="2"/>
                  </a:lnTo>
                  <a:lnTo>
                    <a:pt x="40" y="1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4" y="1"/>
                  </a:lnTo>
                  <a:lnTo>
                    <a:pt x="33" y="2"/>
                  </a:lnTo>
                  <a:lnTo>
                    <a:pt x="33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" name="Freeform 995"/>
            <p:cNvSpPr/>
            <p:nvPr/>
          </p:nvSpPr>
          <p:spPr bwMode="auto">
            <a:xfrm>
              <a:off x="4651376" y="2736851"/>
              <a:ext cx="25400" cy="42863"/>
            </a:xfrm>
            <a:custGeom>
              <a:avLst/>
              <a:gdLst/>
              <a:ahLst/>
              <a:cxnLst>
                <a:cxn ang="0">
                  <a:pos x="39" y="4"/>
                </a:cxn>
                <a:cxn ang="0">
                  <a:pos x="39" y="4"/>
                </a:cxn>
                <a:cxn ang="0">
                  <a:pos x="36" y="13"/>
                </a:cxn>
                <a:cxn ang="0">
                  <a:pos x="31" y="22"/>
                </a:cxn>
                <a:cxn ang="0">
                  <a:pos x="22" y="39"/>
                </a:cxn>
                <a:cxn ang="0">
                  <a:pos x="11" y="56"/>
                </a:cxn>
                <a:cxn ang="0">
                  <a:pos x="0" y="73"/>
                </a:cxn>
                <a:cxn ang="0">
                  <a:pos x="0" y="73"/>
                </a:cxn>
                <a:cxn ang="0">
                  <a:pos x="0" y="75"/>
                </a:cxn>
                <a:cxn ang="0">
                  <a:pos x="0" y="76"/>
                </a:cxn>
                <a:cxn ang="0">
                  <a:pos x="1" y="78"/>
                </a:cxn>
                <a:cxn ang="0">
                  <a:pos x="2" y="79"/>
                </a:cxn>
                <a:cxn ang="0">
                  <a:pos x="4" y="80"/>
                </a:cxn>
                <a:cxn ang="0">
                  <a:pos x="5" y="80"/>
                </a:cxn>
                <a:cxn ang="0">
                  <a:pos x="8" y="79"/>
                </a:cxn>
                <a:cxn ang="0">
                  <a:pos x="9" y="78"/>
                </a:cxn>
                <a:cxn ang="0">
                  <a:pos x="9" y="78"/>
                </a:cxn>
                <a:cxn ang="0">
                  <a:pos x="20" y="60"/>
                </a:cxn>
                <a:cxn ang="0">
                  <a:pos x="30" y="43"/>
                </a:cxn>
                <a:cxn ang="0">
                  <a:pos x="41" y="25"/>
                </a:cxn>
                <a:cxn ang="0">
                  <a:pos x="44" y="16"/>
                </a:cxn>
                <a:cxn ang="0">
                  <a:pos x="47" y="6"/>
                </a:cxn>
                <a:cxn ang="0">
                  <a:pos x="47" y="6"/>
                </a:cxn>
                <a:cxn ang="0">
                  <a:pos x="48" y="4"/>
                </a:cxn>
                <a:cxn ang="0">
                  <a:pos x="47" y="3"/>
                </a:cxn>
                <a:cxn ang="0">
                  <a:pos x="46" y="1"/>
                </a:cxn>
                <a:cxn ang="0">
                  <a:pos x="44" y="1"/>
                </a:cxn>
                <a:cxn ang="0">
                  <a:pos x="43" y="0"/>
                </a:cxn>
                <a:cxn ang="0">
                  <a:pos x="41" y="1"/>
                </a:cxn>
                <a:cxn ang="0">
                  <a:pos x="40" y="2"/>
                </a:cxn>
                <a:cxn ang="0">
                  <a:pos x="39" y="4"/>
                </a:cxn>
                <a:cxn ang="0">
                  <a:pos x="39" y="4"/>
                </a:cxn>
              </a:cxnLst>
              <a:rect l="0" t="0" r="r" b="b"/>
              <a:pathLst>
                <a:path w="48" h="80">
                  <a:moveTo>
                    <a:pt x="39" y="4"/>
                  </a:moveTo>
                  <a:lnTo>
                    <a:pt x="39" y="4"/>
                  </a:lnTo>
                  <a:lnTo>
                    <a:pt x="36" y="13"/>
                  </a:lnTo>
                  <a:lnTo>
                    <a:pt x="31" y="22"/>
                  </a:lnTo>
                  <a:lnTo>
                    <a:pt x="22" y="39"/>
                  </a:lnTo>
                  <a:lnTo>
                    <a:pt x="11" y="56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0" y="75"/>
                  </a:lnTo>
                  <a:lnTo>
                    <a:pt x="0" y="76"/>
                  </a:lnTo>
                  <a:lnTo>
                    <a:pt x="1" y="78"/>
                  </a:lnTo>
                  <a:lnTo>
                    <a:pt x="2" y="79"/>
                  </a:lnTo>
                  <a:lnTo>
                    <a:pt x="4" y="80"/>
                  </a:lnTo>
                  <a:lnTo>
                    <a:pt x="5" y="80"/>
                  </a:lnTo>
                  <a:lnTo>
                    <a:pt x="8" y="79"/>
                  </a:lnTo>
                  <a:lnTo>
                    <a:pt x="9" y="78"/>
                  </a:lnTo>
                  <a:lnTo>
                    <a:pt x="9" y="78"/>
                  </a:lnTo>
                  <a:lnTo>
                    <a:pt x="20" y="60"/>
                  </a:lnTo>
                  <a:lnTo>
                    <a:pt x="30" y="43"/>
                  </a:lnTo>
                  <a:lnTo>
                    <a:pt x="41" y="25"/>
                  </a:lnTo>
                  <a:lnTo>
                    <a:pt x="44" y="16"/>
                  </a:lnTo>
                  <a:lnTo>
                    <a:pt x="47" y="6"/>
                  </a:lnTo>
                  <a:lnTo>
                    <a:pt x="47" y="6"/>
                  </a:lnTo>
                  <a:lnTo>
                    <a:pt x="48" y="4"/>
                  </a:lnTo>
                  <a:lnTo>
                    <a:pt x="47" y="3"/>
                  </a:lnTo>
                  <a:lnTo>
                    <a:pt x="46" y="1"/>
                  </a:lnTo>
                  <a:lnTo>
                    <a:pt x="44" y="1"/>
                  </a:lnTo>
                  <a:lnTo>
                    <a:pt x="43" y="0"/>
                  </a:lnTo>
                  <a:lnTo>
                    <a:pt x="41" y="1"/>
                  </a:lnTo>
                  <a:lnTo>
                    <a:pt x="40" y="2"/>
                  </a:lnTo>
                  <a:lnTo>
                    <a:pt x="39" y="4"/>
                  </a:lnTo>
                  <a:lnTo>
                    <a:pt x="39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" name="Freeform 996"/>
            <p:cNvSpPr/>
            <p:nvPr/>
          </p:nvSpPr>
          <p:spPr bwMode="auto">
            <a:xfrm>
              <a:off x="4702176" y="2738438"/>
              <a:ext cx="22225" cy="38100"/>
            </a:xfrm>
            <a:custGeom>
              <a:avLst/>
              <a:gdLst/>
              <a:ahLst/>
              <a:cxnLst>
                <a:cxn ang="0">
                  <a:pos x="35" y="3"/>
                </a:cxn>
                <a:cxn ang="0">
                  <a:pos x="35" y="3"/>
                </a:cxn>
                <a:cxn ang="0">
                  <a:pos x="30" y="10"/>
                </a:cxn>
                <a:cxn ang="0">
                  <a:pos x="26" y="18"/>
                </a:cxn>
                <a:cxn ang="0">
                  <a:pos x="14" y="32"/>
                </a:cxn>
                <a:cxn ang="0">
                  <a:pos x="10" y="40"/>
                </a:cxn>
                <a:cxn ang="0">
                  <a:pos x="5" y="48"/>
                </a:cxn>
                <a:cxn ang="0">
                  <a:pos x="2" y="55"/>
                </a:cxn>
                <a:cxn ang="0">
                  <a:pos x="0" y="64"/>
                </a:cxn>
                <a:cxn ang="0">
                  <a:pos x="0" y="64"/>
                </a:cxn>
                <a:cxn ang="0">
                  <a:pos x="0" y="66"/>
                </a:cxn>
                <a:cxn ang="0">
                  <a:pos x="0" y="67"/>
                </a:cxn>
                <a:cxn ang="0">
                  <a:pos x="3" y="70"/>
                </a:cxn>
                <a:cxn ang="0">
                  <a:pos x="5" y="71"/>
                </a:cxn>
                <a:cxn ang="0">
                  <a:pos x="7" y="70"/>
                </a:cxn>
                <a:cxn ang="0">
                  <a:pos x="8" y="69"/>
                </a:cxn>
                <a:cxn ang="0">
                  <a:pos x="9" y="66"/>
                </a:cxn>
                <a:cxn ang="0">
                  <a:pos x="9" y="66"/>
                </a:cxn>
                <a:cxn ang="0">
                  <a:pos x="11" y="58"/>
                </a:cxn>
                <a:cxn ang="0">
                  <a:pos x="14" y="51"/>
                </a:cxn>
                <a:cxn ang="0">
                  <a:pos x="18" y="44"/>
                </a:cxn>
                <a:cxn ang="0">
                  <a:pos x="23" y="36"/>
                </a:cxn>
                <a:cxn ang="0">
                  <a:pos x="34" y="22"/>
                </a:cxn>
                <a:cxn ang="0">
                  <a:pos x="39" y="15"/>
                </a:cxn>
                <a:cxn ang="0">
                  <a:pos x="43" y="7"/>
                </a:cxn>
                <a:cxn ang="0">
                  <a:pos x="43" y="7"/>
                </a:cxn>
                <a:cxn ang="0">
                  <a:pos x="43" y="5"/>
                </a:cxn>
                <a:cxn ang="0">
                  <a:pos x="43" y="4"/>
                </a:cxn>
                <a:cxn ang="0">
                  <a:pos x="42" y="2"/>
                </a:cxn>
                <a:cxn ang="0">
                  <a:pos x="41" y="1"/>
                </a:cxn>
                <a:cxn ang="0">
                  <a:pos x="39" y="0"/>
                </a:cxn>
                <a:cxn ang="0">
                  <a:pos x="38" y="0"/>
                </a:cxn>
                <a:cxn ang="0">
                  <a:pos x="36" y="1"/>
                </a:cxn>
                <a:cxn ang="0">
                  <a:pos x="35" y="3"/>
                </a:cxn>
                <a:cxn ang="0">
                  <a:pos x="35" y="3"/>
                </a:cxn>
              </a:cxnLst>
              <a:rect l="0" t="0" r="r" b="b"/>
              <a:pathLst>
                <a:path w="43" h="71">
                  <a:moveTo>
                    <a:pt x="35" y="3"/>
                  </a:moveTo>
                  <a:lnTo>
                    <a:pt x="35" y="3"/>
                  </a:lnTo>
                  <a:lnTo>
                    <a:pt x="30" y="10"/>
                  </a:lnTo>
                  <a:lnTo>
                    <a:pt x="26" y="18"/>
                  </a:lnTo>
                  <a:lnTo>
                    <a:pt x="14" y="32"/>
                  </a:lnTo>
                  <a:lnTo>
                    <a:pt x="10" y="40"/>
                  </a:lnTo>
                  <a:lnTo>
                    <a:pt x="5" y="48"/>
                  </a:lnTo>
                  <a:lnTo>
                    <a:pt x="2" y="5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6"/>
                  </a:lnTo>
                  <a:lnTo>
                    <a:pt x="0" y="67"/>
                  </a:lnTo>
                  <a:lnTo>
                    <a:pt x="3" y="70"/>
                  </a:lnTo>
                  <a:lnTo>
                    <a:pt x="5" y="71"/>
                  </a:lnTo>
                  <a:lnTo>
                    <a:pt x="7" y="70"/>
                  </a:lnTo>
                  <a:lnTo>
                    <a:pt x="8" y="69"/>
                  </a:lnTo>
                  <a:lnTo>
                    <a:pt x="9" y="66"/>
                  </a:lnTo>
                  <a:lnTo>
                    <a:pt x="9" y="66"/>
                  </a:lnTo>
                  <a:lnTo>
                    <a:pt x="11" y="58"/>
                  </a:lnTo>
                  <a:lnTo>
                    <a:pt x="14" y="51"/>
                  </a:lnTo>
                  <a:lnTo>
                    <a:pt x="18" y="44"/>
                  </a:lnTo>
                  <a:lnTo>
                    <a:pt x="23" y="36"/>
                  </a:lnTo>
                  <a:lnTo>
                    <a:pt x="34" y="22"/>
                  </a:lnTo>
                  <a:lnTo>
                    <a:pt x="39" y="15"/>
                  </a:lnTo>
                  <a:lnTo>
                    <a:pt x="43" y="7"/>
                  </a:lnTo>
                  <a:lnTo>
                    <a:pt x="43" y="7"/>
                  </a:lnTo>
                  <a:lnTo>
                    <a:pt x="43" y="5"/>
                  </a:lnTo>
                  <a:lnTo>
                    <a:pt x="43" y="4"/>
                  </a:lnTo>
                  <a:lnTo>
                    <a:pt x="42" y="2"/>
                  </a:lnTo>
                  <a:lnTo>
                    <a:pt x="41" y="1"/>
                  </a:lnTo>
                  <a:lnTo>
                    <a:pt x="39" y="0"/>
                  </a:lnTo>
                  <a:lnTo>
                    <a:pt x="38" y="0"/>
                  </a:lnTo>
                  <a:lnTo>
                    <a:pt x="36" y="1"/>
                  </a:lnTo>
                  <a:lnTo>
                    <a:pt x="35" y="3"/>
                  </a:lnTo>
                  <a:lnTo>
                    <a:pt x="35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" name="Freeform 997"/>
            <p:cNvSpPr/>
            <p:nvPr/>
          </p:nvSpPr>
          <p:spPr bwMode="auto">
            <a:xfrm>
              <a:off x="4735513" y="2746376"/>
              <a:ext cx="25400" cy="30163"/>
            </a:xfrm>
            <a:custGeom>
              <a:avLst/>
              <a:gdLst/>
              <a:ahLst/>
              <a:cxnLst>
                <a:cxn ang="0">
                  <a:pos x="39" y="1"/>
                </a:cxn>
                <a:cxn ang="0">
                  <a:pos x="39" y="1"/>
                </a:cxn>
                <a:cxn ang="0">
                  <a:pos x="29" y="12"/>
                </a:cxn>
                <a:cxn ang="0">
                  <a:pos x="20" y="23"/>
                </a:cxn>
                <a:cxn ang="0">
                  <a:pos x="1" y="48"/>
                </a:cxn>
                <a:cxn ang="0">
                  <a:pos x="1" y="48"/>
                </a:cxn>
                <a:cxn ang="0">
                  <a:pos x="0" y="50"/>
                </a:cxn>
                <a:cxn ang="0">
                  <a:pos x="0" y="51"/>
                </a:cxn>
                <a:cxn ang="0">
                  <a:pos x="2" y="56"/>
                </a:cxn>
                <a:cxn ang="0">
                  <a:pos x="3" y="57"/>
                </a:cxn>
                <a:cxn ang="0">
                  <a:pos x="4" y="57"/>
                </a:cxn>
                <a:cxn ang="0">
                  <a:pos x="6" y="57"/>
                </a:cxn>
                <a:cxn ang="0">
                  <a:pos x="8" y="55"/>
                </a:cxn>
                <a:cxn ang="0">
                  <a:pos x="8" y="55"/>
                </a:cxn>
                <a:cxn ang="0">
                  <a:pos x="26" y="31"/>
                </a:cxn>
                <a:cxn ang="0">
                  <a:pos x="35" y="18"/>
                </a:cxn>
                <a:cxn ang="0">
                  <a:pos x="45" y="7"/>
                </a:cxn>
                <a:cxn ang="0">
                  <a:pos x="45" y="7"/>
                </a:cxn>
                <a:cxn ang="0">
                  <a:pos x="46" y="6"/>
                </a:cxn>
                <a:cxn ang="0">
                  <a:pos x="48" y="4"/>
                </a:cxn>
                <a:cxn ang="0">
                  <a:pos x="46" y="2"/>
                </a:cxn>
                <a:cxn ang="0">
                  <a:pos x="45" y="1"/>
                </a:cxn>
                <a:cxn ang="0">
                  <a:pos x="44" y="0"/>
                </a:cxn>
                <a:cxn ang="0">
                  <a:pos x="42" y="0"/>
                </a:cxn>
                <a:cxn ang="0">
                  <a:pos x="40" y="0"/>
                </a:cxn>
                <a:cxn ang="0">
                  <a:pos x="39" y="1"/>
                </a:cxn>
                <a:cxn ang="0">
                  <a:pos x="39" y="1"/>
                </a:cxn>
              </a:cxnLst>
              <a:rect l="0" t="0" r="r" b="b"/>
              <a:pathLst>
                <a:path w="48" h="57">
                  <a:moveTo>
                    <a:pt x="39" y="1"/>
                  </a:moveTo>
                  <a:lnTo>
                    <a:pt x="39" y="1"/>
                  </a:lnTo>
                  <a:lnTo>
                    <a:pt x="29" y="12"/>
                  </a:lnTo>
                  <a:lnTo>
                    <a:pt x="20" y="23"/>
                  </a:lnTo>
                  <a:lnTo>
                    <a:pt x="1" y="48"/>
                  </a:lnTo>
                  <a:lnTo>
                    <a:pt x="1" y="48"/>
                  </a:lnTo>
                  <a:lnTo>
                    <a:pt x="0" y="50"/>
                  </a:lnTo>
                  <a:lnTo>
                    <a:pt x="0" y="51"/>
                  </a:lnTo>
                  <a:lnTo>
                    <a:pt x="2" y="56"/>
                  </a:lnTo>
                  <a:lnTo>
                    <a:pt x="3" y="57"/>
                  </a:lnTo>
                  <a:lnTo>
                    <a:pt x="4" y="57"/>
                  </a:lnTo>
                  <a:lnTo>
                    <a:pt x="6" y="57"/>
                  </a:lnTo>
                  <a:lnTo>
                    <a:pt x="8" y="55"/>
                  </a:lnTo>
                  <a:lnTo>
                    <a:pt x="8" y="55"/>
                  </a:lnTo>
                  <a:lnTo>
                    <a:pt x="26" y="31"/>
                  </a:lnTo>
                  <a:lnTo>
                    <a:pt x="35" y="18"/>
                  </a:lnTo>
                  <a:lnTo>
                    <a:pt x="45" y="7"/>
                  </a:lnTo>
                  <a:lnTo>
                    <a:pt x="45" y="7"/>
                  </a:lnTo>
                  <a:lnTo>
                    <a:pt x="46" y="6"/>
                  </a:lnTo>
                  <a:lnTo>
                    <a:pt x="48" y="4"/>
                  </a:lnTo>
                  <a:lnTo>
                    <a:pt x="46" y="2"/>
                  </a:lnTo>
                  <a:lnTo>
                    <a:pt x="45" y="1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39" y="1"/>
                  </a:lnTo>
                  <a:lnTo>
                    <a:pt x="39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" name="Freeform 998"/>
            <p:cNvSpPr/>
            <p:nvPr/>
          </p:nvSpPr>
          <p:spPr bwMode="auto">
            <a:xfrm>
              <a:off x="4479926" y="2536826"/>
              <a:ext cx="31750" cy="34925"/>
            </a:xfrm>
            <a:custGeom>
              <a:avLst/>
              <a:gdLst/>
              <a:ahLst/>
              <a:cxnLst>
                <a:cxn ang="0">
                  <a:pos x="52" y="1"/>
                </a:cxn>
                <a:cxn ang="0">
                  <a:pos x="52" y="1"/>
                </a:cxn>
                <a:cxn ang="0">
                  <a:pos x="38" y="15"/>
                </a:cxn>
                <a:cxn ang="0">
                  <a:pos x="26" y="30"/>
                </a:cxn>
                <a:cxn ang="0">
                  <a:pos x="13" y="44"/>
                </a:cxn>
                <a:cxn ang="0">
                  <a:pos x="1" y="58"/>
                </a:cxn>
                <a:cxn ang="0">
                  <a:pos x="1" y="58"/>
                </a:cxn>
                <a:cxn ang="0">
                  <a:pos x="0" y="60"/>
                </a:cxn>
                <a:cxn ang="0">
                  <a:pos x="0" y="61"/>
                </a:cxn>
                <a:cxn ang="0">
                  <a:pos x="0" y="63"/>
                </a:cxn>
                <a:cxn ang="0">
                  <a:pos x="1" y="64"/>
                </a:cxn>
                <a:cxn ang="0">
                  <a:pos x="2" y="65"/>
                </a:cxn>
                <a:cxn ang="0">
                  <a:pos x="4" y="66"/>
                </a:cxn>
                <a:cxn ang="0">
                  <a:pos x="6" y="66"/>
                </a:cxn>
                <a:cxn ang="0">
                  <a:pos x="7" y="65"/>
                </a:cxn>
                <a:cxn ang="0">
                  <a:pos x="7" y="65"/>
                </a:cxn>
                <a:cxn ang="0">
                  <a:pos x="21" y="50"/>
                </a:cxn>
                <a:cxn ang="0">
                  <a:pos x="33" y="36"/>
                </a:cxn>
                <a:cxn ang="0">
                  <a:pos x="46" y="21"/>
                </a:cxn>
                <a:cxn ang="0">
                  <a:pos x="58" y="7"/>
                </a:cxn>
                <a:cxn ang="0">
                  <a:pos x="58" y="7"/>
                </a:cxn>
                <a:cxn ang="0">
                  <a:pos x="59" y="6"/>
                </a:cxn>
                <a:cxn ang="0">
                  <a:pos x="60" y="4"/>
                </a:cxn>
                <a:cxn ang="0">
                  <a:pos x="59" y="2"/>
                </a:cxn>
                <a:cxn ang="0">
                  <a:pos x="58" y="1"/>
                </a:cxn>
                <a:cxn ang="0">
                  <a:pos x="57" y="0"/>
                </a:cxn>
                <a:cxn ang="0">
                  <a:pos x="55" y="0"/>
                </a:cxn>
                <a:cxn ang="0">
                  <a:pos x="54" y="0"/>
                </a:cxn>
                <a:cxn ang="0">
                  <a:pos x="52" y="1"/>
                </a:cxn>
                <a:cxn ang="0">
                  <a:pos x="52" y="1"/>
                </a:cxn>
              </a:cxnLst>
              <a:rect l="0" t="0" r="r" b="b"/>
              <a:pathLst>
                <a:path w="60" h="66">
                  <a:moveTo>
                    <a:pt x="52" y="1"/>
                  </a:moveTo>
                  <a:lnTo>
                    <a:pt x="52" y="1"/>
                  </a:lnTo>
                  <a:lnTo>
                    <a:pt x="38" y="15"/>
                  </a:lnTo>
                  <a:lnTo>
                    <a:pt x="26" y="30"/>
                  </a:lnTo>
                  <a:lnTo>
                    <a:pt x="13" y="44"/>
                  </a:lnTo>
                  <a:lnTo>
                    <a:pt x="1" y="58"/>
                  </a:lnTo>
                  <a:lnTo>
                    <a:pt x="1" y="58"/>
                  </a:lnTo>
                  <a:lnTo>
                    <a:pt x="0" y="60"/>
                  </a:lnTo>
                  <a:lnTo>
                    <a:pt x="0" y="61"/>
                  </a:lnTo>
                  <a:lnTo>
                    <a:pt x="0" y="63"/>
                  </a:lnTo>
                  <a:lnTo>
                    <a:pt x="1" y="64"/>
                  </a:lnTo>
                  <a:lnTo>
                    <a:pt x="2" y="65"/>
                  </a:lnTo>
                  <a:lnTo>
                    <a:pt x="4" y="66"/>
                  </a:lnTo>
                  <a:lnTo>
                    <a:pt x="6" y="66"/>
                  </a:lnTo>
                  <a:lnTo>
                    <a:pt x="7" y="65"/>
                  </a:lnTo>
                  <a:lnTo>
                    <a:pt x="7" y="65"/>
                  </a:lnTo>
                  <a:lnTo>
                    <a:pt x="21" y="50"/>
                  </a:lnTo>
                  <a:lnTo>
                    <a:pt x="33" y="36"/>
                  </a:lnTo>
                  <a:lnTo>
                    <a:pt x="46" y="21"/>
                  </a:lnTo>
                  <a:lnTo>
                    <a:pt x="58" y="7"/>
                  </a:lnTo>
                  <a:lnTo>
                    <a:pt x="58" y="7"/>
                  </a:lnTo>
                  <a:lnTo>
                    <a:pt x="59" y="6"/>
                  </a:lnTo>
                  <a:lnTo>
                    <a:pt x="60" y="4"/>
                  </a:lnTo>
                  <a:lnTo>
                    <a:pt x="59" y="2"/>
                  </a:lnTo>
                  <a:lnTo>
                    <a:pt x="58" y="1"/>
                  </a:lnTo>
                  <a:lnTo>
                    <a:pt x="57" y="0"/>
                  </a:lnTo>
                  <a:lnTo>
                    <a:pt x="55" y="0"/>
                  </a:lnTo>
                  <a:lnTo>
                    <a:pt x="54" y="0"/>
                  </a:lnTo>
                  <a:lnTo>
                    <a:pt x="52" y="1"/>
                  </a:lnTo>
                  <a:lnTo>
                    <a:pt x="52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" name="Freeform 999"/>
            <p:cNvSpPr/>
            <p:nvPr/>
          </p:nvSpPr>
          <p:spPr bwMode="auto">
            <a:xfrm>
              <a:off x="4513263" y="2566988"/>
              <a:ext cx="34925" cy="49213"/>
            </a:xfrm>
            <a:custGeom>
              <a:avLst/>
              <a:gdLst/>
              <a:ahLst/>
              <a:cxnLst>
                <a:cxn ang="0">
                  <a:pos x="57" y="3"/>
                </a:cxn>
                <a:cxn ang="0">
                  <a:pos x="57" y="3"/>
                </a:cxn>
                <a:cxn ang="0">
                  <a:pos x="55" y="8"/>
                </a:cxn>
                <a:cxn ang="0">
                  <a:pos x="52" y="13"/>
                </a:cxn>
                <a:cxn ang="0">
                  <a:pos x="44" y="23"/>
                </a:cxn>
                <a:cxn ang="0">
                  <a:pos x="35" y="31"/>
                </a:cxn>
                <a:cxn ang="0">
                  <a:pos x="27" y="39"/>
                </a:cxn>
                <a:cxn ang="0">
                  <a:pos x="27" y="39"/>
                </a:cxn>
                <a:cxn ang="0">
                  <a:pos x="22" y="44"/>
                </a:cxn>
                <a:cxn ang="0">
                  <a:pos x="18" y="49"/>
                </a:cxn>
                <a:cxn ang="0">
                  <a:pos x="12" y="61"/>
                </a:cxn>
                <a:cxn ang="0">
                  <a:pos x="0" y="85"/>
                </a:cxn>
                <a:cxn ang="0">
                  <a:pos x="0" y="85"/>
                </a:cxn>
                <a:cxn ang="0">
                  <a:pos x="0" y="86"/>
                </a:cxn>
                <a:cxn ang="0">
                  <a:pos x="0" y="88"/>
                </a:cxn>
                <a:cxn ang="0">
                  <a:pos x="1" y="90"/>
                </a:cxn>
                <a:cxn ang="0">
                  <a:pos x="2" y="91"/>
                </a:cxn>
                <a:cxn ang="0">
                  <a:pos x="4" y="91"/>
                </a:cxn>
                <a:cxn ang="0">
                  <a:pos x="6" y="91"/>
                </a:cxn>
                <a:cxn ang="0">
                  <a:pos x="7" y="91"/>
                </a:cxn>
                <a:cxn ang="0">
                  <a:pos x="8" y="89"/>
                </a:cxn>
                <a:cxn ang="0">
                  <a:pos x="8" y="89"/>
                </a:cxn>
                <a:cxn ang="0">
                  <a:pos x="16" y="75"/>
                </a:cxn>
                <a:cxn ang="0">
                  <a:pos x="22" y="63"/>
                </a:cxn>
                <a:cxn ang="0">
                  <a:pos x="30" y="50"/>
                </a:cxn>
                <a:cxn ang="0">
                  <a:pos x="34" y="45"/>
                </a:cxn>
                <a:cxn ang="0">
                  <a:pos x="40" y="40"/>
                </a:cxn>
                <a:cxn ang="0">
                  <a:pos x="40" y="40"/>
                </a:cxn>
                <a:cxn ang="0">
                  <a:pos x="48" y="33"/>
                </a:cxn>
                <a:cxn ang="0">
                  <a:pos x="55" y="25"/>
                </a:cxn>
                <a:cxn ang="0">
                  <a:pos x="61" y="15"/>
                </a:cxn>
                <a:cxn ang="0">
                  <a:pos x="66" y="6"/>
                </a:cxn>
                <a:cxn ang="0">
                  <a:pos x="66" y="6"/>
                </a:cxn>
                <a:cxn ang="0">
                  <a:pos x="66" y="4"/>
                </a:cxn>
                <a:cxn ang="0">
                  <a:pos x="66" y="2"/>
                </a:cxn>
                <a:cxn ang="0">
                  <a:pos x="65" y="1"/>
                </a:cxn>
                <a:cxn ang="0">
                  <a:pos x="63" y="0"/>
                </a:cxn>
                <a:cxn ang="0">
                  <a:pos x="60" y="0"/>
                </a:cxn>
                <a:cxn ang="0">
                  <a:pos x="58" y="1"/>
                </a:cxn>
                <a:cxn ang="0">
                  <a:pos x="57" y="3"/>
                </a:cxn>
                <a:cxn ang="0">
                  <a:pos x="57" y="3"/>
                </a:cxn>
              </a:cxnLst>
              <a:rect l="0" t="0" r="r" b="b"/>
              <a:pathLst>
                <a:path w="66" h="91">
                  <a:moveTo>
                    <a:pt x="57" y="3"/>
                  </a:moveTo>
                  <a:lnTo>
                    <a:pt x="57" y="3"/>
                  </a:lnTo>
                  <a:lnTo>
                    <a:pt x="55" y="8"/>
                  </a:lnTo>
                  <a:lnTo>
                    <a:pt x="52" y="13"/>
                  </a:lnTo>
                  <a:lnTo>
                    <a:pt x="44" y="23"/>
                  </a:lnTo>
                  <a:lnTo>
                    <a:pt x="35" y="31"/>
                  </a:lnTo>
                  <a:lnTo>
                    <a:pt x="27" y="39"/>
                  </a:lnTo>
                  <a:lnTo>
                    <a:pt x="27" y="39"/>
                  </a:lnTo>
                  <a:lnTo>
                    <a:pt x="22" y="44"/>
                  </a:lnTo>
                  <a:lnTo>
                    <a:pt x="18" y="49"/>
                  </a:lnTo>
                  <a:lnTo>
                    <a:pt x="12" y="61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86"/>
                  </a:lnTo>
                  <a:lnTo>
                    <a:pt x="0" y="88"/>
                  </a:lnTo>
                  <a:lnTo>
                    <a:pt x="1" y="90"/>
                  </a:lnTo>
                  <a:lnTo>
                    <a:pt x="2" y="91"/>
                  </a:lnTo>
                  <a:lnTo>
                    <a:pt x="4" y="91"/>
                  </a:lnTo>
                  <a:lnTo>
                    <a:pt x="6" y="91"/>
                  </a:lnTo>
                  <a:lnTo>
                    <a:pt x="7" y="91"/>
                  </a:lnTo>
                  <a:lnTo>
                    <a:pt x="8" y="89"/>
                  </a:lnTo>
                  <a:lnTo>
                    <a:pt x="8" y="89"/>
                  </a:lnTo>
                  <a:lnTo>
                    <a:pt x="16" y="75"/>
                  </a:lnTo>
                  <a:lnTo>
                    <a:pt x="22" y="63"/>
                  </a:lnTo>
                  <a:lnTo>
                    <a:pt x="30" y="50"/>
                  </a:lnTo>
                  <a:lnTo>
                    <a:pt x="34" y="45"/>
                  </a:lnTo>
                  <a:lnTo>
                    <a:pt x="40" y="40"/>
                  </a:lnTo>
                  <a:lnTo>
                    <a:pt x="40" y="40"/>
                  </a:lnTo>
                  <a:lnTo>
                    <a:pt x="48" y="33"/>
                  </a:lnTo>
                  <a:lnTo>
                    <a:pt x="55" y="25"/>
                  </a:lnTo>
                  <a:lnTo>
                    <a:pt x="61" y="15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6" y="4"/>
                  </a:lnTo>
                  <a:lnTo>
                    <a:pt x="66" y="2"/>
                  </a:lnTo>
                  <a:lnTo>
                    <a:pt x="65" y="1"/>
                  </a:lnTo>
                  <a:lnTo>
                    <a:pt x="63" y="0"/>
                  </a:lnTo>
                  <a:lnTo>
                    <a:pt x="60" y="0"/>
                  </a:lnTo>
                  <a:lnTo>
                    <a:pt x="58" y="1"/>
                  </a:lnTo>
                  <a:lnTo>
                    <a:pt x="57" y="3"/>
                  </a:lnTo>
                  <a:lnTo>
                    <a:pt x="57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" name="Freeform 1000"/>
            <p:cNvSpPr/>
            <p:nvPr/>
          </p:nvSpPr>
          <p:spPr bwMode="auto">
            <a:xfrm>
              <a:off x="4645026" y="2497138"/>
              <a:ext cx="34925" cy="55563"/>
            </a:xfrm>
            <a:custGeom>
              <a:avLst/>
              <a:gdLst/>
              <a:ahLst/>
              <a:cxnLst>
                <a:cxn ang="0">
                  <a:pos x="58" y="2"/>
                </a:cxn>
                <a:cxn ang="0">
                  <a:pos x="58" y="2"/>
                </a:cxn>
                <a:cxn ang="0">
                  <a:pos x="1" y="97"/>
                </a:cxn>
                <a:cxn ang="0">
                  <a:pos x="1" y="97"/>
                </a:cxn>
                <a:cxn ang="0">
                  <a:pos x="0" y="100"/>
                </a:cxn>
                <a:cxn ang="0">
                  <a:pos x="1" y="102"/>
                </a:cxn>
                <a:cxn ang="0">
                  <a:pos x="1" y="103"/>
                </a:cxn>
                <a:cxn ang="0">
                  <a:pos x="3" y="104"/>
                </a:cxn>
                <a:cxn ang="0">
                  <a:pos x="4" y="105"/>
                </a:cxn>
                <a:cxn ang="0">
                  <a:pos x="6" y="105"/>
                </a:cxn>
                <a:cxn ang="0">
                  <a:pos x="8" y="104"/>
                </a:cxn>
                <a:cxn ang="0">
                  <a:pos x="9" y="103"/>
                </a:cxn>
                <a:cxn ang="0">
                  <a:pos x="9" y="103"/>
                </a:cxn>
                <a:cxn ang="0">
                  <a:pos x="66" y="7"/>
                </a:cxn>
                <a:cxn ang="0">
                  <a:pos x="66" y="7"/>
                </a:cxn>
                <a:cxn ang="0">
                  <a:pos x="67" y="5"/>
                </a:cxn>
                <a:cxn ang="0">
                  <a:pos x="67" y="4"/>
                </a:cxn>
                <a:cxn ang="0">
                  <a:pos x="66" y="2"/>
                </a:cxn>
                <a:cxn ang="0">
                  <a:pos x="64" y="1"/>
                </a:cxn>
                <a:cxn ang="0">
                  <a:pos x="63" y="0"/>
                </a:cxn>
                <a:cxn ang="0">
                  <a:pos x="61" y="0"/>
                </a:cxn>
                <a:cxn ang="0">
                  <a:pos x="60" y="1"/>
                </a:cxn>
                <a:cxn ang="0">
                  <a:pos x="58" y="2"/>
                </a:cxn>
                <a:cxn ang="0">
                  <a:pos x="58" y="2"/>
                </a:cxn>
              </a:cxnLst>
              <a:rect l="0" t="0" r="r" b="b"/>
              <a:pathLst>
                <a:path w="67" h="105">
                  <a:moveTo>
                    <a:pt x="58" y="2"/>
                  </a:moveTo>
                  <a:lnTo>
                    <a:pt x="58" y="2"/>
                  </a:lnTo>
                  <a:lnTo>
                    <a:pt x="1" y="97"/>
                  </a:lnTo>
                  <a:lnTo>
                    <a:pt x="1" y="97"/>
                  </a:lnTo>
                  <a:lnTo>
                    <a:pt x="0" y="100"/>
                  </a:lnTo>
                  <a:lnTo>
                    <a:pt x="1" y="102"/>
                  </a:lnTo>
                  <a:lnTo>
                    <a:pt x="1" y="103"/>
                  </a:lnTo>
                  <a:lnTo>
                    <a:pt x="3" y="104"/>
                  </a:lnTo>
                  <a:lnTo>
                    <a:pt x="4" y="105"/>
                  </a:lnTo>
                  <a:lnTo>
                    <a:pt x="6" y="105"/>
                  </a:lnTo>
                  <a:lnTo>
                    <a:pt x="8" y="104"/>
                  </a:lnTo>
                  <a:lnTo>
                    <a:pt x="9" y="103"/>
                  </a:lnTo>
                  <a:lnTo>
                    <a:pt x="9" y="103"/>
                  </a:lnTo>
                  <a:lnTo>
                    <a:pt x="66" y="7"/>
                  </a:lnTo>
                  <a:lnTo>
                    <a:pt x="66" y="7"/>
                  </a:lnTo>
                  <a:lnTo>
                    <a:pt x="67" y="5"/>
                  </a:lnTo>
                  <a:lnTo>
                    <a:pt x="67" y="4"/>
                  </a:lnTo>
                  <a:lnTo>
                    <a:pt x="66" y="2"/>
                  </a:lnTo>
                  <a:lnTo>
                    <a:pt x="64" y="1"/>
                  </a:lnTo>
                  <a:lnTo>
                    <a:pt x="63" y="0"/>
                  </a:lnTo>
                  <a:lnTo>
                    <a:pt x="61" y="0"/>
                  </a:lnTo>
                  <a:lnTo>
                    <a:pt x="60" y="1"/>
                  </a:lnTo>
                  <a:lnTo>
                    <a:pt x="58" y="2"/>
                  </a:lnTo>
                  <a:lnTo>
                    <a:pt x="5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6" name="Freeform 1001"/>
            <p:cNvSpPr/>
            <p:nvPr/>
          </p:nvSpPr>
          <p:spPr bwMode="auto">
            <a:xfrm>
              <a:off x="4681538" y="2509838"/>
              <a:ext cx="28575" cy="31750"/>
            </a:xfrm>
            <a:custGeom>
              <a:avLst/>
              <a:gdLst/>
              <a:ahLst/>
              <a:cxnLst>
                <a:cxn ang="0">
                  <a:pos x="46" y="1"/>
                </a:cxn>
                <a:cxn ang="0">
                  <a:pos x="46" y="1"/>
                </a:cxn>
                <a:cxn ang="0">
                  <a:pos x="22" y="26"/>
                </a:cxn>
                <a:cxn ang="0">
                  <a:pos x="11" y="39"/>
                </a:cxn>
                <a:cxn ang="0">
                  <a:pos x="0" y="53"/>
                </a:cxn>
                <a:cxn ang="0">
                  <a:pos x="0" y="53"/>
                </a:cxn>
                <a:cxn ang="0">
                  <a:pos x="0" y="55"/>
                </a:cxn>
                <a:cxn ang="0">
                  <a:pos x="0" y="56"/>
                </a:cxn>
                <a:cxn ang="0">
                  <a:pos x="1" y="58"/>
                </a:cxn>
                <a:cxn ang="0">
                  <a:pos x="2" y="59"/>
                </a:cxn>
                <a:cxn ang="0">
                  <a:pos x="4" y="60"/>
                </a:cxn>
                <a:cxn ang="0">
                  <a:pos x="5" y="60"/>
                </a:cxn>
                <a:cxn ang="0">
                  <a:pos x="8" y="59"/>
                </a:cxn>
                <a:cxn ang="0">
                  <a:pos x="9" y="58"/>
                </a:cxn>
                <a:cxn ang="0">
                  <a:pos x="9" y="58"/>
                </a:cxn>
                <a:cxn ang="0">
                  <a:pos x="19" y="44"/>
                </a:cxn>
                <a:cxn ang="0">
                  <a:pos x="29" y="32"/>
                </a:cxn>
                <a:cxn ang="0">
                  <a:pos x="52" y="8"/>
                </a:cxn>
                <a:cxn ang="0">
                  <a:pos x="52" y="8"/>
                </a:cxn>
                <a:cxn ang="0">
                  <a:pos x="54" y="6"/>
                </a:cxn>
                <a:cxn ang="0">
                  <a:pos x="54" y="4"/>
                </a:cxn>
                <a:cxn ang="0">
                  <a:pos x="53" y="3"/>
                </a:cxn>
                <a:cxn ang="0">
                  <a:pos x="52" y="1"/>
                </a:cxn>
                <a:cxn ang="0">
                  <a:pos x="51" y="0"/>
                </a:cxn>
                <a:cxn ang="0">
                  <a:pos x="49" y="0"/>
                </a:cxn>
                <a:cxn ang="0">
                  <a:pos x="48" y="0"/>
                </a:cxn>
                <a:cxn ang="0">
                  <a:pos x="46" y="1"/>
                </a:cxn>
                <a:cxn ang="0">
                  <a:pos x="46" y="1"/>
                </a:cxn>
              </a:cxnLst>
              <a:rect l="0" t="0" r="r" b="b"/>
              <a:pathLst>
                <a:path w="54" h="60">
                  <a:moveTo>
                    <a:pt x="46" y="1"/>
                  </a:moveTo>
                  <a:lnTo>
                    <a:pt x="46" y="1"/>
                  </a:lnTo>
                  <a:lnTo>
                    <a:pt x="22" y="26"/>
                  </a:lnTo>
                  <a:lnTo>
                    <a:pt x="11" y="39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0" y="55"/>
                  </a:lnTo>
                  <a:lnTo>
                    <a:pt x="0" y="56"/>
                  </a:lnTo>
                  <a:lnTo>
                    <a:pt x="1" y="58"/>
                  </a:lnTo>
                  <a:lnTo>
                    <a:pt x="2" y="59"/>
                  </a:lnTo>
                  <a:lnTo>
                    <a:pt x="4" y="60"/>
                  </a:lnTo>
                  <a:lnTo>
                    <a:pt x="5" y="60"/>
                  </a:lnTo>
                  <a:lnTo>
                    <a:pt x="8" y="59"/>
                  </a:lnTo>
                  <a:lnTo>
                    <a:pt x="9" y="58"/>
                  </a:lnTo>
                  <a:lnTo>
                    <a:pt x="9" y="58"/>
                  </a:lnTo>
                  <a:lnTo>
                    <a:pt x="19" y="44"/>
                  </a:lnTo>
                  <a:lnTo>
                    <a:pt x="29" y="32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4" y="6"/>
                  </a:lnTo>
                  <a:lnTo>
                    <a:pt x="54" y="4"/>
                  </a:lnTo>
                  <a:lnTo>
                    <a:pt x="53" y="3"/>
                  </a:lnTo>
                  <a:lnTo>
                    <a:pt x="52" y="1"/>
                  </a:lnTo>
                  <a:lnTo>
                    <a:pt x="51" y="0"/>
                  </a:lnTo>
                  <a:lnTo>
                    <a:pt x="49" y="0"/>
                  </a:lnTo>
                  <a:lnTo>
                    <a:pt x="48" y="0"/>
                  </a:lnTo>
                  <a:lnTo>
                    <a:pt x="46" y="1"/>
                  </a:lnTo>
                  <a:lnTo>
                    <a:pt x="46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0" name="Freeform 1002"/>
            <p:cNvSpPr/>
            <p:nvPr/>
          </p:nvSpPr>
          <p:spPr bwMode="auto">
            <a:xfrm>
              <a:off x="4714876" y="2520951"/>
              <a:ext cx="61913" cy="74613"/>
            </a:xfrm>
            <a:custGeom>
              <a:avLst/>
              <a:gdLst/>
              <a:ahLst/>
              <a:cxnLst>
                <a:cxn ang="0">
                  <a:pos x="109" y="1"/>
                </a:cxn>
                <a:cxn ang="0">
                  <a:pos x="109" y="1"/>
                </a:cxn>
                <a:cxn ang="0">
                  <a:pos x="101" y="7"/>
                </a:cxn>
                <a:cxn ang="0">
                  <a:pos x="93" y="14"/>
                </a:cxn>
                <a:cxn ang="0">
                  <a:pos x="78" y="30"/>
                </a:cxn>
                <a:cxn ang="0">
                  <a:pos x="65" y="46"/>
                </a:cxn>
                <a:cxn ang="0">
                  <a:pos x="51" y="64"/>
                </a:cxn>
                <a:cxn ang="0">
                  <a:pos x="26" y="99"/>
                </a:cxn>
                <a:cxn ang="0">
                  <a:pos x="14" y="117"/>
                </a:cxn>
                <a:cxn ang="0">
                  <a:pos x="1" y="134"/>
                </a:cxn>
                <a:cxn ang="0">
                  <a:pos x="1" y="134"/>
                </a:cxn>
                <a:cxn ang="0">
                  <a:pos x="0" y="136"/>
                </a:cxn>
                <a:cxn ang="0">
                  <a:pos x="0" y="137"/>
                </a:cxn>
                <a:cxn ang="0">
                  <a:pos x="2" y="142"/>
                </a:cxn>
                <a:cxn ang="0">
                  <a:pos x="3" y="143"/>
                </a:cxn>
                <a:cxn ang="0">
                  <a:pos x="5" y="143"/>
                </a:cxn>
                <a:cxn ang="0">
                  <a:pos x="6" y="143"/>
                </a:cxn>
                <a:cxn ang="0">
                  <a:pos x="8" y="141"/>
                </a:cxn>
                <a:cxn ang="0">
                  <a:pos x="8" y="141"/>
                </a:cxn>
                <a:cxn ang="0">
                  <a:pos x="20" y="124"/>
                </a:cxn>
                <a:cxn ang="0">
                  <a:pos x="33" y="106"/>
                </a:cxn>
                <a:cxn ang="0">
                  <a:pos x="58" y="71"/>
                </a:cxn>
                <a:cxn ang="0">
                  <a:pos x="70" y="55"/>
                </a:cxn>
                <a:cxn ang="0">
                  <a:pos x="83" y="38"/>
                </a:cxn>
                <a:cxn ang="0">
                  <a:pos x="98" y="22"/>
                </a:cxn>
                <a:cxn ang="0">
                  <a:pos x="106" y="15"/>
                </a:cxn>
                <a:cxn ang="0">
                  <a:pos x="115" y="9"/>
                </a:cxn>
                <a:cxn ang="0">
                  <a:pos x="115" y="9"/>
                </a:cxn>
                <a:cxn ang="0">
                  <a:pos x="116" y="7"/>
                </a:cxn>
                <a:cxn ang="0">
                  <a:pos x="117" y="5"/>
                </a:cxn>
                <a:cxn ang="0">
                  <a:pos x="116" y="2"/>
                </a:cxn>
                <a:cxn ang="0">
                  <a:pos x="115" y="1"/>
                </a:cxn>
                <a:cxn ang="0">
                  <a:pos x="114" y="0"/>
                </a:cxn>
                <a:cxn ang="0">
                  <a:pos x="111" y="0"/>
                </a:cxn>
                <a:cxn ang="0">
                  <a:pos x="109" y="1"/>
                </a:cxn>
                <a:cxn ang="0">
                  <a:pos x="109" y="1"/>
                </a:cxn>
              </a:cxnLst>
              <a:rect l="0" t="0" r="r" b="b"/>
              <a:pathLst>
                <a:path w="117" h="143">
                  <a:moveTo>
                    <a:pt x="109" y="1"/>
                  </a:moveTo>
                  <a:lnTo>
                    <a:pt x="109" y="1"/>
                  </a:lnTo>
                  <a:lnTo>
                    <a:pt x="101" y="7"/>
                  </a:lnTo>
                  <a:lnTo>
                    <a:pt x="93" y="14"/>
                  </a:lnTo>
                  <a:lnTo>
                    <a:pt x="78" y="30"/>
                  </a:lnTo>
                  <a:lnTo>
                    <a:pt x="65" y="46"/>
                  </a:lnTo>
                  <a:lnTo>
                    <a:pt x="51" y="64"/>
                  </a:lnTo>
                  <a:lnTo>
                    <a:pt x="26" y="99"/>
                  </a:lnTo>
                  <a:lnTo>
                    <a:pt x="14" y="117"/>
                  </a:lnTo>
                  <a:lnTo>
                    <a:pt x="1" y="134"/>
                  </a:lnTo>
                  <a:lnTo>
                    <a:pt x="1" y="134"/>
                  </a:lnTo>
                  <a:lnTo>
                    <a:pt x="0" y="136"/>
                  </a:lnTo>
                  <a:lnTo>
                    <a:pt x="0" y="137"/>
                  </a:lnTo>
                  <a:lnTo>
                    <a:pt x="2" y="142"/>
                  </a:lnTo>
                  <a:lnTo>
                    <a:pt x="3" y="143"/>
                  </a:lnTo>
                  <a:lnTo>
                    <a:pt x="5" y="143"/>
                  </a:lnTo>
                  <a:lnTo>
                    <a:pt x="6" y="143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20" y="124"/>
                  </a:lnTo>
                  <a:lnTo>
                    <a:pt x="33" y="106"/>
                  </a:lnTo>
                  <a:lnTo>
                    <a:pt x="58" y="71"/>
                  </a:lnTo>
                  <a:lnTo>
                    <a:pt x="70" y="55"/>
                  </a:lnTo>
                  <a:lnTo>
                    <a:pt x="83" y="38"/>
                  </a:lnTo>
                  <a:lnTo>
                    <a:pt x="98" y="22"/>
                  </a:lnTo>
                  <a:lnTo>
                    <a:pt x="106" y="15"/>
                  </a:lnTo>
                  <a:lnTo>
                    <a:pt x="115" y="9"/>
                  </a:lnTo>
                  <a:lnTo>
                    <a:pt x="115" y="9"/>
                  </a:lnTo>
                  <a:lnTo>
                    <a:pt x="116" y="7"/>
                  </a:lnTo>
                  <a:lnTo>
                    <a:pt x="117" y="5"/>
                  </a:lnTo>
                  <a:lnTo>
                    <a:pt x="116" y="2"/>
                  </a:lnTo>
                  <a:lnTo>
                    <a:pt x="115" y="1"/>
                  </a:lnTo>
                  <a:lnTo>
                    <a:pt x="114" y="0"/>
                  </a:lnTo>
                  <a:lnTo>
                    <a:pt x="111" y="0"/>
                  </a:lnTo>
                  <a:lnTo>
                    <a:pt x="109" y="1"/>
                  </a:lnTo>
                  <a:lnTo>
                    <a:pt x="109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1" name="Freeform 1003"/>
            <p:cNvSpPr/>
            <p:nvPr/>
          </p:nvSpPr>
          <p:spPr bwMode="auto">
            <a:xfrm>
              <a:off x="4278313" y="2235201"/>
              <a:ext cx="103188" cy="136525"/>
            </a:xfrm>
            <a:custGeom>
              <a:avLst/>
              <a:gdLst/>
              <a:ahLst/>
              <a:cxnLst>
                <a:cxn ang="0">
                  <a:pos x="186" y="0"/>
                </a:cxn>
                <a:cxn ang="0">
                  <a:pos x="186" y="0"/>
                </a:cxn>
                <a:cxn ang="0">
                  <a:pos x="171" y="12"/>
                </a:cxn>
                <a:cxn ang="0">
                  <a:pos x="156" y="26"/>
                </a:cxn>
                <a:cxn ang="0">
                  <a:pos x="143" y="39"/>
                </a:cxn>
                <a:cxn ang="0">
                  <a:pos x="129" y="54"/>
                </a:cxn>
                <a:cxn ang="0">
                  <a:pos x="117" y="68"/>
                </a:cxn>
                <a:cxn ang="0">
                  <a:pos x="104" y="84"/>
                </a:cxn>
                <a:cxn ang="0">
                  <a:pos x="81" y="115"/>
                </a:cxn>
                <a:cxn ang="0">
                  <a:pos x="60" y="148"/>
                </a:cxn>
                <a:cxn ang="0">
                  <a:pos x="39" y="181"/>
                </a:cxn>
                <a:cxn ang="0">
                  <a:pos x="1" y="249"/>
                </a:cxn>
                <a:cxn ang="0">
                  <a:pos x="1" y="249"/>
                </a:cxn>
                <a:cxn ang="0">
                  <a:pos x="0" y="251"/>
                </a:cxn>
                <a:cxn ang="0">
                  <a:pos x="1" y="253"/>
                </a:cxn>
                <a:cxn ang="0">
                  <a:pos x="1" y="255"/>
                </a:cxn>
                <a:cxn ang="0">
                  <a:pos x="3" y="256"/>
                </a:cxn>
                <a:cxn ang="0">
                  <a:pos x="4" y="257"/>
                </a:cxn>
                <a:cxn ang="0">
                  <a:pos x="6" y="257"/>
                </a:cxn>
                <a:cxn ang="0">
                  <a:pos x="8" y="256"/>
                </a:cxn>
                <a:cxn ang="0">
                  <a:pos x="9" y="254"/>
                </a:cxn>
                <a:cxn ang="0">
                  <a:pos x="9" y="254"/>
                </a:cxn>
                <a:cxn ang="0">
                  <a:pos x="46" y="187"/>
                </a:cxn>
                <a:cxn ang="0">
                  <a:pos x="67" y="154"/>
                </a:cxn>
                <a:cxn ang="0">
                  <a:pos x="88" y="122"/>
                </a:cxn>
                <a:cxn ang="0">
                  <a:pos x="110" y="90"/>
                </a:cxn>
                <a:cxn ang="0">
                  <a:pos x="123" y="75"/>
                </a:cxn>
                <a:cxn ang="0">
                  <a:pos x="135" y="61"/>
                </a:cxn>
                <a:cxn ang="0">
                  <a:pos x="148" y="46"/>
                </a:cxn>
                <a:cxn ang="0">
                  <a:pos x="162" y="33"/>
                </a:cxn>
                <a:cxn ang="0">
                  <a:pos x="176" y="20"/>
                </a:cxn>
                <a:cxn ang="0">
                  <a:pos x="191" y="8"/>
                </a:cxn>
                <a:cxn ang="0">
                  <a:pos x="191" y="8"/>
                </a:cxn>
                <a:cxn ang="0">
                  <a:pos x="192" y="7"/>
                </a:cxn>
                <a:cxn ang="0">
                  <a:pos x="193" y="5"/>
                </a:cxn>
                <a:cxn ang="0">
                  <a:pos x="192" y="2"/>
                </a:cxn>
                <a:cxn ang="0">
                  <a:pos x="191" y="0"/>
                </a:cxn>
                <a:cxn ang="0">
                  <a:pos x="189" y="0"/>
                </a:cxn>
                <a:cxn ang="0">
                  <a:pos x="188" y="0"/>
                </a:cxn>
                <a:cxn ang="0">
                  <a:pos x="186" y="0"/>
                </a:cxn>
                <a:cxn ang="0">
                  <a:pos x="186" y="0"/>
                </a:cxn>
              </a:cxnLst>
              <a:rect l="0" t="0" r="r" b="b"/>
              <a:pathLst>
                <a:path w="193" h="257">
                  <a:moveTo>
                    <a:pt x="186" y="0"/>
                  </a:moveTo>
                  <a:lnTo>
                    <a:pt x="186" y="0"/>
                  </a:lnTo>
                  <a:lnTo>
                    <a:pt x="171" y="12"/>
                  </a:lnTo>
                  <a:lnTo>
                    <a:pt x="156" y="26"/>
                  </a:lnTo>
                  <a:lnTo>
                    <a:pt x="143" y="39"/>
                  </a:lnTo>
                  <a:lnTo>
                    <a:pt x="129" y="54"/>
                  </a:lnTo>
                  <a:lnTo>
                    <a:pt x="117" y="68"/>
                  </a:lnTo>
                  <a:lnTo>
                    <a:pt x="104" y="84"/>
                  </a:lnTo>
                  <a:lnTo>
                    <a:pt x="81" y="115"/>
                  </a:lnTo>
                  <a:lnTo>
                    <a:pt x="60" y="148"/>
                  </a:lnTo>
                  <a:lnTo>
                    <a:pt x="39" y="181"/>
                  </a:lnTo>
                  <a:lnTo>
                    <a:pt x="1" y="249"/>
                  </a:lnTo>
                  <a:lnTo>
                    <a:pt x="1" y="249"/>
                  </a:lnTo>
                  <a:lnTo>
                    <a:pt x="0" y="251"/>
                  </a:lnTo>
                  <a:lnTo>
                    <a:pt x="1" y="253"/>
                  </a:lnTo>
                  <a:lnTo>
                    <a:pt x="1" y="255"/>
                  </a:lnTo>
                  <a:lnTo>
                    <a:pt x="3" y="256"/>
                  </a:lnTo>
                  <a:lnTo>
                    <a:pt x="4" y="257"/>
                  </a:lnTo>
                  <a:lnTo>
                    <a:pt x="6" y="257"/>
                  </a:lnTo>
                  <a:lnTo>
                    <a:pt x="8" y="256"/>
                  </a:lnTo>
                  <a:lnTo>
                    <a:pt x="9" y="254"/>
                  </a:lnTo>
                  <a:lnTo>
                    <a:pt x="9" y="254"/>
                  </a:lnTo>
                  <a:lnTo>
                    <a:pt x="46" y="187"/>
                  </a:lnTo>
                  <a:lnTo>
                    <a:pt x="67" y="154"/>
                  </a:lnTo>
                  <a:lnTo>
                    <a:pt x="88" y="122"/>
                  </a:lnTo>
                  <a:lnTo>
                    <a:pt x="110" y="90"/>
                  </a:lnTo>
                  <a:lnTo>
                    <a:pt x="123" y="75"/>
                  </a:lnTo>
                  <a:lnTo>
                    <a:pt x="135" y="61"/>
                  </a:lnTo>
                  <a:lnTo>
                    <a:pt x="148" y="46"/>
                  </a:lnTo>
                  <a:lnTo>
                    <a:pt x="162" y="33"/>
                  </a:lnTo>
                  <a:lnTo>
                    <a:pt x="176" y="20"/>
                  </a:lnTo>
                  <a:lnTo>
                    <a:pt x="191" y="8"/>
                  </a:lnTo>
                  <a:lnTo>
                    <a:pt x="191" y="8"/>
                  </a:lnTo>
                  <a:lnTo>
                    <a:pt x="192" y="7"/>
                  </a:lnTo>
                  <a:lnTo>
                    <a:pt x="193" y="5"/>
                  </a:lnTo>
                  <a:lnTo>
                    <a:pt x="192" y="2"/>
                  </a:lnTo>
                  <a:lnTo>
                    <a:pt x="191" y="0"/>
                  </a:lnTo>
                  <a:lnTo>
                    <a:pt x="189" y="0"/>
                  </a:lnTo>
                  <a:lnTo>
                    <a:pt x="188" y="0"/>
                  </a:lnTo>
                  <a:lnTo>
                    <a:pt x="186" y="0"/>
                  </a:lnTo>
                  <a:lnTo>
                    <a:pt x="18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2" name="Freeform 1004"/>
            <p:cNvSpPr/>
            <p:nvPr/>
          </p:nvSpPr>
          <p:spPr bwMode="auto">
            <a:xfrm>
              <a:off x="4352926" y="2282826"/>
              <a:ext cx="65088" cy="74613"/>
            </a:xfrm>
            <a:custGeom>
              <a:avLst/>
              <a:gdLst/>
              <a:ahLst/>
              <a:cxnLst>
                <a:cxn ang="0">
                  <a:pos x="115" y="2"/>
                </a:cxn>
                <a:cxn ang="0">
                  <a:pos x="115" y="2"/>
                </a:cxn>
                <a:cxn ang="0">
                  <a:pos x="109" y="9"/>
                </a:cxn>
                <a:cxn ang="0">
                  <a:pos x="102" y="16"/>
                </a:cxn>
                <a:cxn ang="0">
                  <a:pos x="89" y="31"/>
                </a:cxn>
                <a:cxn ang="0">
                  <a:pos x="74" y="44"/>
                </a:cxn>
                <a:cxn ang="0">
                  <a:pos x="67" y="52"/>
                </a:cxn>
                <a:cxn ang="0">
                  <a:pos x="61" y="59"/>
                </a:cxn>
                <a:cxn ang="0">
                  <a:pos x="61" y="59"/>
                </a:cxn>
                <a:cxn ang="0">
                  <a:pos x="1" y="133"/>
                </a:cxn>
                <a:cxn ang="0">
                  <a:pos x="1" y="133"/>
                </a:cxn>
                <a:cxn ang="0">
                  <a:pos x="0" y="136"/>
                </a:cxn>
                <a:cxn ang="0">
                  <a:pos x="0" y="138"/>
                </a:cxn>
                <a:cxn ang="0">
                  <a:pos x="3" y="141"/>
                </a:cxn>
                <a:cxn ang="0">
                  <a:pos x="4" y="142"/>
                </a:cxn>
                <a:cxn ang="0">
                  <a:pos x="6" y="142"/>
                </a:cxn>
                <a:cxn ang="0">
                  <a:pos x="7" y="142"/>
                </a:cxn>
                <a:cxn ang="0">
                  <a:pos x="9" y="141"/>
                </a:cxn>
                <a:cxn ang="0">
                  <a:pos x="9" y="141"/>
                </a:cxn>
                <a:cxn ang="0">
                  <a:pos x="67" y="66"/>
                </a:cxn>
                <a:cxn ang="0">
                  <a:pos x="67" y="66"/>
                </a:cxn>
                <a:cxn ang="0">
                  <a:pos x="74" y="58"/>
                </a:cxn>
                <a:cxn ang="0">
                  <a:pos x="81" y="51"/>
                </a:cxn>
                <a:cxn ang="0">
                  <a:pos x="96" y="36"/>
                </a:cxn>
                <a:cxn ang="0">
                  <a:pos x="110" y="23"/>
                </a:cxn>
                <a:cxn ang="0">
                  <a:pos x="118" y="14"/>
                </a:cxn>
                <a:cxn ang="0">
                  <a:pos x="124" y="6"/>
                </a:cxn>
                <a:cxn ang="0">
                  <a:pos x="124" y="6"/>
                </a:cxn>
                <a:cxn ang="0">
                  <a:pos x="125" y="5"/>
                </a:cxn>
                <a:cxn ang="0">
                  <a:pos x="124" y="3"/>
                </a:cxn>
                <a:cxn ang="0">
                  <a:pos x="124" y="2"/>
                </a:cxn>
                <a:cxn ang="0">
                  <a:pos x="122" y="1"/>
                </a:cxn>
                <a:cxn ang="0">
                  <a:pos x="119" y="0"/>
                </a:cxn>
                <a:cxn ang="0">
                  <a:pos x="117" y="0"/>
                </a:cxn>
                <a:cxn ang="0">
                  <a:pos x="115" y="2"/>
                </a:cxn>
                <a:cxn ang="0">
                  <a:pos x="115" y="2"/>
                </a:cxn>
              </a:cxnLst>
              <a:rect l="0" t="0" r="r" b="b"/>
              <a:pathLst>
                <a:path w="125" h="142">
                  <a:moveTo>
                    <a:pt x="115" y="2"/>
                  </a:moveTo>
                  <a:lnTo>
                    <a:pt x="115" y="2"/>
                  </a:lnTo>
                  <a:lnTo>
                    <a:pt x="109" y="9"/>
                  </a:lnTo>
                  <a:lnTo>
                    <a:pt x="102" y="16"/>
                  </a:lnTo>
                  <a:lnTo>
                    <a:pt x="89" y="31"/>
                  </a:lnTo>
                  <a:lnTo>
                    <a:pt x="74" y="44"/>
                  </a:lnTo>
                  <a:lnTo>
                    <a:pt x="67" y="52"/>
                  </a:lnTo>
                  <a:lnTo>
                    <a:pt x="61" y="59"/>
                  </a:lnTo>
                  <a:lnTo>
                    <a:pt x="61" y="59"/>
                  </a:lnTo>
                  <a:lnTo>
                    <a:pt x="1" y="133"/>
                  </a:lnTo>
                  <a:lnTo>
                    <a:pt x="1" y="133"/>
                  </a:lnTo>
                  <a:lnTo>
                    <a:pt x="0" y="136"/>
                  </a:lnTo>
                  <a:lnTo>
                    <a:pt x="0" y="138"/>
                  </a:lnTo>
                  <a:lnTo>
                    <a:pt x="3" y="141"/>
                  </a:lnTo>
                  <a:lnTo>
                    <a:pt x="4" y="142"/>
                  </a:lnTo>
                  <a:lnTo>
                    <a:pt x="6" y="142"/>
                  </a:lnTo>
                  <a:lnTo>
                    <a:pt x="7" y="142"/>
                  </a:lnTo>
                  <a:lnTo>
                    <a:pt x="9" y="141"/>
                  </a:lnTo>
                  <a:lnTo>
                    <a:pt x="9" y="141"/>
                  </a:lnTo>
                  <a:lnTo>
                    <a:pt x="67" y="66"/>
                  </a:lnTo>
                  <a:lnTo>
                    <a:pt x="67" y="66"/>
                  </a:lnTo>
                  <a:lnTo>
                    <a:pt x="74" y="58"/>
                  </a:lnTo>
                  <a:lnTo>
                    <a:pt x="81" y="51"/>
                  </a:lnTo>
                  <a:lnTo>
                    <a:pt x="96" y="36"/>
                  </a:lnTo>
                  <a:lnTo>
                    <a:pt x="110" y="23"/>
                  </a:lnTo>
                  <a:lnTo>
                    <a:pt x="118" y="14"/>
                  </a:lnTo>
                  <a:lnTo>
                    <a:pt x="124" y="6"/>
                  </a:lnTo>
                  <a:lnTo>
                    <a:pt x="124" y="6"/>
                  </a:lnTo>
                  <a:lnTo>
                    <a:pt x="125" y="5"/>
                  </a:lnTo>
                  <a:lnTo>
                    <a:pt x="124" y="3"/>
                  </a:lnTo>
                  <a:lnTo>
                    <a:pt x="124" y="2"/>
                  </a:lnTo>
                  <a:lnTo>
                    <a:pt x="122" y="1"/>
                  </a:lnTo>
                  <a:lnTo>
                    <a:pt x="119" y="0"/>
                  </a:lnTo>
                  <a:lnTo>
                    <a:pt x="117" y="0"/>
                  </a:lnTo>
                  <a:lnTo>
                    <a:pt x="115" y="2"/>
                  </a:lnTo>
                  <a:lnTo>
                    <a:pt x="115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3" name="Freeform 1005"/>
            <p:cNvSpPr/>
            <p:nvPr/>
          </p:nvSpPr>
          <p:spPr bwMode="auto">
            <a:xfrm>
              <a:off x="4564063" y="2312988"/>
              <a:ext cx="49213" cy="65088"/>
            </a:xfrm>
            <a:custGeom>
              <a:avLst/>
              <a:gdLst/>
              <a:ahLst/>
              <a:cxnLst>
                <a:cxn ang="0">
                  <a:pos x="82" y="3"/>
                </a:cxn>
                <a:cxn ang="0">
                  <a:pos x="82" y="3"/>
                </a:cxn>
                <a:cxn ang="0">
                  <a:pos x="78" y="11"/>
                </a:cxn>
                <a:cxn ang="0">
                  <a:pos x="74" y="19"/>
                </a:cxn>
                <a:cxn ang="0">
                  <a:pos x="63" y="35"/>
                </a:cxn>
                <a:cxn ang="0">
                  <a:pos x="50" y="50"/>
                </a:cxn>
                <a:cxn ang="0">
                  <a:pos x="45" y="57"/>
                </a:cxn>
                <a:cxn ang="0">
                  <a:pos x="40" y="65"/>
                </a:cxn>
                <a:cxn ang="0">
                  <a:pos x="40" y="65"/>
                </a:cxn>
                <a:cxn ang="0">
                  <a:pos x="33" y="80"/>
                </a:cxn>
                <a:cxn ang="0">
                  <a:pos x="28" y="87"/>
                </a:cxn>
                <a:cxn ang="0">
                  <a:pos x="23" y="93"/>
                </a:cxn>
                <a:cxn ang="0">
                  <a:pos x="23" y="93"/>
                </a:cxn>
                <a:cxn ang="0">
                  <a:pos x="11" y="103"/>
                </a:cxn>
                <a:cxn ang="0">
                  <a:pos x="6" y="110"/>
                </a:cxn>
                <a:cxn ang="0">
                  <a:pos x="0" y="116"/>
                </a:cxn>
                <a:cxn ang="0">
                  <a:pos x="0" y="116"/>
                </a:cxn>
                <a:cxn ang="0">
                  <a:pos x="0" y="118"/>
                </a:cxn>
                <a:cxn ang="0">
                  <a:pos x="0" y="120"/>
                </a:cxn>
                <a:cxn ang="0">
                  <a:pos x="2" y="121"/>
                </a:cxn>
                <a:cxn ang="0">
                  <a:pos x="3" y="122"/>
                </a:cxn>
                <a:cxn ang="0">
                  <a:pos x="4" y="123"/>
                </a:cxn>
                <a:cxn ang="0">
                  <a:pos x="6" y="123"/>
                </a:cxn>
                <a:cxn ang="0">
                  <a:pos x="8" y="122"/>
                </a:cxn>
                <a:cxn ang="0">
                  <a:pos x="9" y="121"/>
                </a:cxn>
                <a:cxn ang="0">
                  <a:pos x="9" y="121"/>
                </a:cxn>
                <a:cxn ang="0">
                  <a:pos x="14" y="114"/>
                </a:cxn>
                <a:cxn ang="0">
                  <a:pos x="20" y="108"/>
                </a:cxn>
                <a:cxn ang="0">
                  <a:pos x="34" y="96"/>
                </a:cxn>
                <a:cxn ang="0">
                  <a:pos x="34" y="96"/>
                </a:cxn>
                <a:cxn ang="0">
                  <a:pos x="38" y="91"/>
                </a:cxn>
                <a:cxn ang="0">
                  <a:pos x="41" y="84"/>
                </a:cxn>
                <a:cxn ang="0">
                  <a:pos x="48" y="70"/>
                </a:cxn>
                <a:cxn ang="0">
                  <a:pos x="48" y="70"/>
                </a:cxn>
                <a:cxn ang="0">
                  <a:pos x="53" y="62"/>
                </a:cxn>
                <a:cxn ang="0">
                  <a:pos x="59" y="54"/>
                </a:cxn>
                <a:cxn ang="0">
                  <a:pos x="71" y="38"/>
                </a:cxn>
                <a:cxn ang="0">
                  <a:pos x="82" y="23"/>
                </a:cxn>
                <a:cxn ang="0">
                  <a:pos x="88" y="14"/>
                </a:cxn>
                <a:cxn ang="0">
                  <a:pos x="92" y="5"/>
                </a:cxn>
                <a:cxn ang="0">
                  <a:pos x="92" y="5"/>
                </a:cxn>
                <a:cxn ang="0">
                  <a:pos x="92" y="3"/>
                </a:cxn>
                <a:cxn ang="0">
                  <a:pos x="92" y="2"/>
                </a:cxn>
                <a:cxn ang="0">
                  <a:pos x="91" y="1"/>
                </a:cxn>
                <a:cxn ang="0">
                  <a:pos x="89" y="0"/>
                </a:cxn>
                <a:cxn ang="0">
                  <a:pos x="85" y="0"/>
                </a:cxn>
                <a:cxn ang="0">
                  <a:pos x="83" y="1"/>
                </a:cxn>
                <a:cxn ang="0">
                  <a:pos x="82" y="3"/>
                </a:cxn>
                <a:cxn ang="0">
                  <a:pos x="82" y="3"/>
                </a:cxn>
              </a:cxnLst>
              <a:rect l="0" t="0" r="r" b="b"/>
              <a:pathLst>
                <a:path w="92" h="123">
                  <a:moveTo>
                    <a:pt x="82" y="3"/>
                  </a:moveTo>
                  <a:lnTo>
                    <a:pt x="82" y="3"/>
                  </a:lnTo>
                  <a:lnTo>
                    <a:pt x="78" y="11"/>
                  </a:lnTo>
                  <a:lnTo>
                    <a:pt x="74" y="19"/>
                  </a:lnTo>
                  <a:lnTo>
                    <a:pt x="63" y="35"/>
                  </a:lnTo>
                  <a:lnTo>
                    <a:pt x="50" y="50"/>
                  </a:lnTo>
                  <a:lnTo>
                    <a:pt x="45" y="57"/>
                  </a:lnTo>
                  <a:lnTo>
                    <a:pt x="40" y="65"/>
                  </a:lnTo>
                  <a:lnTo>
                    <a:pt x="40" y="65"/>
                  </a:lnTo>
                  <a:lnTo>
                    <a:pt x="33" y="80"/>
                  </a:lnTo>
                  <a:lnTo>
                    <a:pt x="28" y="87"/>
                  </a:lnTo>
                  <a:lnTo>
                    <a:pt x="23" y="93"/>
                  </a:lnTo>
                  <a:lnTo>
                    <a:pt x="23" y="93"/>
                  </a:lnTo>
                  <a:lnTo>
                    <a:pt x="11" y="103"/>
                  </a:lnTo>
                  <a:lnTo>
                    <a:pt x="6" y="110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0" y="118"/>
                  </a:lnTo>
                  <a:lnTo>
                    <a:pt x="0" y="120"/>
                  </a:lnTo>
                  <a:lnTo>
                    <a:pt x="2" y="121"/>
                  </a:lnTo>
                  <a:lnTo>
                    <a:pt x="3" y="122"/>
                  </a:lnTo>
                  <a:lnTo>
                    <a:pt x="4" y="123"/>
                  </a:lnTo>
                  <a:lnTo>
                    <a:pt x="6" y="123"/>
                  </a:lnTo>
                  <a:lnTo>
                    <a:pt x="8" y="122"/>
                  </a:lnTo>
                  <a:lnTo>
                    <a:pt x="9" y="121"/>
                  </a:lnTo>
                  <a:lnTo>
                    <a:pt x="9" y="121"/>
                  </a:lnTo>
                  <a:lnTo>
                    <a:pt x="14" y="114"/>
                  </a:lnTo>
                  <a:lnTo>
                    <a:pt x="20" y="108"/>
                  </a:lnTo>
                  <a:lnTo>
                    <a:pt x="34" y="96"/>
                  </a:lnTo>
                  <a:lnTo>
                    <a:pt x="34" y="96"/>
                  </a:lnTo>
                  <a:lnTo>
                    <a:pt x="38" y="91"/>
                  </a:lnTo>
                  <a:lnTo>
                    <a:pt x="41" y="84"/>
                  </a:lnTo>
                  <a:lnTo>
                    <a:pt x="48" y="70"/>
                  </a:lnTo>
                  <a:lnTo>
                    <a:pt x="48" y="70"/>
                  </a:lnTo>
                  <a:lnTo>
                    <a:pt x="53" y="62"/>
                  </a:lnTo>
                  <a:lnTo>
                    <a:pt x="59" y="54"/>
                  </a:lnTo>
                  <a:lnTo>
                    <a:pt x="71" y="38"/>
                  </a:lnTo>
                  <a:lnTo>
                    <a:pt x="82" y="23"/>
                  </a:lnTo>
                  <a:lnTo>
                    <a:pt x="88" y="14"/>
                  </a:lnTo>
                  <a:lnTo>
                    <a:pt x="92" y="5"/>
                  </a:lnTo>
                  <a:lnTo>
                    <a:pt x="92" y="5"/>
                  </a:lnTo>
                  <a:lnTo>
                    <a:pt x="92" y="3"/>
                  </a:lnTo>
                  <a:lnTo>
                    <a:pt x="92" y="2"/>
                  </a:lnTo>
                  <a:lnTo>
                    <a:pt x="91" y="1"/>
                  </a:lnTo>
                  <a:lnTo>
                    <a:pt x="89" y="0"/>
                  </a:lnTo>
                  <a:lnTo>
                    <a:pt x="85" y="0"/>
                  </a:lnTo>
                  <a:lnTo>
                    <a:pt x="83" y="1"/>
                  </a:lnTo>
                  <a:lnTo>
                    <a:pt x="82" y="3"/>
                  </a:lnTo>
                  <a:lnTo>
                    <a:pt x="82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4" name="Freeform 1006"/>
            <p:cNvSpPr/>
            <p:nvPr/>
          </p:nvSpPr>
          <p:spPr bwMode="auto">
            <a:xfrm>
              <a:off x="4624388" y="2316163"/>
              <a:ext cx="38100" cy="47625"/>
            </a:xfrm>
            <a:custGeom>
              <a:avLst/>
              <a:gdLst/>
              <a:ahLst/>
              <a:cxnLst>
                <a:cxn ang="0">
                  <a:pos x="64" y="4"/>
                </a:cxn>
                <a:cxn ang="0">
                  <a:pos x="64" y="4"/>
                </a:cxn>
                <a:cxn ang="0">
                  <a:pos x="63" y="10"/>
                </a:cxn>
                <a:cxn ang="0">
                  <a:pos x="60" y="16"/>
                </a:cxn>
                <a:cxn ang="0">
                  <a:pos x="55" y="22"/>
                </a:cxn>
                <a:cxn ang="0">
                  <a:pos x="51" y="27"/>
                </a:cxn>
                <a:cxn ang="0">
                  <a:pos x="42" y="37"/>
                </a:cxn>
                <a:cxn ang="0">
                  <a:pos x="33" y="47"/>
                </a:cxn>
                <a:cxn ang="0">
                  <a:pos x="33" y="47"/>
                </a:cxn>
                <a:cxn ang="0">
                  <a:pos x="16" y="64"/>
                </a:cxn>
                <a:cxn ang="0">
                  <a:pos x="0" y="85"/>
                </a:cxn>
                <a:cxn ang="0">
                  <a:pos x="0" y="85"/>
                </a:cxn>
                <a:cxn ang="0">
                  <a:pos x="0" y="86"/>
                </a:cxn>
                <a:cxn ang="0">
                  <a:pos x="0" y="88"/>
                </a:cxn>
                <a:cxn ang="0">
                  <a:pos x="2" y="89"/>
                </a:cxn>
                <a:cxn ang="0">
                  <a:pos x="3" y="91"/>
                </a:cxn>
                <a:cxn ang="0">
                  <a:pos x="6" y="91"/>
                </a:cxn>
                <a:cxn ang="0">
                  <a:pos x="8" y="91"/>
                </a:cxn>
                <a:cxn ang="0">
                  <a:pos x="9" y="89"/>
                </a:cxn>
                <a:cxn ang="0">
                  <a:pos x="9" y="89"/>
                </a:cxn>
                <a:cxn ang="0">
                  <a:pos x="19" y="76"/>
                </a:cxn>
                <a:cxn ang="0">
                  <a:pos x="30" y="63"/>
                </a:cxn>
                <a:cxn ang="0">
                  <a:pos x="52" y="39"/>
                </a:cxn>
                <a:cxn ang="0">
                  <a:pos x="52" y="39"/>
                </a:cxn>
                <a:cxn ang="0">
                  <a:pos x="60" y="32"/>
                </a:cxn>
                <a:cxn ang="0">
                  <a:pos x="66" y="24"/>
                </a:cxn>
                <a:cxn ang="0">
                  <a:pos x="71" y="14"/>
                </a:cxn>
                <a:cxn ang="0">
                  <a:pos x="72" y="9"/>
                </a:cxn>
                <a:cxn ang="0">
                  <a:pos x="73" y="4"/>
                </a:cxn>
                <a:cxn ang="0">
                  <a:pos x="73" y="4"/>
                </a:cxn>
                <a:cxn ang="0">
                  <a:pos x="73" y="2"/>
                </a:cxn>
                <a:cxn ang="0">
                  <a:pos x="72" y="1"/>
                </a:cxn>
                <a:cxn ang="0">
                  <a:pos x="71" y="0"/>
                </a:cxn>
                <a:cxn ang="0">
                  <a:pos x="69" y="0"/>
                </a:cxn>
                <a:cxn ang="0">
                  <a:pos x="66" y="1"/>
                </a:cxn>
                <a:cxn ang="0">
                  <a:pos x="65" y="2"/>
                </a:cxn>
                <a:cxn ang="0">
                  <a:pos x="64" y="4"/>
                </a:cxn>
                <a:cxn ang="0">
                  <a:pos x="64" y="4"/>
                </a:cxn>
              </a:cxnLst>
              <a:rect l="0" t="0" r="r" b="b"/>
              <a:pathLst>
                <a:path w="73" h="91">
                  <a:moveTo>
                    <a:pt x="64" y="4"/>
                  </a:moveTo>
                  <a:lnTo>
                    <a:pt x="64" y="4"/>
                  </a:lnTo>
                  <a:lnTo>
                    <a:pt x="63" y="10"/>
                  </a:lnTo>
                  <a:lnTo>
                    <a:pt x="60" y="16"/>
                  </a:lnTo>
                  <a:lnTo>
                    <a:pt x="55" y="22"/>
                  </a:lnTo>
                  <a:lnTo>
                    <a:pt x="51" y="27"/>
                  </a:lnTo>
                  <a:lnTo>
                    <a:pt x="42" y="37"/>
                  </a:lnTo>
                  <a:lnTo>
                    <a:pt x="33" y="47"/>
                  </a:lnTo>
                  <a:lnTo>
                    <a:pt x="33" y="47"/>
                  </a:lnTo>
                  <a:lnTo>
                    <a:pt x="16" y="64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86"/>
                  </a:lnTo>
                  <a:lnTo>
                    <a:pt x="0" y="88"/>
                  </a:lnTo>
                  <a:lnTo>
                    <a:pt x="2" y="89"/>
                  </a:lnTo>
                  <a:lnTo>
                    <a:pt x="3" y="91"/>
                  </a:lnTo>
                  <a:lnTo>
                    <a:pt x="6" y="91"/>
                  </a:lnTo>
                  <a:lnTo>
                    <a:pt x="8" y="91"/>
                  </a:lnTo>
                  <a:lnTo>
                    <a:pt x="9" y="89"/>
                  </a:lnTo>
                  <a:lnTo>
                    <a:pt x="9" y="89"/>
                  </a:lnTo>
                  <a:lnTo>
                    <a:pt x="19" y="76"/>
                  </a:lnTo>
                  <a:lnTo>
                    <a:pt x="30" y="63"/>
                  </a:lnTo>
                  <a:lnTo>
                    <a:pt x="52" y="39"/>
                  </a:lnTo>
                  <a:lnTo>
                    <a:pt x="52" y="39"/>
                  </a:lnTo>
                  <a:lnTo>
                    <a:pt x="60" y="32"/>
                  </a:lnTo>
                  <a:lnTo>
                    <a:pt x="66" y="24"/>
                  </a:lnTo>
                  <a:lnTo>
                    <a:pt x="71" y="14"/>
                  </a:lnTo>
                  <a:lnTo>
                    <a:pt x="72" y="9"/>
                  </a:lnTo>
                  <a:lnTo>
                    <a:pt x="73" y="4"/>
                  </a:lnTo>
                  <a:lnTo>
                    <a:pt x="73" y="4"/>
                  </a:lnTo>
                  <a:lnTo>
                    <a:pt x="73" y="2"/>
                  </a:lnTo>
                  <a:lnTo>
                    <a:pt x="72" y="1"/>
                  </a:lnTo>
                  <a:lnTo>
                    <a:pt x="71" y="0"/>
                  </a:lnTo>
                  <a:lnTo>
                    <a:pt x="69" y="0"/>
                  </a:lnTo>
                  <a:lnTo>
                    <a:pt x="66" y="1"/>
                  </a:lnTo>
                  <a:lnTo>
                    <a:pt x="65" y="2"/>
                  </a:lnTo>
                  <a:lnTo>
                    <a:pt x="64" y="4"/>
                  </a:lnTo>
                  <a:lnTo>
                    <a:pt x="64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5" name="Freeform 1007"/>
            <p:cNvSpPr/>
            <p:nvPr/>
          </p:nvSpPr>
          <p:spPr bwMode="auto">
            <a:xfrm>
              <a:off x="4687888" y="2322513"/>
              <a:ext cx="25400" cy="34925"/>
            </a:xfrm>
            <a:custGeom>
              <a:avLst/>
              <a:gdLst/>
              <a:ahLst/>
              <a:cxnLst>
                <a:cxn ang="0">
                  <a:pos x="38" y="2"/>
                </a:cxn>
                <a:cxn ang="0">
                  <a:pos x="38" y="2"/>
                </a:cxn>
                <a:cxn ang="0">
                  <a:pos x="1" y="59"/>
                </a:cxn>
                <a:cxn ang="0">
                  <a:pos x="1" y="59"/>
                </a:cxn>
                <a:cxn ang="0">
                  <a:pos x="0" y="62"/>
                </a:cxn>
                <a:cxn ang="0">
                  <a:pos x="0" y="64"/>
                </a:cxn>
                <a:cxn ang="0">
                  <a:pos x="1" y="65"/>
                </a:cxn>
                <a:cxn ang="0">
                  <a:pos x="2" y="66"/>
                </a:cxn>
                <a:cxn ang="0">
                  <a:pos x="4" y="67"/>
                </a:cxn>
                <a:cxn ang="0">
                  <a:pos x="6" y="67"/>
                </a:cxn>
                <a:cxn ang="0">
                  <a:pos x="7" y="66"/>
                </a:cxn>
                <a:cxn ang="0">
                  <a:pos x="9" y="65"/>
                </a:cxn>
                <a:cxn ang="0">
                  <a:pos x="9" y="65"/>
                </a:cxn>
                <a:cxn ang="0">
                  <a:pos x="46" y="8"/>
                </a:cxn>
                <a:cxn ang="0">
                  <a:pos x="46" y="8"/>
                </a:cxn>
                <a:cxn ang="0">
                  <a:pos x="47" y="6"/>
                </a:cxn>
                <a:cxn ang="0">
                  <a:pos x="47" y="4"/>
                </a:cxn>
                <a:cxn ang="0">
                  <a:pos x="46" y="2"/>
                </a:cxn>
                <a:cxn ang="0">
                  <a:pos x="45" y="1"/>
                </a:cxn>
                <a:cxn ang="0">
                  <a:pos x="43" y="0"/>
                </a:cxn>
                <a:cxn ang="0">
                  <a:pos x="41" y="0"/>
                </a:cxn>
                <a:cxn ang="0">
                  <a:pos x="40" y="1"/>
                </a:cxn>
                <a:cxn ang="0">
                  <a:pos x="38" y="2"/>
                </a:cxn>
                <a:cxn ang="0">
                  <a:pos x="38" y="2"/>
                </a:cxn>
              </a:cxnLst>
              <a:rect l="0" t="0" r="r" b="b"/>
              <a:pathLst>
                <a:path w="47" h="67">
                  <a:moveTo>
                    <a:pt x="38" y="2"/>
                  </a:moveTo>
                  <a:lnTo>
                    <a:pt x="38" y="2"/>
                  </a:lnTo>
                  <a:lnTo>
                    <a:pt x="1" y="59"/>
                  </a:lnTo>
                  <a:lnTo>
                    <a:pt x="1" y="59"/>
                  </a:lnTo>
                  <a:lnTo>
                    <a:pt x="0" y="62"/>
                  </a:lnTo>
                  <a:lnTo>
                    <a:pt x="0" y="64"/>
                  </a:lnTo>
                  <a:lnTo>
                    <a:pt x="1" y="65"/>
                  </a:lnTo>
                  <a:lnTo>
                    <a:pt x="2" y="66"/>
                  </a:lnTo>
                  <a:lnTo>
                    <a:pt x="4" y="67"/>
                  </a:lnTo>
                  <a:lnTo>
                    <a:pt x="6" y="67"/>
                  </a:lnTo>
                  <a:lnTo>
                    <a:pt x="7" y="66"/>
                  </a:lnTo>
                  <a:lnTo>
                    <a:pt x="9" y="65"/>
                  </a:lnTo>
                  <a:lnTo>
                    <a:pt x="9" y="65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7" y="6"/>
                  </a:lnTo>
                  <a:lnTo>
                    <a:pt x="47" y="4"/>
                  </a:lnTo>
                  <a:lnTo>
                    <a:pt x="46" y="2"/>
                  </a:lnTo>
                  <a:lnTo>
                    <a:pt x="45" y="1"/>
                  </a:lnTo>
                  <a:lnTo>
                    <a:pt x="43" y="0"/>
                  </a:lnTo>
                  <a:lnTo>
                    <a:pt x="41" y="0"/>
                  </a:lnTo>
                  <a:lnTo>
                    <a:pt x="40" y="1"/>
                  </a:lnTo>
                  <a:lnTo>
                    <a:pt x="38" y="2"/>
                  </a:lnTo>
                  <a:lnTo>
                    <a:pt x="3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8" name="Freeform 1008"/>
            <p:cNvSpPr/>
            <p:nvPr/>
          </p:nvSpPr>
          <p:spPr bwMode="auto">
            <a:xfrm>
              <a:off x="4095751" y="2149476"/>
              <a:ext cx="746125" cy="649288"/>
            </a:xfrm>
            <a:custGeom>
              <a:avLst/>
              <a:gdLst/>
              <a:ahLst/>
              <a:cxnLst>
                <a:cxn ang="0">
                  <a:pos x="1140" y="1223"/>
                </a:cxn>
                <a:cxn ang="0">
                  <a:pos x="915" y="1215"/>
                </a:cxn>
                <a:cxn ang="0">
                  <a:pos x="541" y="1215"/>
                </a:cxn>
                <a:cxn ang="0">
                  <a:pos x="268" y="1224"/>
                </a:cxn>
                <a:cxn ang="0">
                  <a:pos x="95" y="1200"/>
                </a:cxn>
                <a:cxn ang="0">
                  <a:pos x="40" y="1159"/>
                </a:cxn>
                <a:cxn ang="0">
                  <a:pos x="16" y="1026"/>
                </a:cxn>
                <a:cxn ang="0">
                  <a:pos x="25" y="1009"/>
                </a:cxn>
                <a:cxn ang="0">
                  <a:pos x="19" y="875"/>
                </a:cxn>
                <a:cxn ang="0">
                  <a:pos x="9" y="625"/>
                </a:cxn>
                <a:cxn ang="0">
                  <a:pos x="6" y="418"/>
                </a:cxn>
                <a:cxn ang="0">
                  <a:pos x="7" y="289"/>
                </a:cxn>
                <a:cxn ang="0">
                  <a:pos x="52" y="230"/>
                </a:cxn>
                <a:cxn ang="0">
                  <a:pos x="151" y="213"/>
                </a:cxn>
                <a:cxn ang="0">
                  <a:pos x="235" y="218"/>
                </a:cxn>
                <a:cxn ang="0">
                  <a:pos x="289" y="31"/>
                </a:cxn>
                <a:cxn ang="0">
                  <a:pos x="307" y="12"/>
                </a:cxn>
                <a:cxn ang="0">
                  <a:pos x="441" y="1"/>
                </a:cxn>
                <a:cxn ang="0">
                  <a:pos x="695" y="15"/>
                </a:cxn>
                <a:cxn ang="0">
                  <a:pos x="756" y="83"/>
                </a:cxn>
                <a:cxn ang="0">
                  <a:pos x="793" y="203"/>
                </a:cxn>
                <a:cxn ang="0">
                  <a:pos x="1105" y="200"/>
                </a:cxn>
                <a:cxn ang="0">
                  <a:pos x="1230" y="198"/>
                </a:cxn>
                <a:cxn ang="0">
                  <a:pos x="1356" y="241"/>
                </a:cxn>
                <a:cxn ang="0">
                  <a:pos x="1396" y="318"/>
                </a:cxn>
                <a:cxn ang="0">
                  <a:pos x="1403" y="390"/>
                </a:cxn>
                <a:cxn ang="0">
                  <a:pos x="1406" y="426"/>
                </a:cxn>
                <a:cxn ang="0">
                  <a:pos x="1379" y="431"/>
                </a:cxn>
                <a:cxn ang="0">
                  <a:pos x="1365" y="363"/>
                </a:cxn>
                <a:cxn ang="0">
                  <a:pos x="1332" y="271"/>
                </a:cxn>
                <a:cxn ang="0">
                  <a:pos x="1211" y="232"/>
                </a:cxn>
                <a:cxn ang="0">
                  <a:pos x="1047" y="238"/>
                </a:cxn>
                <a:cxn ang="0">
                  <a:pos x="777" y="239"/>
                </a:cxn>
                <a:cxn ang="0">
                  <a:pos x="760" y="229"/>
                </a:cxn>
                <a:cxn ang="0">
                  <a:pos x="747" y="174"/>
                </a:cxn>
                <a:cxn ang="0">
                  <a:pos x="714" y="77"/>
                </a:cxn>
                <a:cxn ang="0">
                  <a:pos x="647" y="43"/>
                </a:cxn>
                <a:cxn ang="0">
                  <a:pos x="476" y="39"/>
                </a:cxn>
                <a:cxn ang="0">
                  <a:pos x="320" y="66"/>
                </a:cxn>
                <a:cxn ang="0">
                  <a:pos x="298" y="168"/>
                </a:cxn>
                <a:cxn ang="0">
                  <a:pos x="267" y="232"/>
                </a:cxn>
                <a:cxn ang="0">
                  <a:pos x="264" y="252"/>
                </a:cxn>
                <a:cxn ang="0">
                  <a:pos x="245" y="258"/>
                </a:cxn>
                <a:cxn ang="0">
                  <a:pos x="175" y="252"/>
                </a:cxn>
                <a:cxn ang="0">
                  <a:pos x="80" y="259"/>
                </a:cxn>
                <a:cxn ang="0">
                  <a:pos x="44" y="298"/>
                </a:cxn>
                <a:cxn ang="0">
                  <a:pos x="46" y="541"/>
                </a:cxn>
                <a:cxn ang="0">
                  <a:pos x="55" y="893"/>
                </a:cxn>
                <a:cxn ang="0">
                  <a:pos x="56" y="1019"/>
                </a:cxn>
                <a:cxn ang="0">
                  <a:pos x="58" y="1106"/>
                </a:cxn>
                <a:cxn ang="0">
                  <a:pos x="101" y="1162"/>
                </a:cxn>
                <a:cxn ang="0">
                  <a:pos x="279" y="1186"/>
                </a:cxn>
                <a:cxn ang="0">
                  <a:pos x="440" y="1189"/>
                </a:cxn>
                <a:cxn ang="0">
                  <a:pos x="599" y="1178"/>
                </a:cxn>
                <a:cxn ang="0">
                  <a:pos x="880" y="1179"/>
                </a:cxn>
                <a:cxn ang="0">
                  <a:pos x="1084" y="1180"/>
                </a:cxn>
                <a:cxn ang="0">
                  <a:pos x="1208" y="1188"/>
                </a:cxn>
                <a:cxn ang="0">
                  <a:pos x="1248" y="1188"/>
                </a:cxn>
                <a:cxn ang="0">
                  <a:pos x="1276" y="1173"/>
                </a:cxn>
                <a:cxn ang="0">
                  <a:pos x="1296" y="1192"/>
                </a:cxn>
                <a:cxn ang="0">
                  <a:pos x="1261" y="1223"/>
                </a:cxn>
              </a:cxnLst>
              <a:rect l="0" t="0" r="r" b="b"/>
              <a:pathLst>
                <a:path w="1409" h="1227">
                  <a:moveTo>
                    <a:pt x="1221" y="1227"/>
                  </a:moveTo>
                  <a:lnTo>
                    <a:pt x="1221" y="1227"/>
                  </a:lnTo>
                  <a:lnTo>
                    <a:pt x="1205" y="1226"/>
                  </a:lnTo>
                  <a:lnTo>
                    <a:pt x="1190" y="1226"/>
                  </a:lnTo>
                  <a:lnTo>
                    <a:pt x="1190" y="1226"/>
                  </a:lnTo>
                  <a:lnTo>
                    <a:pt x="1176" y="1225"/>
                  </a:lnTo>
                  <a:lnTo>
                    <a:pt x="1176" y="1225"/>
                  </a:lnTo>
                  <a:lnTo>
                    <a:pt x="1140" y="1223"/>
                  </a:lnTo>
                  <a:lnTo>
                    <a:pt x="1105" y="1221"/>
                  </a:lnTo>
                  <a:lnTo>
                    <a:pt x="1104" y="1221"/>
                  </a:lnTo>
                  <a:lnTo>
                    <a:pt x="1104" y="1221"/>
                  </a:lnTo>
                  <a:lnTo>
                    <a:pt x="1049" y="1218"/>
                  </a:lnTo>
                  <a:lnTo>
                    <a:pt x="1021" y="1217"/>
                  </a:lnTo>
                  <a:lnTo>
                    <a:pt x="993" y="1216"/>
                  </a:lnTo>
                  <a:lnTo>
                    <a:pt x="993" y="1216"/>
                  </a:lnTo>
                  <a:lnTo>
                    <a:pt x="915" y="1215"/>
                  </a:lnTo>
                  <a:lnTo>
                    <a:pt x="838" y="1214"/>
                  </a:lnTo>
                  <a:lnTo>
                    <a:pt x="838" y="1214"/>
                  </a:lnTo>
                  <a:lnTo>
                    <a:pt x="760" y="1213"/>
                  </a:lnTo>
                  <a:lnTo>
                    <a:pt x="681" y="1212"/>
                  </a:lnTo>
                  <a:lnTo>
                    <a:pt x="681" y="1212"/>
                  </a:lnTo>
                  <a:lnTo>
                    <a:pt x="608" y="1213"/>
                  </a:lnTo>
                  <a:lnTo>
                    <a:pt x="541" y="1215"/>
                  </a:lnTo>
                  <a:lnTo>
                    <a:pt x="541" y="1215"/>
                  </a:lnTo>
                  <a:lnTo>
                    <a:pt x="494" y="1218"/>
                  </a:lnTo>
                  <a:lnTo>
                    <a:pt x="489" y="1218"/>
                  </a:lnTo>
                  <a:lnTo>
                    <a:pt x="489" y="1218"/>
                  </a:lnTo>
                  <a:lnTo>
                    <a:pt x="399" y="1223"/>
                  </a:lnTo>
                  <a:lnTo>
                    <a:pt x="354" y="1224"/>
                  </a:lnTo>
                  <a:lnTo>
                    <a:pt x="309" y="1225"/>
                  </a:lnTo>
                  <a:lnTo>
                    <a:pt x="309" y="1225"/>
                  </a:lnTo>
                  <a:lnTo>
                    <a:pt x="268" y="1224"/>
                  </a:lnTo>
                  <a:lnTo>
                    <a:pt x="228" y="1223"/>
                  </a:lnTo>
                  <a:lnTo>
                    <a:pt x="191" y="1220"/>
                  </a:lnTo>
                  <a:lnTo>
                    <a:pt x="157" y="1215"/>
                  </a:lnTo>
                  <a:lnTo>
                    <a:pt x="157" y="1215"/>
                  </a:lnTo>
                  <a:lnTo>
                    <a:pt x="141" y="1213"/>
                  </a:lnTo>
                  <a:lnTo>
                    <a:pt x="126" y="1209"/>
                  </a:lnTo>
                  <a:lnTo>
                    <a:pt x="109" y="1205"/>
                  </a:lnTo>
                  <a:lnTo>
                    <a:pt x="95" y="1200"/>
                  </a:lnTo>
                  <a:lnTo>
                    <a:pt x="80" y="1194"/>
                  </a:lnTo>
                  <a:lnTo>
                    <a:pt x="67" y="1187"/>
                  </a:lnTo>
                  <a:lnTo>
                    <a:pt x="61" y="1183"/>
                  </a:lnTo>
                  <a:lnTo>
                    <a:pt x="55" y="1177"/>
                  </a:lnTo>
                  <a:lnTo>
                    <a:pt x="50" y="1172"/>
                  </a:lnTo>
                  <a:lnTo>
                    <a:pt x="45" y="1167"/>
                  </a:lnTo>
                  <a:lnTo>
                    <a:pt x="45" y="1167"/>
                  </a:lnTo>
                  <a:lnTo>
                    <a:pt x="40" y="1159"/>
                  </a:lnTo>
                  <a:lnTo>
                    <a:pt x="36" y="1150"/>
                  </a:lnTo>
                  <a:lnTo>
                    <a:pt x="27" y="1134"/>
                  </a:lnTo>
                  <a:lnTo>
                    <a:pt x="22" y="1117"/>
                  </a:lnTo>
                  <a:lnTo>
                    <a:pt x="19" y="1101"/>
                  </a:lnTo>
                  <a:lnTo>
                    <a:pt x="17" y="1083"/>
                  </a:lnTo>
                  <a:lnTo>
                    <a:pt x="16" y="1065"/>
                  </a:lnTo>
                  <a:lnTo>
                    <a:pt x="16" y="1029"/>
                  </a:lnTo>
                  <a:lnTo>
                    <a:pt x="16" y="1026"/>
                  </a:lnTo>
                  <a:lnTo>
                    <a:pt x="16" y="1026"/>
                  </a:lnTo>
                  <a:lnTo>
                    <a:pt x="17" y="1023"/>
                  </a:lnTo>
                  <a:lnTo>
                    <a:pt x="18" y="1019"/>
                  </a:lnTo>
                  <a:lnTo>
                    <a:pt x="20" y="1016"/>
                  </a:lnTo>
                  <a:lnTo>
                    <a:pt x="23" y="1013"/>
                  </a:lnTo>
                  <a:lnTo>
                    <a:pt x="24" y="1012"/>
                  </a:lnTo>
                  <a:lnTo>
                    <a:pt x="25" y="1009"/>
                  </a:lnTo>
                  <a:lnTo>
                    <a:pt x="25" y="1009"/>
                  </a:lnTo>
                  <a:lnTo>
                    <a:pt x="25" y="1001"/>
                  </a:lnTo>
                  <a:lnTo>
                    <a:pt x="25" y="1001"/>
                  </a:lnTo>
                  <a:lnTo>
                    <a:pt x="23" y="961"/>
                  </a:lnTo>
                  <a:lnTo>
                    <a:pt x="23" y="959"/>
                  </a:lnTo>
                  <a:lnTo>
                    <a:pt x="23" y="959"/>
                  </a:lnTo>
                  <a:lnTo>
                    <a:pt x="22" y="927"/>
                  </a:lnTo>
                  <a:lnTo>
                    <a:pt x="22" y="927"/>
                  </a:lnTo>
                  <a:lnTo>
                    <a:pt x="19" y="875"/>
                  </a:lnTo>
                  <a:lnTo>
                    <a:pt x="19" y="875"/>
                  </a:lnTo>
                  <a:lnTo>
                    <a:pt x="18" y="830"/>
                  </a:lnTo>
                  <a:lnTo>
                    <a:pt x="15" y="786"/>
                  </a:lnTo>
                  <a:lnTo>
                    <a:pt x="15" y="786"/>
                  </a:lnTo>
                  <a:lnTo>
                    <a:pt x="12" y="759"/>
                  </a:lnTo>
                  <a:lnTo>
                    <a:pt x="11" y="732"/>
                  </a:lnTo>
                  <a:lnTo>
                    <a:pt x="9" y="679"/>
                  </a:lnTo>
                  <a:lnTo>
                    <a:pt x="9" y="625"/>
                  </a:lnTo>
                  <a:lnTo>
                    <a:pt x="10" y="572"/>
                  </a:lnTo>
                  <a:lnTo>
                    <a:pt x="10" y="570"/>
                  </a:lnTo>
                  <a:lnTo>
                    <a:pt x="10" y="570"/>
                  </a:lnTo>
                  <a:lnTo>
                    <a:pt x="10" y="522"/>
                  </a:lnTo>
                  <a:lnTo>
                    <a:pt x="10" y="475"/>
                  </a:lnTo>
                  <a:lnTo>
                    <a:pt x="10" y="475"/>
                  </a:lnTo>
                  <a:lnTo>
                    <a:pt x="9" y="448"/>
                  </a:lnTo>
                  <a:lnTo>
                    <a:pt x="6" y="418"/>
                  </a:lnTo>
                  <a:lnTo>
                    <a:pt x="6" y="418"/>
                  </a:lnTo>
                  <a:lnTo>
                    <a:pt x="2" y="394"/>
                  </a:lnTo>
                  <a:lnTo>
                    <a:pt x="0" y="370"/>
                  </a:lnTo>
                  <a:lnTo>
                    <a:pt x="0" y="345"/>
                  </a:lnTo>
                  <a:lnTo>
                    <a:pt x="0" y="322"/>
                  </a:lnTo>
                  <a:lnTo>
                    <a:pt x="2" y="311"/>
                  </a:lnTo>
                  <a:lnTo>
                    <a:pt x="3" y="299"/>
                  </a:lnTo>
                  <a:lnTo>
                    <a:pt x="7" y="289"/>
                  </a:lnTo>
                  <a:lnTo>
                    <a:pt x="10" y="279"/>
                  </a:lnTo>
                  <a:lnTo>
                    <a:pt x="14" y="269"/>
                  </a:lnTo>
                  <a:lnTo>
                    <a:pt x="20" y="260"/>
                  </a:lnTo>
                  <a:lnTo>
                    <a:pt x="26" y="252"/>
                  </a:lnTo>
                  <a:lnTo>
                    <a:pt x="34" y="243"/>
                  </a:lnTo>
                  <a:lnTo>
                    <a:pt x="34" y="243"/>
                  </a:lnTo>
                  <a:lnTo>
                    <a:pt x="42" y="236"/>
                  </a:lnTo>
                  <a:lnTo>
                    <a:pt x="52" y="230"/>
                  </a:lnTo>
                  <a:lnTo>
                    <a:pt x="63" y="225"/>
                  </a:lnTo>
                  <a:lnTo>
                    <a:pt x="74" y="221"/>
                  </a:lnTo>
                  <a:lnTo>
                    <a:pt x="87" y="218"/>
                  </a:lnTo>
                  <a:lnTo>
                    <a:pt x="101" y="214"/>
                  </a:lnTo>
                  <a:lnTo>
                    <a:pt x="116" y="213"/>
                  </a:lnTo>
                  <a:lnTo>
                    <a:pt x="133" y="213"/>
                  </a:lnTo>
                  <a:lnTo>
                    <a:pt x="133" y="213"/>
                  </a:lnTo>
                  <a:lnTo>
                    <a:pt x="151" y="213"/>
                  </a:lnTo>
                  <a:lnTo>
                    <a:pt x="167" y="214"/>
                  </a:lnTo>
                  <a:lnTo>
                    <a:pt x="202" y="218"/>
                  </a:lnTo>
                  <a:lnTo>
                    <a:pt x="204" y="218"/>
                  </a:lnTo>
                  <a:lnTo>
                    <a:pt x="204" y="218"/>
                  </a:lnTo>
                  <a:lnTo>
                    <a:pt x="228" y="221"/>
                  </a:lnTo>
                  <a:lnTo>
                    <a:pt x="233" y="221"/>
                  </a:lnTo>
                  <a:lnTo>
                    <a:pt x="235" y="218"/>
                  </a:lnTo>
                  <a:lnTo>
                    <a:pt x="235" y="218"/>
                  </a:lnTo>
                  <a:lnTo>
                    <a:pt x="245" y="193"/>
                  </a:lnTo>
                  <a:lnTo>
                    <a:pt x="255" y="169"/>
                  </a:lnTo>
                  <a:lnTo>
                    <a:pt x="264" y="146"/>
                  </a:lnTo>
                  <a:lnTo>
                    <a:pt x="271" y="122"/>
                  </a:lnTo>
                  <a:lnTo>
                    <a:pt x="277" y="98"/>
                  </a:lnTo>
                  <a:lnTo>
                    <a:pt x="282" y="76"/>
                  </a:lnTo>
                  <a:lnTo>
                    <a:pt x="286" y="53"/>
                  </a:lnTo>
                  <a:lnTo>
                    <a:pt x="289" y="31"/>
                  </a:lnTo>
                  <a:lnTo>
                    <a:pt x="289" y="31"/>
                  </a:lnTo>
                  <a:lnTo>
                    <a:pt x="291" y="25"/>
                  </a:lnTo>
                  <a:lnTo>
                    <a:pt x="294" y="20"/>
                  </a:lnTo>
                  <a:lnTo>
                    <a:pt x="298" y="17"/>
                  </a:lnTo>
                  <a:lnTo>
                    <a:pt x="304" y="13"/>
                  </a:lnTo>
                  <a:lnTo>
                    <a:pt x="306" y="13"/>
                  </a:lnTo>
                  <a:lnTo>
                    <a:pt x="307" y="12"/>
                  </a:lnTo>
                  <a:lnTo>
                    <a:pt x="307" y="12"/>
                  </a:lnTo>
                  <a:lnTo>
                    <a:pt x="310" y="9"/>
                  </a:lnTo>
                  <a:lnTo>
                    <a:pt x="312" y="8"/>
                  </a:lnTo>
                  <a:lnTo>
                    <a:pt x="316" y="7"/>
                  </a:lnTo>
                  <a:lnTo>
                    <a:pt x="320" y="6"/>
                  </a:lnTo>
                  <a:lnTo>
                    <a:pt x="320" y="6"/>
                  </a:lnTo>
                  <a:lnTo>
                    <a:pt x="361" y="4"/>
                  </a:lnTo>
                  <a:lnTo>
                    <a:pt x="401" y="2"/>
                  </a:lnTo>
                  <a:lnTo>
                    <a:pt x="441" y="1"/>
                  </a:lnTo>
                  <a:lnTo>
                    <a:pt x="479" y="0"/>
                  </a:lnTo>
                  <a:lnTo>
                    <a:pt x="479" y="0"/>
                  </a:lnTo>
                  <a:lnTo>
                    <a:pt x="532" y="1"/>
                  </a:lnTo>
                  <a:lnTo>
                    <a:pt x="584" y="3"/>
                  </a:lnTo>
                  <a:lnTo>
                    <a:pt x="634" y="7"/>
                  </a:lnTo>
                  <a:lnTo>
                    <a:pt x="681" y="12"/>
                  </a:lnTo>
                  <a:lnTo>
                    <a:pt x="681" y="12"/>
                  </a:lnTo>
                  <a:lnTo>
                    <a:pt x="695" y="15"/>
                  </a:lnTo>
                  <a:lnTo>
                    <a:pt x="707" y="20"/>
                  </a:lnTo>
                  <a:lnTo>
                    <a:pt x="719" y="26"/>
                  </a:lnTo>
                  <a:lnTo>
                    <a:pt x="729" y="33"/>
                  </a:lnTo>
                  <a:lnTo>
                    <a:pt x="737" y="42"/>
                  </a:lnTo>
                  <a:lnTo>
                    <a:pt x="745" y="54"/>
                  </a:lnTo>
                  <a:lnTo>
                    <a:pt x="751" y="67"/>
                  </a:lnTo>
                  <a:lnTo>
                    <a:pt x="756" y="83"/>
                  </a:lnTo>
                  <a:lnTo>
                    <a:pt x="756" y="83"/>
                  </a:lnTo>
                  <a:lnTo>
                    <a:pt x="766" y="118"/>
                  </a:lnTo>
                  <a:lnTo>
                    <a:pt x="766" y="118"/>
                  </a:lnTo>
                  <a:lnTo>
                    <a:pt x="774" y="138"/>
                  </a:lnTo>
                  <a:lnTo>
                    <a:pt x="779" y="157"/>
                  </a:lnTo>
                  <a:lnTo>
                    <a:pt x="784" y="177"/>
                  </a:lnTo>
                  <a:lnTo>
                    <a:pt x="787" y="198"/>
                  </a:lnTo>
                  <a:lnTo>
                    <a:pt x="788" y="203"/>
                  </a:lnTo>
                  <a:lnTo>
                    <a:pt x="793" y="203"/>
                  </a:lnTo>
                  <a:lnTo>
                    <a:pt x="793" y="203"/>
                  </a:lnTo>
                  <a:lnTo>
                    <a:pt x="901" y="204"/>
                  </a:lnTo>
                  <a:lnTo>
                    <a:pt x="901" y="204"/>
                  </a:lnTo>
                  <a:lnTo>
                    <a:pt x="1026" y="204"/>
                  </a:lnTo>
                  <a:lnTo>
                    <a:pt x="1026" y="204"/>
                  </a:lnTo>
                  <a:lnTo>
                    <a:pt x="1046" y="204"/>
                  </a:lnTo>
                  <a:lnTo>
                    <a:pt x="1066" y="203"/>
                  </a:lnTo>
                  <a:lnTo>
                    <a:pt x="1105" y="200"/>
                  </a:lnTo>
                  <a:lnTo>
                    <a:pt x="1105" y="200"/>
                  </a:lnTo>
                  <a:lnTo>
                    <a:pt x="1144" y="197"/>
                  </a:lnTo>
                  <a:lnTo>
                    <a:pt x="1163" y="195"/>
                  </a:lnTo>
                  <a:lnTo>
                    <a:pt x="1182" y="195"/>
                  </a:lnTo>
                  <a:lnTo>
                    <a:pt x="1182" y="195"/>
                  </a:lnTo>
                  <a:lnTo>
                    <a:pt x="1207" y="196"/>
                  </a:lnTo>
                  <a:lnTo>
                    <a:pt x="1230" y="198"/>
                  </a:lnTo>
                  <a:lnTo>
                    <a:pt x="1230" y="198"/>
                  </a:lnTo>
                  <a:lnTo>
                    <a:pt x="1249" y="202"/>
                  </a:lnTo>
                  <a:lnTo>
                    <a:pt x="1271" y="206"/>
                  </a:lnTo>
                  <a:lnTo>
                    <a:pt x="1294" y="212"/>
                  </a:lnTo>
                  <a:lnTo>
                    <a:pt x="1317" y="221"/>
                  </a:lnTo>
                  <a:lnTo>
                    <a:pt x="1327" y="225"/>
                  </a:lnTo>
                  <a:lnTo>
                    <a:pt x="1337" y="230"/>
                  </a:lnTo>
                  <a:lnTo>
                    <a:pt x="1348" y="235"/>
                  </a:lnTo>
                  <a:lnTo>
                    <a:pt x="1356" y="241"/>
                  </a:lnTo>
                  <a:lnTo>
                    <a:pt x="1364" y="249"/>
                  </a:lnTo>
                  <a:lnTo>
                    <a:pt x="1372" y="256"/>
                  </a:lnTo>
                  <a:lnTo>
                    <a:pt x="1378" y="263"/>
                  </a:lnTo>
                  <a:lnTo>
                    <a:pt x="1383" y="273"/>
                  </a:lnTo>
                  <a:lnTo>
                    <a:pt x="1383" y="273"/>
                  </a:lnTo>
                  <a:lnTo>
                    <a:pt x="1388" y="287"/>
                  </a:lnTo>
                  <a:lnTo>
                    <a:pt x="1393" y="303"/>
                  </a:lnTo>
                  <a:lnTo>
                    <a:pt x="1396" y="318"/>
                  </a:lnTo>
                  <a:lnTo>
                    <a:pt x="1400" y="335"/>
                  </a:lnTo>
                  <a:lnTo>
                    <a:pt x="1401" y="345"/>
                  </a:lnTo>
                  <a:lnTo>
                    <a:pt x="1401" y="345"/>
                  </a:lnTo>
                  <a:lnTo>
                    <a:pt x="1402" y="356"/>
                  </a:lnTo>
                  <a:lnTo>
                    <a:pt x="1402" y="370"/>
                  </a:lnTo>
                  <a:lnTo>
                    <a:pt x="1402" y="370"/>
                  </a:lnTo>
                  <a:lnTo>
                    <a:pt x="1402" y="379"/>
                  </a:lnTo>
                  <a:lnTo>
                    <a:pt x="1403" y="390"/>
                  </a:lnTo>
                  <a:lnTo>
                    <a:pt x="1404" y="399"/>
                  </a:lnTo>
                  <a:lnTo>
                    <a:pt x="1407" y="408"/>
                  </a:lnTo>
                  <a:lnTo>
                    <a:pt x="1407" y="408"/>
                  </a:lnTo>
                  <a:lnTo>
                    <a:pt x="1409" y="412"/>
                  </a:lnTo>
                  <a:lnTo>
                    <a:pt x="1409" y="418"/>
                  </a:lnTo>
                  <a:lnTo>
                    <a:pt x="1408" y="422"/>
                  </a:lnTo>
                  <a:lnTo>
                    <a:pt x="1406" y="426"/>
                  </a:lnTo>
                  <a:lnTo>
                    <a:pt x="1406" y="426"/>
                  </a:lnTo>
                  <a:lnTo>
                    <a:pt x="1403" y="430"/>
                  </a:lnTo>
                  <a:lnTo>
                    <a:pt x="1399" y="433"/>
                  </a:lnTo>
                  <a:lnTo>
                    <a:pt x="1394" y="435"/>
                  </a:lnTo>
                  <a:lnTo>
                    <a:pt x="1389" y="436"/>
                  </a:lnTo>
                  <a:lnTo>
                    <a:pt x="1389" y="436"/>
                  </a:lnTo>
                  <a:lnTo>
                    <a:pt x="1385" y="435"/>
                  </a:lnTo>
                  <a:lnTo>
                    <a:pt x="1382" y="433"/>
                  </a:lnTo>
                  <a:lnTo>
                    <a:pt x="1379" y="431"/>
                  </a:lnTo>
                  <a:lnTo>
                    <a:pt x="1376" y="427"/>
                  </a:lnTo>
                  <a:lnTo>
                    <a:pt x="1376" y="427"/>
                  </a:lnTo>
                  <a:lnTo>
                    <a:pt x="1373" y="419"/>
                  </a:lnTo>
                  <a:lnTo>
                    <a:pt x="1371" y="411"/>
                  </a:lnTo>
                  <a:lnTo>
                    <a:pt x="1367" y="395"/>
                  </a:lnTo>
                  <a:lnTo>
                    <a:pt x="1365" y="378"/>
                  </a:lnTo>
                  <a:lnTo>
                    <a:pt x="1365" y="363"/>
                  </a:lnTo>
                  <a:lnTo>
                    <a:pt x="1365" y="363"/>
                  </a:lnTo>
                  <a:lnTo>
                    <a:pt x="1363" y="335"/>
                  </a:lnTo>
                  <a:lnTo>
                    <a:pt x="1361" y="321"/>
                  </a:lnTo>
                  <a:lnTo>
                    <a:pt x="1358" y="307"/>
                  </a:lnTo>
                  <a:lnTo>
                    <a:pt x="1358" y="307"/>
                  </a:lnTo>
                  <a:lnTo>
                    <a:pt x="1354" y="297"/>
                  </a:lnTo>
                  <a:lnTo>
                    <a:pt x="1348" y="288"/>
                  </a:lnTo>
                  <a:lnTo>
                    <a:pt x="1340" y="280"/>
                  </a:lnTo>
                  <a:lnTo>
                    <a:pt x="1332" y="271"/>
                  </a:lnTo>
                  <a:lnTo>
                    <a:pt x="1322" y="265"/>
                  </a:lnTo>
                  <a:lnTo>
                    <a:pt x="1311" y="258"/>
                  </a:lnTo>
                  <a:lnTo>
                    <a:pt x="1300" y="253"/>
                  </a:lnTo>
                  <a:lnTo>
                    <a:pt x="1288" y="248"/>
                  </a:lnTo>
                  <a:lnTo>
                    <a:pt x="1275" y="243"/>
                  </a:lnTo>
                  <a:lnTo>
                    <a:pt x="1263" y="240"/>
                  </a:lnTo>
                  <a:lnTo>
                    <a:pt x="1237" y="235"/>
                  </a:lnTo>
                  <a:lnTo>
                    <a:pt x="1211" y="232"/>
                  </a:lnTo>
                  <a:lnTo>
                    <a:pt x="1188" y="231"/>
                  </a:lnTo>
                  <a:lnTo>
                    <a:pt x="1188" y="231"/>
                  </a:lnTo>
                  <a:lnTo>
                    <a:pt x="1181" y="231"/>
                  </a:lnTo>
                  <a:lnTo>
                    <a:pt x="1181" y="231"/>
                  </a:lnTo>
                  <a:lnTo>
                    <a:pt x="1140" y="233"/>
                  </a:lnTo>
                  <a:lnTo>
                    <a:pt x="1101" y="235"/>
                  </a:lnTo>
                  <a:lnTo>
                    <a:pt x="1101" y="235"/>
                  </a:lnTo>
                  <a:lnTo>
                    <a:pt x="1047" y="238"/>
                  </a:lnTo>
                  <a:lnTo>
                    <a:pt x="1019" y="239"/>
                  </a:lnTo>
                  <a:lnTo>
                    <a:pt x="991" y="239"/>
                  </a:lnTo>
                  <a:lnTo>
                    <a:pt x="991" y="239"/>
                  </a:lnTo>
                  <a:lnTo>
                    <a:pt x="975" y="239"/>
                  </a:lnTo>
                  <a:lnTo>
                    <a:pt x="975" y="239"/>
                  </a:lnTo>
                  <a:lnTo>
                    <a:pt x="920" y="239"/>
                  </a:lnTo>
                  <a:lnTo>
                    <a:pt x="872" y="239"/>
                  </a:lnTo>
                  <a:lnTo>
                    <a:pt x="777" y="239"/>
                  </a:lnTo>
                  <a:lnTo>
                    <a:pt x="777" y="239"/>
                  </a:lnTo>
                  <a:lnTo>
                    <a:pt x="771" y="238"/>
                  </a:lnTo>
                  <a:lnTo>
                    <a:pt x="767" y="237"/>
                  </a:lnTo>
                  <a:lnTo>
                    <a:pt x="764" y="234"/>
                  </a:lnTo>
                  <a:lnTo>
                    <a:pt x="762" y="231"/>
                  </a:lnTo>
                  <a:lnTo>
                    <a:pt x="761" y="230"/>
                  </a:lnTo>
                  <a:lnTo>
                    <a:pt x="760" y="229"/>
                  </a:lnTo>
                  <a:lnTo>
                    <a:pt x="760" y="229"/>
                  </a:lnTo>
                  <a:lnTo>
                    <a:pt x="756" y="227"/>
                  </a:lnTo>
                  <a:lnTo>
                    <a:pt x="754" y="223"/>
                  </a:lnTo>
                  <a:lnTo>
                    <a:pt x="753" y="219"/>
                  </a:lnTo>
                  <a:lnTo>
                    <a:pt x="752" y="214"/>
                  </a:lnTo>
                  <a:lnTo>
                    <a:pt x="752" y="214"/>
                  </a:lnTo>
                  <a:lnTo>
                    <a:pt x="752" y="204"/>
                  </a:lnTo>
                  <a:lnTo>
                    <a:pt x="751" y="194"/>
                  </a:lnTo>
                  <a:lnTo>
                    <a:pt x="747" y="174"/>
                  </a:lnTo>
                  <a:lnTo>
                    <a:pt x="740" y="154"/>
                  </a:lnTo>
                  <a:lnTo>
                    <a:pt x="734" y="135"/>
                  </a:lnTo>
                  <a:lnTo>
                    <a:pt x="734" y="135"/>
                  </a:lnTo>
                  <a:lnTo>
                    <a:pt x="727" y="114"/>
                  </a:lnTo>
                  <a:lnTo>
                    <a:pt x="721" y="92"/>
                  </a:lnTo>
                  <a:lnTo>
                    <a:pt x="721" y="92"/>
                  </a:lnTo>
                  <a:lnTo>
                    <a:pt x="719" y="84"/>
                  </a:lnTo>
                  <a:lnTo>
                    <a:pt x="714" y="77"/>
                  </a:lnTo>
                  <a:lnTo>
                    <a:pt x="710" y="69"/>
                  </a:lnTo>
                  <a:lnTo>
                    <a:pt x="705" y="64"/>
                  </a:lnTo>
                  <a:lnTo>
                    <a:pt x="699" y="59"/>
                  </a:lnTo>
                  <a:lnTo>
                    <a:pt x="693" y="55"/>
                  </a:lnTo>
                  <a:lnTo>
                    <a:pt x="686" y="52"/>
                  </a:lnTo>
                  <a:lnTo>
                    <a:pt x="679" y="49"/>
                  </a:lnTo>
                  <a:lnTo>
                    <a:pt x="664" y="46"/>
                  </a:lnTo>
                  <a:lnTo>
                    <a:pt x="647" y="43"/>
                  </a:lnTo>
                  <a:lnTo>
                    <a:pt x="631" y="42"/>
                  </a:lnTo>
                  <a:lnTo>
                    <a:pt x="615" y="42"/>
                  </a:lnTo>
                  <a:lnTo>
                    <a:pt x="605" y="42"/>
                  </a:lnTo>
                  <a:lnTo>
                    <a:pt x="605" y="42"/>
                  </a:lnTo>
                  <a:lnTo>
                    <a:pt x="530" y="41"/>
                  </a:lnTo>
                  <a:lnTo>
                    <a:pt x="528" y="40"/>
                  </a:lnTo>
                  <a:lnTo>
                    <a:pt x="528" y="40"/>
                  </a:lnTo>
                  <a:lnTo>
                    <a:pt x="476" y="39"/>
                  </a:lnTo>
                  <a:lnTo>
                    <a:pt x="424" y="39"/>
                  </a:lnTo>
                  <a:lnTo>
                    <a:pt x="424" y="39"/>
                  </a:lnTo>
                  <a:lnTo>
                    <a:pt x="374" y="39"/>
                  </a:lnTo>
                  <a:lnTo>
                    <a:pt x="329" y="41"/>
                  </a:lnTo>
                  <a:lnTo>
                    <a:pt x="324" y="42"/>
                  </a:lnTo>
                  <a:lnTo>
                    <a:pt x="323" y="47"/>
                  </a:lnTo>
                  <a:lnTo>
                    <a:pt x="323" y="47"/>
                  </a:lnTo>
                  <a:lnTo>
                    <a:pt x="320" y="66"/>
                  </a:lnTo>
                  <a:lnTo>
                    <a:pt x="316" y="87"/>
                  </a:lnTo>
                  <a:lnTo>
                    <a:pt x="308" y="126"/>
                  </a:lnTo>
                  <a:lnTo>
                    <a:pt x="308" y="127"/>
                  </a:lnTo>
                  <a:lnTo>
                    <a:pt x="308" y="127"/>
                  </a:lnTo>
                  <a:lnTo>
                    <a:pt x="302" y="153"/>
                  </a:lnTo>
                  <a:lnTo>
                    <a:pt x="302" y="153"/>
                  </a:lnTo>
                  <a:lnTo>
                    <a:pt x="300" y="162"/>
                  </a:lnTo>
                  <a:lnTo>
                    <a:pt x="298" y="168"/>
                  </a:lnTo>
                  <a:lnTo>
                    <a:pt x="292" y="178"/>
                  </a:lnTo>
                  <a:lnTo>
                    <a:pt x="292" y="178"/>
                  </a:lnTo>
                  <a:lnTo>
                    <a:pt x="287" y="184"/>
                  </a:lnTo>
                  <a:lnTo>
                    <a:pt x="283" y="193"/>
                  </a:lnTo>
                  <a:lnTo>
                    <a:pt x="283" y="193"/>
                  </a:lnTo>
                  <a:lnTo>
                    <a:pt x="274" y="214"/>
                  </a:lnTo>
                  <a:lnTo>
                    <a:pt x="274" y="214"/>
                  </a:lnTo>
                  <a:lnTo>
                    <a:pt x="267" y="232"/>
                  </a:lnTo>
                  <a:lnTo>
                    <a:pt x="266" y="234"/>
                  </a:lnTo>
                  <a:lnTo>
                    <a:pt x="267" y="235"/>
                  </a:lnTo>
                  <a:lnTo>
                    <a:pt x="267" y="235"/>
                  </a:lnTo>
                  <a:lnTo>
                    <a:pt x="268" y="239"/>
                  </a:lnTo>
                  <a:lnTo>
                    <a:pt x="267" y="245"/>
                  </a:lnTo>
                  <a:lnTo>
                    <a:pt x="266" y="248"/>
                  </a:lnTo>
                  <a:lnTo>
                    <a:pt x="264" y="252"/>
                  </a:lnTo>
                  <a:lnTo>
                    <a:pt x="264" y="252"/>
                  </a:lnTo>
                  <a:lnTo>
                    <a:pt x="262" y="255"/>
                  </a:lnTo>
                  <a:lnTo>
                    <a:pt x="258" y="256"/>
                  </a:lnTo>
                  <a:lnTo>
                    <a:pt x="254" y="258"/>
                  </a:lnTo>
                  <a:lnTo>
                    <a:pt x="250" y="258"/>
                  </a:lnTo>
                  <a:lnTo>
                    <a:pt x="248" y="258"/>
                  </a:lnTo>
                  <a:lnTo>
                    <a:pt x="248" y="258"/>
                  </a:lnTo>
                  <a:lnTo>
                    <a:pt x="248" y="258"/>
                  </a:lnTo>
                  <a:lnTo>
                    <a:pt x="245" y="258"/>
                  </a:lnTo>
                  <a:lnTo>
                    <a:pt x="245" y="258"/>
                  </a:lnTo>
                  <a:lnTo>
                    <a:pt x="241" y="258"/>
                  </a:lnTo>
                  <a:lnTo>
                    <a:pt x="241" y="258"/>
                  </a:lnTo>
                  <a:lnTo>
                    <a:pt x="240" y="258"/>
                  </a:lnTo>
                  <a:lnTo>
                    <a:pt x="240" y="258"/>
                  </a:lnTo>
                  <a:lnTo>
                    <a:pt x="208" y="255"/>
                  </a:lnTo>
                  <a:lnTo>
                    <a:pt x="208" y="255"/>
                  </a:lnTo>
                  <a:lnTo>
                    <a:pt x="175" y="252"/>
                  </a:lnTo>
                  <a:lnTo>
                    <a:pt x="157" y="251"/>
                  </a:lnTo>
                  <a:lnTo>
                    <a:pt x="140" y="250"/>
                  </a:lnTo>
                  <a:lnTo>
                    <a:pt x="140" y="250"/>
                  </a:lnTo>
                  <a:lnTo>
                    <a:pt x="127" y="251"/>
                  </a:lnTo>
                  <a:lnTo>
                    <a:pt x="113" y="252"/>
                  </a:lnTo>
                  <a:lnTo>
                    <a:pt x="101" y="254"/>
                  </a:lnTo>
                  <a:lnTo>
                    <a:pt x="91" y="256"/>
                  </a:lnTo>
                  <a:lnTo>
                    <a:pt x="80" y="259"/>
                  </a:lnTo>
                  <a:lnTo>
                    <a:pt x="72" y="264"/>
                  </a:lnTo>
                  <a:lnTo>
                    <a:pt x="65" y="268"/>
                  </a:lnTo>
                  <a:lnTo>
                    <a:pt x="58" y="275"/>
                  </a:lnTo>
                  <a:lnTo>
                    <a:pt x="58" y="275"/>
                  </a:lnTo>
                  <a:lnTo>
                    <a:pt x="53" y="280"/>
                  </a:lnTo>
                  <a:lnTo>
                    <a:pt x="49" y="286"/>
                  </a:lnTo>
                  <a:lnTo>
                    <a:pt x="46" y="292"/>
                  </a:lnTo>
                  <a:lnTo>
                    <a:pt x="44" y="298"/>
                  </a:lnTo>
                  <a:lnTo>
                    <a:pt x="42" y="306"/>
                  </a:lnTo>
                  <a:lnTo>
                    <a:pt x="41" y="314"/>
                  </a:lnTo>
                  <a:lnTo>
                    <a:pt x="40" y="322"/>
                  </a:lnTo>
                  <a:lnTo>
                    <a:pt x="40" y="332"/>
                  </a:lnTo>
                  <a:lnTo>
                    <a:pt x="41" y="368"/>
                  </a:lnTo>
                  <a:lnTo>
                    <a:pt x="41" y="368"/>
                  </a:lnTo>
                  <a:lnTo>
                    <a:pt x="44" y="483"/>
                  </a:lnTo>
                  <a:lnTo>
                    <a:pt x="46" y="541"/>
                  </a:lnTo>
                  <a:lnTo>
                    <a:pt x="46" y="599"/>
                  </a:lnTo>
                  <a:lnTo>
                    <a:pt x="46" y="599"/>
                  </a:lnTo>
                  <a:lnTo>
                    <a:pt x="46" y="658"/>
                  </a:lnTo>
                  <a:lnTo>
                    <a:pt x="48" y="720"/>
                  </a:lnTo>
                  <a:lnTo>
                    <a:pt x="50" y="783"/>
                  </a:lnTo>
                  <a:lnTo>
                    <a:pt x="53" y="850"/>
                  </a:lnTo>
                  <a:lnTo>
                    <a:pt x="53" y="850"/>
                  </a:lnTo>
                  <a:lnTo>
                    <a:pt x="55" y="893"/>
                  </a:lnTo>
                  <a:lnTo>
                    <a:pt x="55" y="893"/>
                  </a:lnTo>
                  <a:lnTo>
                    <a:pt x="56" y="932"/>
                  </a:lnTo>
                  <a:lnTo>
                    <a:pt x="59" y="972"/>
                  </a:lnTo>
                  <a:lnTo>
                    <a:pt x="59" y="972"/>
                  </a:lnTo>
                  <a:lnTo>
                    <a:pt x="59" y="985"/>
                  </a:lnTo>
                  <a:lnTo>
                    <a:pt x="59" y="996"/>
                  </a:lnTo>
                  <a:lnTo>
                    <a:pt x="56" y="1019"/>
                  </a:lnTo>
                  <a:lnTo>
                    <a:pt x="56" y="1019"/>
                  </a:lnTo>
                  <a:lnTo>
                    <a:pt x="53" y="1035"/>
                  </a:lnTo>
                  <a:lnTo>
                    <a:pt x="52" y="1052"/>
                  </a:lnTo>
                  <a:lnTo>
                    <a:pt x="52" y="1052"/>
                  </a:lnTo>
                  <a:lnTo>
                    <a:pt x="52" y="1053"/>
                  </a:lnTo>
                  <a:lnTo>
                    <a:pt x="52" y="1053"/>
                  </a:lnTo>
                  <a:lnTo>
                    <a:pt x="53" y="1076"/>
                  </a:lnTo>
                  <a:lnTo>
                    <a:pt x="56" y="1097"/>
                  </a:lnTo>
                  <a:lnTo>
                    <a:pt x="58" y="1106"/>
                  </a:lnTo>
                  <a:lnTo>
                    <a:pt x="61" y="1115"/>
                  </a:lnTo>
                  <a:lnTo>
                    <a:pt x="65" y="1123"/>
                  </a:lnTo>
                  <a:lnTo>
                    <a:pt x="69" y="1132"/>
                  </a:lnTo>
                  <a:lnTo>
                    <a:pt x="73" y="1139"/>
                  </a:lnTo>
                  <a:lnTo>
                    <a:pt x="79" y="1145"/>
                  </a:lnTo>
                  <a:lnTo>
                    <a:pt x="85" y="1151"/>
                  </a:lnTo>
                  <a:lnTo>
                    <a:pt x="93" y="1157"/>
                  </a:lnTo>
                  <a:lnTo>
                    <a:pt x="101" y="1162"/>
                  </a:lnTo>
                  <a:lnTo>
                    <a:pt x="110" y="1166"/>
                  </a:lnTo>
                  <a:lnTo>
                    <a:pt x="122" y="1169"/>
                  </a:lnTo>
                  <a:lnTo>
                    <a:pt x="133" y="1171"/>
                  </a:lnTo>
                  <a:lnTo>
                    <a:pt x="133" y="1171"/>
                  </a:lnTo>
                  <a:lnTo>
                    <a:pt x="175" y="1178"/>
                  </a:lnTo>
                  <a:lnTo>
                    <a:pt x="211" y="1183"/>
                  </a:lnTo>
                  <a:lnTo>
                    <a:pt x="246" y="1186"/>
                  </a:lnTo>
                  <a:lnTo>
                    <a:pt x="279" y="1186"/>
                  </a:lnTo>
                  <a:lnTo>
                    <a:pt x="279" y="1186"/>
                  </a:lnTo>
                  <a:lnTo>
                    <a:pt x="311" y="1187"/>
                  </a:lnTo>
                  <a:lnTo>
                    <a:pt x="342" y="1188"/>
                  </a:lnTo>
                  <a:lnTo>
                    <a:pt x="342" y="1188"/>
                  </a:lnTo>
                  <a:lnTo>
                    <a:pt x="376" y="1189"/>
                  </a:lnTo>
                  <a:lnTo>
                    <a:pt x="409" y="1190"/>
                  </a:lnTo>
                  <a:lnTo>
                    <a:pt x="409" y="1190"/>
                  </a:lnTo>
                  <a:lnTo>
                    <a:pt x="440" y="1189"/>
                  </a:lnTo>
                  <a:lnTo>
                    <a:pt x="440" y="1189"/>
                  </a:lnTo>
                  <a:lnTo>
                    <a:pt x="472" y="1187"/>
                  </a:lnTo>
                  <a:lnTo>
                    <a:pt x="504" y="1184"/>
                  </a:lnTo>
                  <a:lnTo>
                    <a:pt x="504" y="1184"/>
                  </a:lnTo>
                  <a:lnTo>
                    <a:pt x="552" y="1180"/>
                  </a:lnTo>
                  <a:lnTo>
                    <a:pt x="576" y="1178"/>
                  </a:lnTo>
                  <a:lnTo>
                    <a:pt x="599" y="1178"/>
                  </a:lnTo>
                  <a:lnTo>
                    <a:pt x="599" y="1178"/>
                  </a:lnTo>
                  <a:lnTo>
                    <a:pt x="612" y="1178"/>
                  </a:lnTo>
                  <a:lnTo>
                    <a:pt x="612" y="1178"/>
                  </a:lnTo>
                  <a:lnTo>
                    <a:pt x="691" y="1179"/>
                  </a:lnTo>
                  <a:lnTo>
                    <a:pt x="784" y="1180"/>
                  </a:lnTo>
                  <a:lnTo>
                    <a:pt x="784" y="1180"/>
                  </a:lnTo>
                  <a:lnTo>
                    <a:pt x="873" y="1179"/>
                  </a:lnTo>
                  <a:lnTo>
                    <a:pt x="880" y="1179"/>
                  </a:lnTo>
                  <a:lnTo>
                    <a:pt x="880" y="1179"/>
                  </a:lnTo>
                  <a:lnTo>
                    <a:pt x="976" y="1179"/>
                  </a:lnTo>
                  <a:lnTo>
                    <a:pt x="976" y="1179"/>
                  </a:lnTo>
                  <a:lnTo>
                    <a:pt x="1009" y="1179"/>
                  </a:lnTo>
                  <a:lnTo>
                    <a:pt x="1011" y="1179"/>
                  </a:lnTo>
                  <a:lnTo>
                    <a:pt x="1011" y="1179"/>
                  </a:lnTo>
                  <a:lnTo>
                    <a:pt x="1041" y="1179"/>
                  </a:lnTo>
                  <a:lnTo>
                    <a:pt x="1041" y="1179"/>
                  </a:lnTo>
                  <a:lnTo>
                    <a:pt x="1084" y="1180"/>
                  </a:lnTo>
                  <a:lnTo>
                    <a:pt x="1107" y="1181"/>
                  </a:lnTo>
                  <a:lnTo>
                    <a:pt x="1130" y="1184"/>
                  </a:lnTo>
                  <a:lnTo>
                    <a:pt x="1130" y="1184"/>
                  </a:lnTo>
                  <a:lnTo>
                    <a:pt x="1159" y="1187"/>
                  </a:lnTo>
                  <a:lnTo>
                    <a:pt x="1174" y="1188"/>
                  </a:lnTo>
                  <a:lnTo>
                    <a:pt x="1189" y="1188"/>
                  </a:lnTo>
                  <a:lnTo>
                    <a:pt x="1189" y="1188"/>
                  </a:lnTo>
                  <a:lnTo>
                    <a:pt x="1208" y="1188"/>
                  </a:lnTo>
                  <a:lnTo>
                    <a:pt x="1208" y="1188"/>
                  </a:lnTo>
                  <a:lnTo>
                    <a:pt x="1210" y="1188"/>
                  </a:lnTo>
                  <a:lnTo>
                    <a:pt x="1210" y="1188"/>
                  </a:lnTo>
                  <a:lnTo>
                    <a:pt x="1219" y="1188"/>
                  </a:lnTo>
                  <a:lnTo>
                    <a:pt x="1219" y="1188"/>
                  </a:lnTo>
                  <a:lnTo>
                    <a:pt x="1237" y="1189"/>
                  </a:lnTo>
                  <a:lnTo>
                    <a:pt x="1237" y="1189"/>
                  </a:lnTo>
                  <a:lnTo>
                    <a:pt x="1248" y="1188"/>
                  </a:lnTo>
                  <a:lnTo>
                    <a:pt x="1255" y="1187"/>
                  </a:lnTo>
                  <a:lnTo>
                    <a:pt x="1260" y="1185"/>
                  </a:lnTo>
                  <a:lnTo>
                    <a:pt x="1262" y="1183"/>
                  </a:lnTo>
                  <a:lnTo>
                    <a:pt x="1262" y="1183"/>
                  </a:lnTo>
                  <a:lnTo>
                    <a:pt x="1265" y="1178"/>
                  </a:lnTo>
                  <a:lnTo>
                    <a:pt x="1268" y="1176"/>
                  </a:lnTo>
                  <a:lnTo>
                    <a:pt x="1272" y="1174"/>
                  </a:lnTo>
                  <a:lnTo>
                    <a:pt x="1276" y="1173"/>
                  </a:lnTo>
                  <a:lnTo>
                    <a:pt x="1276" y="1173"/>
                  </a:lnTo>
                  <a:lnTo>
                    <a:pt x="1281" y="1174"/>
                  </a:lnTo>
                  <a:lnTo>
                    <a:pt x="1287" y="1176"/>
                  </a:lnTo>
                  <a:lnTo>
                    <a:pt x="1291" y="1179"/>
                  </a:lnTo>
                  <a:lnTo>
                    <a:pt x="1294" y="1184"/>
                  </a:lnTo>
                  <a:lnTo>
                    <a:pt x="1294" y="1184"/>
                  </a:lnTo>
                  <a:lnTo>
                    <a:pt x="1295" y="1188"/>
                  </a:lnTo>
                  <a:lnTo>
                    <a:pt x="1296" y="1192"/>
                  </a:lnTo>
                  <a:lnTo>
                    <a:pt x="1295" y="1196"/>
                  </a:lnTo>
                  <a:lnTo>
                    <a:pt x="1293" y="1200"/>
                  </a:lnTo>
                  <a:lnTo>
                    <a:pt x="1293" y="1200"/>
                  </a:lnTo>
                  <a:lnTo>
                    <a:pt x="1290" y="1204"/>
                  </a:lnTo>
                  <a:lnTo>
                    <a:pt x="1287" y="1208"/>
                  </a:lnTo>
                  <a:lnTo>
                    <a:pt x="1279" y="1215"/>
                  </a:lnTo>
                  <a:lnTo>
                    <a:pt x="1270" y="1219"/>
                  </a:lnTo>
                  <a:lnTo>
                    <a:pt x="1261" y="1223"/>
                  </a:lnTo>
                  <a:lnTo>
                    <a:pt x="1251" y="1225"/>
                  </a:lnTo>
                  <a:lnTo>
                    <a:pt x="1241" y="1226"/>
                  </a:lnTo>
                  <a:lnTo>
                    <a:pt x="1221" y="1227"/>
                  </a:lnTo>
                  <a:lnTo>
                    <a:pt x="1221" y="122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9" name="Freeform 1010"/>
            <p:cNvSpPr/>
            <p:nvPr/>
          </p:nvSpPr>
          <p:spPr bwMode="auto">
            <a:xfrm>
              <a:off x="4127500" y="2363788"/>
              <a:ext cx="822325" cy="422275"/>
            </a:xfrm>
            <a:custGeom>
              <a:avLst/>
              <a:gdLst/>
              <a:ahLst/>
              <a:cxnLst>
                <a:cxn ang="0">
                  <a:pos x="1224" y="794"/>
                </a:cxn>
                <a:cxn ang="0">
                  <a:pos x="1217" y="774"/>
                </a:cxn>
                <a:cxn ang="0">
                  <a:pos x="1226" y="760"/>
                </a:cxn>
                <a:cxn ang="0">
                  <a:pos x="1240" y="724"/>
                </a:cxn>
                <a:cxn ang="0">
                  <a:pos x="1256" y="649"/>
                </a:cxn>
                <a:cxn ang="0">
                  <a:pos x="1286" y="584"/>
                </a:cxn>
                <a:cxn ang="0">
                  <a:pos x="1313" y="525"/>
                </a:cxn>
                <a:cxn ang="0">
                  <a:pos x="1351" y="435"/>
                </a:cxn>
                <a:cxn ang="0">
                  <a:pos x="1404" y="353"/>
                </a:cxn>
                <a:cxn ang="0">
                  <a:pos x="1460" y="252"/>
                </a:cxn>
                <a:cxn ang="0">
                  <a:pos x="1509" y="131"/>
                </a:cxn>
                <a:cxn ang="0">
                  <a:pos x="1516" y="71"/>
                </a:cxn>
                <a:cxn ang="0">
                  <a:pos x="1506" y="49"/>
                </a:cxn>
                <a:cxn ang="0">
                  <a:pos x="1465" y="35"/>
                </a:cxn>
                <a:cxn ang="0">
                  <a:pos x="1425" y="37"/>
                </a:cxn>
                <a:cxn ang="0">
                  <a:pos x="781" y="47"/>
                </a:cxn>
                <a:cxn ang="0">
                  <a:pos x="307" y="65"/>
                </a:cxn>
                <a:cxn ang="0">
                  <a:pos x="295" y="101"/>
                </a:cxn>
                <a:cxn ang="0">
                  <a:pos x="257" y="189"/>
                </a:cxn>
                <a:cxn ang="0">
                  <a:pos x="245" y="243"/>
                </a:cxn>
                <a:cxn ang="0">
                  <a:pos x="228" y="311"/>
                </a:cxn>
                <a:cxn ang="0">
                  <a:pos x="196" y="371"/>
                </a:cxn>
                <a:cxn ang="0">
                  <a:pos x="150" y="466"/>
                </a:cxn>
                <a:cxn ang="0">
                  <a:pos x="135" y="518"/>
                </a:cxn>
                <a:cxn ang="0">
                  <a:pos x="104" y="613"/>
                </a:cxn>
                <a:cxn ang="0">
                  <a:pos x="74" y="660"/>
                </a:cxn>
                <a:cxn ang="0">
                  <a:pos x="52" y="709"/>
                </a:cxn>
                <a:cxn ang="0">
                  <a:pos x="36" y="756"/>
                </a:cxn>
                <a:cxn ang="0">
                  <a:pos x="32" y="773"/>
                </a:cxn>
                <a:cxn ang="0">
                  <a:pos x="17" y="780"/>
                </a:cxn>
                <a:cxn ang="0">
                  <a:pos x="4" y="774"/>
                </a:cxn>
                <a:cxn ang="0">
                  <a:pos x="0" y="762"/>
                </a:cxn>
                <a:cxn ang="0">
                  <a:pos x="13" y="713"/>
                </a:cxn>
                <a:cxn ang="0">
                  <a:pos x="42" y="646"/>
                </a:cxn>
                <a:cxn ang="0">
                  <a:pos x="79" y="583"/>
                </a:cxn>
                <a:cxn ang="0">
                  <a:pos x="98" y="520"/>
                </a:cxn>
                <a:cxn ang="0">
                  <a:pos x="128" y="431"/>
                </a:cxn>
                <a:cxn ang="0">
                  <a:pos x="164" y="359"/>
                </a:cxn>
                <a:cxn ang="0">
                  <a:pos x="198" y="289"/>
                </a:cxn>
                <a:cxn ang="0">
                  <a:pos x="212" y="219"/>
                </a:cxn>
                <a:cxn ang="0">
                  <a:pos x="237" y="133"/>
                </a:cxn>
                <a:cxn ang="0">
                  <a:pos x="265" y="77"/>
                </a:cxn>
                <a:cxn ang="0">
                  <a:pos x="276" y="43"/>
                </a:cxn>
                <a:cxn ang="0">
                  <a:pos x="303" y="24"/>
                </a:cxn>
                <a:cxn ang="0">
                  <a:pos x="375" y="18"/>
                </a:cxn>
                <a:cxn ang="0">
                  <a:pos x="411" y="13"/>
                </a:cxn>
                <a:cxn ang="0">
                  <a:pos x="479" y="13"/>
                </a:cxn>
                <a:cxn ang="0">
                  <a:pos x="668" y="15"/>
                </a:cxn>
                <a:cxn ang="0">
                  <a:pos x="1159" y="4"/>
                </a:cxn>
                <a:cxn ang="0">
                  <a:pos x="1375" y="1"/>
                </a:cxn>
                <a:cxn ang="0">
                  <a:pos x="1481" y="2"/>
                </a:cxn>
                <a:cxn ang="0">
                  <a:pos x="1535" y="17"/>
                </a:cxn>
                <a:cxn ang="0">
                  <a:pos x="1547" y="34"/>
                </a:cxn>
                <a:cxn ang="0">
                  <a:pos x="1550" y="109"/>
                </a:cxn>
                <a:cxn ang="0">
                  <a:pos x="1516" y="216"/>
                </a:cxn>
                <a:cxn ang="0">
                  <a:pos x="1472" y="303"/>
                </a:cxn>
                <a:cxn ang="0">
                  <a:pos x="1406" y="412"/>
                </a:cxn>
                <a:cxn ang="0">
                  <a:pos x="1362" y="503"/>
                </a:cxn>
                <a:cxn ang="0">
                  <a:pos x="1315" y="608"/>
                </a:cxn>
                <a:cxn ang="0">
                  <a:pos x="1277" y="715"/>
                </a:cxn>
                <a:cxn ang="0">
                  <a:pos x="1261" y="773"/>
                </a:cxn>
                <a:cxn ang="0">
                  <a:pos x="1244" y="796"/>
                </a:cxn>
              </a:cxnLst>
              <a:rect l="0" t="0" r="r" b="b"/>
              <a:pathLst>
                <a:path w="1553" h="798">
                  <a:moveTo>
                    <a:pt x="1235" y="798"/>
                  </a:moveTo>
                  <a:lnTo>
                    <a:pt x="1235" y="798"/>
                  </a:lnTo>
                  <a:lnTo>
                    <a:pt x="1229" y="797"/>
                  </a:lnTo>
                  <a:lnTo>
                    <a:pt x="1226" y="796"/>
                  </a:lnTo>
                  <a:lnTo>
                    <a:pt x="1224" y="794"/>
                  </a:lnTo>
                  <a:lnTo>
                    <a:pt x="1220" y="792"/>
                  </a:lnTo>
                  <a:lnTo>
                    <a:pt x="1219" y="789"/>
                  </a:lnTo>
                  <a:lnTo>
                    <a:pt x="1217" y="786"/>
                  </a:lnTo>
                  <a:lnTo>
                    <a:pt x="1217" y="781"/>
                  </a:lnTo>
                  <a:lnTo>
                    <a:pt x="1217" y="774"/>
                  </a:lnTo>
                  <a:lnTo>
                    <a:pt x="1217" y="774"/>
                  </a:lnTo>
                  <a:lnTo>
                    <a:pt x="1218" y="770"/>
                  </a:lnTo>
                  <a:lnTo>
                    <a:pt x="1219" y="766"/>
                  </a:lnTo>
                  <a:lnTo>
                    <a:pt x="1222" y="763"/>
                  </a:lnTo>
                  <a:lnTo>
                    <a:pt x="1226" y="760"/>
                  </a:lnTo>
                  <a:lnTo>
                    <a:pt x="1228" y="759"/>
                  </a:lnTo>
                  <a:lnTo>
                    <a:pt x="1229" y="757"/>
                  </a:lnTo>
                  <a:lnTo>
                    <a:pt x="1229" y="757"/>
                  </a:lnTo>
                  <a:lnTo>
                    <a:pt x="1235" y="741"/>
                  </a:lnTo>
                  <a:lnTo>
                    <a:pt x="1240" y="724"/>
                  </a:lnTo>
                  <a:lnTo>
                    <a:pt x="1244" y="705"/>
                  </a:lnTo>
                  <a:lnTo>
                    <a:pt x="1248" y="686"/>
                  </a:lnTo>
                  <a:lnTo>
                    <a:pt x="1248" y="686"/>
                  </a:lnTo>
                  <a:lnTo>
                    <a:pt x="1251" y="667"/>
                  </a:lnTo>
                  <a:lnTo>
                    <a:pt x="1256" y="649"/>
                  </a:lnTo>
                  <a:lnTo>
                    <a:pt x="1256" y="649"/>
                  </a:lnTo>
                  <a:lnTo>
                    <a:pt x="1262" y="632"/>
                  </a:lnTo>
                  <a:lnTo>
                    <a:pt x="1269" y="616"/>
                  </a:lnTo>
                  <a:lnTo>
                    <a:pt x="1277" y="599"/>
                  </a:lnTo>
                  <a:lnTo>
                    <a:pt x="1286" y="584"/>
                  </a:lnTo>
                  <a:lnTo>
                    <a:pt x="1286" y="584"/>
                  </a:lnTo>
                  <a:lnTo>
                    <a:pt x="1294" y="566"/>
                  </a:lnTo>
                  <a:lnTo>
                    <a:pt x="1302" y="549"/>
                  </a:lnTo>
                  <a:lnTo>
                    <a:pt x="1302" y="549"/>
                  </a:lnTo>
                  <a:lnTo>
                    <a:pt x="1313" y="525"/>
                  </a:lnTo>
                  <a:lnTo>
                    <a:pt x="1323" y="500"/>
                  </a:lnTo>
                  <a:lnTo>
                    <a:pt x="1323" y="500"/>
                  </a:lnTo>
                  <a:lnTo>
                    <a:pt x="1336" y="468"/>
                  </a:lnTo>
                  <a:lnTo>
                    <a:pt x="1351" y="435"/>
                  </a:lnTo>
                  <a:lnTo>
                    <a:pt x="1351" y="435"/>
                  </a:lnTo>
                  <a:lnTo>
                    <a:pt x="1359" y="421"/>
                  </a:lnTo>
                  <a:lnTo>
                    <a:pt x="1368" y="405"/>
                  </a:lnTo>
                  <a:lnTo>
                    <a:pt x="1387" y="377"/>
                  </a:lnTo>
                  <a:lnTo>
                    <a:pt x="1387" y="377"/>
                  </a:lnTo>
                  <a:lnTo>
                    <a:pt x="1404" y="353"/>
                  </a:lnTo>
                  <a:lnTo>
                    <a:pt x="1411" y="340"/>
                  </a:lnTo>
                  <a:lnTo>
                    <a:pt x="1419" y="328"/>
                  </a:lnTo>
                  <a:lnTo>
                    <a:pt x="1430" y="307"/>
                  </a:lnTo>
                  <a:lnTo>
                    <a:pt x="1430" y="307"/>
                  </a:lnTo>
                  <a:lnTo>
                    <a:pt x="1460" y="252"/>
                  </a:lnTo>
                  <a:lnTo>
                    <a:pt x="1474" y="222"/>
                  </a:lnTo>
                  <a:lnTo>
                    <a:pt x="1488" y="192"/>
                  </a:lnTo>
                  <a:lnTo>
                    <a:pt x="1499" y="162"/>
                  </a:lnTo>
                  <a:lnTo>
                    <a:pt x="1504" y="146"/>
                  </a:lnTo>
                  <a:lnTo>
                    <a:pt x="1509" y="131"/>
                  </a:lnTo>
                  <a:lnTo>
                    <a:pt x="1512" y="116"/>
                  </a:lnTo>
                  <a:lnTo>
                    <a:pt x="1514" y="101"/>
                  </a:lnTo>
                  <a:lnTo>
                    <a:pt x="1515" y="85"/>
                  </a:lnTo>
                  <a:lnTo>
                    <a:pt x="1516" y="71"/>
                  </a:lnTo>
                  <a:lnTo>
                    <a:pt x="1516" y="71"/>
                  </a:lnTo>
                  <a:lnTo>
                    <a:pt x="1515" y="65"/>
                  </a:lnTo>
                  <a:lnTo>
                    <a:pt x="1514" y="60"/>
                  </a:lnTo>
                  <a:lnTo>
                    <a:pt x="1512" y="56"/>
                  </a:lnTo>
                  <a:lnTo>
                    <a:pt x="1510" y="52"/>
                  </a:lnTo>
                  <a:lnTo>
                    <a:pt x="1506" y="49"/>
                  </a:lnTo>
                  <a:lnTo>
                    <a:pt x="1503" y="46"/>
                  </a:lnTo>
                  <a:lnTo>
                    <a:pt x="1495" y="42"/>
                  </a:lnTo>
                  <a:lnTo>
                    <a:pt x="1486" y="38"/>
                  </a:lnTo>
                  <a:lnTo>
                    <a:pt x="1475" y="36"/>
                  </a:lnTo>
                  <a:lnTo>
                    <a:pt x="1465" y="35"/>
                  </a:lnTo>
                  <a:lnTo>
                    <a:pt x="1456" y="35"/>
                  </a:lnTo>
                  <a:lnTo>
                    <a:pt x="1456" y="35"/>
                  </a:lnTo>
                  <a:lnTo>
                    <a:pt x="1439" y="36"/>
                  </a:lnTo>
                  <a:lnTo>
                    <a:pt x="1425" y="37"/>
                  </a:lnTo>
                  <a:lnTo>
                    <a:pt x="1425" y="37"/>
                  </a:lnTo>
                  <a:lnTo>
                    <a:pt x="1404" y="37"/>
                  </a:lnTo>
                  <a:lnTo>
                    <a:pt x="1272" y="37"/>
                  </a:lnTo>
                  <a:lnTo>
                    <a:pt x="1272" y="37"/>
                  </a:lnTo>
                  <a:lnTo>
                    <a:pt x="1092" y="41"/>
                  </a:lnTo>
                  <a:lnTo>
                    <a:pt x="781" y="47"/>
                  </a:lnTo>
                  <a:lnTo>
                    <a:pt x="314" y="57"/>
                  </a:lnTo>
                  <a:lnTo>
                    <a:pt x="309" y="57"/>
                  </a:lnTo>
                  <a:lnTo>
                    <a:pt x="308" y="61"/>
                  </a:lnTo>
                  <a:lnTo>
                    <a:pt x="308" y="61"/>
                  </a:lnTo>
                  <a:lnTo>
                    <a:pt x="307" y="65"/>
                  </a:lnTo>
                  <a:lnTo>
                    <a:pt x="306" y="66"/>
                  </a:lnTo>
                  <a:lnTo>
                    <a:pt x="306" y="66"/>
                  </a:lnTo>
                  <a:lnTo>
                    <a:pt x="306" y="66"/>
                  </a:lnTo>
                  <a:lnTo>
                    <a:pt x="301" y="83"/>
                  </a:lnTo>
                  <a:lnTo>
                    <a:pt x="295" y="101"/>
                  </a:lnTo>
                  <a:lnTo>
                    <a:pt x="280" y="134"/>
                  </a:lnTo>
                  <a:lnTo>
                    <a:pt x="280" y="134"/>
                  </a:lnTo>
                  <a:lnTo>
                    <a:pt x="272" y="151"/>
                  </a:lnTo>
                  <a:lnTo>
                    <a:pt x="264" y="170"/>
                  </a:lnTo>
                  <a:lnTo>
                    <a:pt x="257" y="189"/>
                  </a:lnTo>
                  <a:lnTo>
                    <a:pt x="251" y="207"/>
                  </a:lnTo>
                  <a:lnTo>
                    <a:pt x="251" y="207"/>
                  </a:lnTo>
                  <a:lnTo>
                    <a:pt x="248" y="225"/>
                  </a:lnTo>
                  <a:lnTo>
                    <a:pt x="245" y="243"/>
                  </a:lnTo>
                  <a:lnTo>
                    <a:pt x="245" y="243"/>
                  </a:lnTo>
                  <a:lnTo>
                    <a:pt x="241" y="272"/>
                  </a:lnTo>
                  <a:lnTo>
                    <a:pt x="238" y="285"/>
                  </a:lnTo>
                  <a:lnTo>
                    <a:pt x="234" y="299"/>
                  </a:lnTo>
                  <a:lnTo>
                    <a:pt x="234" y="299"/>
                  </a:lnTo>
                  <a:lnTo>
                    <a:pt x="228" y="311"/>
                  </a:lnTo>
                  <a:lnTo>
                    <a:pt x="222" y="322"/>
                  </a:lnTo>
                  <a:lnTo>
                    <a:pt x="210" y="345"/>
                  </a:lnTo>
                  <a:lnTo>
                    <a:pt x="210" y="345"/>
                  </a:lnTo>
                  <a:lnTo>
                    <a:pt x="196" y="371"/>
                  </a:lnTo>
                  <a:lnTo>
                    <a:pt x="196" y="371"/>
                  </a:lnTo>
                  <a:lnTo>
                    <a:pt x="182" y="400"/>
                  </a:lnTo>
                  <a:lnTo>
                    <a:pt x="182" y="400"/>
                  </a:lnTo>
                  <a:lnTo>
                    <a:pt x="171" y="422"/>
                  </a:lnTo>
                  <a:lnTo>
                    <a:pt x="159" y="444"/>
                  </a:lnTo>
                  <a:lnTo>
                    <a:pt x="150" y="466"/>
                  </a:lnTo>
                  <a:lnTo>
                    <a:pt x="146" y="477"/>
                  </a:lnTo>
                  <a:lnTo>
                    <a:pt x="143" y="487"/>
                  </a:lnTo>
                  <a:lnTo>
                    <a:pt x="143" y="487"/>
                  </a:lnTo>
                  <a:lnTo>
                    <a:pt x="135" y="518"/>
                  </a:lnTo>
                  <a:lnTo>
                    <a:pt x="135" y="518"/>
                  </a:lnTo>
                  <a:lnTo>
                    <a:pt x="126" y="553"/>
                  </a:lnTo>
                  <a:lnTo>
                    <a:pt x="116" y="588"/>
                  </a:lnTo>
                  <a:lnTo>
                    <a:pt x="116" y="588"/>
                  </a:lnTo>
                  <a:lnTo>
                    <a:pt x="110" y="600"/>
                  </a:lnTo>
                  <a:lnTo>
                    <a:pt x="104" y="613"/>
                  </a:lnTo>
                  <a:lnTo>
                    <a:pt x="97" y="625"/>
                  </a:lnTo>
                  <a:lnTo>
                    <a:pt x="89" y="637"/>
                  </a:lnTo>
                  <a:lnTo>
                    <a:pt x="89" y="637"/>
                  </a:lnTo>
                  <a:lnTo>
                    <a:pt x="81" y="648"/>
                  </a:lnTo>
                  <a:lnTo>
                    <a:pt x="74" y="660"/>
                  </a:lnTo>
                  <a:lnTo>
                    <a:pt x="68" y="673"/>
                  </a:lnTo>
                  <a:lnTo>
                    <a:pt x="62" y="686"/>
                  </a:lnTo>
                  <a:lnTo>
                    <a:pt x="62" y="686"/>
                  </a:lnTo>
                  <a:lnTo>
                    <a:pt x="58" y="697"/>
                  </a:lnTo>
                  <a:lnTo>
                    <a:pt x="52" y="709"/>
                  </a:lnTo>
                  <a:lnTo>
                    <a:pt x="52" y="709"/>
                  </a:lnTo>
                  <a:lnTo>
                    <a:pt x="47" y="723"/>
                  </a:lnTo>
                  <a:lnTo>
                    <a:pt x="41" y="736"/>
                  </a:lnTo>
                  <a:lnTo>
                    <a:pt x="38" y="750"/>
                  </a:lnTo>
                  <a:lnTo>
                    <a:pt x="36" y="756"/>
                  </a:lnTo>
                  <a:lnTo>
                    <a:pt x="36" y="762"/>
                  </a:lnTo>
                  <a:lnTo>
                    <a:pt x="36" y="762"/>
                  </a:lnTo>
                  <a:lnTo>
                    <a:pt x="35" y="766"/>
                  </a:lnTo>
                  <a:lnTo>
                    <a:pt x="34" y="770"/>
                  </a:lnTo>
                  <a:lnTo>
                    <a:pt x="32" y="773"/>
                  </a:lnTo>
                  <a:lnTo>
                    <a:pt x="30" y="775"/>
                  </a:lnTo>
                  <a:lnTo>
                    <a:pt x="26" y="777"/>
                  </a:lnTo>
                  <a:lnTo>
                    <a:pt x="23" y="779"/>
                  </a:lnTo>
                  <a:lnTo>
                    <a:pt x="17" y="780"/>
                  </a:lnTo>
                  <a:lnTo>
                    <a:pt x="17" y="780"/>
                  </a:lnTo>
                  <a:lnTo>
                    <a:pt x="13" y="780"/>
                  </a:lnTo>
                  <a:lnTo>
                    <a:pt x="10" y="779"/>
                  </a:lnTo>
                  <a:lnTo>
                    <a:pt x="7" y="776"/>
                  </a:lnTo>
                  <a:lnTo>
                    <a:pt x="4" y="774"/>
                  </a:lnTo>
                  <a:lnTo>
                    <a:pt x="4" y="774"/>
                  </a:lnTo>
                  <a:lnTo>
                    <a:pt x="2" y="772"/>
                  </a:lnTo>
                  <a:lnTo>
                    <a:pt x="1" y="769"/>
                  </a:lnTo>
                  <a:lnTo>
                    <a:pt x="0" y="766"/>
                  </a:lnTo>
                  <a:lnTo>
                    <a:pt x="0" y="762"/>
                  </a:lnTo>
                  <a:lnTo>
                    <a:pt x="0" y="762"/>
                  </a:lnTo>
                  <a:lnTo>
                    <a:pt x="1" y="750"/>
                  </a:lnTo>
                  <a:lnTo>
                    <a:pt x="4" y="737"/>
                  </a:lnTo>
                  <a:lnTo>
                    <a:pt x="8" y="726"/>
                  </a:lnTo>
                  <a:lnTo>
                    <a:pt x="13" y="713"/>
                  </a:lnTo>
                  <a:lnTo>
                    <a:pt x="13" y="713"/>
                  </a:lnTo>
                  <a:lnTo>
                    <a:pt x="18" y="703"/>
                  </a:lnTo>
                  <a:lnTo>
                    <a:pt x="22" y="690"/>
                  </a:lnTo>
                  <a:lnTo>
                    <a:pt x="22" y="690"/>
                  </a:lnTo>
                  <a:lnTo>
                    <a:pt x="32" y="668"/>
                  </a:lnTo>
                  <a:lnTo>
                    <a:pt x="42" y="646"/>
                  </a:lnTo>
                  <a:lnTo>
                    <a:pt x="54" y="624"/>
                  </a:lnTo>
                  <a:lnTo>
                    <a:pt x="69" y="602"/>
                  </a:lnTo>
                  <a:lnTo>
                    <a:pt x="69" y="602"/>
                  </a:lnTo>
                  <a:lnTo>
                    <a:pt x="74" y="593"/>
                  </a:lnTo>
                  <a:lnTo>
                    <a:pt x="79" y="583"/>
                  </a:lnTo>
                  <a:lnTo>
                    <a:pt x="83" y="573"/>
                  </a:lnTo>
                  <a:lnTo>
                    <a:pt x="87" y="563"/>
                  </a:lnTo>
                  <a:lnTo>
                    <a:pt x="93" y="541"/>
                  </a:lnTo>
                  <a:lnTo>
                    <a:pt x="98" y="520"/>
                  </a:lnTo>
                  <a:lnTo>
                    <a:pt x="98" y="520"/>
                  </a:lnTo>
                  <a:lnTo>
                    <a:pt x="104" y="492"/>
                  </a:lnTo>
                  <a:lnTo>
                    <a:pt x="104" y="492"/>
                  </a:lnTo>
                  <a:lnTo>
                    <a:pt x="110" y="472"/>
                  </a:lnTo>
                  <a:lnTo>
                    <a:pt x="119" y="451"/>
                  </a:lnTo>
                  <a:lnTo>
                    <a:pt x="128" y="431"/>
                  </a:lnTo>
                  <a:lnTo>
                    <a:pt x="137" y="412"/>
                  </a:lnTo>
                  <a:lnTo>
                    <a:pt x="143" y="401"/>
                  </a:lnTo>
                  <a:lnTo>
                    <a:pt x="143" y="401"/>
                  </a:lnTo>
                  <a:lnTo>
                    <a:pt x="153" y="381"/>
                  </a:lnTo>
                  <a:lnTo>
                    <a:pt x="164" y="359"/>
                  </a:lnTo>
                  <a:lnTo>
                    <a:pt x="164" y="359"/>
                  </a:lnTo>
                  <a:lnTo>
                    <a:pt x="183" y="325"/>
                  </a:lnTo>
                  <a:lnTo>
                    <a:pt x="191" y="307"/>
                  </a:lnTo>
                  <a:lnTo>
                    <a:pt x="198" y="289"/>
                  </a:lnTo>
                  <a:lnTo>
                    <a:pt x="198" y="289"/>
                  </a:lnTo>
                  <a:lnTo>
                    <a:pt x="202" y="277"/>
                  </a:lnTo>
                  <a:lnTo>
                    <a:pt x="205" y="264"/>
                  </a:lnTo>
                  <a:lnTo>
                    <a:pt x="209" y="240"/>
                  </a:lnTo>
                  <a:lnTo>
                    <a:pt x="209" y="240"/>
                  </a:lnTo>
                  <a:lnTo>
                    <a:pt x="212" y="219"/>
                  </a:lnTo>
                  <a:lnTo>
                    <a:pt x="216" y="198"/>
                  </a:lnTo>
                  <a:lnTo>
                    <a:pt x="216" y="198"/>
                  </a:lnTo>
                  <a:lnTo>
                    <a:pt x="222" y="176"/>
                  </a:lnTo>
                  <a:lnTo>
                    <a:pt x="230" y="155"/>
                  </a:lnTo>
                  <a:lnTo>
                    <a:pt x="237" y="133"/>
                  </a:lnTo>
                  <a:lnTo>
                    <a:pt x="246" y="113"/>
                  </a:lnTo>
                  <a:lnTo>
                    <a:pt x="246" y="113"/>
                  </a:lnTo>
                  <a:lnTo>
                    <a:pt x="253" y="99"/>
                  </a:lnTo>
                  <a:lnTo>
                    <a:pt x="253" y="99"/>
                  </a:lnTo>
                  <a:lnTo>
                    <a:pt x="265" y="77"/>
                  </a:lnTo>
                  <a:lnTo>
                    <a:pt x="269" y="65"/>
                  </a:lnTo>
                  <a:lnTo>
                    <a:pt x="273" y="54"/>
                  </a:lnTo>
                  <a:lnTo>
                    <a:pt x="273" y="54"/>
                  </a:lnTo>
                  <a:lnTo>
                    <a:pt x="274" y="48"/>
                  </a:lnTo>
                  <a:lnTo>
                    <a:pt x="276" y="43"/>
                  </a:lnTo>
                  <a:lnTo>
                    <a:pt x="278" y="38"/>
                  </a:lnTo>
                  <a:lnTo>
                    <a:pt x="282" y="34"/>
                  </a:lnTo>
                  <a:lnTo>
                    <a:pt x="287" y="31"/>
                  </a:lnTo>
                  <a:lnTo>
                    <a:pt x="292" y="28"/>
                  </a:lnTo>
                  <a:lnTo>
                    <a:pt x="303" y="24"/>
                  </a:lnTo>
                  <a:lnTo>
                    <a:pt x="316" y="22"/>
                  </a:lnTo>
                  <a:lnTo>
                    <a:pt x="329" y="20"/>
                  </a:lnTo>
                  <a:lnTo>
                    <a:pt x="356" y="19"/>
                  </a:lnTo>
                  <a:lnTo>
                    <a:pt x="356" y="19"/>
                  </a:lnTo>
                  <a:lnTo>
                    <a:pt x="375" y="18"/>
                  </a:lnTo>
                  <a:lnTo>
                    <a:pt x="382" y="18"/>
                  </a:lnTo>
                  <a:lnTo>
                    <a:pt x="389" y="16"/>
                  </a:lnTo>
                  <a:lnTo>
                    <a:pt x="389" y="16"/>
                  </a:lnTo>
                  <a:lnTo>
                    <a:pt x="400" y="14"/>
                  </a:lnTo>
                  <a:lnTo>
                    <a:pt x="411" y="13"/>
                  </a:lnTo>
                  <a:lnTo>
                    <a:pt x="423" y="12"/>
                  </a:lnTo>
                  <a:lnTo>
                    <a:pt x="437" y="12"/>
                  </a:lnTo>
                  <a:lnTo>
                    <a:pt x="437" y="12"/>
                  </a:lnTo>
                  <a:lnTo>
                    <a:pt x="459" y="12"/>
                  </a:lnTo>
                  <a:lnTo>
                    <a:pt x="479" y="13"/>
                  </a:lnTo>
                  <a:lnTo>
                    <a:pt x="479" y="13"/>
                  </a:lnTo>
                  <a:lnTo>
                    <a:pt x="500" y="14"/>
                  </a:lnTo>
                  <a:lnTo>
                    <a:pt x="519" y="15"/>
                  </a:lnTo>
                  <a:lnTo>
                    <a:pt x="668" y="15"/>
                  </a:lnTo>
                  <a:lnTo>
                    <a:pt x="668" y="15"/>
                  </a:lnTo>
                  <a:lnTo>
                    <a:pt x="751" y="14"/>
                  </a:lnTo>
                  <a:lnTo>
                    <a:pt x="833" y="13"/>
                  </a:lnTo>
                  <a:lnTo>
                    <a:pt x="997" y="8"/>
                  </a:lnTo>
                  <a:lnTo>
                    <a:pt x="997" y="8"/>
                  </a:lnTo>
                  <a:lnTo>
                    <a:pt x="1159" y="4"/>
                  </a:lnTo>
                  <a:lnTo>
                    <a:pt x="1241" y="2"/>
                  </a:lnTo>
                  <a:lnTo>
                    <a:pt x="1323" y="2"/>
                  </a:lnTo>
                  <a:lnTo>
                    <a:pt x="1323" y="2"/>
                  </a:lnTo>
                  <a:lnTo>
                    <a:pt x="1375" y="1"/>
                  </a:lnTo>
                  <a:lnTo>
                    <a:pt x="1375" y="1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56" y="1"/>
                  </a:lnTo>
                  <a:lnTo>
                    <a:pt x="1481" y="2"/>
                  </a:lnTo>
                  <a:lnTo>
                    <a:pt x="1481" y="2"/>
                  </a:lnTo>
                  <a:lnTo>
                    <a:pt x="1496" y="3"/>
                  </a:lnTo>
                  <a:lnTo>
                    <a:pt x="1506" y="5"/>
                  </a:lnTo>
                  <a:lnTo>
                    <a:pt x="1517" y="7"/>
                  </a:lnTo>
                  <a:lnTo>
                    <a:pt x="1526" y="12"/>
                  </a:lnTo>
                  <a:lnTo>
                    <a:pt x="1535" y="17"/>
                  </a:lnTo>
                  <a:lnTo>
                    <a:pt x="1539" y="21"/>
                  </a:lnTo>
                  <a:lnTo>
                    <a:pt x="1542" y="25"/>
                  </a:lnTo>
                  <a:lnTo>
                    <a:pt x="1545" y="29"/>
                  </a:lnTo>
                  <a:lnTo>
                    <a:pt x="1547" y="34"/>
                  </a:lnTo>
                  <a:lnTo>
                    <a:pt x="1547" y="34"/>
                  </a:lnTo>
                  <a:lnTo>
                    <a:pt x="1550" y="49"/>
                  </a:lnTo>
                  <a:lnTo>
                    <a:pt x="1552" y="63"/>
                  </a:lnTo>
                  <a:lnTo>
                    <a:pt x="1553" y="78"/>
                  </a:lnTo>
                  <a:lnTo>
                    <a:pt x="1552" y="93"/>
                  </a:lnTo>
                  <a:lnTo>
                    <a:pt x="1550" y="109"/>
                  </a:lnTo>
                  <a:lnTo>
                    <a:pt x="1548" y="123"/>
                  </a:lnTo>
                  <a:lnTo>
                    <a:pt x="1544" y="139"/>
                  </a:lnTo>
                  <a:lnTo>
                    <a:pt x="1540" y="155"/>
                  </a:lnTo>
                  <a:lnTo>
                    <a:pt x="1528" y="186"/>
                  </a:lnTo>
                  <a:lnTo>
                    <a:pt x="1516" y="216"/>
                  </a:lnTo>
                  <a:lnTo>
                    <a:pt x="1502" y="244"/>
                  </a:lnTo>
                  <a:lnTo>
                    <a:pt x="1489" y="271"/>
                  </a:lnTo>
                  <a:lnTo>
                    <a:pt x="1486" y="277"/>
                  </a:lnTo>
                  <a:lnTo>
                    <a:pt x="1486" y="277"/>
                  </a:lnTo>
                  <a:lnTo>
                    <a:pt x="1472" y="303"/>
                  </a:lnTo>
                  <a:lnTo>
                    <a:pt x="1457" y="329"/>
                  </a:lnTo>
                  <a:lnTo>
                    <a:pt x="1427" y="378"/>
                  </a:lnTo>
                  <a:lnTo>
                    <a:pt x="1427" y="378"/>
                  </a:lnTo>
                  <a:lnTo>
                    <a:pt x="1406" y="412"/>
                  </a:lnTo>
                  <a:lnTo>
                    <a:pt x="1406" y="412"/>
                  </a:lnTo>
                  <a:lnTo>
                    <a:pt x="1393" y="433"/>
                  </a:lnTo>
                  <a:lnTo>
                    <a:pt x="1382" y="456"/>
                  </a:lnTo>
                  <a:lnTo>
                    <a:pt x="1372" y="479"/>
                  </a:lnTo>
                  <a:lnTo>
                    <a:pt x="1362" y="503"/>
                  </a:lnTo>
                  <a:lnTo>
                    <a:pt x="1362" y="503"/>
                  </a:lnTo>
                  <a:lnTo>
                    <a:pt x="1346" y="540"/>
                  </a:lnTo>
                  <a:lnTo>
                    <a:pt x="1346" y="540"/>
                  </a:lnTo>
                  <a:lnTo>
                    <a:pt x="1327" y="581"/>
                  </a:lnTo>
                  <a:lnTo>
                    <a:pt x="1327" y="581"/>
                  </a:lnTo>
                  <a:lnTo>
                    <a:pt x="1315" y="608"/>
                  </a:lnTo>
                  <a:lnTo>
                    <a:pt x="1302" y="633"/>
                  </a:lnTo>
                  <a:lnTo>
                    <a:pt x="1292" y="660"/>
                  </a:lnTo>
                  <a:lnTo>
                    <a:pt x="1284" y="689"/>
                  </a:lnTo>
                  <a:lnTo>
                    <a:pt x="1284" y="689"/>
                  </a:lnTo>
                  <a:lnTo>
                    <a:pt x="1277" y="715"/>
                  </a:lnTo>
                  <a:lnTo>
                    <a:pt x="1277" y="715"/>
                  </a:lnTo>
                  <a:lnTo>
                    <a:pt x="1272" y="735"/>
                  </a:lnTo>
                  <a:lnTo>
                    <a:pt x="1267" y="755"/>
                  </a:lnTo>
                  <a:lnTo>
                    <a:pt x="1264" y="765"/>
                  </a:lnTo>
                  <a:lnTo>
                    <a:pt x="1261" y="773"/>
                  </a:lnTo>
                  <a:lnTo>
                    <a:pt x="1256" y="783"/>
                  </a:lnTo>
                  <a:lnTo>
                    <a:pt x="1251" y="790"/>
                  </a:lnTo>
                  <a:lnTo>
                    <a:pt x="1251" y="790"/>
                  </a:lnTo>
                  <a:lnTo>
                    <a:pt x="1248" y="794"/>
                  </a:lnTo>
                  <a:lnTo>
                    <a:pt x="1244" y="796"/>
                  </a:lnTo>
                  <a:lnTo>
                    <a:pt x="1240" y="798"/>
                  </a:lnTo>
                  <a:lnTo>
                    <a:pt x="1235" y="798"/>
                  </a:lnTo>
                  <a:lnTo>
                    <a:pt x="1235" y="79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sp>
        <p:nvSpPr>
          <p:cNvPr id="180" name="文本框 179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SpPr txBox="1"/>
          <p:nvPr/>
        </p:nvSpPr>
        <p:spPr>
          <a:xfrm>
            <a:off x="3163570" y="1388745"/>
            <a:ext cx="8596630" cy="107632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一种事物或一些条件的存在导致另一种事物的产生，其中前者是因，后者为果。</a:t>
            </a:r>
            <a:endParaRPr sz="32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ea"/>
            </a:endParaRPr>
          </a:p>
        </p:txBody>
      </p:sp>
      <p:sp>
        <p:nvSpPr>
          <p:cNvPr id="182" name="文本框 181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SpPr txBox="1"/>
          <p:nvPr/>
        </p:nvSpPr>
        <p:spPr>
          <a:xfrm>
            <a:off x="3093720" y="3129280"/>
            <a:ext cx="8743315" cy="310769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342900" indent="-342900" algn="l" fontAlgn="base">
              <a:lnSpc>
                <a:spcPct val="90000"/>
              </a:lnSpc>
              <a:spcBef>
                <a:spcPct val="20000"/>
              </a:spcBef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 </a:t>
            </a:r>
            <a:r>
              <a:rPr lang="zh-CN" altLang="en-US" sz="4000" dirty="0">
                <a:solidFill>
                  <a:srgbClr val="333399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因果关系常犯的错误有：</a:t>
            </a:r>
            <a:endParaRPr lang="zh-CN" altLang="en-US" sz="4000" dirty="0">
              <a:solidFill>
                <a:srgbClr val="333399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 algn="l" fontAlgn="base">
              <a:lnSpc>
                <a:spcPct val="90000"/>
              </a:lnSpc>
              <a:spcBef>
                <a:spcPct val="20000"/>
              </a:spcBef>
              <a:buNone/>
            </a:pPr>
            <a:r>
              <a:rPr lang="zh-CN" altLang="en-US" sz="40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 强加因果和因果颠倒</a:t>
            </a:r>
            <a:endParaRPr lang="zh-CN" altLang="en-US" sz="4000" dirty="0"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 algn="l" fontAlgn="base">
              <a:lnSpc>
                <a:spcPct val="90000"/>
              </a:lnSpc>
              <a:spcBef>
                <a:spcPct val="20000"/>
              </a:spcBef>
              <a:buNone/>
            </a:pPr>
            <a:r>
              <a:rPr lang="zh-CN" altLang="en-US" sz="40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     </a:t>
            </a:r>
            <a:r>
              <a:rPr lang="zh-CN" altLang="en-US" sz="40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高考中在考查复句关系时往往有非常明显的</a:t>
            </a:r>
            <a:r>
              <a:rPr lang="zh-CN" altLang="en-US" sz="4000" b="1" dirty="0">
                <a:solidFill>
                  <a:srgbClr val="9900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标志词</a:t>
            </a:r>
            <a:r>
              <a:rPr lang="zh-CN" altLang="en-US" sz="40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，如说法比较</a:t>
            </a:r>
            <a:r>
              <a:rPr lang="zh-CN" altLang="en-US" sz="4000" b="1" dirty="0">
                <a:solidFill>
                  <a:srgbClr val="9900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绝对的词语</a:t>
            </a:r>
            <a:r>
              <a:rPr lang="zh-CN" altLang="en-US" sz="40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。大家要多多留心。</a:t>
            </a:r>
            <a:endParaRPr lang="en-US" altLang="zh-CN" sz="3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3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" grpId="0" bldLvl="0" animBg="1"/>
      <p:bldP spid="18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 rot="1192981">
            <a:off x="400243" y="127158"/>
            <a:ext cx="909196" cy="921005"/>
            <a:chOff x="2118580" y="4342651"/>
            <a:chExt cx="672245" cy="680977"/>
          </a:xfrm>
        </p:grpSpPr>
        <p:grpSp>
          <p:nvGrpSpPr>
            <p:cNvPr id="53" name="组合 52"/>
            <p:cNvGrpSpPr/>
            <p:nvPr/>
          </p:nvGrpSpPr>
          <p:grpSpPr>
            <a:xfrm>
              <a:off x="2124539" y="4342651"/>
              <a:ext cx="641611" cy="680977"/>
              <a:chOff x="2124539" y="4342651"/>
              <a:chExt cx="641611" cy="680977"/>
            </a:xfrm>
          </p:grpSpPr>
          <p:sp>
            <p:nvSpPr>
              <p:cNvPr id="71" name="任意多边形 70"/>
              <p:cNvSpPr/>
              <p:nvPr/>
            </p:nvSpPr>
            <p:spPr>
              <a:xfrm>
                <a:off x="2124539" y="4342651"/>
                <a:ext cx="641611" cy="680977"/>
              </a:xfrm>
              <a:custGeom>
                <a:avLst/>
                <a:gdLst>
                  <a:gd name="connsiteX0" fmla="*/ 63 w 140138"/>
                  <a:gd name="connsiteY0" fmla="*/ 65738 h 154344"/>
                  <a:gd name="connsiteX1" fmla="*/ 62928 w 140138"/>
                  <a:gd name="connsiteY1" fmla="*/ 16 h 154344"/>
                  <a:gd name="connsiteX2" fmla="*/ 140080 w 140138"/>
                  <a:gd name="connsiteY2" fmla="*/ 71453 h 154344"/>
                  <a:gd name="connsiteX3" fmla="*/ 74358 w 140138"/>
                  <a:gd name="connsiteY3" fmla="*/ 154321 h 154344"/>
                  <a:gd name="connsiteX4" fmla="*/ 63 w 140138"/>
                  <a:gd name="connsiteY4" fmla="*/ 65738 h 154344"/>
                  <a:gd name="connsiteX0-1" fmla="*/ 63 w 140227"/>
                  <a:gd name="connsiteY0-2" fmla="*/ 65738 h 154534"/>
                  <a:gd name="connsiteX1-3" fmla="*/ 62928 w 140227"/>
                  <a:gd name="connsiteY1-4" fmla="*/ 16 h 154534"/>
                  <a:gd name="connsiteX2-5" fmla="*/ 140080 w 140227"/>
                  <a:gd name="connsiteY2-6" fmla="*/ 71453 h 154534"/>
                  <a:gd name="connsiteX3-7" fmla="*/ 74358 w 140227"/>
                  <a:gd name="connsiteY3-8" fmla="*/ 154321 h 154534"/>
                  <a:gd name="connsiteX4-9" fmla="*/ 63 w 140227"/>
                  <a:gd name="connsiteY4-10" fmla="*/ 65738 h 154534"/>
                  <a:gd name="connsiteX0-11" fmla="*/ 63 w 140227"/>
                  <a:gd name="connsiteY0-12" fmla="*/ 65738 h 154534"/>
                  <a:gd name="connsiteX1-13" fmla="*/ 62928 w 140227"/>
                  <a:gd name="connsiteY1-14" fmla="*/ 16 h 154534"/>
                  <a:gd name="connsiteX2-15" fmla="*/ 140080 w 140227"/>
                  <a:gd name="connsiteY2-16" fmla="*/ 71453 h 154534"/>
                  <a:gd name="connsiteX3-17" fmla="*/ 74358 w 140227"/>
                  <a:gd name="connsiteY3-18" fmla="*/ 154321 h 154534"/>
                  <a:gd name="connsiteX4-19" fmla="*/ 63 w 140227"/>
                  <a:gd name="connsiteY4-20" fmla="*/ 65738 h 154534"/>
                  <a:gd name="connsiteX0-21" fmla="*/ 178 w 140342"/>
                  <a:gd name="connsiteY0-22" fmla="*/ 65738 h 154534"/>
                  <a:gd name="connsiteX1-23" fmla="*/ 63043 w 140342"/>
                  <a:gd name="connsiteY1-24" fmla="*/ 16 h 154534"/>
                  <a:gd name="connsiteX2-25" fmla="*/ 140195 w 140342"/>
                  <a:gd name="connsiteY2-26" fmla="*/ 71453 h 154534"/>
                  <a:gd name="connsiteX3-27" fmla="*/ 74473 w 140342"/>
                  <a:gd name="connsiteY3-28" fmla="*/ 154321 h 154534"/>
                  <a:gd name="connsiteX4-29" fmla="*/ 178 w 140342"/>
                  <a:gd name="connsiteY4-30" fmla="*/ 65738 h 154534"/>
                  <a:gd name="connsiteX0-31" fmla="*/ 178 w 140342"/>
                  <a:gd name="connsiteY0-32" fmla="*/ 65740 h 154536"/>
                  <a:gd name="connsiteX1-33" fmla="*/ 63043 w 140342"/>
                  <a:gd name="connsiteY1-34" fmla="*/ 18 h 154536"/>
                  <a:gd name="connsiteX2-35" fmla="*/ 140195 w 140342"/>
                  <a:gd name="connsiteY2-36" fmla="*/ 71455 h 154536"/>
                  <a:gd name="connsiteX3-37" fmla="*/ 74473 w 140342"/>
                  <a:gd name="connsiteY3-38" fmla="*/ 154323 h 154536"/>
                  <a:gd name="connsiteX4-39" fmla="*/ 178 w 140342"/>
                  <a:gd name="connsiteY4-40" fmla="*/ 65740 h 154536"/>
                  <a:gd name="connsiteX0-41" fmla="*/ 9 w 140173"/>
                  <a:gd name="connsiteY0-42" fmla="*/ 71451 h 160247"/>
                  <a:gd name="connsiteX1-43" fmla="*/ 71446 w 140173"/>
                  <a:gd name="connsiteY1-44" fmla="*/ 14 h 160247"/>
                  <a:gd name="connsiteX2-45" fmla="*/ 140026 w 140173"/>
                  <a:gd name="connsiteY2-46" fmla="*/ 77166 h 160247"/>
                  <a:gd name="connsiteX3-47" fmla="*/ 74304 w 140173"/>
                  <a:gd name="connsiteY3-48" fmla="*/ 160034 h 160247"/>
                  <a:gd name="connsiteX4-49" fmla="*/ 9 w 140173"/>
                  <a:gd name="connsiteY4-50" fmla="*/ 71451 h 160247"/>
                  <a:gd name="connsiteX0-51" fmla="*/ 9 w 140173"/>
                  <a:gd name="connsiteY0-52" fmla="*/ 71451 h 148862"/>
                  <a:gd name="connsiteX1-53" fmla="*/ 71446 w 140173"/>
                  <a:gd name="connsiteY1-54" fmla="*/ 14 h 148862"/>
                  <a:gd name="connsiteX2-55" fmla="*/ 140026 w 140173"/>
                  <a:gd name="connsiteY2-56" fmla="*/ 77166 h 148862"/>
                  <a:gd name="connsiteX3-57" fmla="*/ 74304 w 140173"/>
                  <a:gd name="connsiteY3-58" fmla="*/ 148604 h 148862"/>
                  <a:gd name="connsiteX4-59" fmla="*/ 9 w 140173"/>
                  <a:gd name="connsiteY4-60" fmla="*/ 71451 h 148862"/>
                  <a:gd name="connsiteX0-61" fmla="*/ 9 w 141024"/>
                  <a:gd name="connsiteY0-62" fmla="*/ 71451 h 148862"/>
                  <a:gd name="connsiteX1-63" fmla="*/ 71446 w 141024"/>
                  <a:gd name="connsiteY1-64" fmla="*/ 14 h 148862"/>
                  <a:gd name="connsiteX2-65" fmla="*/ 140026 w 141024"/>
                  <a:gd name="connsiteY2-66" fmla="*/ 77166 h 148862"/>
                  <a:gd name="connsiteX3-67" fmla="*/ 74304 w 141024"/>
                  <a:gd name="connsiteY3-68" fmla="*/ 148604 h 148862"/>
                  <a:gd name="connsiteX4-69" fmla="*/ 9 w 141024"/>
                  <a:gd name="connsiteY4-70" fmla="*/ 71451 h 148862"/>
                  <a:gd name="connsiteX0-71" fmla="*/ 9 w 140173"/>
                  <a:gd name="connsiteY0-72" fmla="*/ 71451 h 148862"/>
                  <a:gd name="connsiteX1-73" fmla="*/ 71446 w 140173"/>
                  <a:gd name="connsiteY1-74" fmla="*/ 14 h 148862"/>
                  <a:gd name="connsiteX2-75" fmla="*/ 140026 w 140173"/>
                  <a:gd name="connsiteY2-76" fmla="*/ 77166 h 148862"/>
                  <a:gd name="connsiteX3-77" fmla="*/ 74304 w 140173"/>
                  <a:gd name="connsiteY3-78" fmla="*/ 148604 h 148862"/>
                  <a:gd name="connsiteX4-79" fmla="*/ 9 w 140173"/>
                  <a:gd name="connsiteY4-80" fmla="*/ 71451 h 148862"/>
                  <a:gd name="connsiteX0-81" fmla="*/ 9 w 140257"/>
                  <a:gd name="connsiteY0-82" fmla="*/ 71451 h 148862"/>
                  <a:gd name="connsiteX1-83" fmla="*/ 71446 w 140257"/>
                  <a:gd name="connsiteY1-84" fmla="*/ 14 h 148862"/>
                  <a:gd name="connsiteX2-85" fmla="*/ 140026 w 140257"/>
                  <a:gd name="connsiteY2-86" fmla="*/ 77166 h 148862"/>
                  <a:gd name="connsiteX3-87" fmla="*/ 74304 w 140257"/>
                  <a:gd name="connsiteY3-88" fmla="*/ 148604 h 148862"/>
                  <a:gd name="connsiteX4-89" fmla="*/ 9 w 140257"/>
                  <a:gd name="connsiteY4-90" fmla="*/ 71451 h 1488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40257" h="148862">
                    <a:moveTo>
                      <a:pt x="9" y="71451"/>
                    </a:moveTo>
                    <a:cubicBezTo>
                      <a:pt x="-467" y="46686"/>
                      <a:pt x="19535" y="-938"/>
                      <a:pt x="71446" y="14"/>
                    </a:cubicBezTo>
                    <a:cubicBezTo>
                      <a:pt x="123357" y="966"/>
                      <a:pt x="142638" y="44242"/>
                      <a:pt x="140026" y="77166"/>
                    </a:cubicBezTo>
                    <a:cubicBezTo>
                      <a:pt x="141931" y="102883"/>
                      <a:pt x="125739" y="152890"/>
                      <a:pt x="74304" y="148604"/>
                    </a:cubicBezTo>
                    <a:cubicBezTo>
                      <a:pt x="22869" y="144318"/>
                      <a:pt x="485" y="96216"/>
                      <a:pt x="9" y="71451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任意多边形 71"/>
              <p:cNvSpPr/>
              <p:nvPr/>
            </p:nvSpPr>
            <p:spPr>
              <a:xfrm>
                <a:off x="2176934" y="4495047"/>
                <a:ext cx="227805" cy="371040"/>
              </a:xfrm>
              <a:custGeom>
                <a:avLst/>
                <a:gdLst>
                  <a:gd name="connsiteX0" fmla="*/ 131483 w 768692"/>
                  <a:gd name="connsiteY0" fmla="*/ 0 h 962212"/>
                  <a:gd name="connsiteX1" fmla="*/ 394448 w 768692"/>
                  <a:gd name="connsiteY1" fmla="*/ 197223 h 962212"/>
                  <a:gd name="connsiteX2" fmla="*/ 621553 w 768692"/>
                  <a:gd name="connsiteY2" fmla="*/ 137459 h 962212"/>
                  <a:gd name="connsiteX3" fmla="*/ 764989 w 768692"/>
                  <a:gd name="connsiteY3" fmla="*/ 472141 h 962212"/>
                  <a:gd name="connsiteX4" fmla="*/ 472142 w 768692"/>
                  <a:gd name="connsiteY4" fmla="*/ 531906 h 962212"/>
                  <a:gd name="connsiteX5" fmla="*/ 591671 w 768692"/>
                  <a:gd name="connsiteY5" fmla="*/ 770965 h 962212"/>
                  <a:gd name="connsiteX6" fmla="*/ 442259 w 768692"/>
                  <a:gd name="connsiteY6" fmla="*/ 806823 h 962212"/>
                  <a:gd name="connsiteX7" fmla="*/ 352612 w 768692"/>
                  <a:gd name="connsiteY7" fmla="*/ 693271 h 962212"/>
                  <a:gd name="connsiteX8" fmla="*/ 197224 w 768692"/>
                  <a:gd name="connsiteY8" fmla="*/ 878541 h 962212"/>
                  <a:gd name="connsiteX9" fmla="*/ 0 w 768692"/>
                  <a:gd name="connsiteY9" fmla="*/ 962212 h 962212"/>
                  <a:gd name="connsiteX0-1" fmla="*/ 61103 w 698312"/>
                  <a:gd name="connsiteY0-2" fmla="*/ 0 h 1082820"/>
                  <a:gd name="connsiteX1-3" fmla="*/ 324068 w 698312"/>
                  <a:gd name="connsiteY1-4" fmla="*/ 197223 h 1082820"/>
                  <a:gd name="connsiteX2-5" fmla="*/ 551173 w 698312"/>
                  <a:gd name="connsiteY2-6" fmla="*/ 137459 h 1082820"/>
                  <a:gd name="connsiteX3-7" fmla="*/ 694609 w 698312"/>
                  <a:gd name="connsiteY3-8" fmla="*/ 472141 h 1082820"/>
                  <a:gd name="connsiteX4-9" fmla="*/ 401762 w 698312"/>
                  <a:gd name="connsiteY4-10" fmla="*/ 531906 h 1082820"/>
                  <a:gd name="connsiteX5-11" fmla="*/ 521291 w 698312"/>
                  <a:gd name="connsiteY5-12" fmla="*/ 770965 h 1082820"/>
                  <a:gd name="connsiteX6-13" fmla="*/ 371879 w 698312"/>
                  <a:gd name="connsiteY6-14" fmla="*/ 806823 h 1082820"/>
                  <a:gd name="connsiteX7-15" fmla="*/ 282232 w 698312"/>
                  <a:gd name="connsiteY7-16" fmla="*/ 693271 h 1082820"/>
                  <a:gd name="connsiteX8-17" fmla="*/ 126844 w 698312"/>
                  <a:gd name="connsiteY8-18" fmla="*/ 878541 h 1082820"/>
                  <a:gd name="connsiteX9-19" fmla="*/ 0 w 698312"/>
                  <a:gd name="connsiteY9-20" fmla="*/ 1082820 h 1082820"/>
                  <a:gd name="connsiteX0-21" fmla="*/ 61103 w 698312"/>
                  <a:gd name="connsiteY0-22" fmla="*/ 0 h 1082820"/>
                  <a:gd name="connsiteX1-23" fmla="*/ 324068 w 698312"/>
                  <a:gd name="connsiteY1-24" fmla="*/ 197223 h 1082820"/>
                  <a:gd name="connsiteX2-25" fmla="*/ 551173 w 698312"/>
                  <a:gd name="connsiteY2-26" fmla="*/ 137459 h 1082820"/>
                  <a:gd name="connsiteX3-27" fmla="*/ 694609 w 698312"/>
                  <a:gd name="connsiteY3-28" fmla="*/ 472141 h 1082820"/>
                  <a:gd name="connsiteX4-29" fmla="*/ 401762 w 698312"/>
                  <a:gd name="connsiteY4-30" fmla="*/ 531906 h 1082820"/>
                  <a:gd name="connsiteX5-31" fmla="*/ 521291 w 698312"/>
                  <a:gd name="connsiteY5-32" fmla="*/ 770965 h 1082820"/>
                  <a:gd name="connsiteX6-33" fmla="*/ 371879 w 698312"/>
                  <a:gd name="connsiteY6-34" fmla="*/ 806823 h 1082820"/>
                  <a:gd name="connsiteX7-35" fmla="*/ 282232 w 698312"/>
                  <a:gd name="connsiteY7-36" fmla="*/ 693271 h 1082820"/>
                  <a:gd name="connsiteX8-37" fmla="*/ 176111 w 698312"/>
                  <a:gd name="connsiteY8-38" fmla="*/ 905342 h 1082820"/>
                  <a:gd name="connsiteX9-39" fmla="*/ 0 w 698312"/>
                  <a:gd name="connsiteY9-40" fmla="*/ 1082820 h 108282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</a:cxnLst>
                <a:rect l="l" t="t" r="r" b="b"/>
                <a:pathLst>
                  <a:path w="698312" h="1082820">
                    <a:moveTo>
                      <a:pt x="61103" y="0"/>
                    </a:moveTo>
                    <a:cubicBezTo>
                      <a:pt x="151746" y="87156"/>
                      <a:pt x="242390" y="174313"/>
                      <a:pt x="324068" y="197223"/>
                    </a:cubicBezTo>
                    <a:cubicBezTo>
                      <a:pt x="405746" y="220133"/>
                      <a:pt x="489416" y="91639"/>
                      <a:pt x="551173" y="137459"/>
                    </a:cubicBezTo>
                    <a:cubicBezTo>
                      <a:pt x="612930" y="183279"/>
                      <a:pt x="719511" y="406400"/>
                      <a:pt x="694609" y="472141"/>
                    </a:cubicBezTo>
                    <a:cubicBezTo>
                      <a:pt x="669707" y="537882"/>
                      <a:pt x="430648" y="482102"/>
                      <a:pt x="401762" y="531906"/>
                    </a:cubicBezTo>
                    <a:cubicBezTo>
                      <a:pt x="372876" y="581710"/>
                      <a:pt x="526272" y="725146"/>
                      <a:pt x="521291" y="770965"/>
                    </a:cubicBezTo>
                    <a:cubicBezTo>
                      <a:pt x="516311" y="816785"/>
                      <a:pt x="411722" y="819772"/>
                      <a:pt x="371879" y="806823"/>
                    </a:cubicBezTo>
                    <a:cubicBezTo>
                      <a:pt x="332036" y="793874"/>
                      <a:pt x="314860" y="676851"/>
                      <a:pt x="282232" y="693271"/>
                    </a:cubicBezTo>
                    <a:cubicBezTo>
                      <a:pt x="249604" y="709691"/>
                      <a:pt x="223150" y="840417"/>
                      <a:pt x="176111" y="905342"/>
                    </a:cubicBezTo>
                    <a:cubicBezTo>
                      <a:pt x="129072" y="970267"/>
                      <a:pt x="69227" y="1063396"/>
                      <a:pt x="0" y="1082820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任意多边形 72"/>
              <p:cNvSpPr/>
              <p:nvPr/>
            </p:nvSpPr>
            <p:spPr>
              <a:xfrm>
                <a:off x="2353279" y="4809159"/>
                <a:ext cx="49757" cy="61548"/>
              </a:xfrm>
              <a:custGeom>
                <a:avLst/>
                <a:gdLst>
                  <a:gd name="connsiteX0" fmla="*/ 6763 w 126447"/>
                  <a:gd name="connsiteY0" fmla="*/ 18499 h 191822"/>
                  <a:gd name="connsiteX1" fmla="*/ 126292 w 126447"/>
                  <a:gd name="connsiteY1" fmla="*/ 24476 h 191822"/>
                  <a:gd name="connsiteX2" fmla="*/ 30669 w 126447"/>
                  <a:gd name="connsiteY2" fmla="*/ 191817 h 191822"/>
                  <a:gd name="connsiteX3" fmla="*/ 6763 w 126447"/>
                  <a:gd name="connsiteY3" fmla="*/ 18499 h 191822"/>
                  <a:gd name="connsiteX0-1" fmla="*/ 394 w 120595"/>
                  <a:gd name="connsiteY0-2" fmla="*/ 16500 h 159942"/>
                  <a:gd name="connsiteX1-3" fmla="*/ 119923 w 120595"/>
                  <a:gd name="connsiteY1-4" fmla="*/ 22477 h 159942"/>
                  <a:gd name="connsiteX2-5" fmla="*/ 84065 w 120595"/>
                  <a:gd name="connsiteY2-6" fmla="*/ 159936 h 159942"/>
                  <a:gd name="connsiteX3-7" fmla="*/ 394 w 120595"/>
                  <a:gd name="connsiteY3-8" fmla="*/ 16500 h 159942"/>
                  <a:gd name="connsiteX0-9" fmla="*/ 939 w 129518"/>
                  <a:gd name="connsiteY0-10" fmla="*/ 16500 h 160211"/>
                  <a:gd name="connsiteX1-11" fmla="*/ 120468 w 129518"/>
                  <a:gd name="connsiteY1-12" fmla="*/ 22477 h 160211"/>
                  <a:gd name="connsiteX2-13" fmla="*/ 84610 w 129518"/>
                  <a:gd name="connsiteY2-14" fmla="*/ 159936 h 160211"/>
                  <a:gd name="connsiteX3-15" fmla="*/ 939 w 129518"/>
                  <a:gd name="connsiteY3-16" fmla="*/ 16500 h 1602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29518" h="160211">
                    <a:moveTo>
                      <a:pt x="939" y="16500"/>
                    </a:moveTo>
                    <a:cubicBezTo>
                      <a:pt x="6915" y="-6410"/>
                      <a:pt x="116484" y="-6409"/>
                      <a:pt x="120468" y="22477"/>
                    </a:cubicBezTo>
                    <a:cubicBezTo>
                      <a:pt x="124452" y="51363"/>
                      <a:pt x="152344" y="152964"/>
                      <a:pt x="84610" y="159936"/>
                    </a:cubicBezTo>
                    <a:cubicBezTo>
                      <a:pt x="16876" y="166908"/>
                      <a:pt x="-5037" y="39410"/>
                      <a:pt x="939" y="16500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任意多边形 73"/>
              <p:cNvSpPr/>
              <p:nvPr/>
            </p:nvSpPr>
            <p:spPr>
              <a:xfrm>
                <a:off x="2500518" y="4409062"/>
                <a:ext cx="255640" cy="461540"/>
              </a:xfrm>
              <a:custGeom>
                <a:avLst/>
                <a:gdLst>
                  <a:gd name="connsiteX0" fmla="*/ 420402 w 665437"/>
                  <a:gd name="connsiteY0" fmla="*/ 0 h 1201399"/>
                  <a:gd name="connsiteX1" fmla="*/ 181343 w 665437"/>
                  <a:gd name="connsiteY1" fmla="*/ 161365 h 1201399"/>
                  <a:gd name="connsiteX2" fmla="*/ 37908 w 665437"/>
                  <a:gd name="connsiteY2" fmla="*/ 173318 h 1201399"/>
                  <a:gd name="connsiteX3" fmla="*/ 2049 w 665437"/>
                  <a:gd name="connsiteY3" fmla="*/ 239059 h 1201399"/>
                  <a:gd name="connsiteX4" fmla="*/ 37908 w 665437"/>
                  <a:gd name="connsiteY4" fmla="*/ 579718 h 1201399"/>
                  <a:gd name="connsiteX5" fmla="*/ 306849 w 665437"/>
                  <a:gd name="connsiteY5" fmla="*/ 753036 h 1201399"/>
                  <a:gd name="connsiteX6" fmla="*/ 282943 w 665437"/>
                  <a:gd name="connsiteY6" fmla="*/ 926353 h 1201399"/>
                  <a:gd name="connsiteX7" fmla="*/ 336731 w 665437"/>
                  <a:gd name="connsiteY7" fmla="*/ 1093695 h 1201399"/>
                  <a:gd name="connsiteX8" fmla="*/ 306849 w 665437"/>
                  <a:gd name="connsiteY8" fmla="*/ 1201271 h 1201399"/>
                  <a:gd name="connsiteX9" fmla="*/ 408449 w 665437"/>
                  <a:gd name="connsiteY9" fmla="*/ 1111624 h 1201399"/>
                  <a:gd name="connsiteX10" fmla="*/ 444308 w 665437"/>
                  <a:gd name="connsiteY10" fmla="*/ 944283 h 1201399"/>
                  <a:gd name="connsiteX11" fmla="*/ 516025 w 665437"/>
                  <a:gd name="connsiteY11" fmla="*/ 818777 h 1201399"/>
                  <a:gd name="connsiteX12" fmla="*/ 665437 w 665437"/>
                  <a:gd name="connsiteY12" fmla="*/ 753036 h 1201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5437" h="1201399">
                    <a:moveTo>
                      <a:pt x="420402" y="0"/>
                    </a:moveTo>
                    <a:cubicBezTo>
                      <a:pt x="332747" y="66239"/>
                      <a:pt x="245092" y="132479"/>
                      <a:pt x="181343" y="161365"/>
                    </a:cubicBezTo>
                    <a:cubicBezTo>
                      <a:pt x="117594" y="190251"/>
                      <a:pt x="67790" y="160369"/>
                      <a:pt x="37908" y="173318"/>
                    </a:cubicBezTo>
                    <a:cubicBezTo>
                      <a:pt x="8026" y="186267"/>
                      <a:pt x="2049" y="171326"/>
                      <a:pt x="2049" y="239059"/>
                    </a:cubicBezTo>
                    <a:cubicBezTo>
                      <a:pt x="2049" y="306792"/>
                      <a:pt x="-12892" y="494055"/>
                      <a:pt x="37908" y="579718"/>
                    </a:cubicBezTo>
                    <a:cubicBezTo>
                      <a:pt x="88708" y="665381"/>
                      <a:pt x="266010" y="695264"/>
                      <a:pt x="306849" y="753036"/>
                    </a:cubicBezTo>
                    <a:cubicBezTo>
                      <a:pt x="347688" y="810808"/>
                      <a:pt x="277963" y="869577"/>
                      <a:pt x="282943" y="926353"/>
                    </a:cubicBezTo>
                    <a:cubicBezTo>
                      <a:pt x="287923" y="983129"/>
                      <a:pt x="332747" y="1047875"/>
                      <a:pt x="336731" y="1093695"/>
                    </a:cubicBezTo>
                    <a:cubicBezTo>
                      <a:pt x="340715" y="1139515"/>
                      <a:pt x="294896" y="1198283"/>
                      <a:pt x="306849" y="1201271"/>
                    </a:cubicBezTo>
                    <a:cubicBezTo>
                      <a:pt x="318802" y="1204259"/>
                      <a:pt x="385539" y="1154455"/>
                      <a:pt x="408449" y="1111624"/>
                    </a:cubicBezTo>
                    <a:cubicBezTo>
                      <a:pt x="431359" y="1068793"/>
                      <a:pt x="426379" y="993091"/>
                      <a:pt x="444308" y="944283"/>
                    </a:cubicBezTo>
                    <a:cubicBezTo>
                      <a:pt x="462237" y="895475"/>
                      <a:pt x="479170" y="850651"/>
                      <a:pt x="516025" y="818777"/>
                    </a:cubicBezTo>
                    <a:cubicBezTo>
                      <a:pt x="552880" y="786903"/>
                      <a:pt x="609158" y="769969"/>
                      <a:pt x="665437" y="753036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任意多边形 74"/>
              <p:cNvSpPr/>
              <p:nvPr/>
            </p:nvSpPr>
            <p:spPr>
              <a:xfrm>
                <a:off x="2693191" y="4801426"/>
                <a:ext cx="48215" cy="91839"/>
              </a:xfrm>
              <a:custGeom>
                <a:avLst/>
                <a:gdLst>
                  <a:gd name="connsiteX0" fmla="*/ 125506 w 125506"/>
                  <a:gd name="connsiteY0" fmla="*/ 0 h 239059"/>
                  <a:gd name="connsiteX1" fmla="*/ 59765 w 125506"/>
                  <a:gd name="connsiteY1" fmla="*/ 23906 h 239059"/>
                  <a:gd name="connsiteX2" fmla="*/ 0 w 125506"/>
                  <a:gd name="connsiteY2" fmla="*/ 143435 h 239059"/>
                  <a:gd name="connsiteX3" fmla="*/ 59765 w 125506"/>
                  <a:gd name="connsiteY3" fmla="*/ 239059 h 239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506" h="239059">
                    <a:moveTo>
                      <a:pt x="125506" y="0"/>
                    </a:moveTo>
                    <a:cubicBezTo>
                      <a:pt x="103094" y="0"/>
                      <a:pt x="80683" y="0"/>
                      <a:pt x="59765" y="23906"/>
                    </a:cubicBezTo>
                    <a:cubicBezTo>
                      <a:pt x="38847" y="47812"/>
                      <a:pt x="0" y="107576"/>
                      <a:pt x="0" y="143435"/>
                    </a:cubicBezTo>
                    <a:cubicBezTo>
                      <a:pt x="0" y="179294"/>
                      <a:pt x="29882" y="209176"/>
                      <a:pt x="59765" y="239059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4" name="任意多边形 53"/>
            <p:cNvSpPr/>
            <p:nvPr/>
          </p:nvSpPr>
          <p:spPr>
            <a:xfrm rot="20279529">
              <a:off x="2598988" y="4623569"/>
              <a:ext cx="174702" cy="83215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rot="20279529">
              <a:off x="2479596" y="4480372"/>
              <a:ext cx="223342" cy="1187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 rot="20279529">
              <a:off x="2127434" y="4559064"/>
              <a:ext cx="113703" cy="55204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 rot="20279529">
              <a:off x="2594342" y="4571927"/>
              <a:ext cx="163589" cy="96477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 rot="20279529">
              <a:off x="2135496" y="4638952"/>
              <a:ext cx="269481" cy="1483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 rot="20279529">
              <a:off x="2551872" y="4532481"/>
              <a:ext cx="202631" cy="103393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 rot="20279529">
              <a:off x="2524326" y="4506288"/>
              <a:ext cx="197416" cy="96522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 60"/>
            <p:cNvSpPr/>
            <p:nvPr/>
          </p:nvSpPr>
          <p:spPr>
            <a:xfrm rot="20279529">
              <a:off x="2501282" y="4464098"/>
              <a:ext cx="153497" cy="79925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 rot="20279529">
              <a:off x="2328701" y="4625707"/>
              <a:ext cx="74052" cy="2824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20279529">
              <a:off x="2130538" y="4603506"/>
              <a:ext cx="189693" cy="97507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 rot="20279529">
              <a:off x="2599025" y="4660637"/>
              <a:ext cx="191800" cy="92351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 rot="20279529">
              <a:off x="2611278" y="4795372"/>
              <a:ext cx="62292" cy="380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20279529">
              <a:off x="2492800" y="4489548"/>
              <a:ext cx="71293" cy="50292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 rot="20279529">
              <a:off x="2118580" y="4584223"/>
              <a:ext cx="149665" cy="78198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 rot="20279529">
              <a:off x="2127493" y="4608630"/>
              <a:ext cx="255388" cy="139141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20279529">
              <a:off x="2284592" y="4709098"/>
              <a:ext cx="38604" cy="23656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 rot="20279529">
              <a:off x="2302799" y="4734812"/>
              <a:ext cx="38604" cy="23656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7" name="文本框 76"/>
          <p:cNvSpPr txBox="1"/>
          <p:nvPr/>
        </p:nvSpPr>
        <p:spPr>
          <a:xfrm>
            <a:off x="1659242" y="122261"/>
            <a:ext cx="2623820" cy="82994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l"/>
            <a:r>
              <a:rPr lang="zh-CN" altLang="en-US" sz="4800" b="1" dirty="0" smtClean="0">
                <a:solidFill>
                  <a:srgbClr val="FF0000"/>
                </a:solidFill>
                <a:latin typeface="迷你简行楷碑" panose="020B0602010101010101" charset="-122"/>
                <a:ea typeface="迷你简行楷碑" panose="020B0602010101010101" charset="-122"/>
              </a:rPr>
              <a:t>考点探究</a:t>
            </a:r>
            <a:endParaRPr lang="zh-CN" altLang="en-US" sz="4800" b="1" dirty="0" smtClean="0">
              <a:solidFill>
                <a:srgbClr val="FF0000"/>
              </a:solidFill>
              <a:latin typeface="迷你简行楷碑" panose="020B0602010101010101" charset="-122"/>
              <a:ea typeface="迷你简行楷碑" panose="020B0602010101010101" charset="-122"/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-894918" y="3954141"/>
            <a:ext cx="765646" cy="76564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-894918" y="3195132"/>
            <a:ext cx="765646" cy="765646"/>
          </a:xfrm>
          <a:prstGeom prst="ellipse">
            <a:avLst/>
          </a:prstGeom>
          <a:solidFill>
            <a:srgbClr val="76AA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-894918" y="2432805"/>
            <a:ext cx="765646" cy="765646"/>
          </a:xfrm>
          <a:prstGeom prst="ellipse">
            <a:avLst/>
          </a:prstGeom>
          <a:solidFill>
            <a:srgbClr val="FF3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-874228" y="1670696"/>
            <a:ext cx="765646" cy="765646"/>
          </a:xfrm>
          <a:prstGeom prst="ellipse">
            <a:avLst/>
          </a:prstGeom>
          <a:solidFill>
            <a:srgbClr val="F7B6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1871345" y="1448435"/>
            <a:ext cx="10081895" cy="3364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2017</a:t>
            </a:r>
            <a:r>
              <a:rPr lang="zh-CN" altLang="en-US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年三套全国卷均在第</a:t>
            </a:r>
            <a:r>
              <a:rPr lang="en-US" altLang="zh-CN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21</a:t>
            </a:r>
            <a:r>
              <a:rPr lang="zh-CN" altLang="en-US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题设题考查了“语言表达准确”这个考点。</a:t>
            </a:r>
            <a:endParaRPr lang="zh-CN" altLang="en-US" b="1" dirty="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buNone/>
            </a:pPr>
            <a:r>
              <a:rPr lang="zh-CN" altLang="en-US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此题是从逻辑推理的角度设计的，要求对题中给出的各种结论</a:t>
            </a:r>
            <a:r>
              <a:rPr lang="en-US" altLang="zh-CN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(</a:t>
            </a:r>
            <a:r>
              <a:rPr lang="zh-CN" altLang="en-US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推断</a:t>
            </a:r>
            <a:r>
              <a:rPr lang="en-US" altLang="zh-CN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)</a:t>
            </a:r>
            <a:r>
              <a:rPr lang="zh-CN" altLang="en-US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进行评判，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看</a:t>
            </a:r>
            <a:r>
              <a:rPr lang="zh-CN" altLang="en-US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是否符合客观实际</a:t>
            </a:r>
            <a:r>
              <a:rPr lang="zh-CN" altLang="en-US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有无判断错误</a:t>
            </a:r>
            <a:r>
              <a:rPr lang="zh-CN" altLang="en-US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推理偏颇</a:t>
            </a:r>
            <a:r>
              <a:rPr lang="zh-CN" altLang="en-US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以及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说法绝对</a:t>
            </a:r>
            <a:r>
              <a:rPr lang="zh-CN" altLang="en-US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等逻辑问题。</a:t>
            </a:r>
            <a:endParaRPr lang="zh-CN" altLang="en-US" b="1" dirty="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buNone/>
            </a:pP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grpSp>
        <p:nvGrpSpPr>
          <p:cNvPr id="260" name="Group 256"/>
          <p:cNvGrpSpPr>
            <a:grpSpLocks noChangeAspect="1"/>
          </p:cNvGrpSpPr>
          <p:nvPr/>
        </p:nvGrpSpPr>
        <p:grpSpPr bwMode="auto">
          <a:xfrm>
            <a:off x="477549" y="1842093"/>
            <a:ext cx="1219680" cy="2209679"/>
            <a:chOff x="1972" y="1052"/>
            <a:chExt cx="616" cy="1116"/>
          </a:xfrm>
          <a:solidFill>
            <a:srgbClr val="F7B63E"/>
          </a:solidFill>
        </p:grpSpPr>
        <p:sp>
          <p:nvSpPr>
            <p:cNvPr id="262" name="Freeform 257"/>
            <p:cNvSpPr>
              <a:spLocks noEditPoints="1"/>
            </p:cNvSpPr>
            <p:nvPr/>
          </p:nvSpPr>
          <p:spPr bwMode="auto">
            <a:xfrm>
              <a:off x="2161" y="1160"/>
              <a:ext cx="288" cy="287"/>
            </a:xfrm>
            <a:custGeom>
              <a:avLst/>
              <a:gdLst>
                <a:gd name="T0" fmla="*/ 0 w 114"/>
                <a:gd name="T1" fmla="*/ 57 h 114"/>
                <a:gd name="T2" fmla="*/ 55 w 114"/>
                <a:gd name="T3" fmla="*/ 0 h 114"/>
                <a:gd name="T4" fmla="*/ 55 w 114"/>
                <a:gd name="T5" fmla="*/ 0 h 114"/>
                <a:gd name="T6" fmla="*/ 114 w 114"/>
                <a:gd name="T7" fmla="*/ 57 h 114"/>
                <a:gd name="T8" fmla="*/ 114 w 114"/>
                <a:gd name="T9" fmla="*/ 57 h 114"/>
                <a:gd name="T10" fmla="*/ 55 w 114"/>
                <a:gd name="T11" fmla="*/ 114 h 114"/>
                <a:gd name="T12" fmla="*/ 55 w 114"/>
                <a:gd name="T13" fmla="*/ 114 h 114"/>
                <a:gd name="T14" fmla="*/ 0 w 114"/>
                <a:gd name="T15" fmla="*/ 57 h 114"/>
                <a:gd name="T16" fmla="*/ 4 w 114"/>
                <a:gd name="T17" fmla="*/ 57 h 114"/>
                <a:gd name="T18" fmla="*/ 55 w 114"/>
                <a:gd name="T19" fmla="*/ 110 h 114"/>
                <a:gd name="T20" fmla="*/ 55 w 114"/>
                <a:gd name="T21" fmla="*/ 110 h 114"/>
                <a:gd name="T22" fmla="*/ 110 w 114"/>
                <a:gd name="T23" fmla="*/ 57 h 114"/>
                <a:gd name="T24" fmla="*/ 110 w 114"/>
                <a:gd name="T25" fmla="*/ 57 h 114"/>
                <a:gd name="T26" fmla="*/ 55 w 114"/>
                <a:gd name="T27" fmla="*/ 4 h 114"/>
                <a:gd name="T28" fmla="*/ 55 w 114"/>
                <a:gd name="T29" fmla="*/ 4 h 114"/>
                <a:gd name="T30" fmla="*/ 4 w 114"/>
                <a:gd name="T31" fmla="*/ 5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4" h="114">
                  <a:moveTo>
                    <a:pt x="0" y="57"/>
                  </a:moveTo>
                  <a:cubicBezTo>
                    <a:pt x="0" y="26"/>
                    <a:pt x="25" y="0"/>
                    <a:pt x="55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86" y="1"/>
                    <a:pt x="114" y="26"/>
                    <a:pt x="114" y="57"/>
                  </a:cubicBezTo>
                  <a:cubicBezTo>
                    <a:pt x="114" y="57"/>
                    <a:pt x="114" y="57"/>
                    <a:pt x="114" y="57"/>
                  </a:cubicBezTo>
                  <a:cubicBezTo>
                    <a:pt x="114" y="89"/>
                    <a:pt x="86" y="114"/>
                    <a:pt x="55" y="114"/>
                  </a:cubicBezTo>
                  <a:cubicBezTo>
                    <a:pt x="55" y="114"/>
                    <a:pt x="55" y="114"/>
                    <a:pt x="55" y="114"/>
                  </a:cubicBezTo>
                  <a:cubicBezTo>
                    <a:pt x="25" y="114"/>
                    <a:pt x="0" y="89"/>
                    <a:pt x="0" y="57"/>
                  </a:cubicBezTo>
                  <a:close/>
                  <a:moveTo>
                    <a:pt x="4" y="57"/>
                  </a:moveTo>
                  <a:cubicBezTo>
                    <a:pt x="4" y="87"/>
                    <a:pt x="27" y="110"/>
                    <a:pt x="55" y="110"/>
                  </a:cubicBezTo>
                  <a:cubicBezTo>
                    <a:pt x="55" y="110"/>
                    <a:pt x="55" y="110"/>
                    <a:pt x="55" y="110"/>
                  </a:cubicBezTo>
                  <a:cubicBezTo>
                    <a:pt x="84" y="110"/>
                    <a:pt x="110" y="87"/>
                    <a:pt x="110" y="57"/>
                  </a:cubicBezTo>
                  <a:cubicBezTo>
                    <a:pt x="110" y="57"/>
                    <a:pt x="110" y="57"/>
                    <a:pt x="110" y="57"/>
                  </a:cubicBezTo>
                  <a:cubicBezTo>
                    <a:pt x="110" y="28"/>
                    <a:pt x="84" y="5"/>
                    <a:pt x="55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27" y="5"/>
                    <a:pt x="4" y="28"/>
                    <a:pt x="4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63" name="Freeform 258"/>
            <p:cNvSpPr>
              <a:spLocks noEditPoints="1"/>
            </p:cNvSpPr>
            <p:nvPr/>
          </p:nvSpPr>
          <p:spPr bwMode="auto">
            <a:xfrm>
              <a:off x="2156" y="1155"/>
              <a:ext cx="298" cy="297"/>
            </a:xfrm>
            <a:custGeom>
              <a:avLst/>
              <a:gdLst>
                <a:gd name="T0" fmla="*/ 0 w 118"/>
                <a:gd name="T1" fmla="*/ 59 h 118"/>
                <a:gd name="T2" fmla="*/ 2 w 118"/>
                <a:gd name="T3" fmla="*/ 59 h 118"/>
                <a:gd name="T4" fmla="*/ 0 w 118"/>
                <a:gd name="T5" fmla="*/ 59 h 118"/>
                <a:gd name="T6" fmla="*/ 57 w 118"/>
                <a:gd name="T7" fmla="*/ 0 h 118"/>
                <a:gd name="T8" fmla="*/ 57 w 118"/>
                <a:gd name="T9" fmla="*/ 0 h 118"/>
                <a:gd name="T10" fmla="*/ 118 w 118"/>
                <a:gd name="T11" fmla="*/ 59 h 118"/>
                <a:gd name="T12" fmla="*/ 118 w 118"/>
                <a:gd name="T13" fmla="*/ 59 h 118"/>
                <a:gd name="T14" fmla="*/ 57 w 118"/>
                <a:gd name="T15" fmla="*/ 118 h 118"/>
                <a:gd name="T16" fmla="*/ 57 w 118"/>
                <a:gd name="T17" fmla="*/ 118 h 118"/>
                <a:gd name="T18" fmla="*/ 0 w 118"/>
                <a:gd name="T19" fmla="*/ 59 h 118"/>
                <a:gd name="T20" fmla="*/ 57 w 118"/>
                <a:gd name="T21" fmla="*/ 114 h 118"/>
                <a:gd name="T22" fmla="*/ 114 w 118"/>
                <a:gd name="T23" fmla="*/ 59 h 118"/>
                <a:gd name="T24" fmla="*/ 114 w 118"/>
                <a:gd name="T25" fmla="*/ 59 h 118"/>
                <a:gd name="T26" fmla="*/ 57 w 118"/>
                <a:gd name="T27" fmla="*/ 4 h 118"/>
                <a:gd name="T28" fmla="*/ 57 w 118"/>
                <a:gd name="T29" fmla="*/ 4 h 118"/>
                <a:gd name="T30" fmla="*/ 19 w 118"/>
                <a:gd name="T31" fmla="*/ 21 h 118"/>
                <a:gd name="T32" fmla="*/ 19 w 118"/>
                <a:gd name="T33" fmla="*/ 21 h 118"/>
                <a:gd name="T34" fmla="*/ 57 w 118"/>
                <a:gd name="T35" fmla="*/ 4 h 118"/>
                <a:gd name="T36" fmla="*/ 57 w 118"/>
                <a:gd name="T37" fmla="*/ 4 h 118"/>
                <a:gd name="T38" fmla="*/ 114 w 118"/>
                <a:gd name="T39" fmla="*/ 59 h 118"/>
                <a:gd name="T40" fmla="*/ 114 w 118"/>
                <a:gd name="T41" fmla="*/ 59 h 118"/>
                <a:gd name="T42" fmla="*/ 57 w 118"/>
                <a:gd name="T43" fmla="*/ 114 h 118"/>
                <a:gd name="T44" fmla="*/ 57 w 118"/>
                <a:gd name="T45" fmla="*/ 114 h 118"/>
                <a:gd name="T46" fmla="*/ 17 w 118"/>
                <a:gd name="T47" fmla="*/ 96 h 118"/>
                <a:gd name="T48" fmla="*/ 17 w 118"/>
                <a:gd name="T49" fmla="*/ 96 h 118"/>
                <a:gd name="T50" fmla="*/ 57 w 118"/>
                <a:gd name="T51" fmla="*/ 114 h 118"/>
                <a:gd name="T52" fmla="*/ 57 w 118"/>
                <a:gd name="T53" fmla="*/ 110 h 118"/>
                <a:gd name="T54" fmla="*/ 110 w 118"/>
                <a:gd name="T55" fmla="*/ 59 h 118"/>
                <a:gd name="T56" fmla="*/ 110 w 118"/>
                <a:gd name="T57" fmla="*/ 59 h 118"/>
                <a:gd name="T58" fmla="*/ 57 w 118"/>
                <a:gd name="T59" fmla="*/ 8 h 118"/>
                <a:gd name="T60" fmla="*/ 57 w 118"/>
                <a:gd name="T61" fmla="*/ 8 h 118"/>
                <a:gd name="T62" fmla="*/ 8 w 118"/>
                <a:gd name="T63" fmla="*/ 59 h 118"/>
                <a:gd name="T64" fmla="*/ 8 w 118"/>
                <a:gd name="T65" fmla="*/ 59 h 118"/>
                <a:gd name="T66" fmla="*/ 57 w 118"/>
                <a:gd name="T67" fmla="*/ 110 h 118"/>
                <a:gd name="T68" fmla="*/ 4 w 118"/>
                <a:gd name="T69" fmla="*/ 64 h 118"/>
                <a:gd name="T70" fmla="*/ 4 w 118"/>
                <a:gd name="T71" fmla="*/ 59 h 118"/>
                <a:gd name="T72" fmla="*/ 4 w 118"/>
                <a:gd name="T73" fmla="*/ 59 h 118"/>
                <a:gd name="T74" fmla="*/ 6 w 118"/>
                <a:gd name="T75" fmla="*/ 59 h 118"/>
                <a:gd name="T76" fmla="*/ 4 w 118"/>
                <a:gd name="T77" fmla="*/ 59 h 118"/>
                <a:gd name="T78" fmla="*/ 4 w 118"/>
                <a:gd name="T79" fmla="*/ 55 h 118"/>
                <a:gd name="T80" fmla="*/ 4 w 118"/>
                <a:gd name="T81" fmla="*/ 55 h 118"/>
                <a:gd name="T82" fmla="*/ 4 w 118"/>
                <a:gd name="T83" fmla="*/ 59 h 118"/>
                <a:gd name="T84" fmla="*/ 4 w 118"/>
                <a:gd name="T85" fmla="*/ 59 h 118"/>
                <a:gd name="T86" fmla="*/ 4 w 118"/>
                <a:gd name="T87" fmla="*/ 6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8" h="118">
                  <a:moveTo>
                    <a:pt x="0" y="59"/>
                  </a:moveTo>
                  <a:cubicBezTo>
                    <a:pt x="2" y="59"/>
                    <a:pt x="2" y="59"/>
                    <a:pt x="2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27"/>
                    <a:pt x="26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89" y="1"/>
                    <a:pt x="118" y="27"/>
                    <a:pt x="118" y="59"/>
                  </a:cubicBezTo>
                  <a:cubicBezTo>
                    <a:pt x="118" y="59"/>
                    <a:pt x="118" y="59"/>
                    <a:pt x="118" y="59"/>
                  </a:cubicBezTo>
                  <a:cubicBezTo>
                    <a:pt x="118" y="92"/>
                    <a:pt x="89" y="118"/>
                    <a:pt x="57" y="118"/>
                  </a:cubicBezTo>
                  <a:cubicBezTo>
                    <a:pt x="57" y="118"/>
                    <a:pt x="57" y="118"/>
                    <a:pt x="57" y="118"/>
                  </a:cubicBezTo>
                  <a:cubicBezTo>
                    <a:pt x="26" y="118"/>
                    <a:pt x="0" y="92"/>
                    <a:pt x="0" y="59"/>
                  </a:cubicBezTo>
                  <a:close/>
                  <a:moveTo>
                    <a:pt x="57" y="114"/>
                  </a:moveTo>
                  <a:cubicBezTo>
                    <a:pt x="87" y="114"/>
                    <a:pt x="114" y="90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4" y="29"/>
                    <a:pt x="87" y="4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42" y="4"/>
                    <a:pt x="29" y="11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29" y="11"/>
                    <a:pt x="42" y="5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87" y="5"/>
                    <a:pt x="114" y="29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4" y="90"/>
                    <a:pt x="87" y="114"/>
                    <a:pt x="57" y="114"/>
                  </a:cubicBezTo>
                  <a:cubicBezTo>
                    <a:pt x="57" y="114"/>
                    <a:pt x="57" y="114"/>
                    <a:pt x="57" y="114"/>
                  </a:cubicBezTo>
                  <a:cubicBezTo>
                    <a:pt x="41" y="114"/>
                    <a:pt x="27" y="107"/>
                    <a:pt x="17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27" y="107"/>
                    <a:pt x="41" y="114"/>
                    <a:pt x="57" y="114"/>
                  </a:cubicBezTo>
                  <a:close/>
                  <a:moveTo>
                    <a:pt x="57" y="110"/>
                  </a:moveTo>
                  <a:cubicBezTo>
                    <a:pt x="84" y="110"/>
                    <a:pt x="110" y="87"/>
                    <a:pt x="110" y="59"/>
                  </a:cubicBezTo>
                  <a:cubicBezTo>
                    <a:pt x="110" y="59"/>
                    <a:pt x="110" y="59"/>
                    <a:pt x="110" y="59"/>
                  </a:cubicBezTo>
                  <a:cubicBezTo>
                    <a:pt x="110" y="32"/>
                    <a:pt x="84" y="8"/>
                    <a:pt x="57" y="8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30" y="9"/>
                    <a:pt x="8" y="31"/>
                    <a:pt x="8" y="5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8" y="88"/>
                    <a:pt x="30" y="110"/>
                    <a:pt x="57" y="110"/>
                  </a:cubicBezTo>
                  <a:close/>
                  <a:moveTo>
                    <a:pt x="4" y="64"/>
                  </a:moveTo>
                  <a:cubicBezTo>
                    <a:pt x="4" y="62"/>
                    <a:pt x="4" y="61"/>
                    <a:pt x="4" y="59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4" y="58"/>
                    <a:pt x="4" y="57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7"/>
                    <a:pt x="4" y="58"/>
                    <a:pt x="4" y="59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4" y="61"/>
                    <a:pt x="4" y="62"/>
                    <a:pt x="4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64" name="Freeform 259"/>
            <p:cNvSpPr>
              <a:spLocks noEditPoints="1"/>
            </p:cNvSpPr>
            <p:nvPr/>
          </p:nvSpPr>
          <p:spPr bwMode="auto">
            <a:xfrm>
              <a:off x="2212" y="1291"/>
              <a:ext cx="161" cy="75"/>
            </a:xfrm>
            <a:custGeom>
              <a:avLst/>
              <a:gdLst>
                <a:gd name="T0" fmla="*/ 0 w 64"/>
                <a:gd name="T1" fmla="*/ 10 h 30"/>
                <a:gd name="T2" fmla="*/ 3 w 64"/>
                <a:gd name="T3" fmla="*/ 8 h 30"/>
                <a:gd name="T4" fmla="*/ 11 w 64"/>
                <a:gd name="T5" fmla="*/ 17 h 30"/>
                <a:gd name="T6" fmla="*/ 11 w 64"/>
                <a:gd name="T7" fmla="*/ 17 h 30"/>
                <a:gd name="T8" fmla="*/ 31 w 64"/>
                <a:gd name="T9" fmla="*/ 26 h 30"/>
                <a:gd name="T10" fmla="*/ 31 w 64"/>
                <a:gd name="T11" fmla="*/ 26 h 30"/>
                <a:gd name="T12" fmla="*/ 35 w 64"/>
                <a:gd name="T13" fmla="*/ 25 h 30"/>
                <a:gd name="T14" fmla="*/ 35 w 64"/>
                <a:gd name="T15" fmla="*/ 25 h 30"/>
                <a:gd name="T16" fmla="*/ 54 w 64"/>
                <a:gd name="T17" fmla="*/ 11 h 30"/>
                <a:gd name="T18" fmla="*/ 54 w 64"/>
                <a:gd name="T19" fmla="*/ 11 h 30"/>
                <a:gd name="T20" fmla="*/ 60 w 64"/>
                <a:gd name="T21" fmla="*/ 0 h 30"/>
                <a:gd name="T22" fmla="*/ 60 w 64"/>
                <a:gd name="T23" fmla="*/ 0 h 30"/>
                <a:gd name="T24" fmla="*/ 64 w 64"/>
                <a:gd name="T25" fmla="*/ 1 h 30"/>
                <a:gd name="T26" fmla="*/ 36 w 64"/>
                <a:gd name="T27" fmla="*/ 29 h 30"/>
                <a:gd name="T28" fmla="*/ 36 w 64"/>
                <a:gd name="T29" fmla="*/ 29 h 30"/>
                <a:gd name="T30" fmla="*/ 31 w 64"/>
                <a:gd name="T31" fmla="*/ 30 h 30"/>
                <a:gd name="T32" fmla="*/ 31 w 64"/>
                <a:gd name="T33" fmla="*/ 30 h 30"/>
                <a:gd name="T34" fmla="*/ 0 w 64"/>
                <a:gd name="T35" fmla="*/ 10 h 30"/>
                <a:gd name="T36" fmla="*/ 0 w 64"/>
                <a:gd name="T37" fmla="*/ 10 h 30"/>
                <a:gd name="T38" fmla="*/ 0 w 64"/>
                <a:gd name="T39" fmla="*/ 10 h 30"/>
                <a:gd name="T40" fmla="*/ 0 w 64"/>
                <a:gd name="T41" fmla="*/ 10 h 30"/>
                <a:gd name="T42" fmla="*/ 0 w 64"/>
                <a:gd name="T43" fmla="*/ 10 h 30"/>
                <a:gd name="T44" fmla="*/ 0 w 64"/>
                <a:gd name="T45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4" h="30">
                  <a:moveTo>
                    <a:pt x="0" y="10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6" y="12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6" y="21"/>
                    <a:pt x="23" y="26"/>
                    <a:pt x="31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2" y="26"/>
                    <a:pt x="34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44" y="24"/>
                    <a:pt x="50" y="17"/>
                    <a:pt x="54" y="11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8" y="5"/>
                    <a:pt x="60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4" y="1"/>
                    <a:pt x="56" y="25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4" y="29"/>
                    <a:pt x="32" y="30"/>
                    <a:pt x="31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13" y="29"/>
                    <a:pt x="0" y="10"/>
                    <a:pt x="0" y="10"/>
                  </a:cubicBezTo>
                  <a:close/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65" name="Freeform 260"/>
            <p:cNvSpPr>
              <a:spLocks noEditPoints="1"/>
            </p:cNvSpPr>
            <p:nvPr/>
          </p:nvSpPr>
          <p:spPr bwMode="auto">
            <a:xfrm>
              <a:off x="2204" y="1283"/>
              <a:ext cx="180" cy="88"/>
            </a:xfrm>
            <a:custGeom>
              <a:avLst/>
              <a:gdLst>
                <a:gd name="T0" fmla="*/ 0 w 71"/>
                <a:gd name="T1" fmla="*/ 13 h 35"/>
                <a:gd name="T2" fmla="*/ 6 w 71"/>
                <a:gd name="T3" fmla="*/ 9 h 35"/>
                <a:gd name="T4" fmla="*/ 7 w 71"/>
                <a:gd name="T5" fmla="*/ 9 h 35"/>
                <a:gd name="T6" fmla="*/ 8 w 71"/>
                <a:gd name="T7" fmla="*/ 9 h 35"/>
                <a:gd name="T8" fmla="*/ 8 w 71"/>
                <a:gd name="T9" fmla="*/ 9 h 35"/>
                <a:gd name="T10" fmla="*/ 8 w 71"/>
                <a:gd name="T11" fmla="*/ 9 h 35"/>
                <a:gd name="T12" fmla="*/ 8 w 71"/>
                <a:gd name="T13" fmla="*/ 9 h 35"/>
                <a:gd name="T14" fmla="*/ 8 w 71"/>
                <a:gd name="T15" fmla="*/ 9 h 35"/>
                <a:gd name="T16" fmla="*/ 8 w 71"/>
                <a:gd name="T17" fmla="*/ 10 h 35"/>
                <a:gd name="T18" fmla="*/ 8 w 71"/>
                <a:gd name="T19" fmla="*/ 10 h 35"/>
                <a:gd name="T20" fmla="*/ 9 w 71"/>
                <a:gd name="T21" fmla="*/ 10 h 35"/>
                <a:gd name="T22" fmla="*/ 10 w 71"/>
                <a:gd name="T23" fmla="*/ 12 h 35"/>
                <a:gd name="T24" fmla="*/ 16 w 71"/>
                <a:gd name="T25" fmla="*/ 18 h 35"/>
                <a:gd name="T26" fmla="*/ 34 w 71"/>
                <a:gd name="T27" fmla="*/ 27 h 35"/>
                <a:gd name="T28" fmla="*/ 34 w 71"/>
                <a:gd name="T29" fmla="*/ 27 h 35"/>
                <a:gd name="T30" fmla="*/ 34 w 71"/>
                <a:gd name="T31" fmla="*/ 27 h 35"/>
                <a:gd name="T32" fmla="*/ 37 w 71"/>
                <a:gd name="T33" fmla="*/ 26 h 35"/>
                <a:gd name="T34" fmla="*/ 55 w 71"/>
                <a:gd name="T35" fmla="*/ 13 h 35"/>
                <a:gd name="T36" fmla="*/ 61 w 71"/>
                <a:gd name="T37" fmla="*/ 2 h 35"/>
                <a:gd name="T38" fmla="*/ 61 w 71"/>
                <a:gd name="T39" fmla="*/ 0 h 35"/>
                <a:gd name="T40" fmla="*/ 68 w 71"/>
                <a:gd name="T41" fmla="*/ 5 h 35"/>
                <a:gd name="T42" fmla="*/ 68 w 71"/>
                <a:gd name="T43" fmla="*/ 6 h 35"/>
                <a:gd name="T44" fmla="*/ 67 w 71"/>
                <a:gd name="T45" fmla="*/ 8 h 35"/>
                <a:gd name="T46" fmla="*/ 62 w 71"/>
                <a:gd name="T47" fmla="*/ 18 h 35"/>
                <a:gd name="T48" fmla="*/ 39 w 71"/>
                <a:gd name="T49" fmla="*/ 34 h 35"/>
                <a:gd name="T50" fmla="*/ 34 w 71"/>
                <a:gd name="T51" fmla="*/ 35 h 35"/>
                <a:gd name="T52" fmla="*/ 34 w 71"/>
                <a:gd name="T53" fmla="*/ 31 h 35"/>
                <a:gd name="T54" fmla="*/ 36 w 71"/>
                <a:gd name="T55" fmla="*/ 30 h 35"/>
                <a:gd name="T56" fmla="*/ 33 w 71"/>
                <a:gd name="T57" fmla="*/ 31 h 35"/>
                <a:gd name="T58" fmla="*/ 33 w 71"/>
                <a:gd name="T59" fmla="*/ 31 h 35"/>
                <a:gd name="T60" fmla="*/ 33 w 71"/>
                <a:gd name="T61" fmla="*/ 31 h 35"/>
                <a:gd name="T62" fmla="*/ 21 w 71"/>
                <a:gd name="T63" fmla="*/ 27 h 35"/>
                <a:gd name="T64" fmla="*/ 13 w 71"/>
                <a:gd name="T65" fmla="*/ 21 h 35"/>
                <a:gd name="T66" fmla="*/ 9 w 71"/>
                <a:gd name="T67" fmla="*/ 17 h 35"/>
                <a:gd name="T68" fmla="*/ 13 w 71"/>
                <a:gd name="T69" fmla="*/ 21 h 35"/>
                <a:gd name="T70" fmla="*/ 55 w 71"/>
                <a:gd name="T71" fmla="*/ 20 h 35"/>
                <a:gd name="T72" fmla="*/ 55 w 71"/>
                <a:gd name="T73" fmla="*/ 20 h 35"/>
                <a:gd name="T74" fmla="*/ 55 w 71"/>
                <a:gd name="T75" fmla="*/ 20 h 35"/>
                <a:gd name="T76" fmla="*/ 61 w 71"/>
                <a:gd name="T77" fmla="*/ 12 h 35"/>
                <a:gd name="T78" fmla="*/ 59 w 71"/>
                <a:gd name="T79" fmla="*/ 15 h 35"/>
                <a:gd name="T80" fmla="*/ 3 w 71"/>
                <a:gd name="T81" fmla="*/ 13 h 35"/>
                <a:gd name="T82" fmla="*/ 3 w 71"/>
                <a:gd name="T83" fmla="*/ 13 h 35"/>
                <a:gd name="T84" fmla="*/ 2 w 71"/>
                <a:gd name="T85" fmla="*/ 14 h 35"/>
                <a:gd name="T86" fmla="*/ 2 w 71"/>
                <a:gd name="T87" fmla="*/ 14 h 35"/>
                <a:gd name="T88" fmla="*/ 5 w 71"/>
                <a:gd name="T89" fmla="*/ 11 h 35"/>
                <a:gd name="T90" fmla="*/ 5 w 71"/>
                <a:gd name="T91" fmla="*/ 12 h 35"/>
                <a:gd name="T92" fmla="*/ 5 w 71"/>
                <a:gd name="T93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1" h="35">
                  <a:moveTo>
                    <a:pt x="2" y="14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1"/>
                    <a:pt x="9" y="11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4"/>
                    <a:pt x="13" y="16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21" y="23"/>
                    <a:pt x="27" y="27"/>
                    <a:pt x="34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5" y="27"/>
                    <a:pt x="36" y="26"/>
                    <a:pt x="37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45" y="25"/>
                    <a:pt x="51" y="19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9" y="8"/>
                    <a:pt x="60" y="3"/>
                    <a:pt x="61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8" y="5"/>
                    <a:pt x="68" y="5"/>
                    <a:pt x="68" y="6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8" y="6"/>
                    <a:pt x="67" y="7"/>
                    <a:pt x="67" y="8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66" y="11"/>
                    <a:pt x="64" y="14"/>
                    <a:pt x="62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57" y="24"/>
                    <a:pt x="50" y="32"/>
                    <a:pt x="39" y="34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7" y="34"/>
                    <a:pt x="36" y="35"/>
                    <a:pt x="34" y="35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15" y="34"/>
                    <a:pt x="3" y="16"/>
                    <a:pt x="2" y="14"/>
                  </a:cubicBezTo>
                  <a:close/>
                  <a:moveTo>
                    <a:pt x="34" y="31"/>
                  </a:moveTo>
                  <a:cubicBezTo>
                    <a:pt x="35" y="31"/>
                    <a:pt x="35" y="31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5" y="31"/>
                    <a:pt x="35" y="31"/>
                    <a:pt x="34" y="31"/>
                  </a:cubicBezTo>
                  <a:close/>
                  <a:moveTo>
                    <a:pt x="33" y="31"/>
                  </a:move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lose/>
                  <a:moveTo>
                    <a:pt x="13" y="21"/>
                  </a:moveTo>
                  <a:cubicBezTo>
                    <a:pt x="15" y="23"/>
                    <a:pt x="18" y="25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18" y="25"/>
                    <a:pt x="15" y="23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0"/>
                    <a:pt x="10" y="19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0" y="19"/>
                    <a:pt x="12" y="20"/>
                    <a:pt x="13" y="21"/>
                  </a:cubicBezTo>
                  <a:close/>
                  <a:moveTo>
                    <a:pt x="55" y="20"/>
                  </a:move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lose/>
                  <a:moveTo>
                    <a:pt x="59" y="15"/>
                  </a:moveTo>
                  <a:cubicBezTo>
                    <a:pt x="57" y="17"/>
                    <a:pt x="56" y="18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7" y="17"/>
                    <a:pt x="59" y="14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0" y="13"/>
                    <a:pt x="59" y="14"/>
                    <a:pt x="59" y="15"/>
                  </a:cubicBezTo>
                  <a:close/>
                  <a:moveTo>
                    <a:pt x="4" y="15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5"/>
                    <a:pt x="4" y="15"/>
                    <a:pt x="4" y="15"/>
                  </a:cubicBezTo>
                  <a:close/>
                  <a:moveTo>
                    <a:pt x="2" y="14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2" y="14"/>
                    <a:pt x="2" y="14"/>
                    <a:pt x="2" y="14"/>
                  </a:cubicBezTo>
                  <a:close/>
                  <a:moveTo>
                    <a:pt x="5" y="12"/>
                  </a:moveTo>
                  <a:cubicBezTo>
                    <a:pt x="5" y="12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66" name="Freeform 261"/>
            <p:cNvSpPr/>
            <p:nvPr/>
          </p:nvSpPr>
          <p:spPr bwMode="auto">
            <a:xfrm>
              <a:off x="2227" y="1246"/>
              <a:ext cx="12" cy="10"/>
            </a:xfrm>
            <a:custGeom>
              <a:avLst/>
              <a:gdLst>
                <a:gd name="T0" fmla="*/ 0 w 12"/>
                <a:gd name="T1" fmla="*/ 10 h 10"/>
                <a:gd name="T2" fmla="*/ 0 w 12"/>
                <a:gd name="T3" fmla="*/ 0 h 10"/>
                <a:gd name="T4" fmla="*/ 12 w 12"/>
                <a:gd name="T5" fmla="*/ 0 h 10"/>
                <a:gd name="T6" fmla="*/ 12 w 12"/>
                <a:gd name="T7" fmla="*/ 10 h 10"/>
                <a:gd name="T8" fmla="*/ 0 w 12"/>
                <a:gd name="T9" fmla="*/ 10 h 10"/>
                <a:gd name="T10" fmla="*/ 0 w 12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0">
                  <a:moveTo>
                    <a:pt x="0" y="10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2" y="1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67" name="Freeform 262"/>
            <p:cNvSpPr>
              <a:spLocks noEditPoints="1"/>
            </p:cNvSpPr>
            <p:nvPr/>
          </p:nvSpPr>
          <p:spPr bwMode="auto">
            <a:xfrm>
              <a:off x="2222" y="1241"/>
              <a:ext cx="23" cy="20"/>
            </a:xfrm>
            <a:custGeom>
              <a:avLst/>
              <a:gdLst>
                <a:gd name="T0" fmla="*/ 17 w 23"/>
                <a:gd name="T1" fmla="*/ 20 h 20"/>
                <a:gd name="T2" fmla="*/ 5 w 23"/>
                <a:gd name="T3" fmla="*/ 20 h 20"/>
                <a:gd name="T4" fmla="*/ 5 w 23"/>
                <a:gd name="T5" fmla="*/ 15 h 20"/>
                <a:gd name="T6" fmla="*/ 10 w 23"/>
                <a:gd name="T7" fmla="*/ 15 h 20"/>
                <a:gd name="T8" fmla="*/ 5 w 23"/>
                <a:gd name="T9" fmla="*/ 15 h 20"/>
                <a:gd name="T10" fmla="*/ 5 w 23"/>
                <a:gd name="T11" fmla="*/ 20 h 20"/>
                <a:gd name="T12" fmla="*/ 0 w 23"/>
                <a:gd name="T13" fmla="*/ 20 h 20"/>
                <a:gd name="T14" fmla="*/ 0 w 23"/>
                <a:gd name="T15" fmla="*/ 0 h 20"/>
                <a:gd name="T16" fmla="*/ 23 w 23"/>
                <a:gd name="T17" fmla="*/ 0 h 20"/>
                <a:gd name="T18" fmla="*/ 23 w 23"/>
                <a:gd name="T19" fmla="*/ 20 h 20"/>
                <a:gd name="T20" fmla="*/ 17 w 23"/>
                <a:gd name="T21" fmla="*/ 20 h 20"/>
                <a:gd name="T22" fmla="*/ 17 w 23"/>
                <a:gd name="T23" fmla="*/ 20 h 20"/>
                <a:gd name="T24" fmla="*/ 10 w 23"/>
                <a:gd name="T25" fmla="*/ 10 h 20"/>
                <a:gd name="T26" fmla="*/ 12 w 23"/>
                <a:gd name="T27" fmla="*/ 10 h 20"/>
                <a:gd name="T28" fmla="*/ 10 w 23"/>
                <a:gd name="T29" fmla="*/ 10 h 20"/>
                <a:gd name="T30" fmla="*/ 10 w 23"/>
                <a:gd name="T31" fmla="*/ 10 h 20"/>
                <a:gd name="T32" fmla="*/ 10 w 23"/>
                <a:gd name="T3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" h="20">
                  <a:moveTo>
                    <a:pt x="17" y="20"/>
                  </a:moveTo>
                  <a:lnTo>
                    <a:pt x="5" y="20"/>
                  </a:lnTo>
                  <a:lnTo>
                    <a:pt x="5" y="15"/>
                  </a:lnTo>
                  <a:lnTo>
                    <a:pt x="10" y="15"/>
                  </a:lnTo>
                  <a:lnTo>
                    <a:pt x="5" y="15"/>
                  </a:lnTo>
                  <a:lnTo>
                    <a:pt x="5" y="20"/>
                  </a:lnTo>
                  <a:lnTo>
                    <a:pt x="0" y="20"/>
                  </a:lnTo>
                  <a:lnTo>
                    <a:pt x="0" y="0"/>
                  </a:lnTo>
                  <a:lnTo>
                    <a:pt x="23" y="0"/>
                  </a:lnTo>
                  <a:lnTo>
                    <a:pt x="23" y="20"/>
                  </a:lnTo>
                  <a:lnTo>
                    <a:pt x="17" y="20"/>
                  </a:lnTo>
                  <a:lnTo>
                    <a:pt x="17" y="20"/>
                  </a:lnTo>
                  <a:close/>
                  <a:moveTo>
                    <a:pt x="10" y="10"/>
                  </a:moveTo>
                  <a:lnTo>
                    <a:pt x="12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68" name="Freeform 263"/>
            <p:cNvSpPr/>
            <p:nvPr/>
          </p:nvSpPr>
          <p:spPr bwMode="auto">
            <a:xfrm>
              <a:off x="2358" y="1225"/>
              <a:ext cx="10" cy="11"/>
            </a:xfrm>
            <a:custGeom>
              <a:avLst/>
              <a:gdLst>
                <a:gd name="T0" fmla="*/ 0 w 10"/>
                <a:gd name="T1" fmla="*/ 11 h 11"/>
                <a:gd name="T2" fmla="*/ 0 w 10"/>
                <a:gd name="T3" fmla="*/ 0 h 11"/>
                <a:gd name="T4" fmla="*/ 10 w 10"/>
                <a:gd name="T5" fmla="*/ 0 h 11"/>
                <a:gd name="T6" fmla="*/ 10 w 10"/>
                <a:gd name="T7" fmla="*/ 11 h 11"/>
                <a:gd name="T8" fmla="*/ 0 w 10"/>
                <a:gd name="T9" fmla="*/ 11 h 11"/>
                <a:gd name="T10" fmla="*/ 0 w 10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1">
                  <a:moveTo>
                    <a:pt x="0" y="11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10" y="11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69" name="Freeform 264"/>
            <p:cNvSpPr/>
            <p:nvPr/>
          </p:nvSpPr>
          <p:spPr bwMode="auto">
            <a:xfrm>
              <a:off x="2353" y="1220"/>
              <a:ext cx="20" cy="21"/>
            </a:xfrm>
            <a:custGeom>
              <a:avLst/>
              <a:gdLst>
                <a:gd name="T0" fmla="*/ 15 w 20"/>
                <a:gd name="T1" fmla="*/ 21 h 21"/>
                <a:gd name="T2" fmla="*/ 5 w 20"/>
                <a:gd name="T3" fmla="*/ 21 h 21"/>
                <a:gd name="T4" fmla="*/ 5 w 20"/>
                <a:gd name="T5" fmla="*/ 16 h 21"/>
                <a:gd name="T6" fmla="*/ 10 w 20"/>
                <a:gd name="T7" fmla="*/ 16 h 21"/>
                <a:gd name="T8" fmla="*/ 5 w 20"/>
                <a:gd name="T9" fmla="*/ 16 h 21"/>
                <a:gd name="T10" fmla="*/ 5 w 20"/>
                <a:gd name="T11" fmla="*/ 21 h 21"/>
                <a:gd name="T12" fmla="*/ 0 w 20"/>
                <a:gd name="T13" fmla="*/ 21 h 21"/>
                <a:gd name="T14" fmla="*/ 0 w 20"/>
                <a:gd name="T15" fmla="*/ 0 h 21"/>
                <a:gd name="T16" fmla="*/ 20 w 20"/>
                <a:gd name="T17" fmla="*/ 0 h 21"/>
                <a:gd name="T18" fmla="*/ 20 w 20"/>
                <a:gd name="T19" fmla="*/ 21 h 21"/>
                <a:gd name="T20" fmla="*/ 15 w 20"/>
                <a:gd name="T21" fmla="*/ 21 h 21"/>
                <a:gd name="T22" fmla="*/ 15 w 20"/>
                <a:gd name="T2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21">
                  <a:moveTo>
                    <a:pt x="15" y="21"/>
                  </a:moveTo>
                  <a:lnTo>
                    <a:pt x="5" y="21"/>
                  </a:lnTo>
                  <a:lnTo>
                    <a:pt x="5" y="16"/>
                  </a:lnTo>
                  <a:lnTo>
                    <a:pt x="10" y="16"/>
                  </a:lnTo>
                  <a:lnTo>
                    <a:pt x="5" y="16"/>
                  </a:lnTo>
                  <a:lnTo>
                    <a:pt x="5" y="21"/>
                  </a:lnTo>
                  <a:lnTo>
                    <a:pt x="0" y="21"/>
                  </a:lnTo>
                  <a:lnTo>
                    <a:pt x="0" y="0"/>
                  </a:lnTo>
                  <a:lnTo>
                    <a:pt x="20" y="0"/>
                  </a:lnTo>
                  <a:lnTo>
                    <a:pt x="20" y="21"/>
                  </a:lnTo>
                  <a:lnTo>
                    <a:pt x="15" y="21"/>
                  </a:lnTo>
                  <a:lnTo>
                    <a:pt x="15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70" name="Freeform 265"/>
            <p:cNvSpPr/>
            <p:nvPr/>
          </p:nvSpPr>
          <p:spPr bwMode="auto">
            <a:xfrm>
              <a:off x="2106" y="1251"/>
              <a:ext cx="78" cy="138"/>
            </a:xfrm>
            <a:custGeom>
              <a:avLst/>
              <a:gdLst>
                <a:gd name="T0" fmla="*/ 0 w 31"/>
                <a:gd name="T1" fmla="*/ 31 h 55"/>
                <a:gd name="T2" fmla="*/ 0 w 31"/>
                <a:gd name="T3" fmla="*/ 30 h 55"/>
                <a:gd name="T4" fmla="*/ 0 w 31"/>
                <a:gd name="T5" fmla="*/ 30 h 55"/>
                <a:gd name="T6" fmla="*/ 25 w 31"/>
                <a:gd name="T7" fmla="*/ 0 h 55"/>
                <a:gd name="T8" fmla="*/ 25 w 31"/>
                <a:gd name="T9" fmla="*/ 0 h 55"/>
                <a:gd name="T10" fmla="*/ 28 w 31"/>
                <a:gd name="T11" fmla="*/ 0 h 55"/>
                <a:gd name="T12" fmla="*/ 28 w 31"/>
                <a:gd name="T13" fmla="*/ 0 h 55"/>
                <a:gd name="T14" fmla="*/ 27 w 31"/>
                <a:gd name="T15" fmla="*/ 4 h 55"/>
                <a:gd name="T16" fmla="*/ 25 w 31"/>
                <a:gd name="T17" fmla="*/ 4 h 55"/>
                <a:gd name="T18" fmla="*/ 25 w 31"/>
                <a:gd name="T19" fmla="*/ 4 h 55"/>
                <a:gd name="T20" fmla="*/ 4 w 31"/>
                <a:gd name="T21" fmla="*/ 30 h 55"/>
                <a:gd name="T22" fmla="*/ 4 w 31"/>
                <a:gd name="T23" fmla="*/ 30 h 55"/>
                <a:gd name="T24" fmla="*/ 4 w 31"/>
                <a:gd name="T25" fmla="*/ 31 h 55"/>
                <a:gd name="T26" fmla="*/ 4 w 31"/>
                <a:gd name="T27" fmla="*/ 31 h 55"/>
                <a:gd name="T28" fmla="*/ 17 w 31"/>
                <a:gd name="T29" fmla="*/ 47 h 55"/>
                <a:gd name="T30" fmla="*/ 17 w 31"/>
                <a:gd name="T31" fmla="*/ 47 h 55"/>
                <a:gd name="T32" fmla="*/ 31 w 31"/>
                <a:gd name="T33" fmla="*/ 51 h 55"/>
                <a:gd name="T34" fmla="*/ 31 w 31"/>
                <a:gd name="T35" fmla="*/ 51 h 55"/>
                <a:gd name="T36" fmla="*/ 30 w 31"/>
                <a:gd name="T37" fmla="*/ 55 h 55"/>
                <a:gd name="T38" fmla="*/ 0 w 31"/>
                <a:gd name="T39" fmla="*/ 3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" h="55">
                  <a:moveTo>
                    <a:pt x="0" y="31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2" y="12"/>
                    <a:pt x="1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7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6" y="4"/>
                    <a:pt x="26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18" y="4"/>
                    <a:pt x="5" y="14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4" y="30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9"/>
                    <a:pt x="11" y="44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24" y="50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1" y="51"/>
                    <a:pt x="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71" name="Freeform 266"/>
            <p:cNvSpPr>
              <a:spLocks noEditPoints="1"/>
            </p:cNvSpPr>
            <p:nvPr/>
          </p:nvSpPr>
          <p:spPr bwMode="auto">
            <a:xfrm>
              <a:off x="2100" y="1246"/>
              <a:ext cx="89" cy="148"/>
            </a:xfrm>
            <a:custGeom>
              <a:avLst/>
              <a:gdLst>
                <a:gd name="T0" fmla="*/ 32 w 35"/>
                <a:gd name="T1" fmla="*/ 59 h 59"/>
                <a:gd name="T2" fmla="*/ 31 w 35"/>
                <a:gd name="T3" fmla="*/ 58 h 59"/>
                <a:gd name="T4" fmla="*/ 27 w 35"/>
                <a:gd name="T5" fmla="*/ 58 h 59"/>
                <a:gd name="T6" fmla="*/ 17 w 35"/>
                <a:gd name="T7" fmla="*/ 54 h 59"/>
                <a:gd name="T8" fmla="*/ 0 w 35"/>
                <a:gd name="T9" fmla="*/ 33 h 59"/>
                <a:gd name="T10" fmla="*/ 2 w 35"/>
                <a:gd name="T11" fmla="*/ 33 h 59"/>
                <a:gd name="T12" fmla="*/ 0 w 35"/>
                <a:gd name="T13" fmla="*/ 32 h 59"/>
                <a:gd name="T14" fmla="*/ 27 w 35"/>
                <a:gd name="T15" fmla="*/ 0 h 59"/>
                <a:gd name="T16" fmla="*/ 30 w 35"/>
                <a:gd name="T17" fmla="*/ 0 h 59"/>
                <a:gd name="T18" fmla="*/ 32 w 35"/>
                <a:gd name="T19" fmla="*/ 1 h 59"/>
                <a:gd name="T20" fmla="*/ 28 w 35"/>
                <a:gd name="T21" fmla="*/ 8 h 59"/>
                <a:gd name="T22" fmla="*/ 27 w 35"/>
                <a:gd name="T23" fmla="*/ 8 h 59"/>
                <a:gd name="T24" fmla="*/ 8 w 35"/>
                <a:gd name="T25" fmla="*/ 32 h 59"/>
                <a:gd name="T26" fmla="*/ 8 w 35"/>
                <a:gd name="T27" fmla="*/ 33 h 59"/>
                <a:gd name="T28" fmla="*/ 8 w 35"/>
                <a:gd name="T29" fmla="*/ 33 h 59"/>
                <a:gd name="T30" fmla="*/ 20 w 35"/>
                <a:gd name="T31" fmla="*/ 47 h 59"/>
                <a:gd name="T32" fmla="*/ 33 w 35"/>
                <a:gd name="T33" fmla="*/ 51 h 59"/>
                <a:gd name="T34" fmla="*/ 33 w 35"/>
                <a:gd name="T35" fmla="*/ 51 h 59"/>
                <a:gd name="T36" fmla="*/ 35 w 35"/>
                <a:gd name="T37" fmla="*/ 53 h 59"/>
                <a:gd name="T38" fmla="*/ 32 w 35"/>
                <a:gd name="T39" fmla="*/ 57 h 59"/>
                <a:gd name="T40" fmla="*/ 32 w 35"/>
                <a:gd name="T41" fmla="*/ 57 h 59"/>
                <a:gd name="T42" fmla="*/ 32 w 35"/>
                <a:gd name="T43" fmla="*/ 59 h 59"/>
                <a:gd name="T44" fmla="*/ 32 w 35"/>
                <a:gd name="T45" fmla="*/ 57 h 59"/>
                <a:gd name="T46" fmla="*/ 31 w 35"/>
                <a:gd name="T47" fmla="*/ 58 h 59"/>
                <a:gd name="T48" fmla="*/ 19 w 35"/>
                <a:gd name="T49" fmla="*/ 51 h 59"/>
                <a:gd name="T50" fmla="*/ 10 w 35"/>
                <a:gd name="T51" fmla="*/ 45 h 59"/>
                <a:gd name="T52" fmla="*/ 26 w 35"/>
                <a:gd name="T53" fmla="*/ 53 h 59"/>
                <a:gd name="T54" fmla="*/ 4 w 35"/>
                <a:gd name="T55" fmla="*/ 32 h 59"/>
                <a:gd name="T56" fmla="*/ 4 w 35"/>
                <a:gd name="T57" fmla="*/ 32 h 59"/>
                <a:gd name="T58" fmla="*/ 27 w 35"/>
                <a:gd name="T59" fmla="*/ 4 h 59"/>
                <a:gd name="T60" fmla="*/ 27 w 35"/>
                <a:gd name="T61" fmla="*/ 4 h 59"/>
                <a:gd name="T62" fmla="*/ 27 w 35"/>
                <a:gd name="T63" fmla="*/ 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" h="59">
                  <a:moveTo>
                    <a:pt x="32" y="59"/>
                  </a:moveTo>
                  <a:cubicBezTo>
                    <a:pt x="32" y="59"/>
                    <a:pt x="32" y="59"/>
                    <a:pt x="32" y="59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2" y="59"/>
                    <a:pt x="31" y="59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0" y="58"/>
                    <a:pt x="29" y="58"/>
                    <a:pt x="27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7"/>
                    <a:pt x="21" y="56"/>
                    <a:pt x="17" y="54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9" y="51"/>
                    <a:pt x="1" y="44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2" y="12"/>
                    <a:pt x="16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8" y="0"/>
                    <a:pt x="29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8"/>
                    <a:pt x="28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1" y="8"/>
                    <a:pt x="9" y="17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9"/>
                    <a:pt x="14" y="44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6" y="49"/>
                    <a:pt x="32" y="51"/>
                    <a:pt x="33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2" y="59"/>
                    <a:pt x="32" y="59"/>
                    <a:pt x="32" y="59"/>
                  </a:cubicBezTo>
                  <a:close/>
                  <a:moveTo>
                    <a:pt x="31" y="58"/>
                  </a:moveTo>
                  <a:cubicBezTo>
                    <a:pt x="32" y="57"/>
                    <a:pt x="32" y="57"/>
                    <a:pt x="32" y="57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1" y="58"/>
                    <a:pt x="31" y="58"/>
                    <a:pt x="31" y="58"/>
                  </a:cubicBezTo>
                  <a:close/>
                  <a:moveTo>
                    <a:pt x="26" y="53"/>
                  </a:moveTo>
                  <a:cubicBezTo>
                    <a:pt x="24" y="53"/>
                    <a:pt x="21" y="52"/>
                    <a:pt x="19" y="51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6" y="49"/>
                    <a:pt x="13" y="47"/>
                    <a:pt x="10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5" y="50"/>
                    <a:pt x="21" y="52"/>
                    <a:pt x="26" y="53"/>
                  </a:cubicBezTo>
                  <a:close/>
                  <a:moveTo>
                    <a:pt x="4" y="32"/>
                  </a:moveTo>
                  <a:cubicBezTo>
                    <a:pt x="4" y="32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lose/>
                  <a:moveTo>
                    <a:pt x="27" y="4"/>
                  </a:move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72" name="Freeform 267"/>
            <p:cNvSpPr>
              <a:spLocks noEditPoints="1"/>
            </p:cNvSpPr>
            <p:nvPr/>
          </p:nvSpPr>
          <p:spPr bwMode="auto">
            <a:xfrm>
              <a:off x="2419" y="1215"/>
              <a:ext cx="83" cy="134"/>
            </a:xfrm>
            <a:custGeom>
              <a:avLst/>
              <a:gdLst>
                <a:gd name="T0" fmla="*/ 6 w 33"/>
                <a:gd name="T1" fmla="*/ 52 h 53"/>
                <a:gd name="T2" fmla="*/ 9 w 33"/>
                <a:gd name="T3" fmla="*/ 49 h 53"/>
                <a:gd name="T4" fmla="*/ 8 w 33"/>
                <a:gd name="T5" fmla="*/ 50 h 53"/>
                <a:gd name="T6" fmla="*/ 8 w 33"/>
                <a:gd name="T7" fmla="*/ 49 h 53"/>
                <a:gd name="T8" fmla="*/ 8 w 33"/>
                <a:gd name="T9" fmla="*/ 49 h 53"/>
                <a:gd name="T10" fmla="*/ 8 w 33"/>
                <a:gd name="T11" fmla="*/ 49 h 53"/>
                <a:gd name="T12" fmla="*/ 8 w 33"/>
                <a:gd name="T13" fmla="*/ 49 h 53"/>
                <a:gd name="T14" fmla="*/ 8 w 33"/>
                <a:gd name="T15" fmla="*/ 49 h 53"/>
                <a:gd name="T16" fmla="*/ 8 w 33"/>
                <a:gd name="T17" fmla="*/ 49 h 53"/>
                <a:gd name="T18" fmla="*/ 8 w 33"/>
                <a:gd name="T19" fmla="*/ 49 h 53"/>
                <a:gd name="T20" fmla="*/ 20 w 33"/>
                <a:gd name="T21" fmla="*/ 42 h 53"/>
                <a:gd name="T22" fmla="*/ 20 w 33"/>
                <a:gd name="T23" fmla="*/ 42 h 53"/>
                <a:gd name="T24" fmla="*/ 29 w 33"/>
                <a:gd name="T25" fmla="*/ 25 h 53"/>
                <a:gd name="T26" fmla="*/ 29 w 33"/>
                <a:gd name="T27" fmla="*/ 25 h 53"/>
                <a:gd name="T28" fmla="*/ 29 w 33"/>
                <a:gd name="T29" fmla="*/ 21 h 53"/>
                <a:gd name="T30" fmla="*/ 29 w 33"/>
                <a:gd name="T31" fmla="*/ 21 h 53"/>
                <a:gd name="T32" fmla="*/ 13 w 33"/>
                <a:gd name="T33" fmla="*/ 5 h 53"/>
                <a:gd name="T34" fmla="*/ 13 w 33"/>
                <a:gd name="T35" fmla="*/ 5 h 53"/>
                <a:gd name="T36" fmla="*/ 5 w 33"/>
                <a:gd name="T37" fmla="*/ 6 h 53"/>
                <a:gd name="T38" fmla="*/ 5 w 33"/>
                <a:gd name="T39" fmla="*/ 6 h 53"/>
                <a:gd name="T40" fmla="*/ 2 w 33"/>
                <a:gd name="T41" fmla="*/ 8 h 53"/>
                <a:gd name="T42" fmla="*/ 2 w 33"/>
                <a:gd name="T43" fmla="*/ 8 h 53"/>
                <a:gd name="T44" fmla="*/ 0 w 33"/>
                <a:gd name="T45" fmla="*/ 4 h 53"/>
                <a:gd name="T46" fmla="*/ 13 w 33"/>
                <a:gd name="T47" fmla="*/ 1 h 53"/>
                <a:gd name="T48" fmla="*/ 13 w 33"/>
                <a:gd name="T49" fmla="*/ 1 h 53"/>
                <a:gd name="T50" fmla="*/ 33 w 33"/>
                <a:gd name="T51" fmla="*/ 20 h 53"/>
                <a:gd name="T52" fmla="*/ 33 w 33"/>
                <a:gd name="T53" fmla="*/ 20 h 53"/>
                <a:gd name="T54" fmla="*/ 33 w 33"/>
                <a:gd name="T55" fmla="*/ 25 h 53"/>
                <a:gd name="T56" fmla="*/ 33 w 33"/>
                <a:gd name="T57" fmla="*/ 25 h 53"/>
                <a:gd name="T58" fmla="*/ 23 w 33"/>
                <a:gd name="T59" fmla="*/ 46 h 53"/>
                <a:gd name="T60" fmla="*/ 23 w 33"/>
                <a:gd name="T61" fmla="*/ 46 h 53"/>
                <a:gd name="T62" fmla="*/ 8 w 33"/>
                <a:gd name="T63" fmla="*/ 53 h 53"/>
                <a:gd name="T64" fmla="*/ 8 w 33"/>
                <a:gd name="T65" fmla="*/ 53 h 53"/>
                <a:gd name="T66" fmla="*/ 6 w 33"/>
                <a:gd name="T67" fmla="*/ 52 h 53"/>
                <a:gd name="T68" fmla="*/ 2 w 33"/>
                <a:gd name="T69" fmla="*/ 8 h 53"/>
                <a:gd name="T70" fmla="*/ 2 w 33"/>
                <a:gd name="T71" fmla="*/ 8 h 53"/>
                <a:gd name="T72" fmla="*/ 2 w 33"/>
                <a:gd name="T73" fmla="*/ 8 h 53"/>
                <a:gd name="T74" fmla="*/ 2 w 33"/>
                <a:gd name="T75" fmla="*/ 8 h 53"/>
                <a:gd name="T76" fmla="*/ 2 w 33"/>
                <a:gd name="T77" fmla="*/ 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3" h="53">
                  <a:moveTo>
                    <a:pt x="6" y="52"/>
                  </a:moveTo>
                  <a:cubicBezTo>
                    <a:pt x="9" y="49"/>
                    <a:pt x="9" y="49"/>
                    <a:pt x="9" y="49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10" y="49"/>
                    <a:pt x="15" y="46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5" y="38"/>
                    <a:pt x="29" y="32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4"/>
                    <a:pt x="29" y="22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6" y="7"/>
                    <a:pt x="20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0" y="5"/>
                    <a:pt x="7" y="5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3" y="7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6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21" y="0"/>
                    <a:pt x="30" y="5"/>
                    <a:pt x="33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22"/>
                    <a:pt x="33" y="23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34"/>
                    <a:pt x="28" y="41"/>
                    <a:pt x="23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17" y="50"/>
                    <a:pt x="12" y="53"/>
                    <a:pt x="8" y="53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8" y="53"/>
                    <a:pt x="7" y="53"/>
                    <a:pt x="6" y="52"/>
                  </a:cubicBezTo>
                  <a:close/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73" name="Freeform 268"/>
            <p:cNvSpPr>
              <a:spLocks noEditPoints="1"/>
            </p:cNvSpPr>
            <p:nvPr/>
          </p:nvSpPr>
          <p:spPr bwMode="auto">
            <a:xfrm>
              <a:off x="2411" y="1213"/>
              <a:ext cx="96" cy="141"/>
            </a:xfrm>
            <a:custGeom>
              <a:avLst/>
              <a:gdLst>
                <a:gd name="T0" fmla="*/ 9 w 38"/>
                <a:gd name="T1" fmla="*/ 53 h 56"/>
                <a:gd name="T2" fmla="*/ 6 w 38"/>
                <a:gd name="T3" fmla="*/ 52 h 56"/>
                <a:gd name="T4" fmla="*/ 12 w 38"/>
                <a:gd name="T5" fmla="*/ 48 h 56"/>
                <a:gd name="T6" fmla="*/ 30 w 38"/>
                <a:gd name="T7" fmla="*/ 26 h 56"/>
                <a:gd name="T8" fmla="*/ 30 w 38"/>
                <a:gd name="T9" fmla="*/ 26 h 56"/>
                <a:gd name="T10" fmla="*/ 16 w 38"/>
                <a:gd name="T11" fmla="*/ 8 h 56"/>
                <a:gd name="T12" fmla="*/ 9 w 38"/>
                <a:gd name="T13" fmla="*/ 9 h 56"/>
                <a:gd name="T14" fmla="*/ 7 w 38"/>
                <a:gd name="T15" fmla="*/ 11 h 56"/>
                <a:gd name="T16" fmla="*/ 0 w 38"/>
                <a:gd name="T17" fmla="*/ 4 h 56"/>
                <a:gd name="T18" fmla="*/ 2 w 38"/>
                <a:gd name="T19" fmla="*/ 3 h 56"/>
                <a:gd name="T20" fmla="*/ 3 w 38"/>
                <a:gd name="T21" fmla="*/ 3 h 56"/>
                <a:gd name="T22" fmla="*/ 16 w 38"/>
                <a:gd name="T23" fmla="*/ 0 h 56"/>
                <a:gd name="T24" fmla="*/ 17 w 38"/>
                <a:gd name="T25" fmla="*/ 0 h 56"/>
                <a:gd name="T26" fmla="*/ 38 w 38"/>
                <a:gd name="T27" fmla="*/ 26 h 56"/>
                <a:gd name="T28" fmla="*/ 27 w 38"/>
                <a:gd name="T29" fmla="*/ 48 h 56"/>
                <a:gd name="T30" fmla="*/ 11 w 38"/>
                <a:gd name="T31" fmla="*/ 56 h 56"/>
                <a:gd name="T32" fmla="*/ 10 w 38"/>
                <a:gd name="T33" fmla="*/ 54 h 56"/>
                <a:gd name="T34" fmla="*/ 13 w 38"/>
                <a:gd name="T35" fmla="*/ 51 h 56"/>
                <a:gd name="T36" fmla="*/ 13 w 38"/>
                <a:gd name="T37" fmla="*/ 51 h 56"/>
                <a:gd name="T38" fmla="*/ 20 w 38"/>
                <a:gd name="T39" fmla="*/ 48 h 56"/>
                <a:gd name="T40" fmla="*/ 20 w 38"/>
                <a:gd name="T41" fmla="*/ 48 h 56"/>
                <a:gd name="T42" fmla="*/ 34 w 38"/>
                <a:gd name="T43" fmla="*/ 29 h 56"/>
                <a:gd name="T44" fmla="*/ 34 w 38"/>
                <a:gd name="T45" fmla="*/ 21 h 56"/>
                <a:gd name="T46" fmla="*/ 34 w 38"/>
                <a:gd name="T47" fmla="*/ 27 h 56"/>
                <a:gd name="T48" fmla="*/ 34 w 38"/>
                <a:gd name="T49" fmla="*/ 21 h 56"/>
                <a:gd name="T50" fmla="*/ 32 w 38"/>
                <a:gd name="T51" fmla="*/ 16 h 56"/>
                <a:gd name="T52" fmla="*/ 32 w 38"/>
                <a:gd name="T53" fmla="*/ 16 h 56"/>
                <a:gd name="T54" fmla="*/ 32 w 38"/>
                <a:gd name="T55" fmla="*/ 16 h 56"/>
                <a:gd name="T56" fmla="*/ 32 w 38"/>
                <a:gd name="T57" fmla="*/ 16 h 56"/>
                <a:gd name="T58" fmla="*/ 32 w 38"/>
                <a:gd name="T59" fmla="*/ 16 h 56"/>
                <a:gd name="T60" fmla="*/ 32 w 38"/>
                <a:gd name="T61" fmla="*/ 15 h 56"/>
                <a:gd name="T62" fmla="*/ 32 w 38"/>
                <a:gd name="T63" fmla="*/ 15 h 56"/>
                <a:gd name="T64" fmla="*/ 32 w 38"/>
                <a:gd name="T65" fmla="*/ 15 h 56"/>
                <a:gd name="T66" fmla="*/ 32 w 38"/>
                <a:gd name="T67" fmla="*/ 15 h 56"/>
                <a:gd name="T68" fmla="*/ 32 w 38"/>
                <a:gd name="T69" fmla="*/ 15 h 56"/>
                <a:gd name="T70" fmla="*/ 32 w 38"/>
                <a:gd name="T71" fmla="*/ 14 h 56"/>
                <a:gd name="T72" fmla="*/ 32 w 38"/>
                <a:gd name="T73" fmla="*/ 14 h 56"/>
                <a:gd name="T74" fmla="*/ 32 w 38"/>
                <a:gd name="T75" fmla="*/ 14 h 56"/>
                <a:gd name="T76" fmla="*/ 31 w 38"/>
                <a:gd name="T77" fmla="*/ 14 h 56"/>
                <a:gd name="T78" fmla="*/ 31 w 38"/>
                <a:gd name="T79" fmla="*/ 14 h 56"/>
                <a:gd name="T80" fmla="*/ 31 w 38"/>
                <a:gd name="T81" fmla="*/ 14 h 56"/>
                <a:gd name="T82" fmla="*/ 31 w 38"/>
                <a:gd name="T83" fmla="*/ 13 h 56"/>
                <a:gd name="T84" fmla="*/ 31 w 38"/>
                <a:gd name="T85" fmla="*/ 13 h 56"/>
                <a:gd name="T86" fmla="*/ 31 w 38"/>
                <a:gd name="T87" fmla="*/ 13 h 56"/>
                <a:gd name="T88" fmla="*/ 31 w 38"/>
                <a:gd name="T89" fmla="*/ 13 h 56"/>
                <a:gd name="T90" fmla="*/ 31 w 38"/>
                <a:gd name="T91" fmla="*/ 13 h 56"/>
                <a:gd name="T92" fmla="*/ 31 w 38"/>
                <a:gd name="T93" fmla="*/ 13 h 56"/>
                <a:gd name="T94" fmla="*/ 31 w 38"/>
                <a:gd name="T95" fmla="*/ 12 h 56"/>
                <a:gd name="T96" fmla="*/ 31 w 38"/>
                <a:gd name="T97" fmla="*/ 12 h 56"/>
                <a:gd name="T98" fmla="*/ 30 w 38"/>
                <a:gd name="T99" fmla="*/ 12 h 56"/>
                <a:gd name="T100" fmla="*/ 30 w 38"/>
                <a:gd name="T101" fmla="*/ 12 h 56"/>
                <a:gd name="T102" fmla="*/ 30 w 38"/>
                <a:gd name="T103" fmla="*/ 12 h 56"/>
                <a:gd name="T104" fmla="*/ 30 w 38"/>
                <a:gd name="T105" fmla="*/ 12 h 56"/>
                <a:gd name="T106" fmla="*/ 30 w 38"/>
                <a:gd name="T107" fmla="*/ 11 h 56"/>
                <a:gd name="T108" fmla="*/ 17 w 38"/>
                <a:gd name="T109" fmla="*/ 4 h 56"/>
                <a:gd name="T110" fmla="*/ 16 w 38"/>
                <a:gd name="T111" fmla="*/ 4 h 56"/>
                <a:gd name="T112" fmla="*/ 16 w 38"/>
                <a:gd name="T113" fmla="*/ 4 h 56"/>
                <a:gd name="T114" fmla="*/ 17 w 38"/>
                <a:gd name="T115" fmla="*/ 4 h 56"/>
                <a:gd name="T116" fmla="*/ 7 w 38"/>
                <a:gd name="T117" fmla="*/ 5 h 56"/>
                <a:gd name="T118" fmla="*/ 11 w 38"/>
                <a:gd name="T119" fmla="*/ 4 h 56"/>
                <a:gd name="T120" fmla="*/ 7 w 38"/>
                <a:gd name="T121" fmla="*/ 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" h="56">
                  <a:moveTo>
                    <a:pt x="7" y="54"/>
                  </a:move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3" y="47"/>
                    <a:pt x="18" y="45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6" y="38"/>
                    <a:pt x="30" y="33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5"/>
                    <a:pt x="30" y="23"/>
                    <a:pt x="30" y="22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27" y="9"/>
                    <a:pt x="22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4" y="8"/>
                    <a:pt x="11" y="8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9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5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9" y="1"/>
                    <a:pt x="12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5" y="0"/>
                    <a:pt x="35" y="5"/>
                    <a:pt x="38" y="21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8" y="23"/>
                    <a:pt x="38" y="24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36"/>
                    <a:pt x="33" y="43"/>
                    <a:pt x="27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1" y="53"/>
                    <a:pt x="15" y="55"/>
                    <a:pt x="11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1" y="56"/>
                    <a:pt x="9" y="55"/>
                    <a:pt x="7" y="54"/>
                  </a:cubicBezTo>
                  <a:close/>
                  <a:moveTo>
                    <a:pt x="10" y="54"/>
                  </a:moveTo>
                  <a:cubicBezTo>
                    <a:pt x="10" y="54"/>
                    <a:pt x="10" y="54"/>
                    <a:pt x="10" y="54"/>
                  </a:cubicBezTo>
                  <a:cubicBezTo>
                    <a:pt x="10" y="54"/>
                    <a:pt x="10" y="54"/>
                    <a:pt x="10" y="54"/>
                  </a:cubicBezTo>
                  <a:close/>
                  <a:moveTo>
                    <a:pt x="13" y="51"/>
                  </a:moveTo>
                  <a:cubicBezTo>
                    <a:pt x="15" y="51"/>
                    <a:pt x="17" y="50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17" y="50"/>
                    <a:pt x="15" y="51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lose/>
                  <a:moveTo>
                    <a:pt x="20" y="48"/>
                  </a:move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lose/>
                  <a:moveTo>
                    <a:pt x="28" y="42"/>
                  </a:moveTo>
                  <a:cubicBezTo>
                    <a:pt x="31" y="38"/>
                    <a:pt x="33" y="34"/>
                    <a:pt x="34" y="29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3" y="34"/>
                    <a:pt x="31" y="38"/>
                    <a:pt x="28" y="42"/>
                  </a:cubicBezTo>
                  <a:close/>
                  <a:moveTo>
                    <a:pt x="34" y="21"/>
                  </a:moveTo>
                  <a:cubicBezTo>
                    <a:pt x="34" y="23"/>
                    <a:pt x="34" y="25"/>
                    <a:pt x="34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5"/>
                    <a:pt x="34" y="23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3" y="20"/>
                    <a:pt x="33" y="18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3" y="18"/>
                    <a:pt x="33" y="20"/>
                    <a:pt x="34" y="21"/>
                  </a:cubicBezTo>
                  <a:close/>
                  <a:moveTo>
                    <a:pt x="32" y="16"/>
                  </a:move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lose/>
                  <a:moveTo>
                    <a:pt x="32" y="16"/>
                  </a:move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lose/>
                  <a:moveTo>
                    <a:pt x="32" y="16"/>
                  </a:move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lose/>
                  <a:moveTo>
                    <a:pt x="32" y="15"/>
                  </a:move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lose/>
                  <a:moveTo>
                    <a:pt x="32" y="15"/>
                  </a:move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lose/>
                  <a:moveTo>
                    <a:pt x="32" y="15"/>
                  </a:move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lose/>
                  <a:moveTo>
                    <a:pt x="32" y="15"/>
                  </a:move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lose/>
                  <a:moveTo>
                    <a:pt x="32" y="14"/>
                  </a:move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lose/>
                  <a:moveTo>
                    <a:pt x="32" y="14"/>
                  </a:move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lose/>
                  <a:moveTo>
                    <a:pt x="31" y="14"/>
                  </a:moveTo>
                  <a:cubicBezTo>
                    <a:pt x="31" y="14"/>
                    <a:pt x="31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lose/>
                  <a:moveTo>
                    <a:pt x="31" y="14"/>
                  </a:moveTo>
                  <a:cubicBezTo>
                    <a:pt x="31" y="14"/>
                    <a:pt x="31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lose/>
                  <a:moveTo>
                    <a:pt x="31" y="14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4"/>
                  </a:cubicBezTo>
                  <a:close/>
                  <a:moveTo>
                    <a:pt x="31" y="13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lose/>
                  <a:moveTo>
                    <a:pt x="31" y="13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lose/>
                  <a:moveTo>
                    <a:pt x="31" y="13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lose/>
                  <a:moveTo>
                    <a:pt x="31" y="13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lose/>
                  <a:moveTo>
                    <a:pt x="31" y="12"/>
                  </a:move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lose/>
                  <a:moveTo>
                    <a:pt x="31" y="12"/>
                  </a:moveTo>
                  <a:cubicBezTo>
                    <a:pt x="31" y="12"/>
                    <a:pt x="31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1" y="12"/>
                    <a:pt x="31" y="12"/>
                    <a:pt x="31" y="12"/>
                  </a:cubicBezTo>
                  <a:close/>
                  <a:moveTo>
                    <a:pt x="30" y="12"/>
                  </a:move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lose/>
                  <a:moveTo>
                    <a:pt x="30" y="12"/>
                  </a:move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lose/>
                  <a:moveTo>
                    <a:pt x="30" y="12"/>
                  </a:moveTo>
                  <a:cubicBezTo>
                    <a:pt x="30" y="12"/>
                    <a:pt x="30" y="12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2"/>
                    <a:pt x="30" y="12"/>
                    <a:pt x="30" y="12"/>
                  </a:cubicBezTo>
                  <a:close/>
                  <a:moveTo>
                    <a:pt x="30" y="11"/>
                  </a:moveTo>
                  <a:cubicBezTo>
                    <a:pt x="27" y="6"/>
                    <a:pt x="21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21" y="4"/>
                    <a:pt x="26" y="5"/>
                    <a:pt x="30" y="11"/>
                  </a:cubicBezTo>
                  <a:close/>
                  <a:moveTo>
                    <a:pt x="7" y="6"/>
                  </a:moveTo>
                  <a:cubicBezTo>
                    <a:pt x="7" y="6"/>
                    <a:pt x="7" y="6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9" y="5"/>
                    <a:pt x="10" y="5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9" y="5"/>
                    <a:pt x="8" y="5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74" name="Freeform 269"/>
            <p:cNvSpPr/>
            <p:nvPr/>
          </p:nvSpPr>
          <p:spPr bwMode="auto">
            <a:xfrm>
              <a:off x="2131" y="1057"/>
              <a:ext cx="323" cy="214"/>
            </a:xfrm>
            <a:custGeom>
              <a:avLst/>
              <a:gdLst>
                <a:gd name="T0" fmla="*/ 2 w 128"/>
                <a:gd name="T1" fmla="*/ 83 h 85"/>
                <a:gd name="T2" fmla="*/ 4 w 128"/>
                <a:gd name="T3" fmla="*/ 84 h 85"/>
                <a:gd name="T4" fmla="*/ 2 w 128"/>
                <a:gd name="T5" fmla="*/ 84 h 85"/>
                <a:gd name="T6" fmla="*/ 2 w 128"/>
                <a:gd name="T7" fmla="*/ 84 h 85"/>
                <a:gd name="T8" fmla="*/ 2 w 128"/>
                <a:gd name="T9" fmla="*/ 84 h 85"/>
                <a:gd name="T10" fmla="*/ 2 w 128"/>
                <a:gd name="T11" fmla="*/ 84 h 85"/>
                <a:gd name="T12" fmla="*/ 2 w 128"/>
                <a:gd name="T13" fmla="*/ 84 h 85"/>
                <a:gd name="T14" fmla="*/ 2 w 128"/>
                <a:gd name="T15" fmla="*/ 84 h 85"/>
                <a:gd name="T16" fmla="*/ 0 w 128"/>
                <a:gd name="T17" fmla="*/ 49 h 85"/>
                <a:gd name="T18" fmla="*/ 0 w 128"/>
                <a:gd name="T19" fmla="*/ 49 h 85"/>
                <a:gd name="T20" fmla="*/ 0 w 128"/>
                <a:gd name="T21" fmla="*/ 40 h 85"/>
                <a:gd name="T22" fmla="*/ 0 w 128"/>
                <a:gd name="T23" fmla="*/ 40 h 85"/>
                <a:gd name="T24" fmla="*/ 2 w 128"/>
                <a:gd name="T25" fmla="*/ 35 h 85"/>
                <a:gd name="T26" fmla="*/ 2 w 128"/>
                <a:gd name="T27" fmla="*/ 35 h 85"/>
                <a:gd name="T28" fmla="*/ 50 w 128"/>
                <a:gd name="T29" fmla="*/ 1 h 85"/>
                <a:gd name="T30" fmla="*/ 50 w 128"/>
                <a:gd name="T31" fmla="*/ 1 h 85"/>
                <a:gd name="T32" fmla="*/ 70 w 128"/>
                <a:gd name="T33" fmla="*/ 0 h 85"/>
                <a:gd name="T34" fmla="*/ 70 w 128"/>
                <a:gd name="T35" fmla="*/ 0 h 85"/>
                <a:gd name="T36" fmla="*/ 103 w 128"/>
                <a:gd name="T37" fmla="*/ 9 h 85"/>
                <a:gd name="T38" fmla="*/ 103 w 128"/>
                <a:gd name="T39" fmla="*/ 9 h 85"/>
                <a:gd name="T40" fmla="*/ 118 w 128"/>
                <a:gd name="T41" fmla="*/ 37 h 85"/>
                <a:gd name="T42" fmla="*/ 118 w 128"/>
                <a:gd name="T43" fmla="*/ 37 h 85"/>
                <a:gd name="T44" fmla="*/ 128 w 128"/>
                <a:gd name="T45" fmla="*/ 65 h 85"/>
                <a:gd name="T46" fmla="*/ 128 w 128"/>
                <a:gd name="T47" fmla="*/ 65 h 85"/>
                <a:gd name="T48" fmla="*/ 124 w 128"/>
                <a:gd name="T49" fmla="*/ 66 h 85"/>
                <a:gd name="T50" fmla="*/ 115 w 128"/>
                <a:gd name="T51" fmla="*/ 39 h 85"/>
                <a:gd name="T52" fmla="*/ 115 w 128"/>
                <a:gd name="T53" fmla="*/ 39 h 85"/>
                <a:gd name="T54" fmla="*/ 100 w 128"/>
                <a:gd name="T55" fmla="*/ 11 h 85"/>
                <a:gd name="T56" fmla="*/ 100 w 128"/>
                <a:gd name="T57" fmla="*/ 11 h 85"/>
                <a:gd name="T58" fmla="*/ 70 w 128"/>
                <a:gd name="T59" fmla="*/ 4 h 85"/>
                <a:gd name="T60" fmla="*/ 70 w 128"/>
                <a:gd name="T61" fmla="*/ 4 h 85"/>
                <a:gd name="T62" fmla="*/ 50 w 128"/>
                <a:gd name="T63" fmla="*/ 5 h 85"/>
                <a:gd name="T64" fmla="*/ 50 w 128"/>
                <a:gd name="T65" fmla="*/ 5 h 85"/>
                <a:gd name="T66" fmla="*/ 5 w 128"/>
                <a:gd name="T67" fmla="*/ 37 h 85"/>
                <a:gd name="T68" fmla="*/ 5 w 128"/>
                <a:gd name="T69" fmla="*/ 37 h 85"/>
                <a:gd name="T70" fmla="*/ 4 w 128"/>
                <a:gd name="T71" fmla="*/ 41 h 85"/>
                <a:gd name="T72" fmla="*/ 4 w 128"/>
                <a:gd name="T73" fmla="*/ 41 h 85"/>
                <a:gd name="T74" fmla="*/ 4 w 128"/>
                <a:gd name="T75" fmla="*/ 49 h 85"/>
                <a:gd name="T76" fmla="*/ 4 w 128"/>
                <a:gd name="T77" fmla="*/ 49 h 85"/>
                <a:gd name="T78" fmla="*/ 6 w 128"/>
                <a:gd name="T79" fmla="*/ 84 h 85"/>
                <a:gd name="T80" fmla="*/ 6 w 128"/>
                <a:gd name="T81" fmla="*/ 84 h 85"/>
                <a:gd name="T82" fmla="*/ 6 w 128"/>
                <a:gd name="T83" fmla="*/ 84 h 85"/>
                <a:gd name="T84" fmla="*/ 6 w 128"/>
                <a:gd name="T85" fmla="*/ 84 h 85"/>
                <a:gd name="T86" fmla="*/ 5 w 128"/>
                <a:gd name="T87" fmla="*/ 85 h 85"/>
                <a:gd name="T88" fmla="*/ 5 w 128"/>
                <a:gd name="T89" fmla="*/ 85 h 85"/>
                <a:gd name="T90" fmla="*/ 2 w 128"/>
                <a:gd name="T91" fmla="*/ 8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8" h="85">
                  <a:moveTo>
                    <a:pt x="2" y="83"/>
                  </a:moveTo>
                  <a:cubicBezTo>
                    <a:pt x="4" y="84"/>
                    <a:pt x="4" y="84"/>
                    <a:pt x="4" y="84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2" y="81"/>
                    <a:pt x="0" y="63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6"/>
                    <a:pt x="0" y="43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" y="38"/>
                    <a:pt x="1" y="36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5" y="31"/>
                    <a:pt x="17" y="6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7" y="0"/>
                    <a:pt x="64" y="0"/>
                    <a:pt x="7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90" y="0"/>
                    <a:pt x="100" y="5"/>
                    <a:pt x="103" y="9"/>
                  </a:cubicBezTo>
                  <a:cubicBezTo>
                    <a:pt x="103" y="9"/>
                    <a:pt x="103" y="9"/>
                    <a:pt x="103" y="9"/>
                  </a:cubicBezTo>
                  <a:cubicBezTo>
                    <a:pt x="107" y="14"/>
                    <a:pt x="113" y="23"/>
                    <a:pt x="118" y="37"/>
                  </a:cubicBezTo>
                  <a:cubicBezTo>
                    <a:pt x="118" y="37"/>
                    <a:pt x="118" y="37"/>
                    <a:pt x="118" y="37"/>
                  </a:cubicBezTo>
                  <a:cubicBezTo>
                    <a:pt x="124" y="52"/>
                    <a:pt x="128" y="65"/>
                    <a:pt x="128" y="65"/>
                  </a:cubicBezTo>
                  <a:cubicBezTo>
                    <a:pt x="128" y="65"/>
                    <a:pt x="128" y="65"/>
                    <a:pt x="128" y="65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4" y="66"/>
                    <a:pt x="120" y="53"/>
                    <a:pt x="115" y="39"/>
                  </a:cubicBezTo>
                  <a:cubicBezTo>
                    <a:pt x="115" y="39"/>
                    <a:pt x="115" y="39"/>
                    <a:pt x="115" y="39"/>
                  </a:cubicBezTo>
                  <a:cubicBezTo>
                    <a:pt x="109" y="25"/>
                    <a:pt x="104" y="15"/>
                    <a:pt x="100" y="11"/>
                  </a:cubicBezTo>
                  <a:cubicBezTo>
                    <a:pt x="100" y="11"/>
                    <a:pt x="100" y="11"/>
                    <a:pt x="100" y="11"/>
                  </a:cubicBezTo>
                  <a:cubicBezTo>
                    <a:pt x="98" y="9"/>
                    <a:pt x="89" y="4"/>
                    <a:pt x="70" y="4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64" y="4"/>
                    <a:pt x="58" y="4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19" y="10"/>
                    <a:pt x="9" y="32"/>
                    <a:pt x="5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7"/>
                    <a:pt x="5" y="39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3"/>
                    <a:pt x="4" y="46"/>
                    <a:pt x="4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63"/>
                    <a:pt x="6" y="82"/>
                    <a:pt x="6" y="84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6" y="84"/>
                    <a:pt x="6" y="84"/>
                    <a:pt x="5" y="85"/>
                  </a:cubicBezTo>
                  <a:cubicBezTo>
                    <a:pt x="5" y="85"/>
                    <a:pt x="5" y="85"/>
                    <a:pt x="5" y="85"/>
                  </a:cubicBezTo>
                  <a:cubicBezTo>
                    <a:pt x="2" y="83"/>
                    <a:pt x="2" y="83"/>
                    <a:pt x="2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75" name="Freeform 270"/>
            <p:cNvSpPr>
              <a:spLocks noEditPoints="1"/>
            </p:cNvSpPr>
            <p:nvPr/>
          </p:nvSpPr>
          <p:spPr bwMode="auto">
            <a:xfrm>
              <a:off x="2126" y="1052"/>
              <a:ext cx="333" cy="226"/>
            </a:xfrm>
            <a:custGeom>
              <a:avLst/>
              <a:gdLst>
                <a:gd name="T0" fmla="*/ 2 w 132"/>
                <a:gd name="T1" fmla="*/ 88 h 90"/>
                <a:gd name="T2" fmla="*/ 2 w 132"/>
                <a:gd name="T3" fmla="*/ 86 h 90"/>
                <a:gd name="T4" fmla="*/ 2 w 132"/>
                <a:gd name="T5" fmla="*/ 86 h 90"/>
                <a:gd name="T6" fmla="*/ 2 w 132"/>
                <a:gd name="T7" fmla="*/ 86 h 90"/>
                <a:gd name="T8" fmla="*/ 0 w 132"/>
                <a:gd name="T9" fmla="*/ 51 h 90"/>
                <a:gd name="T10" fmla="*/ 0 w 132"/>
                <a:gd name="T11" fmla="*/ 51 h 90"/>
                <a:gd name="T12" fmla="*/ 0 w 132"/>
                <a:gd name="T13" fmla="*/ 51 h 90"/>
                <a:gd name="T14" fmla="*/ 0 w 132"/>
                <a:gd name="T15" fmla="*/ 42 h 90"/>
                <a:gd name="T16" fmla="*/ 3 w 132"/>
                <a:gd name="T17" fmla="*/ 35 h 90"/>
                <a:gd name="T18" fmla="*/ 52 w 132"/>
                <a:gd name="T19" fmla="*/ 1 h 90"/>
                <a:gd name="T20" fmla="*/ 72 w 132"/>
                <a:gd name="T21" fmla="*/ 0 h 90"/>
                <a:gd name="T22" fmla="*/ 107 w 132"/>
                <a:gd name="T23" fmla="*/ 10 h 90"/>
                <a:gd name="T24" fmla="*/ 122 w 132"/>
                <a:gd name="T25" fmla="*/ 39 h 90"/>
                <a:gd name="T26" fmla="*/ 132 w 132"/>
                <a:gd name="T27" fmla="*/ 67 h 90"/>
                <a:gd name="T28" fmla="*/ 125 w 132"/>
                <a:gd name="T29" fmla="*/ 71 h 90"/>
                <a:gd name="T30" fmla="*/ 124 w 132"/>
                <a:gd name="T31" fmla="*/ 69 h 90"/>
                <a:gd name="T32" fmla="*/ 124 w 132"/>
                <a:gd name="T33" fmla="*/ 69 h 90"/>
                <a:gd name="T34" fmla="*/ 124 w 132"/>
                <a:gd name="T35" fmla="*/ 69 h 90"/>
                <a:gd name="T36" fmla="*/ 124 w 132"/>
                <a:gd name="T37" fmla="*/ 68 h 90"/>
                <a:gd name="T38" fmla="*/ 123 w 132"/>
                <a:gd name="T39" fmla="*/ 66 h 90"/>
                <a:gd name="T40" fmla="*/ 121 w 132"/>
                <a:gd name="T41" fmla="*/ 60 h 90"/>
                <a:gd name="T42" fmla="*/ 115 w 132"/>
                <a:gd name="T43" fmla="*/ 42 h 90"/>
                <a:gd name="T44" fmla="*/ 101 w 132"/>
                <a:gd name="T45" fmla="*/ 15 h 90"/>
                <a:gd name="T46" fmla="*/ 72 w 132"/>
                <a:gd name="T47" fmla="*/ 8 h 90"/>
                <a:gd name="T48" fmla="*/ 72 w 132"/>
                <a:gd name="T49" fmla="*/ 8 h 90"/>
                <a:gd name="T50" fmla="*/ 53 w 132"/>
                <a:gd name="T51" fmla="*/ 9 h 90"/>
                <a:gd name="T52" fmla="*/ 9 w 132"/>
                <a:gd name="T53" fmla="*/ 40 h 90"/>
                <a:gd name="T54" fmla="*/ 9 w 132"/>
                <a:gd name="T55" fmla="*/ 41 h 90"/>
                <a:gd name="T56" fmla="*/ 8 w 132"/>
                <a:gd name="T57" fmla="*/ 43 h 90"/>
                <a:gd name="T58" fmla="*/ 8 w 132"/>
                <a:gd name="T59" fmla="*/ 51 h 90"/>
                <a:gd name="T60" fmla="*/ 10 w 132"/>
                <a:gd name="T61" fmla="*/ 86 h 90"/>
                <a:gd name="T62" fmla="*/ 10 w 132"/>
                <a:gd name="T63" fmla="*/ 86 h 90"/>
                <a:gd name="T64" fmla="*/ 10 w 132"/>
                <a:gd name="T65" fmla="*/ 86 h 90"/>
                <a:gd name="T66" fmla="*/ 9 w 132"/>
                <a:gd name="T67" fmla="*/ 88 h 90"/>
                <a:gd name="T68" fmla="*/ 5 w 132"/>
                <a:gd name="T69" fmla="*/ 88 h 90"/>
                <a:gd name="T70" fmla="*/ 4 w 132"/>
                <a:gd name="T71" fmla="*/ 51 h 90"/>
                <a:gd name="T72" fmla="*/ 4 w 132"/>
                <a:gd name="T73" fmla="*/ 52 h 90"/>
                <a:gd name="T74" fmla="*/ 5 w 132"/>
                <a:gd name="T75" fmla="*/ 80 h 90"/>
                <a:gd name="T76" fmla="*/ 126 w 132"/>
                <a:gd name="T77" fmla="*/ 62 h 90"/>
                <a:gd name="T78" fmla="*/ 125 w 132"/>
                <a:gd name="T79" fmla="*/ 59 h 90"/>
                <a:gd name="T80" fmla="*/ 118 w 132"/>
                <a:gd name="T81" fmla="*/ 40 h 90"/>
                <a:gd name="T82" fmla="*/ 109 w 132"/>
                <a:gd name="T83" fmla="*/ 20 h 90"/>
                <a:gd name="T84" fmla="*/ 118 w 132"/>
                <a:gd name="T85" fmla="*/ 40 h 90"/>
                <a:gd name="T86" fmla="*/ 5 w 132"/>
                <a:gd name="T87" fmla="*/ 38 h 90"/>
                <a:gd name="T88" fmla="*/ 5 w 132"/>
                <a:gd name="T89" fmla="*/ 38 h 90"/>
                <a:gd name="T90" fmla="*/ 5 w 132"/>
                <a:gd name="T91" fmla="*/ 41 h 90"/>
                <a:gd name="T92" fmla="*/ 9 w 132"/>
                <a:gd name="T93" fmla="*/ 40 h 90"/>
                <a:gd name="T94" fmla="*/ 9 w 132"/>
                <a:gd name="T95" fmla="*/ 40 h 90"/>
                <a:gd name="T96" fmla="*/ 6 w 132"/>
                <a:gd name="T97" fmla="*/ 38 h 90"/>
                <a:gd name="T98" fmla="*/ 6 w 132"/>
                <a:gd name="T99" fmla="*/ 38 h 90"/>
                <a:gd name="T100" fmla="*/ 6 w 132"/>
                <a:gd name="T101" fmla="*/ 38 h 90"/>
                <a:gd name="T102" fmla="*/ 6 w 132"/>
                <a:gd name="T103" fmla="*/ 38 h 90"/>
                <a:gd name="T104" fmla="*/ 6 w 132"/>
                <a:gd name="T105" fmla="*/ 38 h 90"/>
                <a:gd name="T106" fmla="*/ 6 w 132"/>
                <a:gd name="T107" fmla="*/ 38 h 90"/>
                <a:gd name="T108" fmla="*/ 6 w 132"/>
                <a:gd name="T109" fmla="*/ 38 h 90"/>
                <a:gd name="T110" fmla="*/ 6 w 132"/>
                <a:gd name="T111" fmla="*/ 38 h 90"/>
                <a:gd name="T112" fmla="*/ 6 w 132"/>
                <a:gd name="T113" fmla="*/ 37 h 90"/>
                <a:gd name="T114" fmla="*/ 6 w 132"/>
                <a:gd name="T115" fmla="*/ 38 h 90"/>
                <a:gd name="T116" fmla="*/ 9 w 132"/>
                <a:gd name="T117" fmla="*/ 32 h 90"/>
                <a:gd name="T118" fmla="*/ 52 w 132"/>
                <a:gd name="T119" fmla="*/ 5 h 90"/>
                <a:gd name="T120" fmla="*/ 72 w 132"/>
                <a:gd name="T121" fmla="*/ 4 h 90"/>
                <a:gd name="T122" fmla="*/ 72 w 132"/>
                <a:gd name="T123" fmla="*/ 4 h 90"/>
                <a:gd name="T124" fmla="*/ 52 w 132"/>
                <a:gd name="T125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2" h="90">
                  <a:moveTo>
                    <a:pt x="5" y="88"/>
                  </a:moveTo>
                  <a:cubicBezTo>
                    <a:pt x="2" y="88"/>
                    <a:pt x="2" y="88"/>
                    <a:pt x="2" y="88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83"/>
                    <a:pt x="0" y="65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48"/>
                    <a:pt x="0" y="45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" y="40"/>
                    <a:pt x="1" y="38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5" y="32"/>
                    <a:pt x="17" y="6"/>
                    <a:pt x="52" y="1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9" y="0"/>
                    <a:pt x="66" y="0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92" y="0"/>
                    <a:pt x="103" y="5"/>
                    <a:pt x="107" y="10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11" y="15"/>
                    <a:pt x="116" y="24"/>
                    <a:pt x="122" y="39"/>
                  </a:cubicBezTo>
                  <a:cubicBezTo>
                    <a:pt x="122" y="39"/>
                    <a:pt x="122" y="39"/>
                    <a:pt x="122" y="39"/>
                  </a:cubicBezTo>
                  <a:cubicBezTo>
                    <a:pt x="128" y="53"/>
                    <a:pt x="131" y="66"/>
                    <a:pt x="132" y="67"/>
                  </a:cubicBezTo>
                  <a:cubicBezTo>
                    <a:pt x="132" y="67"/>
                    <a:pt x="132" y="67"/>
                    <a:pt x="132" y="67"/>
                  </a:cubicBezTo>
                  <a:cubicBezTo>
                    <a:pt x="132" y="69"/>
                    <a:pt x="132" y="69"/>
                    <a:pt x="132" y="69"/>
                  </a:cubicBezTo>
                  <a:cubicBezTo>
                    <a:pt x="125" y="71"/>
                    <a:pt x="125" y="71"/>
                    <a:pt x="125" y="71"/>
                  </a:cubicBezTo>
                  <a:cubicBezTo>
                    <a:pt x="124" y="69"/>
                    <a:pt x="124" y="69"/>
                    <a:pt x="124" y="69"/>
                  </a:cubicBezTo>
                  <a:cubicBezTo>
                    <a:pt x="124" y="69"/>
                    <a:pt x="124" y="69"/>
                    <a:pt x="124" y="69"/>
                  </a:cubicBezTo>
                  <a:cubicBezTo>
                    <a:pt x="124" y="69"/>
                    <a:pt x="124" y="69"/>
                    <a:pt x="124" y="69"/>
                  </a:cubicBezTo>
                  <a:cubicBezTo>
                    <a:pt x="124" y="69"/>
                    <a:pt x="124" y="69"/>
                    <a:pt x="124" y="69"/>
                  </a:cubicBezTo>
                  <a:cubicBezTo>
                    <a:pt x="124" y="69"/>
                    <a:pt x="124" y="69"/>
                    <a:pt x="124" y="69"/>
                  </a:cubicBezTo>
                  <a:cubicBezTo>
                    <a:pt x="124" y="69"/>
                    <a:pt x="124" y="69"/>
                    <a:pt x="124" y="69"/>
                  </a:cubicBezTo>
                  <a:cubicBezTo>
                    <a:pt x="124" y="69"/>
                    <a:pt x="124" y="69"/>
                    <a:pt x="124" y="69"/>
                  </a:cubicBezTo>
                  <a:cubicBezTo>
                    <a:pt x="124" y="69"/>
                    <a:pt x="124" y="68"/>
                    <a:pt x="124" y="68"/>
                  </a:cubicBezTo>
                  <a:cubicBezTo>
                    <a:pt x="124" y="68"/>
                    <a:pt x="124" y="68"/>
                    <a:pt x="124" y="68"/>
                  </a:cubicBezTo>
                  <a:cubicBezTo>
                    <a:pt x="124" y="68"/>
                    <a:pt x="123" y="67"/>
                    <a:pt x="123" y="66"/>
                  </a:cubicBezTo>
                  <a:cubicBezTo>
                    <a:pt x="123" y="66"/>
                    <a:pt x="123" y="66"/>
                    <a:pt x="123" y="66"/>
                  </a:cubicBezTo>
                  <a:cubicBezTo>
                    <a:pt x="123" y="65"/>
                    <a:pt x="122" y="63"/>
                    <a:pt x="121" y="60"/>
                  </a:cubicBezTo>
                  <a:cubicBezTo>
                    <a:pt x="121" y="60"/>
                    <a:pt x="121" y="60"/>
                    <a:pt x="121" y="60"/>
                  </a:cubicBezTo>
                  <a:cubicBezTo>
                    <a:pt x="120" y="55"/>
                    <a:pt x="117" y="48"/>
                    <a:pt x="115" y="42"/>
                  </a:cubicBezTo>
                  <a:cubicBezTo>
                    <a:pt x="115" y="42"/>
                    <a:pt x="115" y="42"/>
                    <a:pt x="115" y="42"/>
                  </a:cubicBezTo>
                  <a:cubicBezTo>
                    <a:pt x="109" y="28"/>
                    <a:pt x="104" y="18"/>
                    <a:pt x="101" y="15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99" y="13"/>
                    <a:pt x="91" y="8"/>
                    <a:pt x="72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66" y="8"/>
                    <a:pt x="60" y="8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23" y="13"/>
                    <a:pt x="13" y="34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9" y="40"/>
                    <a:pt x="9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1"/>
                    <a:pt x="9" y="42"/>
                    <a:pt x="8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5"/>
                    <a:pt x="8" y="48"/>
                    <a:pt x="8" y="5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65"/>
                    <a:pt x="10" y="83"/>
                    <a:pt x="10" y="86"/>
                  </a:cubicBezTo>
                  <a:cubicBezTo>
                    <a:pt x="10" y="86"/>
                    <a:pt x="10" y="86"/>
                    <a:pt x="10" y="86"/>
                  </a:cubicBezTo>
                  <a:cubicBezTo>
                    <a:pt x="10" y="86"/>
                    <a:pt x="10" y="86"/>
                    <a:pt x="10" y="86"/>
                  </a:cubicBezTo>
                  <a:cubicBezTo>
                    <a:pt x="10" y="86"/>
                    <a:pt x="10" y="86"/>
                    <a:pt x="10" y="86"/>
                  </a:cubicBezTo>
                  <a:cubicBezTo>
                    <a:pt x="10" y="86"/>
                    <a:pt x="10" y="86"/>
                    <a:pt x="10" y="86"/>
                  </a:cubicBezTo>
                  <a:cubicBezTo>
                    <a:pt x="12" y="88"/>
                    <a:pt x="12" y="88"/>
                    <a:pt x="12" y="88"/>
                  </a:cubicBezTo>
                  <a:cubicBezTo>
                    <a:pt x="9" y="88"/>
                    <a:pt x="9" y="88"/>
                    <a:pt x="9" y="88"/>
                  </a:cubicBezTo>
                  <a:cubicBezTo>
                    <a:pt x="8" y="90"/>
                    <a:pt x="8" y="90"/>
                    <a:pt x="8" y="90"/>
                  </a:cubicBezTo>
                  <a:cubicBezTo>
                    <a:pt x="5" y="88"/>
                    <a:pt x="5" y="88"/>
                    <a:pt x="5" y="88"/>
                  </a:cubicBezTo>
                  <a:close/>
                  <a:moveTo>
                    <a:pt x="5" y="80"/>
                  </a:moveTo>
                  <a:cubicBezTo>
                    <a:pt x="5" y="73"/>
                    <a:pt x="4" y="6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61"/>
                    <a:pt x="5" y="73"/>
                    <a:pt x="5" y="80"/>
                  </a:cubicBezTo>
                  <a:close/>
                  <a:moveTo>
                    <a:pt x="118" y="40"/>
                  </a:moveTo>
                  <a:cubicBezTo>
                    <a:pt x="122" y="48"/>
                    <a:pt x="124" y="57"/>
                    <a:pt x="126" y="62"/>
                  </a:cubicBezTo>
                  <a:cubicBezTo>
                    <a:pt x="126" y="62"/>
                    <a:pt x="126" y="62"/>
                    <a:pt x="126" y="62"/>
                  </a:cubicBezTo>
                  <a:cubicBezTo>
                    <a:pt x="126" y="61"/>
                    <a:pt x="125" y="60"/>
                    <a:pt x="125" y="59"/>
                  </a:cubicBezTo>
                  <a:cubicBezTo>
                    <a:pt x="125" y="59"/>
                    <a:pt x="125" y="59"/>
                    <a:pt x="125" y="59"/>
                  </a:cubicBezTo>
                  <a:cubicBezTo>
                    <a:pt x="124" y="54"/>
                    <a:pt x="121" y="47"/>
                    <a:pt x="118" y="40"/>
                  </a:cubicBezTo>
                  <a:cubicBezTo>
                    <a:pt x="118" y="40"/>
                    <a:pt x="118" y="40"/>
                    <a:pt x="118" y="40"/>
                  </a:cubicBezTo>
                  <a:cubicBezTo>
                    <a:pt x="115" y="32"/>
                    <a:pt x="112" y="25"/>
                    <a:pt x="109" y="20"/>
                  </a:cubicBezTo>
                  <a:cubicBezTo>
                    <a:pt x="109" y="20"/>
                    <a:pt x="109" y="20"/>
                    <a:pt x="109" y="20"/>
                  </a:cubicBezTo>
                  <a:cubicBezTo>
                    <a:pt x="112" y="25"/>
                    <a:pt x="115" y="32"/>
                    <a:pt x="118" y="40"/>
                  </a:cubicBezTo>
                  <a:close/>
                  <a:moveTo>
                    <a:pt x="5" y="41"/>
                  </a:moveTo>
                  <a:cubicBezTo>
                    <a:pt x="5" y="39"/>
                    <a:pt x="5" y="39"/>
                    <a:pt x="5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9"/>
                    <a:pt x="5" y="40"/>
                    <a:pt x="5" y="41"/>
                  </a:cubicBezTo>
                  <a:close/>
                  <a:moveTo>
                    <a:pt x="9" y="40"/>
                  </a:move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close/>
                  <a:moveTo>
                    <a:pt x="6" y="38"/>
                  </a:moveTo>
                  <a:cubicBezTo>
                    <a:pt x="6" y="38"/>
                    <a:pt x="6" y="38"/>
                    <a:pt x="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8"/>
                    <a:pt x="6" y="38"/>
                    <a:pt x="6" y="38"/>
                  </a:cubicBezTo>
                  <a:close/>
                  <a:moveTo>
                    <a:pt x="6" y="38"/>
                  </a:moveTo>
                  <a:cubicBezTo>
                    <a:pt x="6" y="38"/>
                    <a:pt x="6" y="38"/>
                    <a:pt x="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8"/>
                    <a:pt x="6" y="38"/>
                    <a:pt x="6" y="38"/>
                  </a:cubicBezTo>
                  <a:close/>
                  <a:moveTo>
                    <a:pt x="6" y="38"/>
                  </a:moveTo>
                  <a:cubicBezTo>
                    <a:pt x="6" y="38"/>
                    <a:pt x="6" y="38"/>
                    <a:pt x="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8"/>
                    <a:pt x="6" y="37"/>
                    <a:pt x="6" y="37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6" y="37"/>
                    <a:pt x="6" y="38"/>
                    <a:pt x="6" y="38"/>
                  </a:cubicBezTo>
                  <a:close/>
                  <a:moveTo>
                    <a:pt x="52" y="5"/>
                  </a:moveTo>
                  <a:cubicBezTo>
                    <a:pt x="27" y="9"/>
                    <a:pt x="15" y="24"/>
                    <a:pt x="9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5" y="24"/>
                    <a:pt x="27" y="9"/>
                    <a:pt x="52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60" y="4"/>
                    <a:pt x="66" y="4"/>
                    <a:pt x="72" y="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66" y="4"/>
                    <a:pt x="60" y="4"/>
                    <a:pt x="5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76" name="Freeform 271"/>
            <p:cNvSpPr/>
            <p:nvPr/>
          </p:nvSpPr>
          <p:spPr bwMode="auto">
            <a:xfrm>
              <a:off x="2300" y="1449"/>
              <a:ext cx="10" cy="35"/>
            </a:xfrm>
            <a:custGeom>
              <a:avLst/>
              <a:gdLst>
                <a:gd name="T0" fmla="*/ 0 w 10"/>
                <a:gd name="T1" fmla="*/ 35 h 35"/>
                <a:gd name="T2" fmla="*/ 0 w 10"/>
                <a:gd name="T3" fmla="*/ 0 h 35"/>
                <a:gd name="T4" fmla="*/ 10 w 10"/>
                <a:gd name="T5" fmla="*/ 0 h 35"/>
                <a:gd name="T6" fmla="*/ 10 w 10"/>
                <a:gd name="T7" fmla="*/ 35 h 35"/>
                <a:gd name="T8" fmla="*/ 0 w 10"/>
                <a:gd name="T9" fmla="*/ 35 h 35"/>
                <a:gd name="T10" fmla="*/ 0 w 10"/>
                <a:gd name="T1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5">
                  <a:moveTo>
                    <a:pt x="0" y="35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10" y="35"/>
                  </a:lnTo>
                  <a:lnTo>
                    <a:pt x="0" y="35"/>
                  </a:lnTo>
                  <a:lnTo>
                    <a:pt x="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77" name="Freeform 272"/>
            <p:cNvSpPr>
              <a:spLocks noEditPoints="1"/>
            </p:cNvSpPr>
            <p:nvPr/>
          </p:nvSpPr>
          <p:spPr bwMode="auto">
            <a:xfrm>
              <a:off x="2295" y="1444"/>
              <a:ext cx="20" cy="45"/>
            </a:xfrm>
            <a:custGeom>
              <a:avLst/>
              <a:gdLst>
                <a:gd name="T0" fmla="*/ 15 w 20"/>
                <a:gd name="T1" fmla="*/ 45 h 45"/>
                <a:gd name="T2" fmla="*/ 5 w 20"/>
                <a:gd name="T3" fmla="*/ 45 h 45"/>
                <a:gd name="T4" fmla="*/ 5 w 20"/>
                <a:gd name="T5" fmla="*/ 40 h 45"/>
                <a:gd name="T6" fmla="*/ 10 w 20"/>
                <a:gd name="T7" fmla="*/ 40 h 45"/>
                <a:gd name="T8" fmla="*/ 5 w 20"/>
                <a:gd name="T9" fmla="*/ 40 h 45"/>
                <a:gd name="T10" fmla="*/ 5 w 20"/>
                <a:gd name="T11" fmla="*/ 45 h 45"/>
                <a:gd name="T12" fmla="*/ 0 w 20"/>
                <a:gd name="T13" fmla="*/ 45 h 45"/>
                <a:gd name="T14" fmla="*/ 0 w 20"/>
                <a:gd name="T15" fmla="*/ 0 h 45"/>
                <a:gd name="T16" fmla="*/ 20 w 20"/>
                <a:gd name="T17" fmla="*/ 0 h 45"/>
                <a:gd name="T18" fmla="*/ 20 w 20"/>
                <a:gd name="T19" fmla="*/ 45 h 45"/>
                <a:gd name="T20" fmla="*/ 15 w 20"/>
                <a:gd name="T21" fmla="*/ 45 h 45"/>
                <a:gd name="T22" fmla="*/ 15 w 20"/>
                <a:gd name="T23" fmla="*/ 45 h 45"/>
                <a:gd name="T24" fmla="*/ 10 w 20"/>
                <a:gd name="T25" fmla="*/ 35 h 45"/>
                <a:gd name="T26" fmla="*/ 10 w 20"/>
                <a:gd name="T27" fmla="*/ 10 h 45"/>
                <a:gd name="T28" fmla="*/ 10 w 20"/>
                <a:gd name="T29" fmla="*/ 35 h 45"/>
                <a:gd name="T30" fmla="*/ 10 w 20"/>
                <a:gd name="T31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" h="45">
                  <a:moveTo>
                    <a:pt x="15" y="45"/>
                  </a:moveTo>
                  <a:lnTo>
                    <a:pt x="5" y="45"/>
                  </a:lnTo>
                  <a:lnTo>
                    <a:pt x="5" y="40"/>
                  </a:lnTo>
                  <a:lnTo>
                    <a:pt x="10" y="40"/>
                  </a:lnTo>
                  <a:lnTo>
                    <a:pt x="5" y="40"/>
                  </a:lnTo>
                  <a:lnTo>
                    <a:pt x="5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20" y="0"/>
                  </a:lnTo>
                  <a:lnTo>
                    <a:pt x="20" y="45"/>
                  </a:lnTo>
                  <a:lnTo>
                    <a:pt x="15" y="45"/>
                  </a:lnTo>
                  <a:lnTo>
                    <a:pt x="15" y="45"/>
                  </a:lnTo>
                  <a:close/>
                  <a:moveTo>
                    <a:pt x="10" y="35"/>
                  </a:moveTo>
                  <a:lnTo>
                    <a:pt x="10" y="10"/>
                  </a:lnTo>
                  <a:lnTo>
                    <a:pt x="10" y="35"/>
                  </a:lnTo>
                  <a:lnTo>
                    <a:pt x="1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78" name="Freeform 273"/>
            <p:cNvSpPr/>
            <p:nvPr/>
          </p:nvSpPr>
          <p:spPr bwMode="auto">
            <a:xfrm>
              <a:off x="2252" y="1477"/>
              <a:ext cx="86" cy="35"/>
            </a:xfrm>
            <a:custGeom>
              <a:avLst/>
              <a:gdLst>
                <a:gd name="T0" fmla="*/ 25 w 34"/>
                <a:gd name="T1" fmla="*/ 13 h 14"/>
                <a:gd name="T2" fmla="*/ 19 w 34"/>
                <a:gd name="T3" fmla="*/ 9 h 14"/>
                <a:gd name="T4" fmla="*/ 19 w 34"/>
                <a:gd name="T5" fmla="*/ 9 h 14"/>
                <a:gd name="T6" fmla="*/ 18 w 34"/>
                <a:gd name="T7" fmla="*/ 7 h 14"/>
                <a:gd name="T8" fmla="*/ 18 w 34"/>
                <a:gd name="T9" fmla="*/ 7 h 14"/>
                <a:gd name="T10" fmla="*/ 7 w 34"/>
                <a:gd name="T11" fmla="*/ 14 h 14"/>
                <a:gd name="T12" fmla="*/ 7 w 34"/>
                <a:gd name="T13" fmla="*/ 14 h 14"/>
                <a:gd name="T14" fmla="*/ 6 w 34"/>
                <a:gd name="T15" fmla="*/ 13 h 14"/>
                <a:gd name="T16" fmla="*/ 6 w 34"/>
                <a:gd name="T17" fmla="*/ 13 h 14"/>
                <a:gd name="T18" fmla="*/ 0 w 34"/>
                <a:gd name="T19" fmla="*/ 4 h 14"/>
                <a:gd name="T20" fmla="*/ 0 w 34"/>
                <a:gd name="T21" fmla="*/ 4 h 14"/>
                <a:gd name="T22" fmla="*/ 0 w 34"/>
                <a:gd name="T23" fmla="*/ 3 h 14"/>
                <a:gd name="T24" fmla="*/ 0 w 34"/>
                <a:gd name="T25" fmla="*/ 3 h 14"/>
                <a:gd name="T26" fmla="*/ 4 w 34"/>
                <a:gd name="T27" fmla="*/ 4 h 14"/>
                <a:gd name="T28" fmla="*/ 4 w 34"/>
                <a:gd name="T29" fmla="*/ 4 h 14"/>
                <a:gd name="T30" fmla="*/ 4 w 34"/>
                <a:gd name="T31" fmla="*/ 4 h 14"/>
                <a:gd name="T32" fmla="*/ 5 w 34"/>
                <a:gd name="T33" fmla="*/ 7 h 14"/>
                <a:gd name="T34" fmla="*/ 5 w 34"/>
                <a:gd name="T35" fmla="*/ 7 h 14"/>
                <a:gd name="T36" fmla="*/ 6 w 34"/>
                <a:gd name="T37" fmla="*/ 9 h 14"/>
                <a:gd name="T38" fmla="*/ 6 w 34"/>
                <a:gd name="T39" fmla="*/ 9 h 14"/>
                <a:gd name="T40" fmla="*/ 7 w 34"/>
                <a:gd name="T41" fmla="*/ 10 h 14"/>
                <a:gd name="T42" fmla="*/ 7 w 34"/>
                <a:gd name="T43" fmla="*/ 10 h 14"/>
                <a:gd name="T44" fmla="*/ 13 w 34"/>
                <a:gd name="T45" fmla="*/ 6 h 14"/>
                <a:gd name="T46" fmla="*/ 13 w 34"/>
                <a:gd name="T47" fmla="*/ 6 h 14"/>
                <a:gd name="T48" fmla="*/ 17 w 34"/>
                <a:gd name="T49" fmla="*/ 2 h 14"/>
                <a:gd name="T50" fmla="*/ 17 w 34"/>
                <a:gd name="T51" fmla="*/ 2 h 14"/>
                <a:gd name="T52" fmla="*/ 19 w 34"/>
                <a:gd name="T53" fmla="*/ 0 h 14"/>
                <a:gd name="T54" fmla="*/ 20 w 34"/>
                <a:gd name="T55" fmla="*/ 3 h 14"/>
                <a:gd name="T56" fmla="*/ 22 w 34"/>
                <a:gd name="T57" fmla="*/ 6 h 14"/>
                <a:gd name="T58" fmla="*/ 22 w 34"/>
                <a:gd name="T59" fmla="*/ 6 h 14"/>
                <a:gd name="T60" fmla="*/ 25 w 34"/>
                <a:gd name="T61" fmla="*/ 9 h 14"/>
                <a:gd name="T62" fmla="*/ 25 w 34"/>
                <a:gd name="T63" fmla="*/ 9 h 14"/>
                <a:gd name="T64" fmla="*/ 25 w 34"/>
                <a:gd name="T65" fmla="*/ 9 h 14"/>
                <a:gd name="T66" fmla="*/ 25 w 34"/>
                <a:gd name="T67" fmla="*/ 9 h 14"/>
                <a:gd name="T68" fmla="*/ 25 w 34"/>
                <a:gd name="T69" fmla="*/ 9 h 14"/>
                <a:gd name="T70" fmla="*/ 25 w 34"/>
                <a:gd name="T71" fmla="*/ 9 h 14"/>
                <a:gd name="T72" fmla="*/ 26 w 34"/>
                <a:gd name="T73" fmla="*/ 9 h 14"/>
                <a:gd name="T74" fmla="*/ 26 w 34"/>
                <a:gd name="T75" fmla="*/ 9 h 14"/>
                <a:gd name="T76" fmla="*/ 28 w 34"/>
                <a:gd name="T77" fmla="*/ 5 h 14"/>
                <a:gd name="T78" fmla="*/ 28 w 34"/>
                <a:gd name="T79" fmla="*/ 5 h 14"/>
                <a:gd name="T80" fmla="*/ 31 w 34"/>
                <a:gd name="T81" fmla="*/ 0 h 14"/>
                <a:gd name="T82" fmla="*/ 31 w 34"/>
                <a:gd name="T83" fmla="*/ 0 h 14"/>
                <a:gd name="T84" fmla="*/ 34 w 34"/>
                <a:gd name="T85" fmla="*/ 2 h 14"/>
                <a:gd name="T86" fmla="*/ 32 w 34"/>
                <a:gd name="T87" fmla="*/ 7 h 14"/>
                <a:gd name="T88" fmla="*/ 32 w 34"/>
                <a:gd name="T89" fmla="*/ 7 h 14"/>
                <a:gd name="T90" fmla="*/ 26 w 34"/>
                <a:gd name="T91" fmla="*/ 13 h 14"/>
                <a:gd name="T92" fmla="*/ 26 w 34"/>
                <a:gd name="T93" fmla="*/ 13 h 14"/>
                <a:gd name="T94" fmla="*/ 26 w 34"/>
                <a:gd name="T95" fmla="*/ 13 h 14"/>
                <a:gd name="T96" fmla="*/ 26 w 34"/>
                <a:gd name="T97" fmla="*/ 13 h 14"/>
                <a:gd name="T98" fmla="*/ 25 w 34"/>
                <a:gd name="T99" fmla="*/ 13 h 14"/>
                <a:gd name="T100" fmla="*/ 25 w 34"/>
                <a:gd name="T101" fmla="*/ 13 h 14"/>
                <a:gd name="T102" fmla="*/ 25 w 34"/>
                <a:gd name="T103" fmla="*/ 14 h 14"/>
                <a:gd name="T104" fmla="*/ 25 w 34"/>
                <a:gd name="T105" fmla="*/ 14 h 14"/>
                <a:gd name="T106" fmla="*/ 25 w 34"/>
                <a:gd name="T107" fmla="*/ 14 h 14"/>
                <a:gd name="T108" fmla="*/ 25 w 34"/>
                <a:gd name="T10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" h="14">
                  <a:moveTo>
                    <a:pt x="25" y="13"/>
                  </a:moveTo>
                  <a:cubicBezTo>
                    <a:pt x="22" y="13"/>
                    <a:pt x="21" y="10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8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5" y="9"/>
                    <a:pt x="11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6" y="14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0" y="12"/>
                    <a:pt x="0" y="5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6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11" y="8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5" y="4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1" y="4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3" y="7"/>
                    <a:pt x="24" y="9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7" y="8"/>
                    <a:pt x="28" y="7"/>
                    <a:pt x="28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30" y="3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2"/>
                    <a:pt x="33" y="5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0" y="10"/>
                    <a:pt x="29" y="12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6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3"/>
                    <a:pt x="25" y="13"/>
                    <a:pt x="25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79" name="Freeform 274"/>
            <p:cNvSpPr>
              <a:spLocks noEditPoints="1"/>
            </p:cNvSpPr>
            <p:nvPr/>
          </p:nvSpPr>
          <p:spPr bwMode="auto">
            <a:xfrm>
              <a:off x="2247" y="1467"/>
              <a:ext cx="99" cy="50"/>
            </a:xfrm>
            <a:custGeom>
              <a:avLst/>
              <a:gdLst>
                <a:gd name="T0" fmla="*/ 20 w 39"/>
                <a:gd name="T1" fmla="*/ 14 h 20"/>
                <a:gd name="T2" fmla="*/ 7 w 39"/>
                <a:gd name="T3" fmla="*/ 19 h 20"/>
                <a:gd name="T4" fmla="*/ 0 w 39"/>
                <a:gd name="T5" fmla="*/ 8 h 20"/>
                <a:gd name="T6" fmla="*/ 0 w 39"/>
                <a:gd name="T7" fmla="*/ 5 h 20"/>
                <a:gd name="T8" fmla="*/ 8 w 39"/>
                <a:gd name="T9" fmla="*/ 8 h 20"/>
                <a:gd name="T10" fmla="*/ 8 w 39"/>
                <a:gd name="T11" fmla="*/ 8 h 20"/>
                <a:gd name="T12" fmla="*/ 8 w 39"/>
                <a:gd name="T13" fmla="*/ 11 h 20"/>
                <a:gd name="T14" fmla="*/ 9 w 39"/>
                <a:gd name="T15" fmla="*/ 11 h 20"/>
                <a:gd name="T16" fmla="*/ 10 w 39"/>
                <a:gd name="T17" fmla="*/ 11 h 20"/>
                <a:gd name="T18" fmla="*/ 17 w 39"/>
                <a:gd name="T19" fmla="*/ 5 h 20"/>
                <a:gd name="T20" fmla="*/ 21 w 39"/>
                <a:gd name="T21" fmla="*/ 0 h 20"/>
                <a:gd name="T22" fmla="*/ 24 w 39"/>
                <a:gd name="T23" fmla="*/ 6 h 20"/>
                <a:gd name="T24" fmla="*/ 24 w 39"/>
                <a:gd name="T25" fmla="*/ 6 h 20"/>
                <a:gd name="T26" fmla="*/ 26 w 39"/>
                <a:gd name="T27" fmla="*/ 9 h 20"/>
                <a:gd name="T28" fmla="*/ 27 w 39"/>
                <a:gd name="T29" fmla="*/ 11 h 20"/>
                <a:gd name="T30" fmla="*/ 31 w 39"/>
                <a:gd name="T31" fmla="*/ 3 h 20"/>
                <a:gd name="T32" fmla="*/ 31 w 39"/>
                <a:gd name="T33" fmla="*/ 3 h 20"/>
                <a:gd name="T34" fmla="*/ 38 w 39"/>
                <a:gd name="T35" fmla="*/ 6 h 20"/>
                <a:gd name="T36" fmla="*/ 29 w 39"/>
                <a:gd name="T37" fmla="*/ 19 h 20"/>
                <a:gd name="T38" fmla="*/ 28 w 39"/>
                <a:gd name="T39" fmla="*/ 19 h 20"/>
                <a:gd name="T40" fmla="*/ 28 w 39"/>
                <a:gd name="T41" fmla="*/ 19 h 20"/>
                <a:gd name="T42" fmla="*/ 26 w 39"/>
                <a:gd name="T43" fmla="*/ 19 h 20"/>
                <a:gd name="T44" fmla="*/ 27 w 39"/>
                <a:gd name="T45" fmla="*/ 17 h 20"/>
                <a:gd name="T46" fmla="*/ 8 w 39"/>
                <a:gd name="T47" fmla="*/ 16 h 20"/>
                <a:gd name="T48" fmla="*/ 8 w 39"/>
                <a:gd name="T49" fmla="*/ 15 h 20"/>
                <a:gd name="T50" fmla="*/ 26 w 39"/>
                <a:gd name="T51" fmla="*/ 15 h 20"/>
                <a:gd name="T52" fmla="*/ 26 w 39"/>
                <a:gd name="T53" fmla="*/ 15 h 20"/>
                <a:gd name="T54" fmla="*/ 29 w 39"/>
                <a:gd name="T55" fmla="*/ 15 h 20"/>
                <a:gd name="T56" fmla="*/ 30 w 39"/>
                <a:gd name="T57" fmla="*/ 14 h 20"/>
                <a:gd name="T58" fmla="*/ 5 w 39"/>
                <a:gd name="T59" fmla="*/ 12 h 20"/>
                <a:gd name="T60" fmla="*/ 6 w 39"/>
                <a:gd name="T61" fmla="*/ 15 h 20"/>
                <a:gd name="T62" fmla="*/ 13 w 39"/>
                <a:gd name="T63" fmla="*/ 14 h 20"/>
                <a:gd name="T64" fmla="*/ 16 w 39"/>
                <a:gd name="T65" fmla="*/ 11 h 20"/>
                <a:gd name="T66" fmla="*/ 23 w 39"/>
                <a:gd name="T67" fmla="*/ 12 h 20"/>
                <a:gd name="T68" fmla="*/ 23 w 39"/>
                <a:gd name="T69" fmla="*/ 11 h 20"/>
                <a:gd name="T70" fmla="*/ 32 w 39"/>
                <a:gd name="T71" fmla="*/ 10 h 20"/>
                <a:gd name="T72" fmla="*/ 33 w 39"/>
                <a:gd name="T73" fmla="*/ 8 h 20"/>
                <a:gd name="T74" fmla="*/ 22 w 39"/>
                <a:gd name="T75" fmla="*/ 10 h 20"/>
                <a:gd name="T76" fmla="*/ 21 w 39"/>
                <a:gd name="T77" fmla="*/ 9 h 20"/>
                <a:gd name="T78" fmla="*/ 20 w 39"/>
                <a:gd name="T79" fmla="*/ 7 h 20"/>
                <a:gd name="T80" fmla="*/ 20 w 39"/>
                <a:gd name="T81" fmla="*/ 8 h 20"/>
                <a:gd name="T82" fmla="*/ 20 w 39"/>
                <a:gd name="T83" fmla="*/ 8 h 20"/>
                <a:gd name="T84" fmla="*/ 21 w 39"/>
                <a:gd name="T85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9" h="20">
                  <a:moveTo>
                    <a:pt x="26" y="19"/>
                  </a:moveTo>
                  <a:cubicBezTo>
                    <a:pt x="22" y="18"/>
                    <a:pt x="21" y="16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7" y="16"/>
                    <a:pt x="13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0" y="17"/>
                    <a:pt x="0" y="9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9"/>
                    <a:pt x="8" y="10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1" y="10"/>
                    <a:pt x="13" y="9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6" y="7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7"/>
                    <a:pt x="25" y="8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7" y="10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8" y="10"/>
                    <a:pt x="28" y="9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0" y="6"/>
                    <a:pt x="31" y="4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3"/>
                    <a:pt x="31" y="4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7"/>
                    <a:pt x="37" y="9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4" y="14"/>
                    <a:pt x="33" y="18"/>
                    <a:pt x="29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9"/>
                    <a:pt x="28" y="19"/>
                    <a:pt x="28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19"/>
                    <a:pt x="26" y="19"/>
                    <a:pt x="26" y="19"/>
                  </a:cubicBezTo>
                  <a:close/>
                  <a:moveTo>
                    <a:pt x="27" y="17"/>
                  </a:moveTo>
                  <a:cubicBezTo>
                    <a:pt x="25" y="19"/>
                    <a:pt x="25" y="19"/>
                    <a:pt x="25" y="19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lose/>
                  <a:moveTo>
                    <a:pt x="8" y="16"/>
                  </a:moveTo>
                  <a:cubicBezTo>
                    <a:pt x="8" y="16"/>
                    <a:pt x="8" y="16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6"/>
                  </a:cubicBezTo>
                  <a:close/>
                  <a:moveTo>
                    <a:pt x="26" y="15"/>
                  </a:moveTo>
                  <a:cubicBezTo>
                    <a:pt x="26" y="15"/>
                    <a:pt x="25" y="14"/>
                    <a:pt x="24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4"/>
                    <a:pt x="26" y="15"/>
                    <a:pt x="26" y="15"/>
                  </a:cubicBezTo>
                  <a:close/>
                  <a:moveTo>
                    <a:pt x="30" y="14"/>
                  </a:moveTo>
                  <a:cubicBezTo>
                    <a:pt x="29" y="14"/>
                    <a:pt x="29" y="15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5"/>
                    <a:pt x="30" y="14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3"/>
                    <a:pt x="30" y="14"/>
                    <a:pt x="30" y="14"/>
                  </a:cubicBezTo>
                  <a:close/>
                  <a:moveTo>
                    <a:pt x="6" y="15"/>
                  </a:moveTo>
                  <a:cubicBezTo>
                    <a:pt x="5" y="14"/>
                    <a:pt x="5" y="13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4" y="11"/>
                    <a:pt x="4" y="11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2"/>
                    <a:pt x="5" y="14"/>
                    <a:pt x="6" y="15"/>
                  </a:cubicBezTo>
                  <a:close/>
                  <a:moveTo>
                    <a:pt x="16" y="11"/>
                  </a:moveTo>
                  <a:cubicBezTo>
                    <a:pt x="15" y="12"/>
                    <a:pt x="14" y="13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5" y="13"/>
                    <a:pt x="17" y="11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7" y="11"/>
                    <a:pt x="16" y="11"/>
                  </a:cubicBezTo>
                  <a:close/>
                  <a:moveTo>
                    <a:pt x="23" y="11"/>
                  </a:moveTo>
                  <a:cubicBezTo>
                    <a:pt x="23" y="11"/>
                    <a:pt x="23" y="11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1"/>
                    <a:pt x="23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3" y="11"/>
                    <a:pt x="23" y="11"/>
                    <a:pt x="23" y="11"/>
                  </a:cubicBezTo>
                  <a:close/>
                  <a:moveTo>
                    <a:pt x="32" y="10"/>
                  </a:move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3" y="9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9"/>
                    <a:pt x="32" y="9"/>
                    <a:pt x="32" y="10"/>
                  </a:cubicBezTo>
                  <a:close/>
                  <a:moveTo>
                    <a:pt x="22" y="10"/>
                  </a:move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2" y="10"/>
                    <a:pt x="22" y="10"/>
                    <a:pt x="22" y="10"/>
                  </a:cubicBezTo>
                  <a:close/>
                  <a:moveTo>
                    <a:pt x="21" y="8"/>
                  </a:moveTo>
                  <a:cubicBezTo>
                    <a:pt x="20" y="7"/>
                    <a:pt x="20" y="7"/>
                    <a:pt x="20" y="7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8"/>
                    <a:pt x="21" y="8"/>
                    <a:pt x="2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80" name="Freeform 275"/>
            <p:cNvSpPr>
              <a:spLocks noEditPoints="1"/>
            </p:cNvSpPr>
            <p:nvPr/>
          </p:nvSpPr>
          <p:spPr bwMode="auto">
            <a:xfrm>
              <a:off x="2257" y="1489"/>
              <a:ext cx="66" cy="227"/>
            </a:xfrm>
            <a:custGeom>
              <a:avLst/>
              <a:gdLst>
                <a:gd name="T0" fmla="*/ 3 w 66"/>
                <a:gd name="T1" fmla="*/ 174 h 227"/>
                <a:gd name="T2" fmla="*/ 0 w 66"/>
                <a:gd name="T3" fmla="*/ 171 h 227"/>
                <a:gd name="T4" fmla="*/ 0 w 66"/>
                <a:gd name="T5" fmla="*/ 169 h 227"/>
                <a:gd name="T6" fmla="*/ 31 w 66"/>
                <a:gd name="T7" fmla="*/ 0 h 227"/>
                <a:gd name="T8" fmla="*/ 41 w 66"/>
                <a:gd name="T9" fmla="*/ 0 h 227"/>
                <a:gd name="T10" fmla="*/ 66 w 66"/>
                <a:gd name="T11" fmla="*/ 169 h 227"/>
                <a:gd name="T12" fmla="*/ 25 w 66"/>
                <a:gd name="T13" fmla="*/ 227 h 227"/>
                <a:gd name="T14" fmla="*/ 3 w 66"/>
                <a:gd name="T15" fmla="*/ 174 h 227"/>
                <a:gd name="T16" fmla="*/ 3 w 66"/>
                <a:gd name="T17" fmla="*/ 174 h 227"/>
                <a:gd name="T18" fmla="*/ 13 w 66"/>
                <a:gd name="T19" fmla="*/ 169 h 227"/>
                <a:gd name="T20" fmla="*/ 28 w 66"/>
                <a:gd name="T21" fmla="*/ 206 h 227"/>
                <a:gd name="T22" fmla="*/ 56 w 66"/>
                <a:gd name="T23" fmla="*/ 166 h 227"/>
                <a:gd name="T24" fmla="*/ 36 w 66"/>
                <a:gd name="T25" fmla="*/ 33 h 227"/>
                <a:gd name="T26" fmla="*/ 10 w 66"/>
                <a:gd name="T27" fmla="*/ 169 h 227"/>
                <a:gd name="T28" fmla="*/ 13 w 66"/>
                <a:gd name="T29" fmla="*/ 169 h 227"/>
                <a:gd name="T30" fmla="*/ 13 w 66"/>
                <a:gd name="T31" fmla="*/ 169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227">
                  <a:moveTo>
                    <a:pt x="3" y="174"/>
                  </a:moveTo>
                  <a:lnTo>
                    <a:pt x="0" y="171"/>
                  </a:lnTo>
                  <a:lnTo>
                    <a:pt x="0" y="169"/>
                  </a:lnTo>
                  <a:lnTo>
                    <a:pt x="31" y="0"/>
                  </a:lnTo>
                  <a:lnTo>
                    <a:pt x="41" y="0"/>
                  </a:lnTo>
                  <a:lnTo>
                    <a:pt x="66" y="169"/>
                  </a:lnTo>
                  <a:lnTo>
                    <a:pt x="25" y="227"/>
                  </a:lnTo>
                  <a:lnTo>
                    <a:pt x="3" y="174"/>
                  </a:lnTo>
                  <a:lnTo>
                    <a:pt x="3" y="174"/>
                  </a:lnTo>
                  <a:close/>
                  <a:moveTo>
                    <a:pt x="13" y="169"/>
                  </a:moveTo>
                  <a:lnTo>
                    <a:pt x="28" y="206"/>
                  </a:lnTo>
                  <a:lnTo>
                    <a:pt x="56" y="166"/>
                  </a:lnTo>
                  <a:lnTo>
                    <a:pt x="36" y="33"/>
                  </a:lnTo>
                  <a:lnTo>
                    <a:pt x="10" y="169"/>
                  </a:lnTo>
                  <a:lnTo>
                    <a:pt x="13" y="169"/>
                  </a:lnTo>
                  <a:lnTo>
                    <a:pt x="13" y="1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81" name="Freeform 276"/>
            <p:cNvSpPr>
              <a:spLocks noEditPoints="1"/>
            </p:cNvSpPr>
            <p:nvPr/>
          </p:nvSpPr>
          <p:spPr bwMode="auto">
            <a:xfrm>
              <a:off x="2252" y="1484"/>
              <a:ext cx="76" cy="242"/>
            </a:xfrm>
            <a:custGeom>
              <a:avLst/>
              <a:gdLst>
                <a:gd name="T0" fmla="*/ 3 w 76"/>
                <a:gd name="T1" fmla="*/ 181 h 242"/>
                <a:gd name="T2" fmla="*/ 8 w 76"/>
                <a:gd name="T3" fmla="*/ 179 h 242"/>
                <a:gd name="T4" fmla="*/ 13 w 76"/>
                <a:gd name="T5" fmla="*/ 176 h 242"/>
                <a:gd name="T6" fmla="*/ 23 w 76"/>
                <a:gd name="T7" fmla="*/ 199 h 242"/>
                <a:gd name="T8" fmla="*/ 13 w 76"/>
                <a:gd name="T9" fmla="*/ 176 h 242"/>
                <a:gd name="T10" fmla="*/ 18 w 76"/>
                <a:gd name="T11" fmla="*/ 174 h 242"/>
                <a:gd name="T12" fmla="*/ 20 w 76"/>
                <a:gd name="T13" fmla="*/ 174 h 242"/>
                <a:gd name="T14" fmla="*/ 33 w 76"/>
                <a:gd name="T15" fmla="*/ 201 h 242"/>
                <a:gd name="T16" fmla="*/ 56 w 76"/>
                <a:gd name="T17" fmla="*/ 171 h 242"/>
                <a:gd name="T18" fmla="*/ 41 w 76"/>
                <a:gd name="T19" fmla="*/ 68 h 242"/>
                <a:gd name="T20" fmla="*/ 20 w 76"/>
                <a:gd name="T21" fmla="*/ 171 h 242"/>
                <a:gd name="T22" fmla="*/ 20 w 76"/>
                <a:gd name="T23" fmla="*/ 174 h 242"/>
                <a:gd name="T24" fmla="*/ 18 w 76"/>
                <a:gd name="T25" fmla="*/ 174 h 242"/>
                <a:gd name="T26" fmla="*/ 13 w 76"/>
                <a:gd name="T27" fmla="*/ 176 h 242"/>
                <a:gd name="T28" fmla="*/ 13 w 76"/>
                <a:gd name="T29" fmla="*/ 176 h 242"/>
                <a:gd name="T30" fmla="*/ 8 w 76"/>
                <a:gd name="T31" fmla="*/ 179 h 242"/>
                <a:gd name="T32" fmla="*/ 3 w 76"/>
                <a:gd name="T33" fmla="*/ 181 h 242"/>
                <a:gd name="T34" fmla="*/ 0 w 76"/>
                <a:gd name="T35" fmla="*/ 176 h 242"/>
                <a:gd name="T36" fmla="*/ 0 w 76"/>
                <a:gd name="T37" fmla="*/ 174 h 242"/>
                <a:gd name="T38" fmla="*/ 30 w 76"/>
                <a:gd name="T39" fmla="*/ 0 h 242"/>
                <a:gd name="T40" fmla="*/ 51 w 76"/>
                <a:gd name="T41" fmla="*/ 3 h 242"/>
                <a:gd name="T42" fmla="*/ 76 w 76"/>
                <a:gd name="T43" fmla="*/ 176 h 242"/>
                <a:gd name="T44" fmla="*/ 30 w 76"/>
                <a:gd name="T45" fmla="*/ 242 h 242"/>
                <a:gd name="T46" fmla="*/ 3 w 76"/>
                <a:gd name="T47" fmla="*/ 181 h 242"/>
                <a:gd name="T48" fmla="*/ 3 w 76"/>
                <a:gd name="T49" fmla="*/ 181 h 242"/>
                <a:gd name="T50" fmla="*/ 10 w 76"/>
                <a:gd name="T51" fmla="*/ 174 h 242"/>
                <a:gd name="T52" fmla="*/ 10 w 76"/>
                <a:gd name="T53" fmla="*/ 174 h 242"/>
                <a:gd name="T54" fmla="*/ 10 w 76"/>
                <a:gd name="T55" fmla="*/ 174 h 242"/>
                <a:gd name="T56" fmla="*/ 10 w 76"/>
                <a:gd name="T57" fmla="*/ 174 h 242"/>
                <a:gd name="T58" fmla="*/ 10 w 76"/>
                <a:gd name="T59" fmla="*/ 174 h 242"/>
                <a:gd name="T60" fmla="*/ 10 w 76"/>
                <a:gd name="T61" fmla="*/ 174 h 242"/>
                <a:gd name="T62" fmla="*/ 46 w 76"/>
                <a:gd name="T63" fmla="*/ 38 h 242"/>
                <a:gd name="T64" fmla="*/ 66 w 76"/>
                <a:gd name="T65" fmla="*/ 174 h 242"/>
                <a:gd name="T66" fmla="*/ 41 w 76"/>
                <a:gd name="T67" fmla="*/ 10 h 242"/>
                <a:gd name="T68" fmla="*/ 41 w 76"/>
                <a:gd name="T69" fmla="*/ 10 h 242"/>
                <a:gd name="T70" fmla="*/ 18 w 76"/>
                <a:gd name="T71" fmla="*/ 134 h 242"/>
                <a:gd name="T72" fmla="*/ 36 w 76"/>
                <a:gd name="T73" fmla="*/ 38 h 242"/>
                <a:gd name="T74" fmla="*/ 46 w 76"/>
                <a:gd name="T75" fmla="*/ 38 h 242"/>
                <a:gd name="T76" fmla="*/ 46 w 76"/>
                <a:gd name="T77" fmla="*/ 38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6" h="242">
                  <a:moveTo>
                    <a:pt x="3" y="181"/>
                  </a:moveTo>
                  <a:lnTo>
                    <a:pt x="8" y="179"/>
                  </a:lnTo>
                  <a:lnTo>
                    <a:pt x="13" y="176"/>
                  </a:lnTo>
                  <a:lnTo>
                    <a:pt x="23" y="199"/>
                  </a:lnTo>
                  <a:lnTo>
                    <a:pt x="13" y="176"/>
                  </a:lnTo>
                  <a:lnTo>
                    <a:pt x="18" y="174"/>
                  </a:lnTo>
                  <a:lnTo>
                    <a:pt x="20" y="174"/>
                  </a:lnTo>
                  <a:lnTo>
                    <a:pt x="33" y="201"/>
                  </a:lnTo>
                  <a:lnTo>
                    <a:pt x="56" y="171"/>
                  </a:lnTo>
                  <a:lnTo>
                    <a:pt x="41" y="68"/>
                  </a:lnTo>
                  <a:lnTo>
                    <a:pt x="20" y="171"/>
                  </a:lnTo>
                  <a:lnTo>
                    <a:pt x="20" y="174"/>
                  </a:lnTo>
                  <a:lnTo>
                    <a:pt x="18" y="174"/>
                  </a:lnTo>
                  <a:lnTo>
                    <a:pt x="13" y="176"/>
                  </a:lnTo>
                  <a:lnTo>
                    <a:pt x="13" y="176"/>
                  </a:lnTo>
                  <a:lnTo>
                    <a:pt x="8" y="179"/>
                  </a:lnTo>
                  <a:lnTo>
                    <a:pt x="3" y="181"/>
                  </a:lnTo>
                  <a:lnTo>
                    <a:pt x="0" y="176"/>
                  </a:lnTo>
                  <a:lnTo>
                    <a:pt x="0" y="174"/>
                  </a:lnTo>
                  <a:lnTo>
                    <a:pt x="30" y="0"/>
                  </a:lnTo>
                  <a:lnTo>
                    <a:pt x="51" y="3"/>
                  </a:lnTo>
                  <a:lnTo>
                    <a:pt x="76" y="176"/>
                  </a:lnTo>
                  <a:lnTo>
                    <a:pt x="30" y="242"/>
                  </a:lnTo>
                  <a:lnTo>
                    <a:pt x="3" y="181"/>
                  </a:lnTo>
                  <a:lnTo>
                    <a:pt x="3" y="181"/>
                  </a:lnTo>
                  <a:close/>
                  <a:moveTo>
                    <a:pt x="10" y="174"/>
                  </a:moveTo>
                  <a:lnTo>
                    <a:pt x="10" y="174"/>
                  </a:lnTo>
                  <a:lnTo>
                    <a:pt x="10" y="174"/>
                  </a:lnTo>
                  <a:lnTo>
                    <a:pt x="10" y="174"/>
                  </a:lnTo>
                  <a:lnTo>
                    <a:pt x="10" y="174"/>
                  </a:lnTo>
                  <a:lnTo>
                    <a:pt x="10" y="174"/>
                  </a:lnTo>
                  <a:close/>
                  <a:moveTo>
                    <a:pt x="46" y="38"/>
                  </a:moveTo>
                  <a:lnTo>
                    <a:pt x="66" y="174"/>
                  </a:lnTo>
                  <a:lnTo>
                    <a:pt x="41" y="10"/>
                  </a:lnTo>
                  <a:lnTo>
                    <a:pt x="41" y="10"/>
                  </a:lnTo>
                  <a:lnTo>
                    <a:pt x="18" y="134"/>
                  </a:lnTo>
                  <a:lnTo>
                    <a:pt x="36" y="38"/>
                  </a:lnTo>
                  <a:lnTo>
                    <a:pt x="46" y="38"/>
                  </a:lnTo>
                  <a:lnTo>
                    <a:pt x="46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82" name="Freeform 277"/>
            <p:cNvSpPr>
              <a:spLocks noEditPoints="1"/>
            </p:cNvSpPr>
            <p:nvPr/>
          </p:nvSpPr>
          <p:spPr bwMode="auto">
            <a:xfrm>
              <a:off x="2176" y="1467"/>
              <a:ext cx="205" cy="311"/>
            </a:xfrm>
            <a:custGeom>
              <a:avLst/>
              <a:gdLst>
                <a:gd name="T0" fmla="*/ 12 w 81"/>
                <a:gd name="T1" fmla="*/ 101 h 124"/>
                <a:gd name="T2" fmla="*/ 0 w 81"/>
                <a:gd name="T3" fmla="*/ 56 h 124"/>
                <a:gd name="T4" fmla="*/ 0 w 81"/>
                <a:gd name="T5" fmla="*/ 56 h 124"/>
                <a:gd name="T6" fmla="*/ 1 w 81"/>
                <a:gd name="T7" fmla="*/ 46 h 124"/>
                <a:gd name="T8" fmla="*/ 1 w 81"/>
                <a:gd name="T9" fmla="*/ 46 h 124"/>
                <a:gd name="T10" fmla="*/ 51 w 81"/>
                <a:gd name="T11" fmla="*/ 0 h 124"/>
                <a:gd name="T12" fmla="*/ 51 w 81"/>
                <a:gd name="T13" fmla="*/ 0 h 124"/>
                <a:gd name="T14" fmla="*/ 75 w 81"/>
                <a:gd name="T15" fmla="*/ 17 h 124"/>
                <a:gd name="T16" fmla="*/ 75 w 81"/>
                <a:gd name="T17" fmla="*/ 17 h 124"/>
                <a:gd name="T18" fmla="*/ 81 w 81"/>
                <a:gd name="T19" fmla="*/ 58 h 124"/>
                <a:gd name="T20" fmla="*/ 81 w 81"/>
                <a:gd name="T21" fmla="*/ 58 h 124"/>
                <a:gd name="T22" fmla="*/ 41 w 81"/>
                <a:gd name="T23" fmla="*/ 124 h 124"/>
                <a:gd name="T24" fmla="*/ 41 w 81"/>
                <a:gd name="T25" fmla="*/ 124 h 124"/>
                <a:gd name="T26" fmla="*/ 12 w 81"/>
                <a:gd name="T27" fmla="*/ 101 h 124"/>
                <a:gd name="T28" fmla="*/ 5 w 81"/>
                <a:gd name="T29" fmla="*/ 47 h 124"/>
                <a:gd name="T30" fmla="*/ 4 w 81"/>
                <a:gd name="T31" fmla="*/ 56 h 124"/>
                <a:gd name="T32" fmla="*/ 4 w 81"/>
                <a:gd name="T33" fmla="*/ 56 h 124"/>
                <a:gd name="T34" fmla="*/ 16 w 81"/>
                <a:gd name="T35" fmla="*/ 99 h 124"/>
                <a:gd name="T36" fmla="*/ 16 w 81"/>
                <a:gd name="T37" fmla="*/ 99 h 124"/>
                <a:gd name="T38" fmla="*/ 41 w 81"/>
                <a:gd name="T39" fmla="*/ 120 h 124"/>
                <a:gd name="T40" fmla="*/ 41 w 81"/>
                <a:gd name="T41" fmla="*/ 120 h 124"/>
                <a:gd name="T42" fmla="*/ 66 w 81"/>
                <a:gd name="T43" fmla="*/ 101 h 124"/>
                <a:gd name="T44" fmla="*/ 66 w 81"/>
                <a:gd name="T45" fmla="*/ 101 h 124"/>
                <a:gd name="T46" fmla="*/ 77 w 81"/>
                <a:gd name="T47" fmla="*/ 58 h 124"/>
                <a:gd name="T48" fmla="*/ 77 w 81"/>
                <a:gd name="T49" fmla="*/ 58 h 124"/>
                <a:gd name="T50" fmla="*/ 71 w 81"/>
                <a:gd name="T51" fmla="*/ 19 h 124"/>
                <a:gd name="T52" fmla="*/ 71 w 81"/>
                <a:gd name="T53" fmla="*/ 19 h 124"/>
                <a:gd name="T54" fmla="*/ 51 w 81"/>
                <a:gd name="T55" fmla="*/ 4 h 124"/>
                <a:gd name="T56" fmla="*/ 51 w 81"/>
                <a:gd name="T57" fmla="*/ 4 h 124"/>
                <a:gd name="T58" fmla="*/ 5 w 81"/>
                <a:gd name="T59" fmla="*/ 4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1" h="124">
                  <a:moveTo>
                    <a:pt x="12" y="101"/>
                  </a:moveTo>
                  <a:cubicBezTo>
                    <a:pt x="5" y="88"/>
                    <a:pt x="0" y="71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3"/>
                    <a:pt x="0" y="49"/>
                    <a:pt x="1" y="46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6" y="13"/>
                    <a:pt x="29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62" y="0"/>
                    <a:pt x="70" y="7"/>
                    <a:pt x="75" y="17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80" y="28"/>
                    <a:pt x="81" y="42"/>
                    <a:pt x="81" y="58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90"/>
                    <a:pt x="64" y="124"/>
                    <a:pt x="41" y="124"/>
                  </a:cubicBezTo>
                  <a:cubicBezTo>
                    <a:pt x="41" y="124"/>
                    <a:pt x="41" y="124"/>
                    <a:pt x="41" y="124"/>
                  </a:cubicBezTo>
                  <a:cubicBezTo>
                    <a:pt x="30" y="124"/>
                    <a:pt x="20" y="114"/>
                    <a:pt x="12" y="101"/>
                  </a:cubicBezTo>
                  <a:close/>
                  <a:moveTo>
                    <a:pt x="5" y="47"/>
                  </a:moveTo>
                  <a:cubicBezTo>
                    <a:pt x="4" y="50"/>
                    <a:pt x="4" y="53"/>
                    <a:pt x="4" y="56"/>
                  </a:cubicBezTo>
                  <a:cubicBezTo>
                    <a:pt x="4" y="56"/>
                    <a:pt x="4" y="56"/>
                    <a:pt x="4" y="56"/>
                  </a:cubicBezTo>
                  <a:cubicBezTo>
                    <a:pt x="4" y="71"/>
                    <a:pt x="9" y="87"/>
                    <a:pt x="16" y="99"/>
                  </a:cubicBezTo>
                  <a:cubicBezTo>
                    <a:pt x="16" y="99"/>
                    <a:pt x="16" y="99"/>
                    <a:pt x="16" y="99"/>
                  </a:cubicBezTo>
                  <a:cubicBezTo>
                    <a:pt x="23" y="112"/>
                    <a:pt x="32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50" y="120"/>
                    <a:pt x="59" y="113"/>
                    <a:pt x="66" y="101"/>
                  </a:cubicBezTo>
                  <a:cubicBezTo>
                    <a:pt x="66" y="101"/>
                    <a:pt x="66" y="101"/>
                    <a:pt x="66" y="101"/>
                  </a:cubicBezTo>
                  <a:cubicBezTo>
                    <a:pt x="73" y="89"/>
                    <a:pt x="77" y="74"/>
                    <a:pt x="77" y="58"/>
                  </a:cubicBezTo>
                  <a:cubicBezTo>
                    <a:pt x="77" y="58"/>
                    <a:pt x="77" y="58"/>
                    <a:pt x="77" y="58"/>
                  </a:cubicBezTo>
                  <a:cubicBezTo>
                    <a:pt x="77" y="42"/>
                    <a:pt x="76" y="28"/>
                    <a:pt x="71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67" y="9"/>
                    <a:pt x="61" y="4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30" y="4"/>
                    <a:pt x="10" y="15"/>
                    <a:pt x="5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83" name="Freeform 278"/>
            <p:cNvSpPr>
              <a:spLocks noEditPoints="1"/>
            </p:cNvSpPr>
            <p:nvPr/>
          </p:nvSpPr>
          <p:spPr bwMode="auto">
            <a:xfrm>
              <a:off x="2171" y="1462"/>
              <a:ext cx="215" cy="321"/>
            </a:xfrm>
            <a:custGeom>
              <a:avLst/>
              <a:gdLst>
                <a:gd name="T0" fmla="*/ 13 w 85"/>
                <a:gd name="T1" fmla="*/ 104 h 128"/>
                <a:gd name="T2" fmla="*/ 1 w 85"/>
                <a:gd name="T3" fmla="*/ 48 h 128"/>
                <a:gd name="T4" fmla="*/ 53 w 85"/>
                <a:gd name="T5" fmla="*/ 0 h 128"/>
                <a:gd name="T6" fmla="*/ 53 w 85"/>
                <a:gd name="T7" fmla="*/ 0 h 128"/>
                <a:gd name="T8" fmla="*/ 79 w 85"/>
                <a:gd name="T9" fmla="*/ 18 h 128"/>
                <a:gd name="T10" fmla="*/ 43 w 85"/>
                <a:gd name="T11" fmla="*/ 128 h 128"/>
                <a:gd name="T12" fmla="*/ 43 w 85"/>
                <a:gd name="T13" fmla="*/ 124 h 128"/>
                <a:gd name="T14" fmla="*/ 43 w 85"/>
                <a:gd name="T15" fmla="*/ 124 h 128"/>
                <a:gd name="T16" fmla="*/ 43 w 85"/>
                <a:gd name="T17" fmla="*/ 124 h 128"/>
                <a:gd name="T18" fmla="*/ 19 w 85"/>
                <a:gd name="T19" fmla="*/ 106 h 128"/>
                <a:gd name="T20" fmla="*/ 50 w 85"/>
                <a:gd name="T21" fmla="*/ 123 h 128"/>
                <a:gd name="T22" fmla="*/ 51 w 85"/>
                <a:gd name="T23" fmla="*/ 123 h 128"/>
                <a:gd name="T24" fmla="*/ 51 w 85"/>
                <a:gd name="T25" fmla="*/ 123 h 128"/>
                <a:gd name="T26" fmla="*/ 51 w 85"/>
                <a:gd name="T27" fmla="*/ 123 h 128"/>
                <a:gd name="T28" fmla="*/ 70 w 85"/>
                <a:gd name="T29" fmla="*/ 104 h 128"/>
                <a:gd name="T30" fmla="*/ 67 w 85"/>
                <a:gd name="T31" fmla="*/ 102 h 128"/>
                <a:gd name="T32" fmla="*/ 77 w 85"/>
                <a:gd name="T33" fmla="*/ 60 h 128"/>
                <a:gd name="T34" fmla="*/ 77 w 85"/>
                <a:gd name="T35" fmla="*/ 60 h 128"/>
                <a:gd name="T36" fmla="*/ 71 w 85"/>
                <a:gd name="T37" fmla="*/ 22 h 128"/>
                <a:gd name="T38" fmla="*/ 53 w 85"/>
                <a:gd name="T39" fmla="*/ 8 h 128"/>
                <a:gd name="T40" fmla="*/ 8 w 85"/>
                <a:gd name="T41" fmla="*/ 58 h 128"/>
                <a:gd name="T42" fmla="*/ 8 w 85"/>
                <a:gd name="T43" fmla="*/ 58 h 128"/>
                <a:gd name="T44" fmla="*/ 20 w 85"/>
                <a:gd name="T45" fmla="*/ 100 h 128"/>
                <a:gd name="T46" fmla="*/ 43 w 85"/>
                <a:gd name="T47" fmla="*/ 120 h 128"/>
                <a:gd name="T48" fmla="*/ 43 w 85"/>
                <a:gd name="T49" fmla="*/ 120 h 128"/>
                <a:gd name="T50" fmla="*/ 16 w 85"/>
                <a:gd name="T51" fmla="*/ 102 h 128"/>
                <a:gd name="T52" fmla="*/ 78 w 85"/>
                <a:gd name="T53" fmla="*/ 85 h 128"/>
                <a:gd name="T54" fmla="*/ 78 w 85"/>
                <a:gd name="T55" fmla="*/ 85 h 128"/>
                <a:gd name="T56" fmla="*/ 78 w 85"/>
                <a:gd name="T57" fmla="*/ 84 h 128"/>
                <a:gd name="T58" fmla="*/ 81 w 85"/>
                <a:gd name="T59" fmla="*/ 61 h 128"/>
                <a:gd name="T60" fmla="*/ 81 w 85"/>
                <a:gd name="T61" fmla="*/ 60 h 128"/>
                <a:gd name="T62" fmla="*/ 81 w 85"/>
                <a:gd name="T63" fmla="*/ 60 h 128"/>
                <a:gd name="T64" fmla="*/ 4 w 85"/>
                <a:gd name="T65" fmla="*/ 59 h 128"/>
                <a:gd name="T66" fmla="*/ 4 w 85"/>
                <a:gd name="T67" fmla="*/ 59 h 128"/>
                <a:gd name="T68" fmla="*/ 4 w 85"/>
                <a:gd name="T69" fmla="*/ 58 h 128"/>
                <a:gd name="T70" fmla="*/ 4 w 85"/>
                <a:gd name="T71" fmla="*/ 58 h 128"/>
                <a:gd name="T72" fmla="*/ 11 w 85"/>
                <a:gd name="T73" fmla="*/ 29 h 128"/>
                <a:gd name="T74" fmla="*/ 11 w 85"/>
                <a:gd name="T75" fmla="*/ 29 h 128"/>
                <a:gd name="T76" fmla="*/ 11 w 85"/>
                <a:gd name="T77" fmla="*/ 28 h 128"/>
                <a:gd name="T78" fmla="*/ 12 w 85"/>
                <a:gd name="T79" fmla="*/ 27 h 128"/>
                <a:gd name="T80" fmla="*/ 12 w 85"/>
                <a:gd name="T81" fmla="*/ 27 h 128"/>
                <a:gd name="T82" fmla="*/ 12 w 85"/>
                <a:gd name="T83" fmla="*/ 27 h 128"/>
                <a:gd name="T84" fmla="*/ 12 w 85"/>
                <a:gd name="T85" fmla="*/ 26 h 128"/>
                <a:gd name="T86" fmla="*/ 13 w 85"/>
                <a:gd name="T87" fmla="*/ 26 h 128"/>
                <a:gd name="T88" fmla="*/ 13 w 85"/>
                <a:gd name="T89" fmla="*/ 26 h 128"/>
                <a:gd name="T90" fmla="*/ 65 w 85"/>
                <a:gd name="T91" fmla="*/ 8 h 128"/>
                <a:gd name="T92" fmla="*/ 53 w 85"/>
                <a:gd name="T93" fmla="*/ 4 h 128"/>
                <a:gd name="T94" fmla="*/ 53 w 85"/>
                <a:gd name="T95" fmla="*/ 4 h 128"/>
                <a:gd name="T96" fmla="*/ 66 w 85"/>
                <a:gd name="T97" fmla="*/ 8 h 128"/>
                <a:gd name="T98" fmla="*/ 66 w 85"/>
                <a:gd name="T99" fmla="*/ 8 h 128"/>
                <a:gd name="T100" fmla="*/ 65 w 85"/>
                <a:gd name="T101" fmla="*/ 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5" h="128">
                  <a:moveTo>
                    <a:pt x="13" y="104"/>
                  </a:moveTo>
                  <a:cubicBezTo>
                    <a:pt x="14" y="103"/>
                    <a:pt x="14" y="103"/>
                    <a:pt x="14" y="103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5" y="91"/>
                    <a:pt x="0" y="74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5"/>
                    <a:pt x="0" y="51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6" y="14"/>
                    <a:pt x="30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5" y="0"/>
                    <a:pt x="74" y="8"/>
                    <a:pt x="79" y="18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84" y="29"/>
                    <a:pt x="85" y="44"/>
                    <a:pt x="85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5" y="93"/>
                    <a:pt x="68" y="127"/>
                    <a:pt x="43" y="128"/>
                  </a:cubicBezTo>
                  <a:cubicBezTo>
                    <a:pt x="43" y="128"/>
                    <a:pt x="43" y="128"/>
                    <a:pt x="43" y="128"/>
                  </a:cubicBezTo>
                  <a:cubicBezTo>
                    <a:pt x="31" y="128"/>
                    <a:pt x="20" y="118"/>
                    <a:pt x="13" y="104"/>
                  </a:cubicBezTo>
                  <a:close/>
                  <a:moveTo>
                    <a:pt x="43" y="124"/>
                  </a:moveTo>
                  <a:cubicBezTo>
                    <a:pt x="43" y="124"/>
                    <a:pt x="43" y="124"/>
                    <a:pt x="43" y="124"/>
                  </a:cubicBezTo>
                  <a:cubicBezTo>
                    <a:pt x="43" y="124"/>
                    <a:pt x="43" y="124"/>
                    <a:pt x="43" y="124"/>
                  </a:cubicBezTo>
                  <a:cubicBezTo>
                    <a:pt x="43" y="124"/>
                    <a:pt x="43" y="124"/>
                    <a:pt x="43" y="124"/>
                  </a:cubicBezTo>
                  <a:cubicBezTo>
                    <a:pt x="43" y="124"/>
                    <a:pt x="43" y="124"/>
                    <a:pt x="43" y="124"/>
                  </a:cubicBezTo>
                  <a:cubicBezTo>
                    <a:pt x="43" y="124"/>
                    <a:pt x="43" y="124"/>
                    <a:pt x="43" y="124"/>
                  </a:cubicBezTo>
                  <a:cubicBezTo>
                    <a:pt x="43" y="124"/>
                    <a:pt x="43" y="124"/>
                    <a:pt x="43" y="124"/>
                  </a:cubicBezTo>
                  <a:close/>
                  <a:moveTo>
                    <a:pt x="42" y="124"/>
                  </a:moveTo>
                  <a:cubicBezTo>
                    <a:pt x="34" y="124"/>
                    <a:pt x="26" y="117"/>
                    <a:pt x="19" y="106"/>
                  </a:cubicBezTo>
                  <a:cubicBezTo>
                    <a:pt x="19" y="106"/>
                    <a:pt x="19" y="106"/>
                    <a:pt x="19" y="106"/>
                  </a:cubicBezTo>
                  <a:cubicBezTo>
                    <a:pt x="26" y="117"/>
                    <a:pt x="34" y="124"/>
                    <a:pt x="42" y="124"/>
                  </a:cubicBezTo>
                  <a:close/>
                  <a:moveTo>
                    <a:pt x="50" y="123"/>
                  </a:moveTo>
                  <a:cubicBezTo>
                    <a:pt x="50" y="123"/>
                    <a:pt x="50" y="123"/>
                    <a:pt x="50" y="123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0" y="123"/>
                    <a:pt x="50" y="123"/>
                    <a:pt x="50" y="123"/>
                  </a:cubicBezTo>
                  <a:close/>
                  <a:moveTo>
                    <a:pt x="51" y="123"/>
                  </a:moveTo>
                  <a:cubicBezTo>
                    <a:pt x="51" y="123"/>
                    <a:pt x="51" y="123"/>
                    <a:pt x="51" y="123"/>
                  </a:cubicBezTo>
                  <a:cubicBezTo>
                    <a:pt x="51" y="123"/>
                    <a:pt x="51" y="123"/>
                    <a:pt x="51" y="123"/>
                  </a:cubicBezTo>
                  <a:cubicBezTo>
                    <a:pt x="51" y="123"/>
                    <a:pt x="51" y="123"/>
                    <a:pt x="51" y="123"/>
                  </a:cubicBezTo>
                  <a:close/>
                  <a:moveTo>
                    <a:pt x="70" y="104"/>
                  </a:moveTo>
                  <a:cubicBezTo>
                    <a:pt x="65" y="113"/>
                    <a:pt x="58" y="120"/>
                    <a:pt x="51" y="123"/>
                  </a:cubicBezTo>
                  <a:cubicBezTo>
                    <a:pt x="51" y="123"/>
                    <a:pt x="51" y="123"/>
                    <a:pt x="51" y="123"/>
                  </a:cubicBezTo>
                  <a:cubicBezTo>
                    <a:pt x="63" y="118"/>
                    <a:pt x="73" y="103"/>
                    <a:pt x="78" y="85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76" y="92"/>
                    <a:pt x="73" y="98"/>
                    <a:pt x="70" y="104"/>
                  </a:cubicBezTo>
                  <a:close/>
                  <a:moveTo>
                    <a:pt x="43" y="120"/>
                  </a:moveTo>
                  <a:cubicBezTo>
                    <a:pt x="43" y="120"/>
                    <a:pt x="43" y="120"/>
                    <a:pt x="43" y="120"/>
                  </a:cubicBezTo>
                  <a:cubicBezTo>
                    <a:pt x="51" y="120"/>
                    <a:pt x="60" y="113"/>
                    <a:pt x="67" y="102"/>
                  </a:cubicBezTo>
                  <a:cubicBezTo>
                    <a:pt x="67" y="102"/>
                    <a:pt x="67" y="102"/>
                    <a:pt x="67" y="102"/>
                  </a:cubicBezTo>
                  <a:cubicBezTo>
                    <a:pt x="73" y="91"/>
                    <a:pt x="77" y="75"/>
                    <a:pt x="77" y="60"/>
                  </a:cubicBezTo>
                  <a:cubicBezTo>
                    <a:pt x="77" y="60"/>
                    <a:pt x="77" y="60"/>
                    <a:pt x="77" y="60"/>
                  </a:cubicBezTo>
                  <a:cubicBezTo>
                    <a:pt x="77" y="60"/>
                    <a:pt x="77" y="60"/>
                    <a:pt x="77" y="60"/>
                  </a:cubicBezTo>
                  <a:cubicBezTo>
                    <a:pt x="77" y="60"/>
                    <a:pt x="77" y="60"/>
                    <a:pt x="77" y="60"/>
                  </a:cubicBezTo>
                  <a:cubicBezTo>
                    <a:pt x="77" y="60"/>
                    <a:pt x="77" y="60"/>
                    <a:pt x="77" y="60"/>
                  </a:cubicBezTo>
                  <a:cubicBezTo>
                    <a:pt x="77" y="60"/>
                    <a:pt x="77" y="60"/>
                    <a:pt x="77" y="60"/>
                  </a:cubicBezTo>
                  <a:cubicBezTo>
                    <a:pt x="77" y="60"/>
                    <a:pt x="77" y="60"/>
                    <a:pt x="77" y="60"/>
                  </a:cubicBezTo>
                  <a:cubicBezTo>
                    <a:pt x="77" y="44"/>
                    <a:pt x="76" y="31"/>
                    <a:pt x="71" y="22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67" y="13"/>
                    <a:pt x="62" y="8"/>
                    <a:pt x="53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33" y="8"/>
                    <a:pt x="14" y="19"/>
                    <a:pt x="9" y="49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8" y="52"/>
                    <a:pt x="8" y="55"/>
                    <a:pt x="8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72"/>
                    <a:pt x="13" y="88"/>
                    <a:pt x="20" y="100"/>
                  </a:cubicBezTo>
                  <a:cubicBezTo>
                    <a:pt x="20" y="100"/>
                    <a:pt x="20" y="100"/>
                    <a:pt x="20" y="100"/>
                  </a:cubicBezTo>
                  <a:cubicBezTo>
                    <a:pt x="27" y="113"/>
                    <a:pt x="36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lose/>
                  <a:moveTo>
                    <a:pt x="16" y="102"/>
                  </a:move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16" y="102"/>
                    <a:pt x="16" y="102"/>
                  </a:cubicBezTo>
                  <a:close/>
                  <a:moveTo>
                    <a:pt x="78" y="85"/>
                  </a:moveTo>
                  <a:cubicBezTo>
                    <a:pt x="78" y="85"/>
                    <a:pt x="78" y="85"/>
                    <a:pt x="78" y="84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8" y="85"/>
                    <a:pt x="78" y="85"/>
                    <a:pt x="78" y="85"/>
                  </a:cubicBezTo>
                  <a:close/>
                  <a:moveTo>
                    <a:pt x="78" y="84"/>
                  </a:moveTo>
                  <a:cubicBezTo>
                    <a:pt x="78" y="84"/>
                    <a:pt x="78" y="84"/>
                    <a:pt x="78" y="84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8" y="84"/>
                    <a:pt x="78" y="84"/>
                    <a:pt x="78" y="84"/>
                  </a:cubicBezTo>
                  <a:close/>
                  <a:moveTo>
                    <a:pt x="81" y="61"/>
                  </a:moveTo>
                  <a:cubicBezTo>
                    <a:pt x="81" y="61"/>
                    <a:pt x="81" y="61"/>
                    <a:pt x="81" y="61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81" y="61"/>
                    <a:pt x="81" y="61"/>
                    <a:pt x="81" y="61"/>
                  </a:cubicBezTo>
                  <a:close/>
                  <a:moveTo>
                    <a:pt x="81" y="60"/>
                  </a:moveTo>
                  <a:cubicBezTo>
                    <a:pt x="81" y="46"/>
                    <a:pt x="80" y="33"/>
                    <a:pt x="76" y="23"/>
                  </a:cubicBezTo>
                  <a:cubicBezTo>
                    <a:pt x="76" y="23"/>
                    <a:pt x="76" y="23"/>
                    <a:pt x="76" y="23"/>
                  </a:cubicBezTo>
                  <a:cubicBezTo>
                    <a:pt x="80" y="33"/>
                    <a:pt x="81" y="46"/>
                    <a:pt x="81" y="60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1" y="60"/>
                    <a:pt x="81" y="60"/>
                    <a:pt x="81" y="60"/>
                  </a:cubicBezTo>
                  <a:close/>
                  <a:moveTo>
                    <a:pt x="4" y="59"/>
                  </a:moveTo>
                  <a:cubicBezTo>
                    <a:pt x="4" y="59"/>
                    <a:pt x="4" y="59"/>
                    <a:pt x="4" y="59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4" y="59"/>
                    <a:pt x="4" y="59"/>
                    <a:pt x="4" y="59"/>
                  </a:cubicBezTo>
                  <a:close/>
                  <a:moveTo>
                    <a:pt x="4" y="58"/>
                  </a:moveTo>
                  <a:cubicBezTo>
                    <a:pt x="4" y="58"/>
                    <a:pt x="4" y="58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lose/>
                  <a:moveTo>
                    <a:pt x="11" y="29"/>
                  </a:move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lose/>
                  <a:moveTo>
                    <a:pt x="11" y="28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lose/>
                  <a:moveTo>
                    <a:pt x="12" y="28"/>
                  </a:moveTo>
                  <a:cubicBezTo>
                    <a:pt x="12" y="28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8"/>
                    <a:pt x="12" y="28"/>
                  </a:cubicBezTo>
                  <a:close/>
                  <a:moveTo>
                    <a:pt x="12" y="27"/>
                  </a:move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lose/>
                  <a:moveTo>
                    <a:pt x="12" y="27"/>
                  </a:moveTo>
                  <a:cubicBezTo>
                    <a:pt x="12" y="27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7"/>
                    <a:pt x="12" y="27"/>
                  </a:cubicBezTo>
                  <a:close/>
                  <a:moveTo>
                    <a:pt x="12" y="26"/>
                  </a:moveTo>
                  <a:cubicBezTo>
                    <a:pt x="12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2" y="26"/>
                    <a:pt x="12" y="26"/>
                  </a:cubicBezTo>
                  <a:close/>
                  <a:moveTo>
                    <a:pt x="13" y="26"/>
                  </a:moveTo>
                  <a:cubicBezTo>
                    <a:pt x="22" y="10"/>
                    <a:pt x="38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8" y="4"/>
                    <a:pt x="62" y="5"/>
                    <a:pt x="65" y="8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2" y="5"/>
                    <a:pt x="58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38" y="4"/>
                    <a:pt x="22" y="10"/>
                    <a:pt x="13" y="26"/>
                  </a:cubicBezTo>
                  <a:close/>
                  <a:moveTo>
                    <a:pt x="66" y="8"/>
                  </a:moveTo>
                  <a:cubicBezTo>
                    <a:pt x="66" y="8"/>
                    <a:pt x="66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lose/>
                  <a:moveTo>
                    <a:pt x="65" y="8"/>
                  </a:moveTo>
                  <a:cubicBezTo>
                    <a:pt x="65" y="8"/>
                    <a:pt x="65" y="8"/>
                    <a:pt x="65" y="8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5" y="8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84" name="Freeform 279"/>
            <p:cNvSpPr/>
            <p:nvPr/>
          </p:nvSpPr>
          <p:spPr bwMode="auto">
            <a:xfrm>
              <a:off x="1982" y="1349"/>
              <a:ext cx="255" cy="160"/>
            </a:xfrm>
            <a:custGeom>
              <a:avLst/>
              <a:gdLst>
                <a:gd name="T0" fmla="*/ 23 w 101"/>
                <a:gd name="T1" fmla="*/ 61 h 64"/>
                <a:gd name="T2" fmla="*/ 0 w 101"/>
                <a:gd name="T3" fmla="*/ 13 h 64"/>
                <a:gd name="T4" fmla="*/ 0 w 101"/>
                <a:gd name="T5" fmla="*/ 13 h 64"/>
                <a:gd name="T6" fmla="*/ 1 w 101"/>
                <a:gd name="T7" fmla="*/ 9 h 64"/>
                <a:gd name="T8" fmla="*/ 1 w 101"/>
                <a:gd name="T9" fmla="*/ 9 h 64"/>
                <a:gd name="T10" fmla="*/ 5 w 101"/>
                <a:gd name="T11" fmla="*/ 0 h 64"/>
                <a:gd name="T12" fmla="*/ 9 w 101"/>
                <a:gd name="T13" fmla="*/ 2 h 64"/>
                <a:gd name="T14" fmla="*/ 5 w 101"/>
                <a:gd name="T15" fmla="*/ 10 h 64"/>
                <a:gd name="T16" fmla="*/ 4 w 101"/>
                <a:gd name="T17" fmla="*/ 13 h 64"/>
                <a:gd name="T18" fmla="*/ 4 w 101"/>
                <a:gd name="T19" fmla="*/ 13 h 64"/>
                <a:gd name="T20" fmla="*/ 25 w 101"/>
                <a:gd name="T21" fmla="*/ 58 h 64"/>
                <a:gd name="T22" fmla="*/ 25 w 101"/>
                <a:gd name="T23" fmla="*/ 58 h 64"/>
                <a:gd name="T24" fmla="*/ 42 w 101"/>
                <a:gd name="T25" fmla="*/ 60 h 64"/>
                <a:gd name="T26" fmla="*/ 42 w 101"/>
                <a:gd name="T27" fmla="*/ 60 h 64"/>
                <a:gd name="T28" fmla="*/ 100 w 101"/>
                <a:gd name="T29" fmla="*/ 55 h 64"/>
                <a:gd name="T30" fmla="*/ 100 w 101"/>
                <a:gd name="T31" fmla="*/ 55 h 64"/>
                <a:gd name="T32" fmla="*/ 101 w 101"/>
                <a:gd name="T33" fmla="*/ 59 h 64"/>
                <a:gd name="T34" fmla="*/ 42 w 101"/>
                <a:gd name="T35" fmla="*/ 64 h 64"/>
                <a:gd name="T36" fmla="*/ 42 w 101"/>
                <a:gd name="T37" fmla="*/ 64 h 64"/>
                <a:gd name="T38" fmla="*/ 23 w 101"/>
                <a:gd name="T39" fmla="*/ 6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" h="64">
                  <a:moveTo>
                    <a:pt x="23" y="61"/>
                  </a:moveTo>
                  <a:cubicBezTo>
                    <a:pt x="16" y="53"/>
                    <a:pt x="1" y="26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1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1"/>
                    <a:pt x="4" y="12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23"/>
                    <a:pt x="19" y="52"/>
                    <a:pt x="25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6" y="59"/>
                    <a:pt x="33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65" y="60"/>
                    <a:pt x="100" y="55"/>
                    <a:pt x="100" y="55"/>
                  </a:cubicBezTo>
                  <a:cubicBezTo>
                    <a:pt x="100" y="55"/>
                    <a:pt x="100" y="55"/>
                    <a:pt x="100" y="55"/>
                  </a:cubicBezTo>
                  <a:cubicBezTo>
                    <a:pt x="101" y="59"/>
                    <a:pt x="101" y="59"/>
                    <a:pt x="101" y="59"/>
                  </a:cubicBezTo>
                  <a:cubicBezTo>
                    <a:pt x="100" y="59"/>
                    <a:pt x="65" y="64"/>
                    <a:pt x="42" y="64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33" y="64"/>
                    <a:pt x="26" y="63"/>
                    <a:pt x="23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85" name="Freeform 280"/>
            <p:cNvSpPr>
              <a:spLocks noEditPoints="1"/>
            </p:cNvSpPr>
            <p:nvPr/>
          </p:nvSpPr>
          <p:spPr bwMode="auto">
            <a:xfrm>
              <a:off x="1977" y="1341"/>
              <a:ext cx="265" cy="174"/>
            </a:xfrm>
            <a:custGeom>
              <a:avLst/>
              <a:gdLst>
                <a:gd name="T0" fmla="*/ 25 w 105"/>
                <a:gd name="T1" fmla="*/ 64 h 69"/>
                <a:gd name="T2" fmla="*/ 0 w 105"/>
                <a:gd name="T3" fmla="*/ 16 h 69"/>
                <a:gd name="T4" fmla="*/ 1 w 105"/>
                <a:gd name="T5" fmla="*/ 11 h 69"/>
                <a:gd name="T6" fmla="*/ 6 w 105"/>
                <a:gd name="T7" fmla="*/ 0 h 69"/>
                <a:gd name="T8" fmla="*/ 9 w 105"/>
                <a:gd name="T9" fmla="*/ 14 h 69"/>
                <a:gd name="T10" fmla="*/ 8 w 105"/>
                <a:gd name="T11" fmla="*/ 15 h 69"/>
                <a:gd name="T12" fmla="*/ 8 w 105"/>
                <a:gd name="T13" fmla="*/ 16 h 69"/>
                <a:gd name="T14" fmla="*/ 8 w 105"/>
                <a:gd name="T15" fmla="*/ 16 h 69"/>
                <a:gd name="T16" fmla="*/ 29 w 105"/>
                <a:gd name="T17" fmla="*/ 59 h 69"/>
                <a:gd name="T18" fmla="*/ 30 w 105"/>
                <a:gd name="T19" fmla="*/ 60 h 69"/>
                <a:gd name="T20" fmla="*/ 33 w 105"/>
                <a:gd name="T21" fmla="*/ 60 h 69"/>
                <a:gd name="T22" fmla="*/ 43 w 105"/>
                <a:gd name="T23" fmla="*/ 61 h 69"/>
                <a:gd name="T24" fmla="*/ 44 w 105"/>
                <a:gd name="T25" fmla="*/ 61 h 69"/>
                <a:gd name="T26" fmla="*/ 44 w 105"/>
                <a:gd name="T27" fmla="*/ 61 h 69"/>
                <a:gd name="T28" fmla="*/ 102 w 105"/>
                <a:gd name="T29" fmla="*/ 56 h 69"/>
                <a:gd name="T30" fmla="*/ 104 w 105"/>
                <a:gd name="T31" fmla="*/ 56 h 69"/>
                <a:gd name="T32" fmla="*/ 103 w 105"/>
                <a:gd name="T33" fmla="*/ 64 h 69"/>
                <a:gd name="T34" fmla="*/ 102 w 105"/>
                <a:gd name="T35" fmla="*/ 64 h 69"/>
                <a:gd name="T36" fmla="*/ 101 w 105"/>
                <a:gd name="T37" fmla="*/ 64 h 69"/>
                <a:gd name="T38" fmla="*/ 97 w 105"/>
                <a:gd name="T39" fmla="*/ 65 h 69"/>
                <a:gd name="T40" fmla="*/ 82 w 105"/>
                <a:gd name="T41" fmla="*/ 67 h 69"/>
                <a:gd name="T42" fmla="*/ 44 w 105"/>
                <a:gd name="T43" fmla="*/ 69 h 69"/>
                <a:gd name="T44" fmla="*/ 44 w 105"/>
                <a:gd name="T45" fmla="*/ 65 h 69"/>
                <a:gd name="T46" fmla="*/ 78 w 105"/>
                <a:gd name="T47" fmla="*/ 63 h 69"/>
                <a:gd name="T48" fmla="*/ 44 w 105"/>
                <a:gd name="T49" fmla="*/ 65 h 69"/>
                <a:gd name="T50" fmla="*/ 44 w 105"/>
                <a:gd name="T51" fmla="*/ 65 h 69"/>
                <a:gd name="T52" fmla="*/ 44 w 105"/>
                <a:gd name="T53" fmla="*/ 65 h 69"/>
                <a:gd name="T54" fmla="*/ 29 w 105"/>
                <a:gd name="T55" fmla="*/ 63 h 69"/>
                <a:gd name="T56" fmla="*/ 36 w 105"/>
                <a:gd name="T57" fmla="*/ 65 h 69"/>
                <a:gd name="T58" fmla="*/ 26 w 105"/>
                <a:gd name="T59" fmla="*/ 62 h 69"/>
                <a:gd name="T60" fmla="*/ 26 w 105"/>
                <a:gd name="T61" fmla="*/ 62 h 69"/>
                <a:gd name="T62" fmla="*/ 23 w 105"/>
                <a:gd name="T63" fmla="*/ 59 h 69"/>
                <a:gd name="T64" fmla="*/ 26 w 105"/>
                <a:gd name="T65" fmla="*/ 62 h 69"/>
                <a:gd name="T66" fmla="*/ 88 w 105"/>
                <a:gd name="T67" fmla="*/ 62 h 69"/>
                <a:gd name="T68" fmla="*/ 92 w 105"/>
                <a:gd name="T69" fmla="*/ 61 h 69"/>
                <a:gd name="T70" fmla="*/ 98 w 105"/>
                <a:gd name="T71" fmla="*/ 61 h 69"/>
                <a:gd name="T72" fmla="*/ 100 w 105"/>
                <a:gd name="T73" fmla="*/ 61 h 69"/>
                <a:gd name="T74" fmla="*/ 98 w 105"/>
                <a:gd name="T75" fmla="*/ 61 h 69"/>
                <a:gd name="T76" fmla="*/ 23 w 105"/>
                <a:gd name="T77" fmla="*/ 59 h 69"/>
                <a:gd name="T78" fmla="*/ 23 w 105"/>
                <a:gd name="T79" fmla="*/ 5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5" h="69">
                  <a:moveTo>
                    <a:pt x="23" y="65"/>
                  </a:moveTo>
                  <a:cubicBezTo>
                    <a:pt x="25" y="64"/>
                    <a:pt x="25" y="64"/>
                    <a:pt x="25" y="64"/>
                  </a:cubicBezTo>
                  <a:cubicBezTo>
                    <a:pt x="23" y="65"/>
                    <a:pt x="23" y="65"/>
                    <a:pt x="23" y="65"/>
                  </a:cubicBezTo>
                  <a:cubicBezTo>
                    <a:pt x="16" y="57"/>
                    <a:pt x="1" y="30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4"/>
                    <a:pt x="1" y="12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25"/>
                    <a:pt x="23" y="55"/>
                    <a:pt x="29" y="59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29" y="59"/>
                    <a:pt x="29" y="59"/>
                    <a:pt x="30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30" y="60"/>
                    <a:pt x="31" y="60"/>
                    <a:pt x="33" y="60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35" y="61"/>
                    <a:pt x="39" y="61"/>
                    <a:pt x="43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67" y="61"/>
                    <a:pt x="101" y="56"/>
                    <a:pt x="102" y="56"/>
                  </a:cubicBezTo>
                  <a:cubicBezTo>
                    <a:pt x="102" y="56"/>
                    <a:pt x="102" y="56"/>
                    <a:pt x="102" y="56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5" y="64"/>
                    <a:pt x="105" y="64"/>
                    <a:pt x="105" y="64"/>
                  </a:cubicBezTo>
                  <a:cubicBezTo>
                    <a:pt x="103" y="64"/>
                    <a:pt x="103" y="64"/>
                    <a:pt x="103" y="64"/>
                  </a:cubicBezTo>
                  <a:cubicBezTo>
                    <a:pt x="103" y="64"/>
                    <a:pt x="102" y="64"/>
                    <a:pt x="102" y="64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102" y="64"/>
                    <a:pt x="102" y="64"/>
                    <a:pt x="101" y="64"/>
                  </a:cubicBezTo>
                  <a:cubicBezTo>
                    <a:pt x="101" y="64"/>
                    <a:pt x="101" y="64"/>
                    <a:pt x="101" y="64"/>
                  </a:cubicBezTo>
                  <a:cubicBezTo>
                    <a:pt x="100" y="65"/>
                    <a:pt x="99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3" y="65"/>
                    <a:pt x="88" y="66"/>
                    <a:pt x="82" y="67"/>
                  </a:cubicBezTo>
                  <a:cubicBezTo>
                    <a:pt x="82" y="67"/>
                    <a:pt x="82" y="67"/>
                    <a:pt x="82" y="67"/>
                  </a:cubicBezTo>
                  <a:cubicBezTo>
                    <a:pt x="70" y="68"/>
                    <a:pt x="56" y="69"/>
                    <a:pt x="44" y="69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35" y="69"/>
                    <a:pt x="28" y="69"/>
                    <a:pt x="23" y="65"/>
                  </a:cubicBezTo>
                  <a:close/>
                  <a:moveTo>
                    <a:pt x="44" y="65"/>
                  </a:moveTo>
                  <a:cubicBezTo>
                    <a:pt x="54" y="65"/>
                    <a:pt x="67" y="64"/>
                    <a:pt x="78" y="63"/>
                  </a:cubicBezTo>
                  <a:cubicBezTo>
                    <a:pt x="78" y="63"/>
                    <a:pt x="78" y="63"/>
                    <a:pt x="78" y="63"/>
                  </a:cubicBezTo>
                  <a:cubicBezTo>
                    <a:pt x="67" y="64"/>
                    <a:pt x="54" y="65"/>
                    <a:pt x="44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65"/>
                    <a:pt x="44" y="65"/>
                    <a:pt x="44" y="65"/>
                  </a:cubicBezTo>
                  <a:close/>
                  <a:moveTo>
                    <a:pt x="36" y="65"/>
                  </a:moveTo>
                  <a:cubicBezTo>
                    <a:pt x="33" y="64"/>
                    <a:pt x="30" y="64"/>
                    <a:pt x="29" y="63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31" y="64"/>
                    <a:pt x="33" y="64"/>
                    <a:pt x="36" y="65"/>
                  </a:cubicBezTo>
                  <a:close/>
                  <a:moveTo>
                    <a:pt x="26" y="62"/>
                  </a:moveTo>
                  <a:cubicBezTo>
                    <a:pt x="26" y="62"/>
                    <a:pt x="26" y="62"/>
                    <a:pt x="26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5" y="61"/>
                    <a:pt x="24" y="60"/>
                    <a:pt x="23" y="59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4" y="60"/>
                    <a:pt x="25" y="61"/>
                    <a:pt x="26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6" y="62"/>
                    <a:pt x="26" y="62"/>
                    <a:pt x="26" y="62"/>
                  </a:cubicBezTo>
                  <a:close/>
                  <a:moveTo>
                    <a:pt x="88" y="62"/>
                  </a:moveTo>
                  <a:cubicBezTo>
                    <a:pt x="90" y="62"/>
                    <a:pt x="91" y="62"/>
                    <a:pt x="92" y="61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91" y="62"/>
                    <a:pt x="90" y="62"/>
                    <a:pt x="88" y="62"/>
                  </a:cubicBezTo>
                  <a:close/>
                  <a:moveTo>
                    <a:pt x="98" y="61"/>
                  </a:moveTo>
                  <a:cubicBezTo>
                    <a:pt x="99" y="61"/>
                    <a:pt x="100" y="61"/>
                    <a:pt x="100" y="61"/>
                  </a:cubicBezTo>
                  <a:cubicBezTo>
                    <a:pt x="100" y="61"/>
                    <a:pt x="100" y="61"/>
                    <a:pt x="100" y="61"/>
                  </a:cubicBezTo>
                  <a:cubicBezTo>
                    <a:pt x="100" y="61"/>
                    <a:pt x="100" y="61"/>
                    <a:pt x="100" y="61"/>
                  </a:cubicBezTo>
                  <a:cubicBezTo>
                    <a:pt x="100" y="61"/>
                    <a:pt x="99" y="61"/>
                    <a:pt x="98" y="61"/>
                  </a:cubicBezTo>
                  <a:close/>
                  <a:moveTo>
                    <a:pt x="23" y="59"/>
                  </a:moveTo>
                  <a:cubicBezTo>
                    <a:pt x="23" y="59"/>
                    <a:pt x="23" y="59"/>
                    <a:pt x="23" y="59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59"/>
                    <a:pt x="23" y="59"/>
                    <a:pt x="23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86" name="Freeform 281"/>
            <p:cNvSpPr/>
            <p:nvPr/>
          </p:nvSpPr>
          <p:spPr bwMode="auto">
            <a:xfrm>
              <a:off x="1989" y="1316"/>
              <a:ext cx="38" cy="45"/>
            </a:xfrm>
            <a:custGeom>
              <a:avLst/>
              <a:gdLst>
                <a:gd name="T0" fmla="*/ 5 w 15"/>
                <a:gd name="T1" fmla="*/ 18 h 18"/>
                <a:gd name="T2" fmla="*/ 0 w 15"/>
                <a:gd name="T3" fmla="*/ 12 h 18"/>
                <a:gd name="T4" fmla="*/ 0 w 15"/>
                <a:gd name="T5" fmla="*/ 12 h 18"/>
                <a:gd name="T6" fmla="*/ 2 w 15"/>
                <a:gd name="T7" fmla="*/ 7 h 18"/>
                <a:gd name="T8" fmla="*/ 2 w 15"/>
                <a:gd name="T9" fmla="*/ 7 h 18"/>
                <a:gd name="T10" fmla="*/ 7 w 15"/>
                <a:gd name="T11" fmla="*/ 0 h 18"/>
                <a:gd name="T12" fmla="*/ 7 w 15"/>
                <a:gd name="T13" fmla="*/ 0 h 18"/>
                <a:gd name="T14" fmla="*/ 10 w 15"/>
                <a:gd name="T15" fmla="*/ 3 h 18"/>
                <a:gd name="T16" fmla="*/ 9 w 15"/>
                <a:gd name="T17" fmla="*/ 4 h 18"/>
                <a:gd name="T18" fmla="*/ 9 w 15"/>
                <a:gd name="T19" fmla="*/ 4 h 18"/>
                <a:gd name="T20" fmla="*/ 5 w 15"/>
                <a:gd name="T21" fmla="*/ 10 h 18"/>
                <a:gd name="T22" fmla="*/ 5 w 15"/>
                <a:gd name="T23" fmla="*/ 10 h 18"/>
                <a:gd name="T24" fmla="*/ 4 w 15"/>
                <a:gd name="T25" fmla="*/ 12 h 18"/>
                <a:gd name="T26" fmla="*/ 4 w 15"/>
                <a:gd name="T27" fmla="*/ 12 h 18"/>
                <a:gd name="T28" fmla="*/ 5 w 15"/>
                <a:gd name="T29" fmla="*/ 14 h 18"/>
                <a:gd name="T30" fmla="*/ 5 w 15"/>
                <a:gd name="T31" fmla="*/ 14 h 18"/>
                <a:gd name="T32" fmla="*/ 6 w 15"/>
                <a:gd name="T33" fmla="*/ 14 h 18"/>
                <a:gd name="T34" fmla="*/ 6 w 15"/>
                <a:gd name="T35" fmla="*/ 14 h 18"/>
                <a:gd name="T36" fmla="*/ 14 w 15"/>
                <a:gd name="T37" fmla="*/ 12 h 18"/>
                <a:gd name="T38" fmla="*/ 14 w 15"/>
                <a:gd name="T39" fmla="*/ 12 h 18"/>
                <a:gd name="T40" fmla="*/ 15 w 15"/>
                <a:gd name="T41" fmla="*/ 16 h 18"/>
                <a:gd name="T42" fmla="*/ 5 w 15"/>
                <a:gd name="T43" fmla="*/ 18 h 18"/>
                <a:gd name="T44" fmla="*/ 5 w 15"/>
                <a:gd name="T4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8">
                  <a:moveTo>
                    <a:pt x="5" y="18"/>
                  </a:moveTo>
                  <a:cubicBezTo>
                    <a:pt x="4" y="18"/>
                    <a:pt x="0" y="16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0"/>
                    <a:pt x="1" y="9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5" y="2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5"/>
                    <a:pt x="7" y="7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3"/>
                    <a:pt x="5" y="13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87" name="Freeform 282"/>
            <p:cNvSpPr>
              <a:spLocks noEditPoints="1"/>
            </p:cNvSpPr>
            <p:nvPr/>
          </p:nvSpPr>
          <p:spPr bwMode="auto">
            <a:xfrm>
              <a:off x="1984" y="1308"/>
              <a:ext cx="48" cy="58"/>
            </a:xfrm>
            <a:custGeom>
              <a:avLst/>
              <a:gdLst>
                <a:gd name="T0" fmla="*/ 6 w 19"/>
                <a:gd name="T1" fmla="*/ 23 h 23"/>
                <a:gd name="T2" fmla="*/ 6 w 19"/>
                <a:gd name="T3" fmla="*/ 23 h 23"/>
                <a:gd name="T4" fmla="*/ 7 w 19"/>
                <a:gd name="T5" fmla="*/ 21 h 23"/>
                <a:gd name="T6" fmla="*/ 7 w 19"/>
                <a:gd name="T7" fmla="*/ 21 h 23"/>
                <a:gd name="T8" fmla="*/ 7 w 19"/>
                <a:gd name="T9" fmla="*/ 21 h 23"/>
                <a:gd name="T10" fmla="*/ 6 w 19"/>
                <a:gd name="T11" fmla="*/ 23 h 23"/>
                <a:gd name="T12" fmla="*/ 5 w 19"/>
                <a:gd name="T13" fmla="*/ 23 h 23"/>
                <a:gd name="T14" fmla="*/ 5 w 19"/>
                <a:gd name="T15" fmla="*/ 23 h 23"/>
                <a:gd name="T16" fmla="*/ 5 w 19"/>
                <a:gd name="T17" fmla="*/ 22 h 23"/>
                <a:gd name="T18" fmla="*/ 5 w 19"/>
                <a:gd name="T19" fmla="*/ 22 h 23"/>
                <a:gd name="T20" fmla="*/ 3 w 19"/>
                <a:gd name="T21" fmla="*/ 21 h 23"/>
                <a:gd name="T22" fmla="*/ 3 w 19"/>
                <a:gd name="T23" fmla="*/ 21 h 23"/>
                <a:gd name="T24" fmla="*/ 0 w 19"/>
                <a:gd name="T25" fmla="*/ 15 h 23"/>
                <a:gd name="T26" fmla="*/ 0 w 19"/>
                <a:gd name="T27" fmla="*/ 15 h 23"/>
                <a:gd name="T28" fmla="*/ 2 w 19"/>
                <a:gd name="T29" fmla="*/ 9 h 23"/>
                <a:gd name="T30" fmla="*/ 2 w 19"/>
                <a:gd name="T31" fmla="*/ 9 h 23"/>
                <a:gd name="T32" fmla="*/ 8 w 19"/>
                <a:gd name="T33" fmla="*/ 2 h 23"/>
                <a:gd name="T34" fmla="*/ 8 w 19"/>
                <a:gd name="T35" fmla="*/ 2 h 23"/>
                <a:gd name="T36" fmla="*/ 9 w 19"/>
                <a:gd name="T37" fmla="*/ 0 h 23"/>
                <a:gd name="T38" fmla="*/ 14 w 19"/>
                <a:gd name="T39" fmla="*/ 5 h 23"/>
                <a:gd name="T40" fmla="*/ 14 w 19"/>
                <a:gd name="T41" fmla="*/ 6 h 23"/>
                <a:gd name="T42" fmla="*/ 13 w 19"/>
                <a:gd name="T43" fmla="*/ 7 h 23"/>
                <a:gd name="T44" fmla="*/ 13 w 19"/>
                <a:gd name="T45" fmla="*/ 7 h 23"/>
                <a:gd name="T46" fmla="*/ 13 w 19"/>
                <a:gd name="T47" fmla="*/ 7 h 23"/>
                <a:gd name="T48" fmla="*/ 13 w 19"/>
                <a:gd name="T49" fmla="*/ 7 h 23"/>
                <a:gd name="T50" fmla="*/ 13 w 19"/>
                <a:gd name="T51" fmla="*/ 7 h 23"/>
                <a:gd name="T52" fmla="*/ 13 w 19"/>
                <a:gd name="T53" fmla="*/ 7 h 23"/>
                <a:gd name="T54" fmla="*/ 13 w 19"/>
                <a:gd name="T55" fmla="*/ 7 h 23"/>
                <a:gd name="T56" fmla="*/ 13 w 19"/>
                <a:gd name="T57" fmla="*/ 7 h 23"/>
                <a:gd name="T58" fmla="*/ 13 w 19"/>
                <a:gd name="T59" fmla="*/ 7 h 23"/>
                <a:gd name="T60" fmla="*/ 12 w 19"/>
                <a:gd name="T61" fmla="*/ 8 h 23"/>
                <a:gd name="T62" fmla="*/ 12 w 19"/>
                <a:gd name="T63" fmla="*/ 8 h 23"/>
                <a:gd name="T64" fmla="*/ 9 w 19"/>
                <a:gd name="T65" fmla="*/ 14 h 23"/>
                <a:gd name="T66" fmla="*/ 9 w 19"/>
                <a:gd name="T67" fmla="*/ 14 h 23"/>
                <a:gd name="T68" fmla="*/ 8 w 19"/>
                <a:gd name="T69" fmla="*/ 15 h 23"/>
                <a:gd name="T70" fmla="*/ 8 w 19"/>
                <a:gd name="T71" fmla="*/ 15 h 23"/>
                <a:gd name="T72" fmla="*/ 16 w 19"/>
                <a:gd name="T73" fmla="*/ 13 h 23"/>
                <a:gd name="T74" fmla="*/ 16 w 19"/>
                <a:gd name="T75" fmla="*/ 13 h 23"/>
                <a:gd name="T76" fmla="*/ 17 w 19"/>
                <a:gd name="T77" fmla="*/ 13 h 23"/>
                <a:gd name="T78" fmla="*/ 19 w 19"/>
                <a:gd name="T79" fmla="*/ 20 h 23"/>
                <a:gd name="T80" fmla="*/ 7 w 19"/>
                <a:gd name="T81" fmla="*/ 23 h 23"/>
                <a:gd name="T82" fmla="*/ 6 w 19"/>
                <a:gd name="T83" fmla="*/ 23 h 23"/>
                <a:gd name="T84" fmla="*/ 7 w 19"/>
                <a:gd name="T85" fmla="*/ 19 h 23"/>
                <a:gd name="T86" fmla="*/ 14 w 19"/>
                <a:gd name="T87" fmla="*/ 17 h 23"/>
                <a:gd name="T88" fmla="*/ 14 w 19"/>
                <a:gd name="T89" fmla="*/ 17 h 23"/>
                <a:gd name="T90" fmla="*/ 7 w 19"/>
                <a:gd name="T91" fmla="*/ 19 h 23"/>
                <a:gd name="T92" fmla="*/ 7 w 19"/>
                <a:gd name="T93" fmla="*/ 19 h 23"/>
                <a:gd name="T94" fmla="*/ 6 w 19"/>
                <a:gd name="T95" fmla="*/ 19 h 23"/>
                <a:gd name="T96" fmla="*/ 6 w 19"/>
                <a:gd name="T97" fmla="*/ 18 h 23"/>
                <a:gd name="T98" fmla="*/ 6 w 19"/>
                <a:gd name="T99" fmla="*/ 18 h 23"/>
                <a:gd name="T100" fmla="*/ 5 w 19"/>
                <a:gd name="T101" fmla="*/ 17 h 23"/>
                <a:gd name="T102" fmla="*/ 5 w 19"/>
                <a:gd name="T103" fmla="*/ 17 h 23"/>
                <a:gd name="T104" fmla="*/ 6 w 19"/>
                <a:gd name="T105" fmla="*/ 19 h 23"/>
                <a:gd name="T106" fmla="*/ 4 w 19"/>
                <a:gd name="T107" fmla="*/ 15 h 23"/>
                <a:gd name="T108" fmla="*/ 5 w 19"/>
                <a:gd name="T109" fmla="*/ 13 h 23"/>
                <a:gd name="T110" fmla="*/ 5 w 19"/>
                <a:gd name="T111" fmla="*/ 13 h 23"/>
                <a:gd name="T112" fmla="*/ 4 w 19"/>
                <a:gd name="T113" fmla="*/ 15 h 23"/>
                <a:gd name="T114" fmla="*/ 7 w 19"/>
                <a:gd name="T115" fmla="*/ 10 h 23"/>
                <a:gd name="T116" fmla="*/ 8 w 19"/>
                <a:gd name="T117" fmla="*/ 8 h 23"/>
                <a:gd name="T118" fmla="*/ 8 w 19"/>
                <a:gd name="T119" fmla="*/ 8 h 23"/>
                <a:gd name="T120" fmla="*/ 7 w 19"/>
                <a:gd name="T121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" h="23">
                  <a:moveTo>
                    <a:pt x="6" y="23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2"/>
                    <a:pt x="4" y="22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2" y="20"/>
                    <a:pt x="0" y="18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3"/>
                    <a:pt x="1" y="11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5" y="4"/>
                    <a:pt x="7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9"/>
                    <a:pt x="10" y="11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6" y="23"/>
                    <a:pt x="6" y="23"/>
                    <a:pt x="6" y="23"/>
                  </a:cubicBezTo>
                  <a:close/>
                  <a:moveTo>
                    <a:pt x="7" y="19"/>
                  </a:move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lose/>
                  <a:moveTo>
                    <a:pt x="6" y="19"/>
                  </a:move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5" y="18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8"/>
                    <a:pt x="6" y="18"/>
                    <a:pt x="6" y="19"/>
                  </a:cubicBezTo>
                  <a:close/>
                  <a:moveTo>
                    <a:pt x="4" y="15"/>
                  </a:moveTo>
                  <a:cubicBezTo>
                    <a:pt x="4" y="14"/>
                    <a:pt x="4" y="14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4"/>
                    <a:pt x="4" y="14"/>
                    <a:pt x="4" y="15"/>
                  </a:cubicBezTo>
                  <a:close/>
                  <a:moveTo>
                    <a:pt x="7" y="10"/>
                  </a:moveTo>
                  <a:cubicBezTo>
                    <a:pt x="7" y="9"/>
                    <a:pt x="7" y="9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9"/>
                    <a:pt x="7" y="9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88" name="Freeform 283"/>
            <p:cNvSpPr/>
            <p:nvPr/>
          </p:nvSpPr>
          <p:spPr bwMode="auto">
            <a:xfrm>
              <a:off x="1979" y="1326"/>
              <a:ext cx="41" cy="38"/>
            </a:xfrm>
            <a:custGeom>
              <a:avLst/>
              <a:gdLst>
                <a:gd name="T0" fmla="*/ 0 w 41"/>
                <a:gd name="T1" fmla="*/ 20 h 38"/>
                <a:gd name="T2" fmla="*/ 8 w 41"/>
                <a:gd name="T3" fmla="*/ 13 h 38"/>
                <a:gd name="T4" fmla="*/ 18 w 41"/>
                <a:gd name="T5" fmla="*/ 23 h 38"/>
                <a:gd name="T6" fmla="*/ 33 w 41"/>
                <a:gd name="T7" fmla="*/ 0 h 38"/>
                <a:gd name="T8" fmla="*/ 33 w 41"/>
                <a:gd name="T9" fmla="*/ 0 h 38"/>
                <a:gd name="T10" fmla="*/ 41 w 41"/>
                <a:gd name="T11" fmla="*/ 8 h 38"/>
                <a:gd name="T12" fmla="*/ 18 w 41"/>
                <a:gd name="T13" fmla="*/ 38 h 38"/>
                <a:gd name="T14" fmla="*/ 0 w 41"/>
                <a:gd name="T15" fmla="*/ 20 h 38"/>
                <a:gd name="T16" fmla="*/ 0 w 41"/>
                <a:gd name="T17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38">
                  <a:moveTo>
                    <a:pt x="0" y="20"/>
                  </a:moveTo>
                  <a:lnTo>
                    <a:pt x="8" y="13"/>
                  </a:lnTo>
                  <a:lnTo>
                    <a:pt x="18" y="23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41" y="8"/>
                  </a:lnTo>
                  <a:lnTo>
                    <a:pt x="18" y="38"/>
                  </a:lnTo>
                  <a:lnTo>
                    <a:pt x="0" y="20"/>
                  </a:lnTo>
                  <a:lnTo>
                    <a:pt x="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89" name="Freeform 284"/>
            <p:cNvSpPr>
              <a:spLocks noEditPoints="1"/>
            </p:cNvSpPr>
            <p:nvPr/>
          </p:nvSpPr>
          <p:spPr bwMode="auto">
            <a:xfrm>
              <a:off x="1972" y="1321"/>
              <a:ext cx="55" cy="50"/>
            </a:xfrm>
            <a:custGeom>
              <a:avLst/>
              <a:gdLst>
                <a:gd name="T0" fmla="*/ 5 w 55"/>
                <a:gd name="T1" fmla="*/ 28 h 50"/>
                <a:gd name="T2" fmla="*/ 7 w 55"/>
                <a:gd name="T3" fmla="*/ 25 h 50"/>
                <a:gd name="T4" fmla="*/ 12 w 55"/>
                <a:gd name="T5" fmla="*/ 28 h 50"/>
                <a:gd name="T6" fmla="*/ 7 w 55"/>
                <a:gd name="T7" fmla="*/ 25 h 50"/>
                <a:gd name="T8" fmla="*/ 5 w 55"/>
                <a:gd name="T9" fmla="*/ 28 h 50"/>
                <a:gd name="T10" fmla="*/ 0 w 55"/>
                <a:gd name="T11" fmla="*/ 25 h 50"/>
                <a:gd name="T12" fmla="*/ 15 w 55"/>
                <a:gd name="T13" fmla="*/ 10 h 50"/>
                <a:gd name="T14" fmla="*/ 20 w 55"/>
                <a:gd name="T15" fmla="*/ 15 h 50"/>
                <a:gd name="T16" fmla="*/ 25 w 55"/>
                <a:gd name="T17" fmla="*/ 20 h 50"/>
                <a:gd name="T18" fmla="*/ 37 w 55"/>
                <a:gd name="T19" fmla="*/ 0 h 50"/>
                <a:gd name="T20" fmla="*/ 40 w 55"/>
                <a:gd name="T21" fmla="*/ 0 h 50"/>
                <a:gd name="T22" fmla="*/ 43 w 55"/>
                <a:gd name="T23" fmla="*/ 0 h 50"/>
                <a:gd name="T24" fmla="*/ 55 w 55"/>
                <a:gd name="T25" fmla="*/ 10 h 50"/>
                <a:gd name="T26" fmla="*/ 25 w 55"/>
                <a:gd name="T27" fmla="*/ 50 h 50"/>
                <a:gd name="T28" fmla="*/ 5 w 55"/>
                <a:gd name="T29" fmla="*/ 28 h 50"/>
                <a:gd name="T30" fmla="*/ 5 w 55"/>
                <a:gd name="T31" fmla="*/ 28 h 50"/>
                <a:gd name="T32" fmla="*/ 25 w 55"/>
                <a:gd name="T33" fmla="*/ 35 h 50"/>
                <a:gd name="T34" fmla="*/ 43 w 55"/>
                <a:gd name="T35" fmla="*/ 13 h 50"/>
                <a:gd name="T36" fmla="*/ 43 w 55"/>
                <a:gd name="T37" fmla="*/ 13 h 50"/>
                <a:gd name="T38" fmla="*/ 25 w 55"/>
                <a:gd name="T39" fmla="*/ 35 h 50"/>
                <a:gd name="T40" fmla="*/ 25 w 55"/>
                <a:gd name="T41" fmla="*/ 35 h 50"/>
                <a:gd name="T42" fmla="*/ 25 w 55"/>
                <a:gd name="T43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5" h="50">
                  <a:moveTo>
                    <a:pt x="5" y="28"/>
                  </a:moveTo>
                  <a:lnTo>
                    <a:pt x="7" y="25"/>
                  </a:lnTo>
                  <a:lnTo>
                    <a:pt x="12" y="28"/>
                  </a:lnTo>
                  <a:lnTo>
                    <a:pt x="7" y="25"/>
                  </a:lnTo>
                  <a:lnTo>
                    <a:pt x="5" y="28"/>
                  </a:lnTo>
                  <a:lnTo>
                    <a:pt x="0" y="25"/>
                  </a:lnTo>
                  <a:lnTo>
                    <a:pt x="15" y="10"/>
                  </a:lnTo>
                  <a:lnTo>
                    <a:pt x="20" y="15"/>
                  </a:lnTo>
                  <a:lnTo>
                    <a:pt x="25" y="20"/>
                  </a:lnTo>
                  <a:lnTo>
                    <a:pt x="37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55" y="10"/>
                  </a:lnTo>
                  <a:lnTo>
                    <a:pt x="25" y="50"/>
                  </a:lnTo>
                  <a:lnTo>
                    <a:pt x="5" y="28"/>
                  </a:lnTo>
                  <a:lnTo>
                    <a:pt x="5" y="28"/>
                  </a:lnTo>
                  <a:close/>
                  <a:moveTo>
                    <a:pt x="25" y="35"/>
                  </a:moveTo>
                  <a:lnTo>
                    <a:pt x="43" y="13"/>
                  </a:lnTo>
                  <a:lnTo>
                    <a:pt x="43" y="13"/>
                  </a:lnTo>
                  <a:lnTo>
                    <a:pt x="25" y="35"/>
                  </a:lnTo>
                  <a:lnTo>
                    <a:pt x="25" y="35"/>
                  </a:lnTo>
                  <a:lnTo>
                    <a:pt x="2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90" name="Freeform 285"/>
            <p:cNvSpPr>
              <a:spLocks noEditPoints="1"/>
            </p:cNvSpPr>
            <p:nvPr/>
          </p:nvSpPr>
          <p:spPr bwMode="auto">
            <a:xfrm>
              <a:off x="2343" y="1477"/>
              <a:ext cx="240" cy="131"/>
            </a:xfrm>
            <a:custGeom>
              <a:avLst/>
              <a:gdLst>
                <a:gd name="T0" fmla="*/ 69 w 95"/>
                <a:gd name="T1" fmla="*/ 50 h 52"/>
                <a:gd name="T2" fmla="*/ 70 w 95"/>
                <a:gd name="T3" fmla="*/ 46 h 52"/>
                <a:gd name="T4" fmla="*/ 74 w 95"/>
                <a:gd name="T5" fmla="*/ 47 h 52"/>
                <a:gd name="T6" fmla="*/ 74 w 95"/>
                <a:gd name="T7" fmla="*/ 47 h 52"/>
                <a:gd name="T8" fmla="*/ 81 w 95"/>
                <a:gd name="T9" fmla="*/ 48 h 52"/>
                <a:gd name="T10" fmla="*/ 81 w 95"/>
                <a:gd name="T11" fmla="*/ 48 h 52"/>
                <a:gd name="T12" fmla="*/ 89 w 95"/>
                <a:gd name="T13" fmla="*/ 46 h 52"/>
                <a:gd name="T14" fmla="*/ 89 w 95"/>
                <a:gd name="T15" fmla="*/ 46 h 52"/>
                <a:gd name="T16" fmla="*/ 91 w 95"/>
                <a:gd name="T17" fmla="*/ 40 h 52"/>
                <a:gd name="T18" fmla="*/ 91 w 95"/>
                <a:gd name="T19" fmla="*/ 40 h 52"/>
                <a:gd name="T20" fmla="*/ 78 w 95"/>
                <a:gd name="T21" fmla="*/ 7 h 52"/>
                <a:gd name="T22" fmla="*/ 78 w 95"/>
                <a:gd name="T23" fmla="*/ 7 h 52"/>
                <a:gd name="T24" fmla="*/ 42 w 95"/>
                <a:gd name="T25" fmla="*/ 4 h 52"/>
                <a:gd name="T26" fmla="*/ 42 w 95"/>
                <a:gd name="T27" fmla="*/ 4 h 52"/>
                <a:gd name="T28" fmla="*/ 0 w 95"/>
                <a:gd name="T29" fmla="*/ 5 h 52"/>
                <a:gd name="T30" fmla="*/ 0 w 95"/>
                <a:gd name="T31" fmla="*/ 5 h 52"/>
                <a:gd name="T32" fmla="*/ 0 w 95"/>
                <a:gd name="T33" fmla="*/ 1 h 52"/>
                <a:gd name="T34" fmla="*/ 42 w 95"/>
                <a:gd name="T35" fmla="*/ 0 h 52"/>
                <a:gd name="T36" fmla="*/ 42 w 95"/>
                <a:gd name="T37" fmla="*/ 0 h 52"/>
                <a:gd name="T38" fmla="*/ 80 w 95"/>
                <a:gd name="T39" fmla="*/ 4 h 52"/>
                <a:gd name="T40" fmla="*/ 80 w 95"/>
                <a:gd name="T41" fmla="*/ 4 h 52"/>
                <a:gd name="T42" fmla="*/ 95 w 95"/>
                <a:gd name="T43" fmla="*/ 40 h 52"/>
                <a:gd name="T44" fmla="*/ 95 w 95"/>
                <a:gd name="T45" fmla="*/ 40 h 52"/>
                <a:gd name="T46" fmla="*/ 91 w 95"/>
                <a:gd name="T47" fmla="*/ 50 h 52"/>
                <a:gd name="T48" fmla="*/ 91 w 95"/>
                <a:gd name="T49" fmla="*/ 50 h 52"/>
                <a:gd name="T50" fmla="*/ 81 w 95"/>
                <a:gd name="T51" fmla="*/ 52 h 52"/>
                <a:gd name="T52" fmla="*/ 81 w 95"/>
                <a:gd name="T53" fmla="*/ 52 h 52"/>
                <a:gd name="T54" fmla="*/ 69 w 95"/>
                <a:gd name="T55" fmla="*/ 50 h 52"/>
                <a:gd name="T56" fmla="*/ 0 w 95"/>
                <a:gd name="T57" fmla="*/ 5 h 52"/>
                <a:gd name="T58" fmla="*/ 0 w 95"/>
                <a:gd name="T59" fmla="*/ 5 h 52"/>
                <a:gd name="T60" fmla="*/ 0 w 95"/>
                <a:gd name="T61" fmla="*/ 5 h 52"/>
                <a:gd name="T62" fmla="*/ 0 w 95"/>
                <a:gd name="T63" fmla="*/ 5 h 52"/>
                <a:gd name="T64" fmla="*/ 0 w 95"/>
                <a:gd name="T65" fmla="*/ 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5" h="52">
                  <a:moveTo>
                    <a:pt x="69" y="50"/>
                  </a:moveTo>
                  <a:cubicBezTo>
                    <a:pt x="70" y="46"/>
                    <a:pt x="70" y="46"/>
                    <a:pt x="70" y="46"/>
                  </a:cubicBezTo>
                  <a:cubicBezTo>
                    <a:pt x="70" y="46"/>
                    <a:pt x="72" y="47"/>
                    <a:pt x="74" y="47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6" y="47"/>
                    <a:pt x="78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4" y="48"/>
                    <a:pt x="87" y="47"/>
                    <a:pt x="89" y="46"/>
                  </a:cubicBezTo>
                  <a:cubicBezTo>
                    <a:pt x="89" y="46"/>
                    <a:pt x="89" y="46"/>
                    <a:pt x="89" y="46"/>
                  </a:cubicBezTo>
                  <a:cubicBezTo>
                    <a:pt x="90" y="46"/>
                    <a:pt x="91" y="44"/>
                    <a:pt x="91" y="40"/>
                  </a:cubicBezTo>
                  <a:cubicBezTo>
                    <a:pt x="91" y="40"/>
                    <a:pt x="91" y="40"/>
                    <a:pt x="91" y="40"/>
                  </a:cubicBezTo>
                  <a:cubicBezTo>
                    <a:pt x="91" y="29"/>
                    <a:pt x="84" y="11"/>
                    <a:pt x="78" y="7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5" y="5"/>
                    <a:pt x="58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22" y="4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21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59" y="0"/>
                    <a:pt x="74" y="1"/>
                    <a:pt x="80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9" y="10"/>
                    <a:pt x="95" y="28"/>
                    <a:pt x="95" y="40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95" y="44"/>
                    <a:pt x="94" y="48"/>
                    <a:pt x="91" y="50"/>
                  </a:cubicBezTo>
                  <a:cubicBezTo>
                    <a:pt x="91" y="50"/>
                    <a:pt x="91" y="50"/>
                    <a:pt x="91" y="50"/>
                  </a:cubicBezTo>
                  <a:cubicBezTo>
                    <a:pt x="88" y="51"/>
                    <a:pt x="84" y="52"/>
                    <a:pt x="81" y="52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75" y="52"/>
                    <a:pt x="69" y="50"/>
                    <a:pt x="69" y="50"/>
                  </a:cubicBezTo>
                  <a:close/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91" name="Freeform 286"/>
            <p:cNvSpPr>
              <a:spLocks noEditPoints="1"/>
            </p:cNvSpPr>
            <p:nvPr/>
          </p:nvSpPr>
          <p:spPr bwMode="auto">
            <a:xfrm>
              <a:off x="2336" y="1472"/>
              <a:ext cx="252" cy="141"/>
            </a:xfrm>
            <a:custGeom>
              <a:avLst/>
              <a:gdLst>
                <a:gd name="T0" fmla="*/ 70 w 100"/>
                <a:gd name="T1" fmla="*/ 52 h 56"/>
                <a:gd name="T2" fmla="*/ 72 w 100"/>
                <a:gd name="T3" fmla="*/ 47 h 56"/>
                <a:gd name="T4" fmla="*/ 74 w 100"/>
                <a:gd name="T5" fmla="*/ 46 h 56"/>
                <a:gd name="T6" fmla="*/ 74 w 100"/>
                <a:gd name="T7" fmla="*/ 46 h 56"/>
                <a:gd name="T8" fmla="*/ 77 w 100"/>
                <a:gd name="T9" fmla="*/ 47 h 56"/>
                <a:gd name="T10" fmla="*/ 84 w 100"/>
                <a:gd name="T11" fmla="*/ 48 h 56"/>
                <a:gd name="T12" fmla="*/ 91 w 100"/>
                <a:gd name="T13" fmla="*/ 47 h 56"/>
                <a:gd name="T14" fmla="*/ 92 w 100"/>
                <a:gd name="T15" fmla="*/ 42 h 56"/>
                <a:gd name="T16" fmla="*/ 92 w 100"/>
                <a:gd name="T17" fmla="*/ 42 h 56"/>
                <a:gd name="T18" fmla="*/ 80 w 100"/>
                <a:gd name="T19" fmla="*/ 11 h 56"/>
                <a:gd name="T20" fmla="*/ 68 w 100"/>
                <a:gd name="T21" fmla="*/ 9 h 56"/>
                <a:gd name="T22" fmla="*/ 45 w 100"/>
                <a:gd name="T23" fmla="*/ 8 h 56"/>
                <a:gd name="T24" fmla="*/ 3 w 100"/>
                <a:gd name="T25" fmla="*/ 9 h 56"/>
                <a:gd name="T26" fmla="*/ 3 w 100"/>
                <a:gd name="T27" fmla="*/ 1 h 56"/>
                <a:gd name="T28" fmla="*/ 3 w 100"/>
                <a:gd name="T29" fmla="*/ 1 h 56"/>
                <a:gd name="T30" fmla="*/ 6 w 100"/>
                <a:gd name="T31" fmla="*/ 1 h 56"/>
                <a:gd name="T32" fmla="*/ 45 w 100"/>
                <a:gd name="T33" fmla="*/ 0 h 56"/>
                <a:gd name="T34" fmla="*/ 84 w 100"/>
                <a:gd name="T35" fmla="*/ 4 h 56"/>
                <a:gd name="T36" fmla="*/ 94 w 100"/>
                <a:gd name="T37" fmla="*/ 54 h 56"/>
                <a:gd name="T38" fmla="*/ 84 w 100"/>
                <a:gd name="T39" fmla="*/ 56 h 56"/>
                <a:gd name="T40" fmla="*/ 72 w 100"/>
                <a:gd name="T41" fmla="*/ 52 h 56"/>
                <a:gd name="T42" fmla="*/ 72 w 100"/>
                <a:gd name="T43" fmla="*/ 54 h 56"/>
                <a:gd name="T44" fmla="*/ 84 w 100"/>
                <a:gd name="T45" fmla="*/ 52 h 56"/>
                <a:gd name="T46" fmla="*/ 84 w 100"/>
                <a:gd name="T47" fmla="*/ 52 h 56"/>
                <a:gd name="T48" fmla="*/ 93 w 100"/>
                <a:gd name="T49" fmla="*/ 50 h 56"/>
                <a:gd name="T50" fmla="*/ 93 w 100"/>
                <a:gd name="T51" fmla="*/ 50 h 56"/>
                <a:gd name="T52" fmla="*/ 76 w 100"/>
                <a:gd name="T53" fmla="*/ 51 h 56"/>
                <a:gd name="T54" fmla="*/ 75 w 100"/>
                <a:gd name="T55" fmla="*/ 51 h 56"/>
                <a:gd name="T56" fmla="*/ 73 w 100"/>
                <a:gd name="T57" fmla="*/ 50 h 56"/>
                <a:gd name="T58" fmla="*/ 73 w 100"/>
                <a:gd name="T59" fmla="*/ 50 h 56"/>
                <a:gd name="T60" fmla="*/ 73 w 100"/>
                <a:gd name="T61" fmla="*/ 50 h 56"/>
                <a:gd name="T62" fmla="*/ 73 w 100"/>
                <a:gd name="T63" fmla="*/ 50 h 56"/>
                <a:gd name="T64" fmla="*/ 93 w 100"/>
                <a:gd name="T65" fmla="*/ 50 h 56"/>
                <a:gd name="T66" fmla="*/ 93 w 100"/>
                <a:gd name="T67" fmla="*/ 50 h 56"/>
                <a:gd name="T68" fmla="*/ 71 w 100"/>
                <a:gd name="T69" fmla="*/ 49 h 56"/>
                <a:gd name="T70" fmla="*/ 95 w 100"/>
                <a:gd name="T71" fmla="*/ 47 h 56"/>
                <a:gd name="T72" fmla="*/ 96 w 100"/>
                <a:gd name="T73" fmla="*/ 45 h 56"/>
                <a:gd name="T74" fmla="*/ 96 w 100"/>
                <a:gd name="T75" fmla="*/ 40 h 56"/>
                <a:gd name="T76" fmla="*/ 82 w 100"/>
                <a:gd name="T77" fmla="*/ 8 h 56"/>
                <a:gd name="T78" fmla="*/ 3 w 100"/>
                <a:gd name="T79" fmla="*/ 9 h 56"/>
                <a:gd name="T80" fmla="*/ 69 w 100"/>
                <a:gd name="T81" fmla="*/ 5 h 56"/>
                <a:gd name="T82" fmla="*/ 63 w 100"/>
                <a:gd name="T83" fmla="*/ 5 h 56"/>
                <a:gd name="T84" fmla="*/ 5 w 100"/>
                <a:gd name="T85" fmla="*/ 5 h 56"/>
                <a:gd name="T86" fmla="*/ 5 w 100"/>
                <a:gd name="T87" fmla="*/ 5 h 56"/>
                <a:gd name="T88" fmla="*/ 8 w 100"/>
                <a:gd name="T89" fmla="*/ 5 h 56"/>
                <a:gd name="T90" fmla="*/ 8 w 100"/>
                <a:gd name="T91" fmla="*/ 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0" h="56">
                  <a:moveTo>
                    <a:pt x="72" y="54"/>
                  </a:moveTo>
                  <a:cubicBezTo>
                    <a:pt x="70" y="54"/>
                    <a:pt x="70" y="54"/>
                    <a:pt x="70" y="54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1" y="48"/>
                    <a:pt x="72" y="47"/>
                    <a:pt x="72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2" y="47"/>
                    <a:pt x="73" y="46"/>
                    <a:pt x="73" y="46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3" y="46"/>
                    <a:pt x="74" y="46"/>
                    <a:pt x="74" y="46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74" y="47"/>
                    <a:pt x="74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5" y="47"/>
                    <a:pt x="76" y="47"/>
                    <a:pt x="77" y="47"/>
                  </a:cubicBezTo>
                  <a:cubicBezTo>
                    <a:pt x="77" y="47"/>
                    <a:pt x="77" y="47"/>
                    <a:pt x="77" y="47"/>
                  </a:cubicBezTo>
                  <a:cubicBezTo>
                    <a:pt x="79" y="47"/>
                    <a:pt x="82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7" y="48"/>
                    <a:pt x="89" y="47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7"/>
                    <a:pt x="91" y="46"/>
                    <a:pt x="91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2" y="45"/>
                    <a:pt x="92" y="44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2" y="42"/>
                    <a:pt x="92" y="41"/>
                  </a:cubicBezTo>
                  <a:cubicBezTo>
                    <a:pt x="92" y="41"/>
                    <a:pt x="92" y="41"/>
                    <a:pt x="92" y="41"/>
                  </a:cubicBezTo>
                  <a:cubicBezTo>
                    <a:pt x="92" y="32"/>
                    <a:pt x="85" y="13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4" y="9"/>
                    <a:pt x="68" y="9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2" y="8"/>
                    <a:pt x="55" y="8"/>
                    <a:pt x="47" y="8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6" y="8"/>
                    <a:pt x="46" y="8"/>
                    <a:pt x="45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25" y="8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5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9" y="1"/>
                    <a:pt x="12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24" y="1"/>
                    <a:pt x="3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62" y="0"/>
                    <a:pt x="77" y="1"/>
                    <a:pt x="84" y="4"/>
                  </a:cubicBezTo>
                  <a:cubicBezTo>
                    <a:pt x="84" y="4"/>
                    <a:pt x="84" y="4"/>
                    <a:pt x="84" y="4"/>
                  </a:cubicBezTo>
                  <a:cubicBezTo>
                    <a:pt x="94" y="11"/>
                    <a:pt x="99" y="29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6"/>
                    <a:pt x="99" y="51"/>
                    <a:pt x="94" y="54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1" y="55"/>
                    <a:pt x="87" y="56"/>
                    <a:pt x="84" y="56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78" y="56"/>
                    <a:pt x="73" y="54"/>
                    <a:pt x="72" y="54"/>
                  </a:cubicBezTo>
                  <a:close/>
                  <a:moveTo>
                    <a:pt x="72" y="54"/>
                  </a:moveTo>
                  <a:cubicBezTo>
                    <a:pt x="72" y="52"/>
                    <a:pt x="72" y="52"/>
                    <a:pt x="72" y="52"/>
                  </a:cubicBezTo>
                  <a:cubicBezTo>
                    <a:pt x="74" y="53"/>
                    <a:pt x="74" y="53"/>
                    <a:pt x="74" y="53"/>
                  </a:cubicBezTo>
                  <a:cubicBezTo>
                    <a:pt x="72" y="52"/>
                    <a:pt x="72" y="52"/>
                    <a:pt x="72" y="52"/>
                  </a:cubicBezTo>
                  <a:cubicBezTo>
                    <a:pt x="72" y="54"/>
                    <a:pt x="72" y="54"/>
                    <a:pt x="72" y="54"/>
                  </a:cubicBezTo>
                  <a:close/>
                  <a:moveTo>
                    <a:pt x="84" y="52"/>
                  </a:moveTo>
                  <a:cubicBezTo>
                    <a:pt x="84" y="52"/>
                    <a:pt x="84" y="52"/>
                    <a:pt x="84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4" y="52"/>
                    <a:pt x="84" y="52"/>
                    <a:pt x="84" y="52"/>
                  </a:cubicBezTo>
                  <a:close/>
                  <a:moveTo>
                    <a:pt x="84" y="52"/>
                  </a:moveTo>
                  <a:cubicBezTo>
                    <a:pt x="84" y="52"/>
                    <a:pt x="84" y="52"/>
                    <a:pt x="84" y="52"/>
                  </a:cubicBezTo>
                  <a:cubicBezTo>
                    <a:pt x="87" y="52"/>
                    <a:pt x="90" y="51"/>
                    <a:pt x="93" y="50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0" y="51"/>
                    <a:pt x="87" y="52"/>
                    <a:pt x="84" y="52"/>
                  </a:cubicBezTo>
                  <a:close/>
                  <a:moveTo>
                    <a:pt x="80" y="52"/>
                  </a:moveTo>
                  <a:cubicBezTo>
                    <a:pt x="79" y="51"/>
                    <a:pt x="77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5" y="51"/>
                    <a:pt x="75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6" y="51"/>
                    <a:pt x="78" y="51"/>
                    <a:pt x="80" y="52"/>
                  </a:cubicBezTo>
                  <a:close/>
                  <a:moveTo>
                    <a:pt x="73" y="50"/>
                  </a:moveTo>
                  <a:cubicBezTo>
                    <a:pt x="73" y="50"/>
                    <a:pt x="73" y="50"/>
                    <a:pt x="73" y="50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3" y="50"/>
                    <a:pt x="73" y="50"/>
                    <a:pt x="73" y="50"/>
                  </a:cubicBezTo>
                  <a:close/>
                  <a:moveTo>
                    <a:pt x="93" y="50"/>
                  </a:moveTo>
                  <a:cubicBezTo>
                    <a:pt x="93" y="50"/>
                    <a:pt x="93" y="50"/>
                    <a:pt x="93" y="50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3" y="50"/>
                    <a:pt x="93" y="50"/>
                    <a:pt x="93" y="50"/>
                  </a:cubicBezTo>
                  <a:close/>
                  <a:moveTo>
                    <a:pt x="72" y="50"/>
                  </a:moveTo>
                  <a:cubicBezTo>
                    <a:pt x="72" y="49"/>
                    <a:pt x="71" y="49"/>
                    <a:pt x="71" y="49"/>
                  </a:cubicBezTo>
                  <a:cubicBezTo>
                    <a:pt x="71" y="49"/>
                    <a:pt x="71" y="49"/>
                    <a:pt x="71" y="49"/>
                  </a:cubicBezTo>
                  <a:cubicBezTo>
                    <a:pt x="71" y="49"/>
                    <a:pt x="72" y="49"/>
                    <a:pt x="72" y="50"/>
                  </a:cubicBezTo>
                  <a:close/>
                  <a:moveTo>
                    <a:pt x="95" y="47"/>
                  </a:moveTo>
                  <a:cubicBezTo>
                    <a:pt x="95" y="48"/>
                    <a:pt x="95" y="48"/>
                    <a:pt x="94" y="49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95" y="48"/>
                    <a:pt x="95" y="47"/>
                    <a:pt x="96" y="45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5" y="46"/>
                    <a:pt x="95" y="47"/>
                    <a:pt x="95" y="47"/>
                  </a:cubicBezTo>
                  <a:close/>
                  <a:moveTo>
                    <a:pt x="96" y="40"/>
                  </a:moveTo>
                  <a:cubicBezTo>
                    <a:pt x="95" y="29"/>
                    <a:pt x="89" y="12"/>
                    <a:pt x="82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9" y="12"/>
                    <a:pt x="95" y="29"/>
                    <a:pt x="96" y="40"/>
                  </a:cubicBezTo>
                  <a:close/>
                  <a:moveTo>
                    <a:pt x="3" y="9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9"/>
                    <a:pt x="3" y="9"/>
                    <a:pt x="3" y="9"/>
                  </a:cubicBezTo>
                  <a:close/>
                  <a:moveTo>
                    <a:pt x="69" y="5"/>
                  </a:moveTo>
                  <a:cubicBezTo>
                    <a:pt x="71" y="5"/>
                    <a:pt x="73" y="5"/>
                    <a:pt x="75" y="6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72" y="5"/>
                    <a:pt x="68" y="5"/>
                    <a:pt x="63" y="5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5" y="5"/>
                    <a:pt x="67" y="5"/>
                    <a:pt x="69" y="5"/>
                  </a:cubicBezTo>
                  <a:close/>
                  <a:moveTo>
                    <a:pt x="5" y="5"/>
                  </a:moveTo>
                  <a:cubicBezTo>
                    <a:pt x="6" y="5"/>
                    <a:pt x="7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5"/>
                    <a:pt x="6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lose/>
                  <a:moveTo>
                    <a:pt x="8" y="5"/>
                  </a:moveTo>
                  <a:cubicBezTo>
                    <a:pt x="8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8" y="5"/>
                    <a:pt x="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92" name="Freeform 287"/>
            <p:cNvSpPr/>
            <p:nvPr/>
          </p:nvSpPr>
          <p:spPr bwMode="auto">
            <a:xfrm>
              <a:off x="2523" y="1597"/>
              <a:ext cx="40" cy="18"/>
            </a:xfrm>
            <a:custGeom>
              <a:avLst/>
              <a:gdLst>
                <a:gd name="T0" fmla="*/ 0 w 40"/>
                <a:gd name="T1" fmla="*/ 11 h 18"/>
                <a:gd name="T2" fmla="*/ 38 w 40"/>
                <a:gd name="T3" fmla="*/ 0 h 18"/>
                <a:gd name="T4" fmla="*/ 40 w 40"/>
                <a:gd name="T5" fmla="*/ 11 h 18"/>
                <a:gd name="T6" fmla="*/ 2 w 40"/>
                <a:gd name="T7" fmla="*/ 18 h 18"/>
                <a:gd name="T8" fmla="*/ 0 w 40"/>
                <a:gd name="T9" fmla="*/ 11 h 18"/>
                <a:gd name="T10" fmla="*/ 0 w 40"/>
                <a:gd name="T11" fmla="*/ 1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8">
                  <a:moveTo>
                    <a:pt x="0" y="11"/>
                  </a:moveTo>
                  <a:lnTo>
                    <a:pt x="38" y="0"/>
                  </a:lnTo>
                  <a:lnTo>
                    <a:pt x="40" y="11"/>
                  </a:lnTo>
                  <a:lnTo>
                    <a:pt x="2" y="18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93" name="Freeform 288"/>
            <p:cNvSpPr>
              <a:spLocks noEditPoints="1"/>
            </p:cNvSpPr>
            <p:nvPr/>
          </p:nvSpPr>
          <p:spPr bwMode="auto">
            <a:xfrm>
              <a:off x="2518" y="1590"/>
              <a:ext cx="50" cy="33"/>
            </a:xfrm>
            <a:custGeom>
              <a:avLst/>
              <a:gdLst>
                <a:gd name="T0" fmla="*/ 2 w 50"/>
                <a:gd name="T1" fmla="*/ 28 h 33"/>
                <a:gd name="T2" fmla="*/ 0 w 50"/>
                <a:gd name="T3" fmla="*/ 18 h 33"/>
                <a:gd name="T4" fmla="*/ 5 w 50"/>
                <a:gd name="T5" fmla="*/ 18 h 33"/>
                <a:gd name="T6" fmla="*/ 7 w 50"/>
                <a:gd name="T7" fmla="*/ 20 h 33"/>
                <a:gd name="T8" fmla="*/ 5 w 50"/>
                <a:gd name="T9" fmla="*/ 18 h 33"/>
                <a:gd name="T10" fmla="*/ 0 w 50"/>
                <a:gd name="T11" fmla="*/ 18 h 33"/>
                <a:gd name="T12" fmla="*/ 0 w 50"/>
                <a:gd name="T13" fmla="*/ 12 h 33"/>
                <a:gd name="T14" fmla="*/ 45 w 50"/>
                <a:gd name="T15" fmla="*/ 0 h 33"/>
                <a:gd name="T16" fmla="*/ 50 w 50"/>
                <a:gd name="T17" fmla="*/ 20 h 33"/>
                <a:gd name="T18" fmla="*/ 5 w 50"/>
                <a:gd name="T19" fmla="*/ 33 h 33"/>
                <a:gd name="T20" fmla="*/ 2 w 50"/>
                <a:gd name="T21" fmla="*/ 28 h 33"/>
                <a:gd name="T22" fmla="*/ 2 w 50"/>
                <a:gd name="T23" fmla="*/ 28 h 33"/>
                <a:gd name="T24" fmla="*/ 12 w 50"/>
                <a:gd name="T25" fmla="*/ 20 h 33"/>
                <a:gd name="T26" fmla="*/ 37 w 50"/>
                <a:gd name="T27" fmla="*/ 12 h 33"/>
                <a:gd name="T28" fmla="*/ 37 w 50"/>
                <a:gd name="T29" fmla="*/ 12 h 33"/>
                <a:gd name="T30" fmla="*/ 12 w 50"/>
                <a:gd name="T31" fmla="*/ 20 h 33"/>
                <a:gd name="T32" fmla="*/ 12 w 50"/>
                <a:gd name="T33" fmla="*/ 2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33">
                  <a:moveTo>
                    <a:pt x="2" y="28"/>
                  </a:moveTo>
                  <a:lnTo>
                    <a:pt x="0" y="18"/>
                  </a:lnTo>
                  <a:lnTo>
                    <a:pt x="5" y="18"/>
                  </a:lnTo>
                  <a:lnTo>
                    <a:pt x="7" y="20"/>
                  </a:lnTo>
                  <a:lnTo>
                    <a:pt x="5" y="18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45" y="0"/>
                  </a:lnTo>
                  <a:lnTo>
                    <a:pt x="50" y="20"/>
                  </a:lnTo>
                  <a:lnTo>
                    <a:pt x="5" y="33"/>
                  </a:lnTo>
                  <a:lnTo>
                    <a:pt x="2" y="28"/>
                  </a:lnTo>
                  <a:lnTo>
                    <a:pt x="2" y="28"/>
                  </a:lnTo>
                  <a:close/>
                  <a:moveTo>
                    <a:pt x="12" y="20"/>
                  </a:moveTo>
                  <a:lnTo>
                    <a:pt x="37" y="12"/>
                  </a:lnTo>
                  <a:lnTo>
                    <a:pt x="37" y="12"/>
                  </a:lnTo>
                  <a:lnTo>
                    <a:pt x="12" y="20"/>
                  </a:lnTo>
                  <a:lnTo>
                    <a:pt x="12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94" name="Freeform 289"/>
            <p:cNvSpPr/>
            <p:nvPr/>
          </p:nvSpPr>
          <p:spPr bwMode="auto">
            <a:xfrm>
              <a:off x="2548" y="1595"/>
              <a:ext cx="20" cy="20"/>
            </a:xfrm>
            <a:custGeom>
              <a:avLst/>
              <a:gdLst>
                <a:gd name="T0" fmla="*/ 0 w 20"/>
                <a:gd name="T1" fmla="*/ 13 h 20"/>
                <a:gd name="T2" fmla="*/ 15 w 20"/>
                <a:gd name="T3" fmla="*/ 0 h 20"/>
                <a:gd name="T4" fmla="*/ 20 w 20"/>
                <a:gd name="T5" fmla="*/ 7 h 20"/>
                <a:gd name="T6" fmla="*/ 7 w 20"/>
                <a:gd name="T7" fmla="*/ 20 h 20"/>
                <a:gd name="T8" fmla="*/ 0 w 20"/>
                <a:gd name="T9" fmla="*/ 13 h 20"/>
                <a:gd name="T10" fmla="*/ 0 w 20"/>
                <a:gd name="T11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0">
                  <a:moveTo>
                    <a:pt x="0" y="13"/>
                  </a:moveTo>
                  <a:lnTo>
                    <a:pt x="15" y="0"/>
                  </a:lnTo>
                  <a:lnTo>
                    <a:pt x="20" y="7"/>
                  </a:lnTo>
                  <a:lnTo>
                    <a:pt x="7" y="20"/>
                  </a:lnTo>
                  <a:lnTo>
                    <a:pt x="0" y="13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95" name="Freeform 290"/>
            <p:cNvSpPr/>
            <p:nvPr/>
          </p:nvSpPr>
          <p:spPr bwMode="auto">
            <a:xfrm>
              <a:off x="2540" y="1590"/>
              <a:ext cx="36" cy="33"/>
            </a:xfrm>
            <a:custGeom>
              <a:avLst/>
              <a:gdLst>
                <a:gd name="T0" fmla="*/ 5 w 36"/>
                <a:gd name="T1" fmla="*/ 20 h 33"/>
                <a:gd name="T2" fmla="*/ 8 w 36"/>
                <a:gd name="T3" fmla="*/ 18 h 33"/>
                <a:gd name="T4" fmla="*/ 10 w 36"/>
                <a:gd name="T5" fmla="*/ 20 h 33"/>
                <a:gd name="T6" fmla="*/ 8 w 36"/>
                <a:gd name="T7" fmla="*/ 18 h 33"/>
                <a:gd name="T8" fmla="*/ 5 w 36"/>
                <a:gd name="T9" fmla="*/ 20 h 33"/>
                <a:gd name="T10" fmla="*/ 0 w 36"/>
                <a:gd name="T11" fmla="*/ 18 h 33"/>
                <a:gd name="T12" fmla="*/ 23 w 36"/>
                <a:gd name="T13" fmla="*/ 0 h 33"/>
                <a:gd name="T14" fmla="*/ 36 w 36"/>
                <a:gd name="T15" fmla="*/ 15 h 33"/>
                <a:gd name="T16" fmla="*/ 13 w 36"/>
                <a:gd name="T17" fmla="*/ 33 h 33"/>
                <a:gd name="T18" fmla="*/ 5 w 36"/>
                <a:gd name="T19" fmla="*/ 20 h 33"/>
                <a:gd name="T20" fmla="*/ 5 w 36"/>
                <a:gd name="T21" fmla="*/ 2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33">
                  <a:moveTo>
                    <a:pt x="5" y="20"/>
                  </a:moveTo>
                  <a:lnTo>
                    <a:pt x="8" y="18"/>
                  </a:lnTo>
                  <a:lnTo>
                    <a:pt x="10" y="20"/>
                  </a:lnTo>
                  <a:lnTo>
                    <a:pt x="8" y="18"/>
                  </a:lnTo>
                  <a:lnTo>
                    <a:pt x="5" y="20"/>
                  </a:lnTo>
                  <a:lnTo>
                    <a:pt x="0" y="18"/>
                  </a:lnTo>
                  <a:lnTo>
                    <a:pt x="23" y="0"/>
                  </a:lnTo>
                  <a:lnTo>
                    <a:pt x="36" y="15"/>
                  </a:lnTo>
                  <a:lnTo>
                    <a:pt x="13" y="33"/>
                  </a:lnTo>
                  <a:lnTo>
                    <a:pt x="5" y="20"/>
                  </a:lnTo>
                  <a:lnTo>
                    <a:pt x="5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96" name="Freeform 291"/>
            <p:cNvSpPr/>
            <p:nvPr/>
          </p:nvSpPr>
          <p:spPr bwMode="auto">
            <a:xfrm>
              <a:off x="2002" y="1723"/>
              <a:ext cx="237" cy="204"/>
            </a:xfrm>
            <a:custGeom>
              <a:avLst/>
              <a:gdLst>
                <a:gd name="T0" fmla="*/ 0 w 94"/>
                <a:gd name="T1" fmla="*/ 77 h 81"/>
                <a:gd name="T2" fmla="*/ 24 w 94"/>
                <a:gd name="T3" fmla="*/ 77 h 81"/>
                <a:gd name="T4" fmla="*/ 28 w 94"/>
                <a:gd name="T5" fmla="*/ 45 h 81"/>
                <a:gd name="T6" fmla="*/ 28 w 94"/>
                <a:gd name="T7" fmla="*/ 45 h 81"/>
                <a:gd name="T8" fmla="*/ 38 w 94"/>
                <a:gd name="T9" fmla="*/ 4 h 81"/>
                <a:gd name="T10" fmla="*/ 38 w 94"/>
                <a:gd name="T11" fmla="*/ 4 h 81"/>
                <a:gd name="T12" fmla="*/ 50 w 94"/>
                <a:gd name="T13" fmla="*/ 0 h 81"/>
                <a:gd name="T14" fmla="*/ 50 w 94"/>
                <a:gd name="T15" fmla="*/ 0 h 81"/>
                <a:gd name="T16" fmla="*/ 94 w 94"/>
                <a:gd name="T17" fmla="*/ 10 h 81"/>
                <a:gd name="T18" fmla="*/ 94 w 94"/>
                <a:gd name="T19" fmla="*/ 10 h 81"/>
                <a:gd name="T20" fmla="*/ 94 w 94"/>
                <a:gd name="T21" fmla="*/ 10 h 81"/>
                <a:gd name="T22" fmla="*/ 92 w 94"/>
                <a:gd name="T23" fmla="*/ 13 h 81"/>
                <a:gd name="T24" fmla="*/ 77 w 94"/>
                <a:gd name="T25" fmla="*/ 9 h 81"/>
                <a:gd name="T26" fmla="*/ 77 w 94"/>
                <a:gd name="T27" fmla="*/ 9 h 81"/>
                <a:gd name="T28" fmla="*/ 50 w 94"/>
                <a:gd name="T29" fmla="*/ 4 h 81"/>
                <a:gd name="T30" fmla="*/ 50 w 94"/>
                <a:gd name="T31" fmla="*/ 4 h 81"/>
                <a:gd name="T32" fmla="*/ 42 w 94"/>
                <a:gd name="T33" fmla="*/ 7 h 81"/>
                <a:gd name="T34" fmla="*/ 42 w 94"/>
                <a:gd name="T35" fmla="*/ 7 h 81"/>
                <a:gd name="T36" fmla="*/ 32 w 94"/>
                <a:gd name="T37" fmla="*/ 46 h 81"/>
                <a:gd name="T38" fmla="*/ 32 w 94"/>
                <a:gd name="T39" fmla="*/ 46 h 81"/>
                <a:gd name="T40" fmla="*/ 27 w 94"/>
                <a:gd name="T41" fmla="*/ 79 h 81"/>
                <a:gd name="T42" fmla="*/ 27 w 94"/>
                <a:gd name="T43" fmla="*/ 79 h 81"/>
                <a:gd name="T44" fmla="*/ 27 w 94"/>
                <a:gd name="T45" fmla="*/ 81 h 81"/>
                <a:gd name="T46" fmla="*/ 0 w 94"/>
                <a:gd name="T47" fmla="*/ 81 h 81"/>
                <a:gd name="T48" fmla="*/ 0 w 94"/>
                <a:gd name="T4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4" h="81">
                  <a:moveTo>
                    <a:pt x="0" y="77"/>
                  </a:moveTo>
                  <a:cubicBezTo>
                    <a:pt x="24" y="77"/>
                    <a:pt x="24" y="77"/>
                    <a:pt x="24" y="77"/>
                  </a:cubicBezTo>
                  <a:cubicBezTo>
                    <a:pt x="24" y="73"/>
                    <a:pt x="26" y="59"/>
                    <a:pt x="28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31" y="28"/>
                    <a:pt x="35" y="10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41" y="1"/>
                    <a:pt x="45" y="1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6" y="1"/>
                    <a:pt x="93" y="10"/>
                    <a:pt x="94" y="10"/>
                  </a:cubicBezTo>
                  <a:cubicBezTo>
                    <a:pt x="94" y="10"/>
                    <a:pt x="94" y="10"/>
                    <a:pt x="94" y="10"/>
                  </a:cubicBezTo>
                  <a:cubicBezTo>
                    <a:pt x="94" y="10"/>
                    <a:pt x="94" y="10"/>
                    <a:pt x="94" y="10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2" y="13"/>
                    <a:pt x="85" y="11"/>
                    <a:pt x="77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68" y="7"/>
                    <a:pt x="57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5" y="4"/>
                    <a:pt x="42" y="5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39" y="10"/>
                    <a:pt x="35" y="29"/>
                    <a:pt x="32" y="46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29" y="63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81"/>
                    <a:pt x="27" y="81"/>
                    <a:pt x="27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77"/>
                    <a:pt x="0" y="77"/>
                    <a:pt x="0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97" name="Freeform 292"/>
            <p:cNvSpPr>
              <a:spLocks noEditPoints="1"/>
            </p:cNvSpPr>
            <p:nvPr/>
          </p:nvSpPr>
          <p:spPr bwMode="auto">
            <a:xfrm>
              <a:off x="1997" y="1718"/>
              <a:ext cx="248" cy="214"/>
            </a:xfrm>
            <a:custGeom>
              <a:avLst/>
              <a:gdLst>
                <a:gd name="T0" fmla="*/ 0 w 98"/>
                <a:gd name="T1" fmla="*/ 79 h 85"/>
                <a:gd name="T2" fmla="*/ 24 w 98"/>
                <a:gd name="T3" fmla="*/ 77 h 85"/>
                <a:gd name="T4" fmla="*/ 28 w 98"/>
                <a:gd name="T5" fmla="*/ 47 h 85"/>
                <a:gd name="T6" fmla="*/ 39 w 98"/>
                <a:gd name="T7" fmla="*/ 5 h 85"/>
                <a:gd name="T8" fmla="*/ 52 w 98"/>
                <a:gd name="T9" fmla="*/ 0 h 85"/>
                <a:gd name="T10" fmla="*/ 96 w 98"/>
                <a:gd name="T11" fmla="*/ 10 h 85"/>
                <a:gd name="T12" fmla="*/ 98 w 98"/>
                <a:gd name="T13" fmla="*/ 12 h 85"/>
                <a:gd name="T14" fmla="*/ 96 w 98"/>
                <a:gd name="T15" fmla="*/ 17 h 85"/>
                <a:gd name="T16" fmla="*/ 94 w 98"/>
                <a:gd name="T17" fmla="*/ 17 h 85"/>
                <a:gd name="T18" fmla="*/ 94 w 98"/>
                <a:gd name="T19" fmla="*/ 17 h 85"/>
                <a:gd name="T20" fmla="*/ 94 w 98"/>
                <a:gd name="T21" fmla="*/ 17 h 85"/>
                <a:gd name="T22" fmla="*/ 93 w 98"/>
                <a:gd name="T23" fmla="*/ 17 h 85"/>
                <a:gd name="T24" fmla="*/ 93 w 98"/>
                <a:gd name="T25" fmla="*/ 17 h 85"/>
                <a:gd name="T26" fmla="*/ 89 w 98"/>
                <a:gd name="T27" fmla="*/ 16 h 85"/>
                <a:gd name="T28" fmla="*/ 78 w 98"/>
                <a:gd name="T29" fmla="*/ 13 h 85"/>
                <a:gd name="T30" fmla="*/ 52 w 98"/>
                <a:gd name="T31" fmla="*/ 8 h 85"/>
                <a:gd name="T32" fmla="*/ 52 w 98"/>
                <a:gd name="T33" fmla="*/ 8 h 85"/>
                <a:gd name="T34" fmla="*/ 51 w 98"/>
                <a:gd name="T35" fmla="*/ 8 h 85"/>
                <a:gd name="T36" fmla="*/ 45 w 98"/>
                <a:gd name="T37" fmla="*/ 10 h 85"/>
                <a:gd name="T38" fmla="*/ 45 w 98"/>
                <a:gd name="T39" fmla="*/ 10 h 85"/>
                <a:gd name="T40" fmla="*/ 41 w 98"/>
                <a:gd name="T41" fmla="*/ 24 h 85"/>
                <a:gd name="T42" fmla="*/ 36 w 98"/>
                <a:gd name="T43" fmla="*/ 48 h 85"/>
                <a:gd name="T44" fmla="*/ 31 w 98"/>
                <a:gd name="T45" fmla="*/ 82 h 85"/>
                <a:gd name="T46" fmla="*/ 0 w 98"/>
                <a:gd name="T47" fmla="*/ 85 h 85"/>
                <a:gd name="T48" fmla="*/ 28 w 98"/>
                <a:gd name="T49" fmla="*/ 79 h 85"/>
                <a:gd name="T50" fmla="*/ 27 w 98"/>
                <a:gd name="T51" fmla="*/ 81 h 85"/>
                <a:gd name="T52" fmla="*/ 27 w 98"/>
                <a:gd name="T53" fmla="*/ 81 h 85"/>
                <a:gd name="T54" fmla="*/ 27 w 98"/>
                <a:gd name="T55" fmla="*/ 80 h 85"/>
                <a:gd name="T56" fmla="*/ 28 w 98"/>
                <a:gd name="T57" fmla="*/ 78 h 85"/>
                <a:gd name="T58" fmla="*/ 29 w 98"/>
                <a:gd name="T59" fmla="*/ 71 h 85"/>
                <a:gd name="T60" fmla="*/ 30 w 98"/>
                <a:gd name="T61" fmla="*/ 62 h 85"/>
                <a:gd name="T62" fmla="*/ 36 w 98"/>
                <a:gd name="T63" fmla="*/ 27 h 85"/>
                <a:gd name="T64" fmla="*/ 37 w 98"/>
                <a:gd name="T65" fmla="*/ 23 h 85"/>
                <a:gd name="T66" fmla="*/ 39 w 98"/>
                <a:gd name="T67" fmla="*/ 14 h 85"/>
                <a:gd name="T68" fmla="*/ 79 w 98"/>
                <a:gd name="T69" fmla="*/ 9 h 85"/>
                <a:gd name="T70" fmla="*/ 93 w 98"/>
                <a:gd name="T71" fmla="*/ 13 h 85"/>
                <a:gd name="T72" fmla="*/ 90 w 98"/>
                <a:gd name="T73" fmla="*/ 12 h 85"/>
                <a:gd name="T74" fmla="*/ 79 w 98"/>
                <a:gd name="T75" fmla="*/ 9 h 85"/>
                <a:gd name="T76" fmla="*/ 66 w 98"/>
                <a:gd name="T77" fmla="*/ 6 h 85"/>
                <a:gd name="T78" fmla="*/ 79 w 98"/>
                <a:gd name="T79" fmla="*/ 9 h 85"/>
                <a:gd name="T80" fmla="*/ 42 w 98"/>
                <a:gd name="T81" fmla="*/ 8 h 85"/>
                <a:gd name="T82" fmla="*/ 42 w 98"/>
                <a:gd name="T83" fmla="*/ 7 h 85"/>
                <a:gd name="T84" fmla="*/ 42 w 98"/>
                <a:gd name="T85" fmla="*/ 7 h 85"/>
                <a:gd name="T86" fmla="*/ 44 w 98"/>
                <a:gd name="T87" fmla="*/ 6 h 85"/>
                <a:gd name="T88" fmla="*/ 47 w 98"/>
                <a:gd name="T89" fmla="*/ 5 h 85"/>
                <a:gd name="T90" fmla="*/ 51 w 98"/>
                <a:gd name="T91" fmla="*/ 4 h 85"/>
                <a:gd name="T92" fmla="*/ 52 w 98"/>
                <a:gd name="T93" fmla="*/ 4 h 85"/>
                <a:gd name="T94" fmla="*/ 55 w 98"/>
                <a:gd name="T95" fmla="*/ 5 h 85"/>
                <a:gd name="T96" fmla="*/ 52 w 98"/>
                <a:gd name="T97" fmla="*/ 4 h 85"/>
                <a:gd name="T98" fmla="*/ 52 w 98"/>
                <a:gd name="T99" fmla="*/ 4 h 85"/>
                <a:gd name="T100" fmla="*/ 52 w 98"/>
                <a:gd name="T101" fmla="*/ 4 h 85"/>
                <a:gd name="T102" fmla="*/ 52 w 98"/>
                <a:gd name="T103" fmla="*/ 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8" h="85">
                  <a:moveTo>
                    <a:pt x="0" y="83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24" y="77"/>
                    <a:pt x="24" y="77"/>
                    <a:pt x="24" y="77"/>
                  </a:cubicBezTo>
                  <a:cubicBezTo>
                    <a:pt x="25" y="71"/>
                    <a:pt x="26" y="60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31" y="30"/>
                    <a:pt x="35" y="12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42" y="1"/>
                    <a:pt x="47" y="1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68" y="1"/>
                    <a:pt x="94" y="9"/>
                    <a:pt x="96" y="10"/>
                  </a:cubicBezTo>
                  <a:cubicBezTo>
                    <a:pt x="96" y="10"/>
                    <a:pt x="96" y="10"/>
                    <a:pt x="96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4" y="17"/>
                    <a:pt x="94" y="17"/>
                    <a:pt x="94" y="17"/>
                  </a:cubicBezTo>
                  <a:cubicBezTo>
                    <a:pt x="94" y="17"/>
                    <a:pt x="94" y="17"/>
                    <a:pt x="94" y="17"/>
                  </a:cubicBezTo>
                  <a:cubicBezTo>
                    <a:pt x="94" y="17"/>
                    <a:pt x="94" y="17"/>
                    <a:pt x="94" y="17"/>
                  </a:cubicBezTo>
                  <a:cubicBezTo>
                    <a:pt x="94" y="17"/>
                    <a:pt x="94" y="17"/>
                    <a:pt x="94" y="17"/>
                  </a:cubicBezTo>
                  <a:cubicBezTo>
                    <a:pt x="94" y="17"/>
                    <a:pt x="94" y="17"/>
                    <a:pt x="94" y="17"/>
                  </a:cubicBezTo>
                  <a:cubicBezTo>
                    <a:pt x="94" y="17"/>
                    <a:pt x="94" y="17"/>
                    <a:pt x="94" y="17"/>
                  </a:cubicBezTo>
                  <a:cubicBezTo>
                    <a:pt x="94" y="17"/>
                    <a:pt x="94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2" y="17"/>
                    <a:pt x="91" y="16"/>
                    <a:pt x="89" y="16"/>
                  </a:cubicBezTo>
                  <a:cubicBezTo>
                    <a:pt x="89" y="16"/>
                    <a:pt x="89" y="16"/>
                    <a:pt x="89" y="16"/>
                  </a:cubicBezTo>
                  <a:cubicBezTo>
                    <a:pt x="86" y="15"/>
                    <a:pt x="83" y="14"/>
                    <a:pt x="78" y="13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0" y="11"/>
                    <a:pt x="59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1" y="8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48" y="8"/>
                    <a:pt x="46" y="9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1"/>
                    <a:pt x="43" y="17"/>
                    <a:pt x="41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39" y="31"/>
                    <a:pt x="38" y="40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3" y="66"/>
                    <a:pt x="31" y="81"/>
                    <a:pt x="31" y="82"/>
                  </a:cubicBezTo>
                  <a:cubicBezTo>
                    <a:pt x="31" y="82"/>
                    <a:pt x="31" y="82"/>
                    <a:pt x="31" y="82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3"/>
                    <a:pt x="0" y="83"/>
                    <a:pt x="0" y="83"/>
                  </a:cubicBezTo>
                  <a:close/>
                  <a:moveTo>
                    <a:pt x="28" y="79"/>
                  </a:moveTo>
                  <a:cubicBezTo>
                    <a:pt x="27" y="81"/>
                    <a:pt x="27" y="81"/>
                    <a:pt x="27" y="81"/>
                  </a:cubicBezTo>
                  <a:cubicBezTo>
                    <a:pt x="27" y="81"/>
                    <a:pt x="27" y="81"/>
                    <a:pt x="27" y="81"/>
                  </a:cubicBezTo>
                  <a:cubicBezTo>
                    <a:pt x="27" y="81"/>
                    <a:pt x="27" y="81"/>
                    <a:pt x="27" y="81"/>
                  </a:cubicBezTo>
                  <a:cubicBezTo>
                    <a:pt x="27" y="81"/>
                    <a:pt x="27" y="81"/>
                    <a:pt x="27" y="81"/>
                  </a:cubicBezTo>
                  <a:cubicBezTo>
                    <a:pt x="27" y="81"/>
                    <a:pt x="27" y="81"/>
                    <a:pt x="27" y="80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28" y="80"/>
                    <a:pt x="28" y="79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7"/>
                    <a:pt x="28" y="74"/>
                    <a:pt x="29" y="71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68"/>
                    <a:pt x="30" y="65"/>
                    <a:pt x="30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29" y="70"/>
                    <a:pt x="28" y="76"/>
                    <a:pt x="28" y="79"/>
                  </a:cubicBezTo>
                  <a:close/>
                  <a:moveTo>
                    <a:pt x="36" y="27"/>
                  </a:moveTo>
                  <a:cubicBezTo>
                    <a:pt x="36" y="26"/>
                    <a:pt x="37" y="24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8" y="19"/>
                    <a:pt x="39" y="16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8" y="17"/>
                    <a:pt x="37" y="22"/>
                    <a:pt x="36" y="27"/>
                  </a:cubicBezTo>
                  <a:close/>
                  <a:moveTo>
                    <a:pt x="79" y="9"/>
                  </a:moveTo>
                  <a:cubicBezTo>
                    <a:pt x="85" y="11"/>
                    <a:pt x="90" y="12"/>
                    <a:pt x="93" y="13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2" y="13"/>
                    <a:pt x="91" y="12"/>
                    <a:pt x="90" y="12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88" y="11"/>
                    <a:pt x="84" y="10"/>
                    <a:pt x="79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75" y="8"/>
                    <a:pt x="71" y="7"/>
                    <a:pt x="66" y="6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71" y="7"/>
                    <a:pt x="75" y="8"/>
                    <a:pt x="79" y="9"/>
                  </a:cubicBezTo>
                  <a:close/>
                  <a:moveTo>
                    <a:pt x="42" y="7"/>
                  </a:move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3" y="7"/>
                    <a:pt x="43" y="6"/>
                    <a:pt x="44" y="6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3" y="6"/>
                    <a:pt x="43" y="7"/>
                    <a:pt x="42" y="7"/>
                  </a:cubicBezTo>
                  <a:close/>
                  <a:moveTo>
                    <a:pt x="47" y="5"/>
                  </a:moveTo>
                  <a:cubicBezTo>
                    <a:pt x="48" y="5"/>
                    <a:pt x="50" y="5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0" y="5"/>
                    <a:pt x="48" y="5"/>
                    <a:pt x="47" y="5"/>
                  </a:cubicBezTo>
                  <a:close/>
                  <a:moveTo>
                    <a:pt x="52" y="4"/>
                  </a:moveTo>
                  <a:cubicBezTo>
                    <a:pt x="53" y="4"/>
                    <a:pt x="54" y="4"/>
                    <a:pt x="55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4" y="4"/>
                    <a:pt x="53" y="4"/>
                    <a:pt x="52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2" y="4"/>
                    <a:pt x="52" y="4"/>
                    <a:pt x="52" y="4"/>
                  </a:cubicBezTo>
                  <a:close/>
                  <a:moveTo>
                    <a:pt x="52" y="4"/>
                  </a:moveTo>
                  <a:cubicBezTo>
                    <a:pt x="52" y="4"/>
                    <a:pt x="52" y="4"/>
                    <a:pt x="52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2" y="4"/>
                    <a:pt x="52" y="4"/>
                    <a:pt x="5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98" name="Freeform 293"/>
            <p:cNvSpPr/>
            <p:nvPr/>
          </p:nvSpPr>
          <p:spPr bwMode="auto">
            <a:xfrm>
              <a:off x="2255" y="1771"/>
              <a:ext cx="129" cy="392"/>
            </a:xfrm>
            <a:custGeom>
              <a:avLst/>
              <a:gdLst>
                <a:gd name="T0" fmla="*/ 2 w 51"/>
                <a:gd name="T1" fmla="*/ 154 h 156"/>
                <a:gd name="T2" fmla="*/ 1 w 51"/>
                <a:gd name="T3" fmla="*/ 151 h 156"/>
                <a:gd name="T4" fmla="*/ 1 w 51"/>
                <a:gd name="T5" fmla="*/ 151 h 156"/>
                <a:gd name="T6" fmla="*/ 7 w 51"/>
                <a:gd name="T7" fmla="*/ 137 h 156"/>
                <a:gd name="T8" fmla="*/ 7 w 51"/>
                <a:gd name="T9" fmla="*/ 137 h 156"/>
                <a:gd name="T10" fmla="*/ 22 w 51"/>
                <a:gd name="T11" fmla="*/ 115 h 156"/>
                <a:gd name="T12" fmla="*/ 22 w 51"/>
                <a:gd name="T13" fmla="*/ 115 h 156"/>
                <a:gd name="T14" fmla="*/ 47 w 51"/>
                <a:gd name="T15" fmla="*/ 79 h 156"/>
                <a:gd name="T16" fmla="*/ 47 w 51"/>
                <a:gd name="T17" fmla="*/ 79 h 156"/>
                <a:gd name="T18" fmla="*/ 47 w 51"/>
                <a:gd name="T19" fmla="*/ 76 h 156"/>
                <a:gd name="T20" fmla="*/ 47 w 51"/>
                <a:gd name="T21" fmla="*/ 76 h 156"/>
                <a:gd name="T22" fmla="*/ 32 w 51"/>
                <a:gd name="T23" fmla="*/ 33 h 156"/>
                <a:gd name="T24" fmla="*/ 32 w 51"/>
                <a:gd name="T25" fmla="*/ 33 h 156"/>
                <a:gd name="T26" fmla="*/ 17 w 51"/>
                <a:gd name="T27" fmla="*/ 2 h 156"/>
                <a:gd name="T28" fmla="*/ 17 w 51"/>
                <a:gd name="T29" fmla="*/ 2 h 156"/>
                <a:gd name="T30" fmla="*/ 21 w 51"/>
                <a:gd name="T31" fmla="*/ 0 h 156"/>
                <a:gd name="T32" fmla="*/ 51 w 51"/>
                <a:gd name="T33" fmla="*/ 76 h 156"/>
                <a:gd name="T34" fmla="*/ 51 w 51"/>
                <a:gd name="T35" fmla="*/ 76 h 156"/>
                <a:gd name="T36" fmla="*/ 50 w 51"/>
                <a:gd name="T37" fmla="*/ 81 h 156"/>
                <a:gd name="T38" fmla="*/ 50 w 51"/>
                <a:gd name="T39" fmla="*/ 81 h 156"/>
                <a:gd name="T40" fmla="*/ 11 w 51"/>
                <a:gd name="T41" fmla="*/ 139 h 156"/>
                <a:gd name="T42" fmla="*/ 11 w 51"/>
                <a:gd name="T43" fmla="*/ 139 h 156"/>
                <a:gd name="T44" fmla="*/ 5 w 51"/>
                <a:gd name="T45" fmla="*/ 151 h 156"/>
                <a:gd name="T46" fmla="*/ 5 w 51"/>
                <a:gd name="T47" fmla="*/ 151 h 156"/>
                <a:gd name="T48" fmla="*/ 21 w 51"/>
                <a:gd name="T49" fmla="*/ 152 h 156"/>
                <a:gd name="T50" fmla="*/ 21 w 51"/>
                <a:gd name="T51" fmla="*/ 152 h 156"/>
                <a:gd name="T52" fmla="*/ 31 w 51"/>
                <a:gd name="T53" fmla="*/ 152 h 156"/>
                <a:gd name="T54" fmla="*/ 31 w 51"/>
                <a:gd name="T55" fmla="*/ 152 h 156"/>
                <a:gd name="T56" fmla="*/ 31 w 51"/>
                <a:gd name="T57" fmla="*/ 156 h 156"/>
                <a:gd name="T58" fmla="*/ 21 w 51"/>
                <a:gd name="T59" fmla="*/ 156 h 156"/>
                <a:gd name="T60" fmla="*/ 21 w 51"/>
                <a:gd name="T61" fmla="*/ 156 h 156"/>
                <a:gd name="T62" fmla="*/ 2 w 51"/>
                <a:gd name="T63" fmla="*/ 15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" h="156">
                  <a:moveTo>
                    <a:pt x="2" y="154"/>
                  </a:moveTo>
                  <a:cubicBezTo>
                    <a:pt x="1" y="154"/>
                    <a:pt x="0" y="152"/>
                    <a:pt x="1" y="151"/>
                  </a:cubicBezTo>
                  <a:cubicBezTo>
                    <a:pt x="1" y="151"/>
                    <a:pt x="1" y="151"/>
                    <a:pt x="1" y="151"/>
                  </a:cubicBezTo>
                  <a:cubicBezTo>
                    <a:pt x="1" y="148"/>
                    <a:pt x="3" y="144"/>
                    <a:pt x="7" y="137"/>
                  </a:cubicBezTo>
                  <a:cubicBezTo>
                    <a:pt x="7" y="137"/>
                    <a:pt x="7" y="137"/>
                    <a:pt x="7" y="137"/>
                  </a:cubicBezTo>
                  <a:cubicBezTo>
                    <a:pt x="11" y="131"/>
                    <a:pt x="16" y="123"/>
                    <a:pt x="22" y="115"/>
                  </a:cubicBezTo>
                  <a:cubicBezTo>
                    <a:pt x="22" y="115"/>
                    <a:pt x="22" y="115"/>
                    <a:pt x="22" y="115"/>
                  </a:cubicBezTo>
                  <a:cubicBezTo>
                    <a:pt x="32" y="100"/>
                    <a:pt x="44" y="84"/>
                    <a:pt x="47" y="79"/>
                  </a:cubicBezTo>
                  <a:cubicBezTo>
                    <a:pt x="47" y="79"/>
                    <a:pt x="47" y="79"/>
                    <a:pt x="47" y="79"/>
                  </a:cubicBezTo>
                  <a:cubicBezTo>
                    <a:pt x="47" y="78"/>
                    <a:pt x="47" y="78"/>
                    <a:pt x="47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7" y="68"/>
                    <a:pt x="40" y="49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25" y="16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51" y="58"/>
                    <a:pt x="51" y="76"/>
                  </a:cubicBezTo>
                  <a:cubicBezTo>
                    <a:pt x="51" y="76"/>
                    <a:pt x="51" y="76"/>
                    <a:pt x="51" y="76"/>
                  </a:cubicBezTo>
                  <a:cubicBezTo>
                    <a:pt x="51" y="78"/>
                    <a:pt x="51" y="79"/>
                    <a:pt x="5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6" y="89"/>
                    <a:pt x="22" y="120"/>
                    <a:pt x="11" y="139"/>
                  </a:cubicBezTo>
                  <a:cubicBezTo>
                    <a:pt x="11" y="139"/>
                    <a:pt x="11" y="139"/>
                    <a:pt x="11" y="139"/>
                  </a:cubicBezTo>
                  <a:cubicBezTo>
                    <a:pt x="7" y="145"/>
                    <a:pt x="5" y="149"/>
                    <a:pt x="5" y="151"/>
                  </a:cubicBezTo>
                  <a:cubicBezTo>
                    <a:pt x="5" y="151"/>
                    <a:pt x="5" y="151"/>
                    <a:pt x="5" y="151"/>
                  </a:cubicBezTo>
                  <a:cubicBezTo>
                    <a:pt x="8" y="152"/>
                    <a:pt x="15" y="152"/>
                    <a:pt x="21" y="152"/>
                  </a:cubicBezTo>
                  <a:cubicBezTo>
                    <a:pt x="21" y="152"/>
                    <a:pt x="21" y="152"/>
                    <a:pt x="21" y="152"/>
                  </a:cubicBezTo>
                  <a:cubicBezTo>
                    <a:pt x="26" y="152"/>
                    <a:pt x="31" y="152"/>
                    <a:pt x="31" y="152"/>
                  </a:cubicBezTo>
                  <a:cubicBezTo>
                    <a:pt x="31" y="152"/>
                    <a:pt x="31" y="152"/>
                    <a:pt x="31" y="152"/>
                  </a:cubicBezTo>
                  <a:cubicBezTo>
                    <a:pt x="31" y="156"/>
                    <a:pt x="31" y="156"/>
                    <a:pt x="31" y="156"/>
                  </a:cubicBezTo>
                  <a:cubicBezTo>
                    <a:pt x="31" y="156"/>
                    <a:pt x="26" y="156"/>
                    <a:pt x="21" y="156"/>
                  </a:cubicBezTo>
                  <a:cubicBezTo>
                    <a:pt x="21" y="156"/>
                    <a:pt x="21" y="156"/>
                    <a:pt x="21" y="156"/>
                  </a:cubicBezTo>
                  <a:cubicBezTo>
                    <a:pt x="14" y="156"/>
                    <a:pt x="6" y="156"/>
                    <a:pt x="2" y="1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99" name="Freeform 294"/>
            <p:cNvSpPr>
              <a:spLocks noEditPoints="1"/>
            </p:cNvSpPr>
            <p:nvPr/>
          </p:nvSpPr>
          <p:spPr bwMode="auto">
            <a:xfrm>
              <a:off x="2252" y="1763"/>
              <a:ext cx="137" cy="405"/>
            </a:xfrm>
            <a:custGeom>
              <a:avLst/>
              <a:gdLst>
                <a:gd name="T0" fmla="*/ 3 w 54"/>
                <a:gd name="T1" fmla="*/ 157 h 161"/>
                <a:gd name="T2" fmla="*/ 0 w 54"/>
                <a:gd name="T3" fmla="*/ 155 h 161"/>
                <a:gd name="T4" fmla="*/ 0 w 54"/>
                <a:gd name="T5" fmla="*/ 154 h 161"/>
                <a:gd name="T6" fmla="*/ 7 w 54"/>
                <a:gd name="T7" fmla="*/ 139 h 161"/>
                <a:gd name="T8" fmla="*/ 21 w 54"/>
                <a:gd name="T9" fmla="*/ 117 h 161"/>
                <a:gd name="T10" fmla="*/ 46 w 54"/>
                <a:gd name="T11" fmla="*/ 81 h 161"/>
                <a:gd name="T12" fmla="*/ 46 w 54"/>
                <a:gd name="T13" fmla="*/ 79 h 161"/>
                <a:gd name="T14" fmla="*/ 46 w 54"/>
                <a:gd name="T15" fmla="*/ 79 h 161"/>
                <a:gd name="T16" fmla="*/ 46 w 54"/>
                <a:gd name="T17" fmla="*/ 79 h 161"/>
                <a:gd name="T18" fmla="*/ 46 w 54"/>
                <a:gd name="T19" fmla="*/ 79 h 161"/>
                <a:gd name="T20" fmla="*/ 31 w 54"/>
                <a:gd name="T21" fmla="*/ 37 h 161"/>
                <a:gd name="T22" fmla="*/ 17 w 54"/>
                <a:gd name="T23" fmla="*/ 6 h 161"/>
                <a:gd name="T24" fmla="*/ 17 w 54"/>
                <a:gd name="T25" fmla="*/ 6 h 161"/>
                <a:gd name="T26" fmla="*/ 24 w 54"/>
                <a:gd name="T27" fmla="*/ 0 h 161"/>
                <a:gd name="T28" fmla="*/ 24 w 54"/>
                <a:gd name="T29" fmla="*/ 3 h 161"/>
                <a:gd name="T30" fmla="*/ 25 w 54"/>
                <a:gd name="T31" fmla="*/ 5 h 161"/>
                <a:gd name="T32" fmla="*/ 28 w 54"/>
                <a:gd name="T33" fmla="*/ 12 h 161"/>
                <a:gd name="T34" fmla="*/ 39 w 54"/>
                <a:gd name="T35" fmla="*/ 34 h 161"/>
                <a:gd name="T36" fmla="*/ 54 w 54"/>
                <a:gd name="T37" fmla="*/ 79 h 161"/>
                <a:gd name="T38" fmla="*/ 53 w 54"/>
                <a:gd name="T39" fmla="*/ 85 h 161"/>
                <a:gd name="T40" fmla="*/ 13 w 54"/>
                <a:gd name="T41" fmla="*/ 143 h 161"/>
                <a:gd name="T42" fmla="*/ 8 w 54"/>
                <a:gd name="T43" fmla="*/ 152 h 161"/>
                <a:gd name="T44" fmla="*/ 21 w 54"/>
                <a:gd name="T45" fmla="*/ 153 h 161"/>
                <a:gd name="T46" fmla="*/ 22 w 54"/>
                <a:gd name="T47" fmla="*/ 153 h 161"/>
                <a:gd name="T48" fmla="*/ 32 w 54"/>
                <a:gd name="T49" fmla="*/ 153 h 161"/>
                <a:gd name="T50" fmla="*/ 34 w 54"/>
                <a:gd name="T51" fmla="*/ 153 h 161"/>
                <a:gd name="T52" fmla="*/ 32 w 54"/>
                <a:gd name="T53" fmla="*/ 161 h 161"/>
                <a:gd name="T54" fmla="*/ 22 w 54"/>
                <a:gd name="T55" fmla="*/ 161 h 161"/>
                <a:gd name="T56" fmla="*/ 22 w 54"/>
                <a:gd name="T57" fmla="*/ 157 h 161"/>
                <a:gd name="T58" fmla="*/ 30 w 54"/>
                <a:gd name="T59" fmla="*/ 157 h 161"/>
                <a:gd name="T60" fmla="*/ 22 w 54"/>
                <a:gd name="T61" fmla="*/ 157 h 161"/>
                <a:gd name="T62" fmla="*/ 22 w 54"/>
                <a:gd name="T63" fmla="*/ 157 h 161"/>
                <a:gd name="T64" fmla="*/ 7 w 54"/>
                <a:gd name="T65" fmla="*/ 156 h 161"/>
                <a:gd name="T66" fmla="*/ 17 w 54"/>
                <a:gd name="T67" fmla="*/ 157 h 161"/>
                <a:gd name="T68" fmla="*/ 6 w 54"/>
                <a:gd name="T69" fmla="*/ 148 h 161"/>
                <a:gd name="T70" fmla="*/ 4 w 54"/>
                <a:gd name="T71" fmla="*/ 152 h 161"/>
                <a:gd name="T72" fmla="*/ 10 w 54"/>
                <a:gd name="T73" fmla="*/ 141 h 161"/>
                <a:gd name="T74" fmla="*/ 10 w 54"/>
                <a:gd name="T75" fmla="*/ 141 h 161"/>
                <a:gd name="T76" fmla="*/ 17 w 54"/>
                <a:gd name="T77" fmla="*/ 130 h 161"/>
                <a:gd name="T78" fmla="*/ 10 w 54"/>
                <a:gd name="T79" fmla="*/ 141 h 161"/>
                <a:gd name="T80" fmla="*/ 18 w 54"/>
                <a:gd name="T81" fmla="*/ 129 h 161"/>
                <a:gd name="T82" fmla="*/ 17 w 54"/>
                <a:gd name="T83" fmla="*/ 130 h 161"/>
                <a:gd name="T84" fmla="*/ 20 w 54"/>
                <a:gd name="T85" fmla="*/ 125 h 161"/>
                <a:gd name="T86" fmla="*/ 20 w 54"/>
                <a:gd name="T87" fmla="*/ 125 h 161"/>
                <a:gd name="T88" fmla="*/ 24 w 54"/>
                <a:gd name="T89" fmla="*/ 119 h 161"/>
                <a:gd name="T90" fmla="*/ 21 w 54"/>
                <a:gd name="T91" fmla="*/ 125 h 161"/>
                <a:gd name="T92" fmla="*/ 49 w 54"/>
                <a:gd name="T93" fmla="*/ 83 h 161"/>
                <a:gd name="T94" fmla="*/ 50 w 54"/>
                <a:gd name="T95" fmla="*/ 80 h 161"/>
                <a:gd name="T96" fmla="*/ 50 w 54"/>
                <a:gd name="T97" fmla="*/ 80 h 161"/>
                <a:gd name="T98" fmla="*/ 35 w 54"/>
                <a:gd name="T99" fmla="*/ 35 h 161"/>
                <a:gd name="T100" fmla="*/ 50 w 54"/>
                <a:gd name="T101" fmla="*/ 79 h 161"/>
                <a:gd name="T102" fmla="*/ 50 w 54"/>
                <a:gd name="T103" fmla="*/ 79 h 161"/>
                <a:gd name="T104" fmla="*/ 33 w 54"/>
                <a:gd name="T105" fmla="*/ 32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4" h="161">
                  <a:moveTo>
                    <a:pt x="3" y="159"/>
                  </a:moveTo>
                  <a:cubicBezTo>
                    <a:pt x="3" y="157"/>
                    <a:pt x="3" y="157"/>
                    <a:pt x="3" y="157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0" y="158"/>
                    <a:pt x="0" y="156"/>
                    <a:pt x="0" y="155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155"/>
                    <a:pt x="0" y="155"/>
                    <a:pt x="0" y="154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50"/>
                    <a:pt x="3" y="146"/>
                    <a:pt x="7" y="139"/>
                  </a:cubicBezTo>
                  <a:cubicBezTo>
                    <a:pt x="7" y="139"/>
                    <a:pt x="7" y="139"/>
                    <a:pt x="7" y="139"/>
                  </a:cubicBezTo>
                  <a:cubicBezTo>
                    <a:pt x="10" y="133"/>
                    <a:pt x="16" y="125"/>
                    <a:pt x="21" y="117"/>
                  </a:cubicBezTo>
                  <a:cubicBezTo>
                    <a:pt x="21" y="117"/>
                    <a:pt x="21" y="117"/>
                    <a:pt x="21" y="117"/>
                  </a:cubicBezTo>
                  <a:cubicBezTo>
                    <a:pt x="32" y="101"/>
                    <a:pt x="43" y="85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0"/>
                    <a:pt x="46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2"/>
                    <a:pt x="39" y="53"/>
                    <a:pt x="31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24" y="21"/>
                    <a:pt x="17" y="8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5" y="4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6" y="7"/>
                    <a:pt x="27" y="9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31" y="17"/>
                    <a:pt x="35" y="25"/>
                    <a:pt x="39" y="34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46" y="50"/>
                    <a:pt x="54" y="6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81"/>
                    <a:pt x="54" y="83"/>
                    <a:pt x="53" y="85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8" y="93"/>
                    <a:pt x="25" y="125"/>
                    <a:pt x="13" y="143"/>
                  </a:cubicBezTo>
                  <a:cubicBezTo>
                    <a:pt x="13" y="143"/>
                    <a:pt x="13" y="143"/>
                    <a:pt x="13" y="143"/>
                  </a:cubicBezTo>
                  <a:cubicBezTo>
                    <a:pt x="11" y="147"/>
                    <a:pt x="9" y="150"/>
                    <a:pt x="8" y="152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11" y="153"/>
                    <a:pt x="17" y="153"/>
                    <a:pt x="21" y="153"/>
                  </a:cubicBezTo>
                  <a:cubicBezTo>
                    <a:pt x="21" y="153"/>
                    <a:pt x="21" y="153"/>
                    <a:pt x="21" y="153"/>
                  </a:cubicBezTo>
                  <a:cubicBezTo>
                    <a:pt x="21" y="153"/>
                    <a:pt x="21" y="153"/>
                    <a:pt x="22" y="153"/>
                  </a:cubicBezTo>
                  <a:cubicBezTo>
                    <a:pt x="22" y="153"/>
                    <a:pt x="22" y="153"/>
                    <a:pt x="22" y="153"/>
                  </a:cubicBezTo>
                  <a:cubicBezTo>
                    <a:pt x="27" y="153"/>
                    <a:pt x="32" y="153"/>
                    <a:pt x="32" y="153"/>
                  </a:cubicBezTo>
                  <a:cubicBezTo>
                    <a:pt x="32" y="153"/>
                    <a:pt x="32" y="153"/>
                    <a:pt x="32" y="153"/>
                  </a:cubicBezTo>
                  <a:cubicBezTo>
                    <a:pt x="34" y="153"/>
                    <a:pt x="34" y="153"/>
                    <a:pt x="34" y="153"/>
                  </a:cubicBezTo>
                  <a:cubicBezTo>
                    <a:pt x="34" y="161"/>
                    <a:pt x="34" y="161"/>
                    <a:pt x="34" y="161"/>
                  </a:cubicBezTo>
                  <a:cubicBezTo>
                    <a:pt x="32" y="161"/>
                    <a:pt x="32" y="161"/>
                    <a:pt x="32" y="161"/>
                  </a:cubicBezTo>
                  <a:cubicBezTo>
                    <a:pt x="32" y="161"/>
                    <a:pt x="27" y="161"/>
                    <a:pt x="22" y="161"/>
                  </a:cubicBezTo>
                  <a:cubicBezTo>
                    <a:pt x="22" y="161"/>
                    <a:pt x="22" y="161"/>
                    <a:pt x="22" y="161"/>
                  </a:cubicBezTo>
                  <a:cubicBezTo>
                    <a:pt x="15" y="161"/>
                    <a:pt x="7" y="161"/>
                    <a:pt x="3" y="159"/>
                  </a:cubicBezTo>
                  <a:close/>
                  <a:moveTo>
                    <a:pt x="22" y="157"/>
                  </a:moveTo>
                  <a:cubicBezTo>
                    <a:pt x="25" y="157"/>
                    <a:pt x="28" y="157"/>
                    <a:pt x="30" y="157"/>
                  </a:cubicBezTo>
                  <a:cubicBezTo>
                    <a:pt x="30" y="157"/>
                    <a:pt x="30" y="157"/>
                    <a:pt x="30" y="157"/>
                  </a:cubicBezTo>
                  <a:cubicBezTo>
                    <a:pt x="30" y="157"/>
                    <a:pt x="30" y="157"/>
                    <a:pt x="30" y="157"/>
                  </a:cubicBezTo>
                  <a:cubicBezTo>
                    <a:pt x="28" y="157"/>
                    <a:pt x="25" y="157"/>
                    <a:pt x="22" y="157"/>
                  </a:cubicBezTo>
                  <a:cubicBezTo>
                    <a:pt x="22" y="157"/>
                    <a:pt x="22" y="157"/>
                    <a:pt x="22" y="157"/>
                  </a:cubicBezTo>
                  <a:cubicBezTo>
                    <a:pt x="22" y="157"/>
                    <a:pt x="22" y="157"/>
                    <a:pt x="22" y="157"/>
                  </a:cubicBezTo>
                  <a:close/>
                  <a:moveTo>
                    <a:pt x="17" y="157"/>
                  </a:moveTo>
                  <a:cubicBezTo>
                    <a:pt x="13" y="157"/>
                    <a:pt x="9" y="157"/>
                    <a:pt x="7" y="156"/>
                  </a:cubicBezTo>
                  <a:cubicBezTo>
                    <a:pt x="7" y="156"/>
                    <a:pt x="7" y="156"/>
                    <a:pt x="7" y="156"/>
                  </a:cubicBezTo>
                  <a:cubicBezTo>
                    <a:pt x="9" y="157"/>
                    <a:pt x="13" y="157"/>
                    <a:pt x="17" y="157"/>
                  </a:cubicBezTo>
                  <a:close/>
                  <a:moveTo>
                    <a:pt x="4" y="152"/>
                  </a:moveTo>
                  <a:cubicBezTo>
                    <a:pt x="4" y="151"/>
                    <a:pt x="5" y="150"/>
                    <a:pt x="6" y="148"/>
                  </a:cubicBezTo>
                  <a:cubicBezTo>
                    <a:pt x="6" y="148"/>
                    <a:pt x="6" y="148"/>
                    <a:pt x="6" y="148"/>
                  </a:cubicBezTo>
                  <a:cubicBezTo>
                    <a:pt x="5" y="150"/>
                    <a:pt x="4" y="151"/>
                    <a:pt x="4" y="152"/>
                  </a:cubicBezTo>
                  <a:close/>
                  <a:moveTo>
                    <a:pt x="10" y="141"/>
                  </a:moveTo>
                  <a:cubicBezTo>
                    <a:pt x="10" y="141"/>
                    <a:pt x="10" y="141"/>
                    <a:pt x="10" y="141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12" y="138"/>
                    <a:pt x="15" y="134"/>
                    <a:pt x="17" y="130"/>
                  </a:cubicBezTo>
                  <a:cubicBezTo>
                    <a:pt x="17" y="130"/>
                    <a:pt x="17" y="130"/>
                    <a:pt x="17" y="130"/>
                  </a:cubicBezTo>
                  <a:cubicBezTo>
                    <a:pt x="15" y="134"/>
                    <a:pt x="12" y="138"/>
                    <a:pt x="10" y="141"/>
                  </a:cubicBezTo>
                  <a:close/>
                  <a:moveTo>
                    <a:pt x="17" y="130"/>
                  </a:moveTo>
                  <a:cubicBezTo>
                    <a:pt x="17" y="130"/>
                    <a:pt x="18" y="129"/>
                    <a:pt x="18" y="129"/>
                  </a:cubicBezTo>
                  <a:cubicBezTo>
                    <a:pt x="18" y="129"/>
                    <a:pt x="18" y="129"/>
                    <a:pt x="18" y="129"/>
                  </a:cubicBezTo>
                  <a:cubicBezTo>
                    <a:pt x="18" y="129"/>
                    <a:pt x="17" y="130"/>
                    <a:pt x="17" y="130"/>
                  </a:cubicBezTo>
                  <a:close/>
                  <a:moveTo>
                    <a:pt x="20" y="125"/>
                  </a:moveTo>
                  <a:cubicBezTo>
                    <a:pt x="20" y="125"/>
                    <a:pt x="20" y="125"/>
                    <a:pt x="20" y="125"/>
                  </a:cubicBezTo>
                  <a:cubicBezTo>
                    <a:pt x="20" y="125"/>
                    <a:pt x="20" y="125"/>
                    <a:pt x="20" y="125"/>
                  </a:cubicBezTo>
                  <a:cubicBezTo>
                    <a:pt x="20" y="125"/>
                    <a:pt x="20" y="125"/>
                    <a:pt x="20" y="125"/>
                  </a:cubicBezTo>
                  <a:close/>
                  <a:moveTo>
                    <a:pt x="49" y="83"/>
                  </a:moveTo>
                  <a:cubicBezTo>
                    <a:pt x="47" y="88"/>
                    <a:pt x="35" y="104"/>
                    <a:pt x="24" y="119"/>
                  </a:cubicBezTo>
                  <a:cubicBezTo>
                    <a:pt x="24" y="119"/>
                    <a:pt x="24" y="119"/>
                    <a:pt x="24" y="119"/>
                  </a:cubicBezTo>
                  <a:cubicBezTo>
                    <a:pt x="23" y="121"/>
                    <a:pt x="22" y="123"/>
                    <a:pt x="21" y="125"/>
                  </a:cubicBezTo>
                  <a:cubicBezTo>
                    <a:pt x="21" y="125"/>
                    <a:pt x="21" y="125"/>
                    <a:pt x="21" y="125"/>
                  </a:cubicBezTo>
                  <a:cubicBezTo>
                    <a:pt x="32" y="108"/>
                    <a:pt x="46" y="88"/>
                    <a:pt x="49" y="83"/>
                  </a:cubicBezTo>
                  <a:cubicBezTo>
                    <a:pt x="49" y="83"/>
                    <a:pt x="49" y="83"/>
                    <a:pt x="49" y="83"/>
                  </a:cubicBezTo>
                  <a:cubicBezTo>
                    <a:pt x="50" y="82"/>
                    <a:pt x="50" y="81"/>
                    <a:pt x="50" y="80"/>
                  </a:cubicBezTo>
                  <a:cubicBezTo>
                    <a:pt x="50" y="80"/>
                    <a:pt x="50" y="80"/>
                    <a:pt x="50" y="80"/>
                  </a:cubicBezTo>
                  <a:cubicBezTo>
                    <a:pt x="50" y="80"/>
                    <a:pt x="50" y="80"/>
                    <a:pt x="50" y="80"/>
                  </a:cubicBezTo>
                  <a:cubicBezTo>
                    <a:pt x="50" y="81"/>
                    <a:pt x="50" y="82"/>
                    <a:pt x="49" y="83"/>
                  </a:cubicBezTo>
                  <a:close/>
                  <a:moveTo>
                    <a:pt x="35" y="35"/>
                  </a:moveTo>
                  <a:cubicBezTo>
                    <a:pt x="43" y="52"/>
                    <a:pt x="50" y="70"/>
                    <a:pt x="50" y="79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50" y="70"/>
                    <a:pt x="41" y="49"/>
                    <a:pt x="33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4" y="33"/>
                    <a:pt x="35" y="34"/>
                    <a:pt x="35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00" decel="100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 rot="1192981">
            <a:off x="188153" y="70643"/>
            <a:ext cx="909196" cy="921005"/>
            <a:chOff x="2118580" y="4342651"/>
            <a:chExt cx="672245" cy="680977"/>
          </a:xfrm>
        </p:grpSpPr>
        <p:grpSp>
          <p:nvGrpSpPr>
            <p:cNvPr id="53" name="组合 52"/>
            <p:cNvGrpSpPr/>
            <p:nvPr/>
          </p:nvGrpSpPr>
          <p:grpSpPr>
            <a:xfrm>
              <a:off x="2124539" y="4342651"/>
              <a:ext cx="641611" cy="680977"/>
              <a:chOff x="2124539" y="4342651"/>
              <a:chExt cx="641611" cy="680977"/>
            </a:xfrm>
          </p:grpSpPr>
          <p:sp>
            <p:nvSpPr>
              <p:cNvPr id="71" name="任意多边形 70"/>
              <p:cNvSpPr/>
              <p:nvPr/>
            </p:nvSpPr>
            <p:spPr>
              <a:xfrm>
                <a:off x="2124539" y="4342651"/>
                <a:ext cx="641611" cy="680977"/>
              </a:xfrm>
              <a:custGeom>
                <a:avLst/>
                <a:gdLst>
                  <a:gd name="connsiteX0" fmla="*/ 63 w 140138"/>
                  <a:gd name="connsiteY0" fmla="*/ 65738 h 154344"/>
                  <a:gd name="connsiteX1" fmla="*/ 62928 w 140138"/>
                  <a:gd name="connsiteY1" fmla="*/ 16 h 154344"/>
                  <a:gd name="connsiteX2" fmla="*/ 140080 w 140138"/>
                  <a:gd name="connsiteY2" fmla="*/ 71453 h 154344"/>
                  <a:gd name="connsiteX3" fmla="*/ 74358 w 140138"/>
                  <a:gd name="connsiteY3" fmla="*/ 154321 h 154344"/>
                  <a:gd name="connsiteX4" fmla="*/ 63 w 140138"/>
                  <a:gd name="connsiteY4" fmla="*/ 65738 h 154344"/>
                  <a:gd name="connsiteX0-1" fmla="*/ 63 w 140227"/>
                  <a:gd name="connsiteY0-2" fmla="*/ 65738 h 154534"/>
                  <a:gd name="connsiteX1-3" fmla="*/ 62928 w 140227"/>
                  <a:gd name="connsiteY1-4" fmla="*/ 16 h 154534"/>
                  <a:gd name="connsiteX2-5" fmla="*/ 140080 w 140227"/>
                  <a:gd name="connsiteY2-6" fmla="*/ 71453 h 154534"/>
                  <a:gd name="connsiteX3-7" fmla="*/ 74358 w 140227"/>
                  <a:gd name="connsiteY3-8" fmla="*/ 154321 h 154534"/>
                  <a:gd name="connsiteX4-9" fmla="*/ 63 w 140227"/>
                  <a:gd name="connsiteY4-10" fmla="*/ 65738 h 154534"/>
                  <a:gd name="connsiteX0-11" fmla="*/ 63 w 140227"/>
                  <a:gd name="connsiteY0-12" fmla="*/ 65738 h 154534"/>
                  <a:gd name="connsiteX1-13" fmla="*/ 62928 w 140227"/>
                  <a:gd name="connsiteY1-14" fmla="*/ 16 h 154534"/>
                  <a:gd name="connsiteX2-15" fmla="*/ 140080 w 140227"/>
                  <a:gd name="connsiteY2-16" fmla="*/ 71453 h 154534"/>
                  <a:gd name="connsiteX3-17" fmla="*/ 74358 w 140227"/>
                  <a:gd name="connsiteY3-18" fmla="*/ 154321 h 154534"/>
                  <a:gd name="connsiteX4-19" fmla="*/ 63 w 140227"/>
                  <a:gd name="connsiteY4-20" fmla="*/ 65738 h 154534"/>
                  <a:gd name="connsiteX0-21" fmla="*/ 178 w 140342"/>
                  <a:gd name="connsiteY0-22" fmla="*/ 65738 h 154534"/>
                  <a:gd name="connsiteX1-23" fmla="*/ 63043 w 140342"/>
                  <a:gd name="connsiteY1-24" fmla="*/ 16 h 154534"/>
                  <a:gd name="connsiteX2-25" fmla="*/ 140195 w 140342"/>
                  <a:gd name="connsiteY2-26" fmla="*/ 71453 h 154534"/>
                  <a:gd name="connsiteX3-27" fmla="*/ 74473 w 140342"/>
                  <a:gd name="connsiteY3-28" fmla="*/ 154321 h 154534"/>
                  <a:gd name="connsiteX4-29" fmla="*/ 178 w 140342"/>
                  <a:gd name="connsiteY4-30" fmla="*/ 65738 h 154534"/>
                  <a:gd name="connsiteX0-31" fmla="*/ 178 w 140342"/>
                  <a:gd name="connsiteY0-32" fmla="*/ 65740 h 154536"/>
                  <a:gd name="connsiteX1-33" fmla="*/ 63043 w 140342"/>
                  <a:gd name="connsiteY1-34" fmla="*/ 18 h 154536"/>
                  <a:gd name="connsiteX2-35" fmla="*/ 140195 w 140342"/>
                  <a:gd name="connsiteY2-36" fmla="*/ 71455 h 154536"/>
                  <a:gd name="connsiteX3-37" fmla="*/ 74473 w 140342"/>
                  <a:gd name="connsiteY3-38" fmla="*/ 154323 h 154536"/>
                  <a:gd name="connsiteX4-39" fmla="*/ 178 w 140342"/>
                  <a:gd name="connsiteY4-40" fmla="*/ 65740 h 154536"/>
                  <a:gd name="connsiteX0-41" fmla="*/ 9 w 140173"/>
                  <a:gd name="connsiteY0-42" fmla="*/ 71451 h 160247"/>
                  <a:gd name="connsiteX1-43" fmla="*/ 71446 w 140173"/>
                  <a:gd name="connsiteY1-44" fmla="*/ 14 h 160247"/>
                  <a:gd name="connsiteX2-45" fmla="*/ 140026 w 140173"/>
                  <a:gd name="connsiteY2-46" fmla="*/ 77166 h 160247"/>
                  <a:gd name="connsiteX3-47" fmla="*/ 74304 w 140173"/>
                  <a:gd name="connsiteY3-48" fmla="*/ 160034 h 160247"/>
                  <a:gd name="connsiteX4-49" fmla="*/ 9 w 140173"/>
                  <a:gd name="connsiteY4-50" fmla="*/ 71451 h 160247"/>
                  <a:gd name="connsiteX0-51" fmla="*/ 9 w 140173"/>
                  <a:gd name="connsiteY0-52" fmla="*/ 71451 h 148862"/>
                  <a:gd name="connsiteX1-53" fmla="*/ 71446 w 140173"/>
                  <a:gd name="connsiteY1-54" fmla="*/ 14 h 148862"/>
                  <a:gd name="connsiteX2-55" fmla="*/ 140026 w 140173"/>
                  <a:gd name="connsiteY2-56" fmla="*/ 77166 h 148862"/>
                  <a:gd name="connsiteX3-57" fmla="*/ 74304 w 140173"/>
                  <a:gd name="connsiteY3-58" fmla="*/ 148604 h 148862"/>
                  <a:gd name="connsiteX4-59" fmla="*/ 9 w 140173"/>
                  <a:gd name="connsiteY4-60" fmla="*/ 71451 h 148862"/>
                  <a:gd name="connsiteX0-61" fmla="*/ 9 w 141024"/>
                  <a:gd name="connsiteY0-62" fmla="*/ 71451 h 148862"/>
                  <a:gd name="connsiteX1-63" fmla="*/ 71446 w 141024"/>
                  <a:gd name="connsiteY1-64" fmla="*/ 14 h 148862"/>
                  <a:gd name="connsiteX2-65" fmla="*/ 140026 w 141024"/>
                  <a:gd name="connsiteY2-66" fmla="*/ 77166 h 148862"/>
                  <a:gd name="connsiteX3-67" fmla="*/ 74304 w 141024"/>
                  <a:gd name="connsiteY3-68" fmla="*/ 148604 h 148862"/>
                  <a:gd name="connsiteX4-69" fmla="*/ 9 w 141024"/>
                  <a:gd name="connsiteY4-70" fmla="*/ 71451 h 148862"/>
                  <a:gd name="connsiteX0-71" fmla="*/ 9 w 140173"/>
                  <a:gd name="connsiteY0-72" fmla="*/ 71451 h 148862"/>
                  <a:gd name="connsiteX1-73" fmla="*/ 71446 w 140173"/>
                  <a:gd name="connsiteY1-74" fmla="*/ 14 h 148862"/>
                  <a:gd name="connsiteX2-75" fmla="*/ 140026 w 140173"/>
                  <a:gd name="connsiteY2-76" fmla="*/ 77166 h 148862"/>
                  <a:gd name="connsiteX3-77" fmla="*/ 74304 w 140173"/>
                  <a:gd name="connsiteY3-78" fmla="*/ 148604 h 148862"/>
                  <a:gd name="connsiteX4-79" fmla="*/ 9 w 140173"/>
                  <a:gd name="connsiteY4-80" fmla="*/ 71451 h 148862"/>
                  <a:gd name="connsiteX0-81" fmla="*/ 9 w 140257"/>
                  <a:gd name="connsiteY0-82" fmla="*/ 71451 h 148862"/>
                  <a:gd name="connsiteX1-83" fmla="*/ 71446 w 140257"/>
                  <a:gd name="connsiteY1-84" fmla="*/ 14 h 148862"/>
                  <a:gd name="connsiteX2-85" fmla="*/ 140026 w 140257"/>
                  <a:gd name="connsiteY2-86" fmla="*/ 77166 h 148862"/>
                  <a:gd name="connsiteX3-87" fmla="*/ 74304 w 140257"/>
                  <a:gd name="connsiteY3-88" fmla="*/ 148604 h 148862"/>
                  <a:gd name="connsiteX4-89" fmla="*/ 9 w 140257"/>
                  <a:gd name="connsiteY4-90" fmla="*/ 71451 h 1488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40257" h="148862">
                    <a:moveTo>
                      <a:pt x="9" y="71451"/>
                    </a:moveTo>
                    <a:cubicBezTo>
                      <a:pt x="-467" y="46686"/>
                      <a:pt x="19535" y="-938"/>
                      <a:pt x="71446" y="14"/>
                    </a:cubicBezTo>
                    <a:cubicBezTo>
                      <a:pt x="123357" y="966"/>
                      <a:pt x="142638" y="44242"/>
                      <a:pt x="140026" y="77166"/>
                    </a:cubicBezTo>
                    <a:cubicBezTo>
                      <a:pt x="141931" y="102883"/>
                      <a:pt x="125739" y="152890"/>
                      <a:pt x="74304" y="148604"/>
                    </a:cubicBezTo>
                    <a:cubicBezTo>
                      <a:pt x="22869" y="144318"/>
                      <a:pt x="485" y="96216"/>
                      <a:pt x="9" y="71451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任意多边形 71"/>
              <p:cNvSpPr/>
              <p:nvPr/>
            </p:nvSpPr>
            <p:spPr>
              <a:xfrm>
                <a:off x="2176934" y="4495047"/>
                <a:ext cx="227805" cy="371040"/>
              </a:xfrm>
              <a:custGeom>
                <a:avLst/>
                <a:gdLst>
                  <a:gd name="connsiteX0" fmla="*/ 131483 w 768692"/>
                  <a:gd name="connsiteY0" fmla="*/ 0 h 962212"/>
                  <a:gd name="connsiteX1" fmla="*/ 394448 w 768692"/>
                  <a:gd name="connsiteY1" fmla="*/ 197223 h 962212"/>
                  <a:gd name="connsiteX2" fmla="*/ 621553 w 768692"/>
                  <a:gd name="connsiteY2" fmla="*/ 137459 h 962212"/>
                  <a:gd name="connsiteX3" fmla="*/ 764989 w 768692"/>
                  <a:gd name="connsiteY3" fmla="*/ 472141 h 962212"/>
                  <a:gd name="connsiteX4" fmla="*/ 472142 w 768692"/>
                  <a:gd name="connsiteY4" fmla="*/ 531906 h 962212"/>
                  <a:gd name="connsiteX5" fmla="*/ 591671 w 768692"/>
                  <a:gd name="connsiteY5" fmla="*/ 770965 h 962212"/>
                  <a:gd name="connsiteX6" fmla="*/ 442259 w 768692"/>
                  <a:gd name="connsiteY6" fmla="*/ 806823 h 962212"/>
                  <a:gd name="connsiteX7" fmla="*/ 352612 w 768692"/>
                  <a:gd name="connsiteY7" fmla="*/ 693271 h 962212"/>
                  <a:gd name="connsiteX8" fmla="*/ 197224 w 768692"/>
                  <a:gd name="connsiteY8" fmla="*/ 878541 h 962212"/>
                  <a:gd name="connsiteX9" fmla="*/ 0 w 768692"/>
                  <a:gd name="connsiteY9" fmla="*/ 962212 h 962212"/>
                  <a:gd name="connsiteX0-1" fmla="*/ 61103 w 698312"/>
                  <a:gd name="connsiteY0-2" fmla="*/ 0 h 1082820"/>
                  <a:gd name="connsiteX1-3" fmla="*/ 324068 w 698312"/>
                  <a:gd name="connsiteY1-4" fmla="*/ 197223 h 1082820"/>
                  <a:gd name="connsiteX2-5" fmla="*/ 551173 w 698312"/>
                  <a:gd name="connsiteY2-6" fmla="*/ 137459 h 1082820"/>
                  <a:gd name="connsiteX3-7" fmla="*/ 694609 w 698312"/>
                  <a:gd name="connsiteY3-8" fmla="*/ 472141 h 1082820"/>
                  <a:gd name="connsiteX4-9" fmla="*/ 401762 w 698312"/>
                  <a:gd name="connsiteY4-10" fmla="*/ 531906 h 1082820"/>
                  <a:gd name="connsiteX5-11" fmla="*/ 521291 w 698312"/>
                  <a:gd name="connsiteY5-12" fmla="*/ 770965 h 1082820"/>
                  <a:gd name="connsiteX6-13" fmla="*/ 371879 w 698312"/>
                  <a:gd name="connsiteY6-14" fmla="*/ 806823 h 1082820"/>
                  <a:gd name="connsiteX7-15" fmla="*/ 282232 w 698312"/>
                  <a:gd name="connsiteY7-16" fmla="*/ 693271 h 1082820"/>
                  <a:gd name="connsiteX8-17" fmla="*/ 126844 w 698312"/>
                  <a:gd name="connsiteY8-18" fmla="*/ 878541 h 1082820"/>
                  <a:gd name="connsiteX9-19" fmla="*/ 0 w 698312"/>
                  <a:gd name="connsiteY9-20" fmla="*/ 1082820 h 1082820"/>
                  <a:gd name="connsiteX0-21" fmla="*/ 61103 w 698312"/>
                  <a:gd name="connsiteY0-22" fmla="*/ 0 h 1082820"/>
                  <a:gd name="connsiteX1-23" fmla="*/ 324068 w 698312"/>
                  <a:gd name="connsiteY1-24" fmla="*/ 197223 h 1082820"/>
                  <a:gd name="connsiteX2-25" fmla="*/ 551173 w 698312"/>
                  <a:gd name="connsiteY2-26" fmla="*/ 137459 h 1082820"/>
                  <a:gd name="connsiteX3-27" fmla="*/ 694609 w 698312"/>
                  <a:gd name="connsiteY3-28" fmla="*/ 472141 h 1082820"/>
                  <a:gd name="connsiteX4-29" fmla="*/ 401762 w 698312"/>
                  <a:gd name="connsiteY4-30" fmla="*/ 531906 h 1082820"/>
                  <a:gd name="connsiteX5-31" fmla="*/ 521291 w 698312"/>
                  <a:gd name="connsiteY5-32" fmla="*/ 770965 h 1082820"/>
                  <a:gd name="connsiteX6-33" fmla="*/ 371879 w 698312"/>
                  <a:gd name="connsiteY6-34" fmla="*/ 806823 h 1082820"/>
                  <a:gd name="connsiteX7-35" fmla="*/ 282232 w 698312"/>
                  <a:gd name="connsiteY7-36" fmla="*/ 693271 h 1082820"/>
                  <a:gd name="connsiteX8-37" fmla="*/ 176111 w 698312"/>
                  <a:gd name="connsiteY8-38" fmla="*/ 905342 h 1082820"/>
                  <a:gd name="connsiteX9-39" fmla="*/ 0 w 698312"/>
                  <a:gd name="connsiteY9-40" fmla="*/ 1082820 h 108282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</a:cxnLst>
                <a:rect l="l" t="t" r="r" b="b"/>
                <a:pathLst>
                  <a:path w="698312" h="1082820">
                    <a:moveTo>
                      <a:pt x="61103" y="0"/>
                    </a:moveTo>
                    <a:cubicBezTo>
                      <a:pt x="151746" y="87156"/>
                      <a:pt x="242390" y="174313"/>
                      <a:pt x="324068" y="197223"/>
                    </a:cubicBezTo>
                    <a:cubicBezTo>
                      <a:pt x="405746" y="220133"/>
                      <a:pt x="489416" y="91639"/>
                      <a:pt x="551173" y="137459"/>
                    </a:cubicBezTo>
                    <a:cubicBezTo>
                      <a:pt x="612930" y="183279"/>
                      <a:pt x="719511" y="406400"/>
                      <a:pt x="694609" y="472141"/>
                    </a:cubicBezTo>
                    <a:cubicBezTo>
                      <a:pt x="669707" y="537882"/>
                      <a:pt x="430648" y="482102"/>
                      <a:pt x="401762" y="531906"/>
                    </a:cubicBezTo>
                    <a:cubicBezTo>
                      <a:pt x="372876" y="581710"/>
                      <a:pt x="526272" y="725146"/>
                      <a:pt x="521291" y="770965"/>
                    </a:cubicBezTo>
                    <a:cubicBezTo>
                      <a:pt x="516311" y="816785"/>
                      <a:pt x="411722" y="819772"/>
                      <a:pt x="371879" y="806823"/>
                    </a:cubicBezTo>
                    <a:cubicBezTo>
                      <a:pt x="332036" y="793874"/>
                      <a:pt x="314860" y="676851"/>
                      <a:pt x="282232" y="693271"/>
                    </a:cubicBezTo>
                    <a:cubicBezTo>
                      <a:pt x="249604" y="709691"/>
                      <a:pt x="223150" y="840417"/>
                      <a:pt x="176111" y="905342"/>
                    </a:cubicBezTo>
                    <a:cubicBezTo>
                      <a:pt x="129072" y="970267"/>
                      <a:pt x="69227" y="1063396"/>
                      <a:pt x="0" y="1082820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任意多边形 72"/>
              <p:cNvSpPr/>
              <p:nvPr/>
            </p:nvSpPr>
            <p:spPr>
              <a:xfrm>
                <a:off x="2353279" y="4809159"/>
                <a:ext cx="49757" cy="61548"/>
              </a:xfrm>
              <a:custGeom>
                <a:avLst/>
                <a:gdLst>
                  <a:gd name="connsiteX0" fmla="*/ 6763 w 126447"/>
                  <a:gd name="connsiteY0" fmla="*/ 18499 h 191822"/>
                  <a:gd name="connsiteX1" fmla="*/ 126292 w 126447"/>
                  <a:gd name="connsiteY1" fmla="*/ 24476 h 191822"/>
                  <a:gd name="connsiteX2" fmla="*/ 30669 w 126447"/>
                  <a:gd name="connsiteY2" fmla="*/ 191817 h 191822"/>
                  <a:gd name="connsiteX3" fmla="*/ 6763 w 126447"/>
                  <a:gd name="connsiteY3" fmla="*/ 18499 h 191822"/>
                  <a:gd name="connsiteX0-1" fmla="*/ 394 w 120595"/>
                  <a:gd name="connsiteY0-2" fmla="*/ 16500 h 159942"/>
                  <a:gd name="connsiteX1-3" fmla="*/ 119923 w 120595"/>
                  <a:gd name="connsiteY1-4" fmla="*/ 22477 h 159942"/>
                  <a:gd name="connsiteX2-5" fmla="*/ 84065 w 120595"/>
                  <a:gd name="connsiteY2-6" fmla="*/ 159936 h 159942"/>
                  <a:gd name="connsiteX3-7" fmla="*/ 394 w 120595"/>
                  <a:gd name="connsiteY3-8" fmla="*/ 16500 h 159942"/>
                  <a:gd name="connsiteX0-9" fmla="*/ 939 w 129518"/>
                  <a:gd name="connsiteY0-10" fmla="*/ 16500 h 160211"/>
                  <a:gd name="connsiteX1-11" fmla="*/ 120468 w 129518"/>
                  <a:gd name="connsiteY1-12" fmla="*/ 22477 h 160211"/>
                  <a:gd name="connsiteX2-13" fmla="*/ 84610 w 129518"/>
                  <a:gd name="connsiteY2-14" fmla="*/ 159936 h 160211"/>
                  <a:gd name="connsiteX3-15" fmla="*/ 939 w 129518"/>
                  <a:gd name="connsiteY3-16" fmla="*/ 16500 h 1602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29518" h="160211">
                    <a:moveTo>
                      <a:pt x="939" y="16500"/>
                    </a:moveTo>
                    <a:cubicBezTo>
                      <a:pt x="6915" y="-6410"/>
                      <a:pt x="116484" y="-6409"/>
                      <a:pt x="120468" y="22477"/>
                    </a:cubicBezTo>
                    <a:cubicBezTo>
                      <a:pt x="124452" y="51363"/>
                      <a:pt x="152344" y="152964"/>
                      <a:pt x="84610" y="159936"/>
                    </a:cubicBezTo>
                    <a:cubicBezTo>
                      <a:pt x="16876" y="166908"/>
                      <a:pt x="-5037" y="39410"/>
                      <a:pt x="939" y="16500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任意多边形 73"/>
              <p:cNvSpPr/>
              <p:nvPr/>
            </p:nvSpPr>
            <p:spPr>
              <a:xfrm>
                <a:off x="2500518" y="4409062"/>
                <a:ext cx="255640" cy="461540"/>
              </a:xfrm>
              <a:custGeom>
                <a:avLst/>
                <a:gdLst>
                  <a:gd name="connsiteX0" fmla="*/ 420402 w 665437"/>
                  <a:gd name="connsiteY0" fmla="*/ 0 h 1201399"/>
                  <a:gd name="connsiteX1" fmla="*/ 181343 w 665437"/>
                  <a:gd name="connsiteY1" fmla="*/ 161365 h 1201399"/>
                  <a:gd name="connsiteX2" fmla="*/ 37908 w 665437"/>
                  <a:gd name="connsiteY2" fmla="*/ 173318 h 1201399"/>
                  <a:gd name="connsiteX3" fmla="*/ 2049 w 665437"/>
                  <a:gd name="connsiteY3" fmla="*/ 239059 h 1201399"/>
                  <a:gd name="connsiteX4" fmla="*/ 37908 w 665437"/>
                  <a:gd name="connsiteY4" fmla="*/ 579718 h 1201399"/>
                  <a:gd name="connsiteX5" fmla="*/ 306849 w 665437"/>
                  <a:gd name="connsiteY5" fmla="*/ 753036 h 1201399"/>
                  <a:gd name="connsiteX6" fmla="*/ 282943 w 665437"/>
                  <a:gd name="connsiteY6" fmla="*/ 926353 h 1201399"/>
                  <a:gd name="connsiteX7" fmla="*/ 336731 w 665437"/>
                  <a:gd name="connsiteY7" fmla="*/ 1093695 h 1201399"/>
                  <a:gd name="connsiteX8" fmla="*/ 306849 w 665437"/>
                  <a:gd name="connsiteY8" fmla="*/ 1201271 h 1201399"/>
                  <a:gd name="connsiteX9" fmla="*/ 408449 w 665437"/>
                  <a:gd name="connsiteY9" fmla="*/ 1111624 h 1201399"/>
                  <a:gd name="connsiteX10" fmla="*/ 444308 w 665437"/>
                  <a:gd name="connsiteY10" fmla="*/ 944283 h 1201399"/>
                  <a:gd name="connsiteX11" fmla="*/ 516025 w 665437"/>
                  <a:gd name="connsiteY11" fmla="*/ 818777 h 1201399"/>
                  <a:gd name="connsiteX12" fmla="*/ 665437 w 665437"/>
                  <a:gd name="connsiteY12" fmla="*/ 753036 h 1201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5437" h="1201399">
                    <a:moveTo>
                      <a:pt x="420402" y="0"/>
                    </a:moveTo>
                    <a:cubicBezTo>
                      <a:pt x="332747" y="66239"/>
                      <a:pt x="245092" y="132479"/>
                      <a:pt x="181343" y="161365"/>
                    </a:cubicBezTo>
                    <a:cubicBezTo>
                      <a:pt x="117594" y="190251"/>
                      <a:pt x="67790" y="160369"/>
                      <a:pt x="37908" y="173318"/>
                    </a:cubicBezTo>
                    <a:cubicBezTo>
                      <a:pt x="8026" y="186267"/>
                      <a:pt x="2049" y="171326"/>
                      <a:pt x="2049" y="239059"/>
                    </a:cubicBezTo>
                    <a:cubicBezTo>
                      <a:pt x="2049" y="306792"/>
                      <a:pt x="-12892" y="494055"/>
                      <a:pt x="37908" y="579718"/>
                    </a:cubicBezTo>
                    <a:cubicBezTo>
                      <a:pt x="88708" y="665381"/>
                      <a:pt x="266010" y="695264"/>
                      <a:pt x="306849" y="753036"/>
                    </a:cubicBezTo>
                    <a:cubicBezTo>
                      <a:pt x="347688" y="810808"/>
                      <a:pt x="277963" y="869577"/>
                      <a:pt x="282943" y="926353"/>
                    </a:cubicBezTo>
                    <a:cubicBezTo>
                      <a:pt x="287923" y="983129"/>
                      <a:pt x="332747" y="1047875"/>
                      <a:pt x="336731" y="1093695"/>
                    </a:cubicBezTo>
                    <a:cubicBezTo>
                      <a:pt x="340715" y="1139515"/>
                      <a:pt x="294896" y="1198283"/>
                      <a:pt x="306849" y="1201271"/>
                    </a:cubicBezTo>
                    <a:cubicBezTo>
                      <a:pt x="318802" y="1204259"/>
                      <a:pt x="385539" y="1154455"/>
                      <a:pt x="408449" y="1111624"/>
                    </a:cubicBezTo>
                    <a:cubicBezTo>
                      <a:pt x="431359" y="1068793"/>
                      <a:pt x="426379" y="993091"/>
                      <a:pt x="444308" y="944283"/>
                    </a:cubicBezTo>
                    <a:cubicBezTo>
                      <a:pt x="462237" y="895475"/>
                      <a:pt x="479170" y="850651"/>
                      <a:pt x="516025" y="818777"/>
                    </a:cubicBezTo>
                    <a:cubicBezTo>
                      <a:pt x="552880" y="786903"/>
                      <a:pt x="609158" y="769969"/>
                      <a:pt x="665437" y="753036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任意多边形 74"/>
              <p:cNvSpPr/>
              <p:nvPr/>
            </p:nvSpPr>
            <p:spPr>
              <a:xfrm>
                <a:off x="2693191" y="4801426"/>
                <a:ext cx="48215" cy="91839"/>
              </a:xfrm>
              <a:custGeom>
                <a:avLst/>
                <a:gdLst>
                  <a:gd name="connsiteX0" fmla="*/ 125506 w 125506"/>
                  <a:gd name="connsiteY0" fmla="*/ 0 h 239059"/>
                  <a:gd name="connsiteX1" fmla="*/ 59765 w 125506"/>
                  <a:gd name="connsiteY1" fmla="*/ 23906 h 239059"/>
                  <a:gd name="connsiteX2" fmla="*/ 0 w 125506"/>
                  <a:gd name="connsiteY2" fmla="*/ 143435 h 239059"/>
                  <a:gd name="connsiteX3" fmla="*/ 59765 w 125506"/>
                  <a:gd name="connsiteY3" fmla="*/ 239059 h 239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506" h="239059">
                    <a:moveTo>
                      <a:pt x="125506" y="0"/>
                    </a:moveTo>
                    <a:cubicBezTo>
                      <a:pt x="103094" y="0"/>
                      <a:pt x="80683" y="0"/>
                      <a:pt x="59765" y="23906"/>
                    </a:cubicBezTo>
                    <a:cubicBezTo>
                      <a:pt x="38847" y="47812"/>
                      <a:pt x="0" y="107576"/>
                      <a:pt x="0" y="143435"/>
                    </a:cubicBezTo>
                    <a:cubicBezTo>
                      <a:pt x="0" y="179294"/>
                      <a:pt x="29882" y="209176"/>
                      <a:pt x="59765" y="239059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4" name="任意多边形 53"/>
            <p:cNvSpPr/>
            <p:nvPr/>
          </p:nvSpPr>
          <p:spPr>
            <a:xfrm rot="20279529">
              <a:off x="2598988" y="4623569"/>
              <a:ext cx="174702" cy="83215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rot="20279529">
              <a:off x="2479596" y="4480372"/>
              <a:ext cx="223342" cy="1187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 rot="20279529">
              <a:off x="2127434" y="4559064"/>
              <a:ext cx="113703" cy="55204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 rot="20279529">
              <a:off x="2594342" y="4571927"/>
              <a:ext cx="163589" cy="96477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 rot="20279529">
              <a:off x="2135496" y="4638952"/>
              <a:ext cx="269481" cy="1483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 rot="20279529">
              <a:off x="2551872" y="4532481"/>
              <a:ext cx="202631" cy="103393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 rot="20279529">
              <a:off x="2524326" y="4506288"/>
              <a:ext cx="197416" cy="96522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 60"/>
            <p:cNvSpPr/>
            <p:nvPr/>
          </p:nvSpPr>
          <p:spPr>
            <a:xfrm rot="20279529">
              <a:off x="2501282" y="4464098"/>
              <a:ext cx="153497" cy="79925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 rot="20279529">
              <a:off x="2328701" y="4625707"/>
              <a:ext cx="74052" cy="2824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20279529">
              <a:off x="2130538" y="4603506"/>
              <a:ext cx="189693" cy="97507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 rot="20279529">
              <a:off x="2599025" y="4660637"/>
              <a:ext cx="191800" cy="92351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 rot="20279529">
              <a:off x="2611278" y="4795372"/>
              <a:ext cx="62292" cy="380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20279529">
              <a:off x="2492800" y="4489548"/>
              <a:ext cx="71293" cy="50292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 rot="20279529">
              <a:off x="2118580" y="4584223"/>
              <a:ext cx="149665" cy="78198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 rot="20279529">
              <a:off x="2127493" y="4608630"/>
              <a:ext cx="255388" cy="139141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20279529">
              <a:off x="2284592" y="4709098"/>
              <a:ext cx="38604" cy="23656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 rot="20279529">
              <a:off x="2302799" y="4734812"/>
              <a:ext cx="38604" cy="23656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8" name="椭圆 77"/>
          <p:cNvSpPr/>
          <p:nvPr/>
        </p:nvSpPr>
        <p:spPr>
          <a:xfrm>
            <a:off x="-894918" y="3954141"/>
            <a:ext cx="765646" cy="76564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-894918" y="3195132"/>
            <a:ext cx="765646" cy="765646"/>
          </a:xfrm>
          <a:prstGeom prst="ellipse">
            <a:avLst/>
          </a:prstGeom>
          <a:solidFill>
            <a:srgbClr val="76AA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-894918" y="2432805"/>
            <a:ext cx="765646" cy="765646"/>
          </a:xfrm>
          <a:prstGeom prst="ellipse">
            <a:avLst/>
          </a:prstGeom>
          <a:solidFill>
            <a:srgbClr val="FF3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-874228" y="1670696"/>
            <a:ext cx="765646" cy="765646"/>
          </a:xfrm>
          <a:prstGeom prst="ellipse">
            <a:avLst/>
          </a:prstGeom>
          <a:solidFill>
            <a:srgbClr val="F7B6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221230" y="1590675"/>
            <a:ext cx="9573895" cy="11169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ts val="4000"/>
              </a:lnSpc>
            </a:pPr>
            <a:r>
              <a:rPr lang="zh-CN" altLang="en-US" sz="4000">
                <a:latin typeface="隶书" panose="02010509060101010101" charset="-122"/>
                <a:ea typeface="隶书" panose="02010509060101010101" charset="-122"/>
                <a:sym typeface="+mn-ea"/>
              </a:rPr>
              <a:t>因为今天下雨了,所以我们还是照常来到了学校。</a:t>
            </a:r>
            <a:endParaRPr lang="zh-CN" altLang="en-US" sz="4000">
              <a:latin typeface="隶书" panose="02010509060101010101" charset="-122"/>
              <a:ea typeface="隶书" panose="020105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59242" y="122261"/>
            <a:ext cx="2225040" cy="70675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p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牛刀小试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93595" y="3160395"/>
            <a:ext cx="9602470" cy="11169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ts val="4000"/>
              </a:lnSpc>
            </a:pPr>
            <a:r>
              <a:rPr lang="zh-CN" altLang="en-US" sz="4000">
                <a:latin typeface="隶书" panose="02010509060101010101" charset="-122"/>
                <a:ea typeface="隶书" panose="02010509060101010101" charset="-122"/>
                <a:sym typeface="+mn-ea"/>
              </a:rPr>
              <a:t>因为赵文睿成绩一直很优秀,所以他学习刻苦。</a:t>
            </a:r>
            <a:endParaRPr lang="zh-CN" altLang="en-US" sz="4000">
              <a:latin typeface="隶书" panose="02010509060101010101" charset="-122"/>
              <a:ea typeface="隶书" panose="02010509060101010101" charset="-122"/>
              <a:sym typeface="+mn-ea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057910" y="1370330"/>
            <a:ext cx="1025525" cy="935990"/>
            <a:chOff x="6208713" y="1243013"/>
            <a:chExt cx="706438" cy="620713"/>
          </a:xfrm>
          <a:solidFill>
            <a:srgbClr val="F7B63E"/>
          </a:solidFill>
        </p:grpSpPr>
        <p:sp>
          <p:nvSpPr>
            <p:cNvPr id="32" name="Freeform 804"/>
            <p:cNvSpPr/>
            <p:nvPr/>
          </p:nvSpPr>
          <p:spPr bwMode="auto">
            <a:xfrm>
              <a:off x="6270626" y="1622425"/>
              <a:ext cx="26988" cy="68263"/>
            </a:xfrm>
            <a:custGeom>
              <a:avLst/>
              <a:gdLst/>
              <a:ahLst/>
              <a:cxnLst>
                <a:cxn ang="0">
                  <a:pos x="51" y="5"/>
                </a:cxn>
                <a:cxn ang="0">
                  <a:pos x="51" y="5"/>
                </a:cxn>
                <a:cxn ang="0">
                  <a:pos x="50" y="3"/>
                </a:cxn>
                <a:cxn ang="0">
                  <a:pos x="49" y="1"/>
                </a:cxn>
                <a:cxn ang="0">
                  <a:pos x="48" y="1"/>
                </a:cxn>
                <a:cxn ang="0">
                  <a:pos x="46" y="0"/>
                </a:cxn>
                <a:cxn ang="0">
                  <a:pos x="44" y="1"/>
                </a:cxn>
                <a:cxn ang="0">
                  <a:pos x="43" y="1"/>
                </a:cxn>
                <a:cxn ang="0">
                  <a:pos x="42" y="3"/>
                </a:cxn>
                <a:cxn ang="0">
                  <a:pos x="41" y="5"/>
                </a:cxn>
                <a:cxn ang="0">
                  <a:pos x="41" y="5"/>
                </a:cxn>
                <a:cxn ang="0">
                  <a:pos x="40" y="14"/>
                </a:cxn>
                <a:cxn ang="0">
                  <a:pos x="37" y="25"/>
                </a:cxn>
                <a:cxn ang="0">
                  <a:pos x="34" y="35"/>
                </a:cxn>
                <a:cxn ang="0">
                  <a:pos x="30" y="44"/>
                </a:cxn>
                <a:cxn ang="0">
                  <a:pos x="21" y="64"/>
                </a:cxn>
                <a:cxn ang="0">
                  <a:pos x="13" y="82"/>
                </a:cxn>
                <a:cxn ang="0">
                  <a:pos x="13" y="82"/>
                </a:cxn>
                <a:cxn ang="0">
                  <a:pos x="9" y="92"/>
                </a:cxn>
                <a:cxn ang="0">
                  <a:pos x="3" y="105"/>
                </a:cxn>
                <a:cxn ang="0">
                  <a:pos x="1" y="112"/>
                </a:cxn>
                <a:cxn ang="0">
                  <a:pos x="0" y="119"/>
                </a:cxn>
                <a:cxn ang="0">
                  <a:pos x="1" y="124"/>
                </a:cxn>
                <a:cxn ang="0">
                  <a:pos x="2" y="126"/>
                </a:cxn>
                <a:cxn ang="0">
                  <a:pos x="4" y="128"/>
                </a:cxn>
                <a:cxn ang="0">
                  <a:pos x="4" y="128"/>
                </a:cxn>
                <a:cxn ang="0">
                  <a:pos x="6" y="129"/>
                </a:cxn>
                <a:cxn ang="0">
                  <a:pos x="9" y="129"/>
                </a:cxn>
                <a:cxn ang="0">
                  <a:pos x="12" y="128"/>
                </a:cxn>
                <a:cxn ang="0">
                  <a:pos x="13" y="126"/>
                </a:cxn>
                <a:cxn ang="0">
                  <a:pos x="13" y="125"/>
                </a:cxn>
                <a:cxn ang="0">
                  <a:pos x="13" y="123"/>
                </a:cxn>
                <a:cxn ang="0">
                  <a:pos x="11" y="122"/>
                </a:cxn>
                <a:cxn ang="0">
                  <a:pos x="11" y="122"/>
                </a:cxn>
                <a:cxn ang="0">
                  <a:pos x="11" y="120"/>
                </a:cxn>
                <a:cxn ang="0">
                  <a:pos x="10" y="117"/>
                </a:cxn>
                <a:cxn ang="0">
                  <a:pos x="11" y="109"/>
                </a:cxn>
                <a:cxn ang="0">
                  <a:pos x="14" y="100"/>
                </a:cxn>
                <a:cxn ang="0">
                  <a:pos x="19" y="90"/>
                </a:cxn>
                <a:cxn ang="0">
                  <a:pos x="27" y="69"/>
                </a:cxn>
                <a:cxn ang="0">
                  <a:pos x="33" y="58"/>
                </a:cxn>
                <a:cxn ang="0">
                  <a:pos x="33" y="58"/>
                </a:cxn>
                <a:cxn ang="0">
                  <a:pos x="43" y="36"/>
                </a:cxn>
                <a:cxn ang="0">
                  <a:pos x="46" y="26"/>
                </a:cxn>
                <a:cxn ang="0">
                  <a:pos x="49" y="14"/>
                </a:cxn>
                <a:cxn ang="0">
                  <a:pos x="49" y="14"/>
                </a:cxn>
                <a:cxn ang="0">
                  <a:pos x="50" y="13"/>
                </a:cxn>
                <a:cxn ang="0">
                  <a:pos x="51" y="11"/>
                </a:cxn>
                <a:cxn ang="0">
                  <a:pos x="51" y="5"/>
                </a:cxn>
              </a:cxnLst>
              <a:rect l="0" t="0" r="r" b="b"/>
              <a:pathLst>
                <a:path w="51" h="129">
                  <a:moveTo>
                    <a:pt x="51" y="5"/>
                  </a:moveTo>
                  <a:lnTo>
                    <a:pt x="51" y="5"/>
                  </a:lnTo>
                  <a:lnTo>
                    <a:pt x="50" y="3"/>
                  </a:lnTo>
                  <a:lnTo>
                    <a:pt x="49" y="1"/>
                  </a:lnTo>
                  <a:lnTo>
                    <a:pt x="48" y="1"/>
                  </a:lnTo>
                  <a:lnTo>
                    <a:pt x="46" y="0"/>
                  </a:lnTo>
                  <a:lnTo>
                    <a:pt x="44" y="1"/>
                  </a:lnTo>
                  <a:lnTo>
                    <a:pt x="43" y="1"/>
                  </a:lnTo>
                  <a:lnTo>
                    <a:pt x="42" y="3"/>
                  </a:lnTo>
                  <a:lnTo>
                    <a:pt x="41" y="5"/>
                  </a:lnTo>
                  <a:lnTo>
                    <a:pt x="41" y="5"/>
                  </a:lnTo>
                  <a:lnTo>
                    <a:pt x="40" y="14"/>
                  </a:lnTo>
                  <a:lnTo>
                    <a:pt x="37" y="25"/>
                  </a:lnTo>
                  <a:lnTo>
                    <a:pt x="34" y="35"/>
                  </a:lnTo>
                  <a:lnTo>
                    <a:pt x="30" y="44"/>
                  </a:lnTo>
                  <a:lnTo>
                    <a:pt x="21" y="64"/>
                  </a:lnTo>
                  <a:lnTo>
                    <a:pt x="13" y="82"/>
                  </a:lnTo>
                  <a:lnTo>
                    <a:pt x="13" y="82"/>
                  </a:lnTo>
                  <a:lnTo>
                    <a:pt x="9" y="92"/>
                  </a:lnTo>
                  <a:lnTo>
                    <a:pt x="3" y="105"/>
                  </a:lnTo>
                  <a:lnTo>
                    <a:pt x="1" y="112"/>
                  </a:lnTo>
                  <a:lnTo>
                    <a:pt x="0" y="119"/>
                  </a:lnTo>
                  <a:lnTo>
                    <a:pt x="1" y="124"/>
                  </a:lnTo>
                  <a:lnTo>
                    <a:pt x="2" y="126"/>
                  </a:lnTo>
                  <a:lnTo>
                    <a:pt x="4" y="128"/>
                  </a:lnTo>
                  <a:lnTo>
                    <a:pt x="4" y="128"/>
                  </a:lnTo>
                  <a:lnTo>
                    <a:pt x="6" y="129"/>
                  </a:lnTo>
                  <a:lnTo>
                    <a:pt x="9" y="129"/>
                  </a:lnTo>
                  <a:lnTo>
                    <a:pt x="12" y="128"/>
                  </a:lnTo>
                  <a:lnTo>
                    <a:pt x="13" y="126"/>
                  </a:lnTo>
                  <a:lnTo>
                    <a:pt x="13" y="125"/>
                  </a:lnTo>
                  <a:lnTo>
                    <a:pt x="13" y="123"/>
                  </a:lnTo>
                  <a:lnTo>
                    <a:pt x="11" y="122"/>
                  </a:lnTo>
                  <a:lnTo>
                    <a:pt x="11" y="122"/>
                  </a:lnTo>
                  <a:lnTo>
                    <a:pt x="11" y="120"/>
                  </a:lnTo>
                  <a:lnTo>
                    <a:pt x="10" y="117"/>
                  </a:lnTo>
                  <a:lnTo>
                    <a:pt x="11" y="109"/>
                  </a:lnTo>
                  <a:lnTo>
                    <a:pt x="14" y="100"/>
                  </a:lnTo>
                  <a:lnTo>
                    <a:pt x="19" y="90"/>
                  </a:lnTo>
                  <a:lnTo>
                    <a:pt x="27" y="69"/>
                  </a:lnTo>
                  <a:lnTo>
                    <a:pt x="33" y="58"/>
                  </a:lnTo>
                  <a:lnTo>
                    <a:pt x="33" y="58"/>
                  </a:lnTo>
                  <a:lnTo>
                    <a:pt x="43" y="36"/>
                  </a:lnTo>
                  <a:lnTo>
                    <a:pt x="46" y="26"/>
                  </a:lnTo>
                  <a:lnTo>
                    <a:pt x="49" y="14"/>
                  </a:lnTo>
                  <a:lnTo>
                    <a:pt x="49" y="14"/>
                  </a:lnTo>
                  <a:lnTo>
                    <a:pt x="50" y="13"/>
                  </a:lnTo>
                  <a:lnTo>
                    <a:pt x="51" y="11"/>
                  </a:lnTo>
                  <a:lnTo>
                    <a:pt x="51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33" name="Freeform 805"/>
            <p:cNvSpPr/>
            <p:nvPr/>
          </p:nvSpPr>
          <p:spPr bwMode="auto">
            <a:xfrm>
              <a:off x="6315076" y="1671638"/>
              <a:ext cx="15875" cy="41275"/>
            </a:xfrm>
            <a:custGeom>
              <a:avLst/>
              <a:gdLst/>
              <a:ahLst/>
              <a:cxnLst>
                <a:cxn ang="0">
                  <a:pos x="20" y="3"/>
                </a:cxn>
                <a:cxn ang="0">
                  <a:pos x="20" y="3"/>
                </a:cxn>
                <a:cxn ang="0">
                  <a:pos x="7" y="38"/>
                </a:cxn>
                <a:cxn ang="0">
                  <a:pos x="2" y="56"/>
                </a:cxn>
                <a:cxn ang="0">
                  <a:pos x="1" y="65"/>
                </a:cxn>
                <a:cxn ang="0">
                  <a:pos x="0" y="74"/>
                </a:cxn>
                <a:cxn ang="0">
                  <a:pos x="0" y="74"/>
                </a:cxn>
                <a:cxn ang="0">
                  <a:pos x="1" y="76"/>
                </a:cxn>
                <a:cxn ang="0">
                  <a:pos x="2" y="77"/>
                </a:cxn>
                <a:cxn ang="0">
                  <a:pos x="3" y="78"/>
                </a:cxn>
                <a:cxn ang="0">
                  <a:pos x="5" y="78"/>
                </a:cxn>
                <a:cxn ang="0">
                  <a:pos x="6" y="78"/>
                </a:cxn>
                <a:cxn ang="0">
                  <a:pos x="8" y="77"/>
                </a:cxn>
                <a:cxn ang="0">
                  <a:pos x="9" y="76"/>
                </a:cxn>
                <a:cxn ang="0">
                  <a:pos x="9" y="74"/>
                </a:cxn>
                <a:cxn ang="0">
                  <a:pos x="9" y="74"/>
                </a:cxn>
                <a:cxn ang="0">
                  <a:pos x="10" y="65"/>
                </a:cxn>
                <a:cxn ang="0">
                  <a:pos x="11" y="57"/>
                </a:cxn>
                <a:cxn ang="0">
                  <a:pos x="16" y="39"/>
                </a:cxn>
                <a:cxn ang="0">
                  <a:pos x="29" y="6"/>
                </a:cxn>
                <a:cxn ang="0">
                  <a:pos x="29" y="6"/>
                </a:cxn>
                <a:cxn ang="0">
                  <a:pos x="29" y="4"/>
                </a:cxn>
                <a:cxn ang="0">
                  <a:pos x="28" y="2"/>
                </a:cxn>
                <a:cxn ang="0">
                  <a:pos x="27" y="1"/>
                </a:cxn>
                <a:cxn ang="0">
                  <a:pos x="26" y="0"/>
                </a:cxn>
                <a:cxn ang="0">
                  <a:pos x="24" y="0"/>
                </a:cxn>
                <a:cxn ang="0">
                  <a:pos x="22" y="1"/>
                </a:cxn>
                <a:cxn ang="0">
                  <a:pos x="21" y="2"/>
                </a:cxn>
                <a:cxn ang="0">
                  <a:pos x="20" y="3"/>
                </a:cxn>
                <a:cxn ang="0">
                  <a:pos x="20" y="3"/>
                </a:cxn>
              </a:cxnLst>
              <a:rect l="0" t="0" r="r" b="b"/>
              <a:pathLst>
                <a:path w="29" h="78">
                  <a:moveTo>
                    <a:pt x="20" y="3"/>
                  </a:moveTo>
                  <a:lnTo>
                    <a:pt x="20" y="3"/>
                  </a:lnTo>
                  <a:lnTo>
                    <a:pt x="7" y="38"/>
                  </a:lnTo>
                  <a:lnTo>
                    <a:pt x="2" y="56"/>
                  </a:lnTo>
                  <a:lnTo>
                    <a:pt x="1" y="65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1" y="76"/>
                  </a:lnTo>
                  <a:lnTo>
                    <a:pt x="2" y="77"/>
                  </a:lnTo>
                  <a:lnTo>
                    <a:pt x="3" y="78"/>
                  </a:lnTo>
                  <a:lnTo>
                    <a:pt x="5" y="78"/>
                  </a:lnTo>
                  <a:lnTo>
                    <a:pt x="6" y="78"/>
                  </a:lnTo>
                  <a:lnTo>
                    <a:pt x="8" y="77"/>
                  </a:lnTo>
                  <a:lnTo>
                    <a:pt x="9" y="76"/>
                  </a:lnTo>
                  <a:lnTo>
                    <a:pt x="9" y="74"/>
                  </a:lnTo>
                  <a:lnTo>
                    <a:pt x="9" y="74"/>
                  </a:lnTo>
                  <a:lnTo>
                    <a:pt x="10" y="65"/>
                  </a:lnTo>
                  <a:lnTo>
                    <a:pt x="11" y="57"/>
                  </a:lnTo>
                  <a:lnTo>
                    <a:pt x="16" y="39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9" y="4"/>
                  </a:lnTo>
                  <a:lnTo>
                    <a:pt x="28" y="2"/>
                  </a:lnTo>
                  <a:lnTo>
                    <a:pt x="27" y="1"/>
                  </a:lnTo>
                  <a:lnTo>
                    <a:pt x="26" y="0"/>
                  </a:lnTo>
                  <a:lnTo>
                    <a:pt x="24" y="0"/>
                  </a:lnTo>
                  <a:lnTo>
                    <a:pt x="22" y="1"/>
                  </a:lnTo>
                  <a:lnTo>
                    <a:pt x="21" y="2"/>
                  </a:lnTo>
                  <a:lnTo>
                    <a:pt x="20" y="3"/>
                  </a:lnTo>
                  <a:lnTo>
                    <a:pt x="20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34" name="Freeform 806"/>
            <p:cNvSpPr/>
            <p:nvPr/>
          </p:nvSpPr>
          <p:spPr bwMode="auto">
            <a:xfrm>
              <a:off x="6359526" y="1677988"/>
              <a:ext cx="20638" cy="69850"/>
            </a:xfrm>
            <a:custGeom>
              <a:avLst/>
              <a:gdLst/>
              <a:ahLst/>
              <a:cxnLst>
                <a:cxn ang="0">
                  <a:pos x="32" y="4"/>
                </a:cxn>
                <a:cxn ang="0">
                  <a:pos x="32" y="4"/>
                </a:cxn>
                <a:cxn ang="0">
                  <a:pos x="20" y="33"/>
                </a:cxn>
                <a:cxn ang="0">
                  <a:pos x="11" y="63"/>
                </a:cxn>
                <a:cxn ang="0">
                  <a:pos x="6" y="79"/>
                </a:cxn>
                <a:cxn ang="0">
                  <a:pos x="3" y="94"/>
                </a:cxn>
                <a:cxn ang="0">
                  <a:pos x="1" y="110"/>
                </a:cxn>
                <a:cxn ang="0">
                  <a:pos x="0" y="125"/>
                </a:cxn>
                <a:cxn ang="0">
                  <a:pos x="0" y="125"/>
                </a:cxn>
                <a:cxn ang="0">
                  <a:pos x="0" y="127"/>
                </a:cxn>
                <a:cxn ang="0">
                  <a:pos x="1" y="128"/>
                </a:cxn>
                <a:cxn ang="0">
                  <a:pos x="3" y="129"/>
                </a:cxn>
                <a:cxn ang="0">
                  <a:pos x="4" y="130"/>
                </a:cxn>
                <a:cxn ang="0">
                  <a:pos x="6" y="129"/>
                </a:cxn>
                <a:cxn ang="0">
                  <a:pos x="7" y="128"/>
                </a:cxn>
                <a:cxn ang="0">
                  <a:pos x="9" y="127"/>
                </a:cxn>
                <a:cxn ang="0">
                  <a:pos x="9" y="125"/>
                </a:cxn>
                <a:cxn ang="0">
                  <a:pos x="9" y="125"/>
                </a:cxn>
                <a:cxn ang="0">
                  <a:pos x="10" y="110"/>
                </a:cxn>
                <a:cxn ang="0">
                  <a:pos x="12" y="94"/>
                </a:cxn>
                <a:cxn ang="0">
                  <a:pos x="16" y="80"/>
                </a:cxn>
                <a:cxn ang="0">
                  <a:pos x="20" y="64"/>
                </a:cxn>
                <a:cxn ang="0">
                  <a:pos x="30" y="35"/>
                </a:cxn>
                <a:cxn ang="0">
                  <a:pos x="40" y="6"/>
                </a:cxn>
                <a:cxn ang="0">
                  <a:pos x="40" y="6"/>
                </a:cxn>
                <a:cxn ang="0">
                  <a:pos x="41" y="4"/>
                </a:cxn>
                <a:cxn ang="0">
                  <a:pos x="40" y="2"/>
                </a:cxn>
                <a:cxn ang="0">
                  <a:pos x="39" y="1"/>
                </a:cxn>
                <a:cxn ang="0">
                  <a:pos x="37" y="1"/>
                </a:cxn>
                <a:cxn ang="0">
                  <a:pos x="36" y="0"/>
                </a:cxn>
                <a:cxn ang="0">
                  <a:pos x="34" y="1"/>
                </a:cxn>
                <a:cxn ang="0">
                  <a:pos x="33" y="2"/>
                </a:cxn>
                <a:cxn ang="0">
                  <a:pos x="32" y="4"/>
                </a:cxn>
                <a:cxn ang="0">
                  <a:pos x="32" y="4"/>
                </a:cxn>
              </a:cxnLst>
              <a:rect l="0" t="0" r="r" b="b"/>
              <a:pathLst>
                <a:path w="41" h="130">
                  <a:moveTo>
                    <a:pt x="32" y="4"/>
                  </a:moveTo>
                  <a:lnTo>
                    <a:pt x="32" y="4"/>
                  </a:lnTo>
                  <a:lnTo>
                    <a:pt x="20" y="33"/>
                  </a:lnTo>
                  <a:lnTo>
                    <a:pt x="11" y="63"/>
                  </a:lnTo>
                  <a:lnTo>
                    <a:pt x="6" y="79"/>
                  </a:lnTo>
                  <a:lnTo>
                    <a:pt x="3" y="94"/>
                  </a:lnTo>
                  <a:lnTo>
                    <a:pt x="1" y="110"/>
                  </a:lnTo>
                  <a:lnTo>
                    <a:pt x="0" y="125"/>
                  </a:lnTo>
                  <a:lnTo>
                    <a:pt x="0" y="125"/>
                  </a:lnTo>
                  <a:lnTo>
                    <a:pt x="0" y="127"/>
                  </a:lnTo>
                  <a:lnTo>
                    <a:pt x="1" y="128"/>
                  </a:lnTo>
                  <a:lnTo>
                    <a:pt x="3" y="129"/>
                  </a:lnTo>
                  <a:lnTo>
                    <a:pt x="4" y="130"/>
                  </a:lnTo>
                  <a:lnTo>
                    <a:pt x="6" y="129"/>
                  </a:lnTo>
                  <a:lnTo>
                    <a:pt x="7" y="128"/>
                  </a:lnTo>
                  <a:lnTo>
                    <a:pt x="9" y="127"/>
                  </a:lnTo>
                  <a:lnTo>
                    <a:pt x="9" y="125"/>
                  </a:lnTo>
                  <a:lnTo>
                    <a:pt x="9" y="125"/>
                  </a:lnTo>
                  <a:lnTo>
                    <a:pt x="10" y="110"/>
                  </a:lnTo>
                  <a:lnTo>
                    <a:pt x="12" y="94"/>
                  </a:lnTo>
                  <a:lnTo>
                    <a:pt x="16" y="80"/>
                  </a:lnTo>
                  <a:lnTo>
                    <a:pt x="20" y="64"/>
                  </a:lnTo>
                  <a:lnTo>
                    <a:pt x="30" y="35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41" y="4"/>
                  </a:lnTo>
                  <a:lnTo>
                    <a:pt x="40" y="2"/>
                  </a:lnTo>
                  <a:lnTo>
                    <a:pt x="39" y="1"/>
                  </a:lnTo>
                  <a:lnTo>
                    <a:pt x="37" y="1"/>
                  </a:lnTo>
                  <a:lnTo>
                    <a:pt x="36" y="0"/>
                  </a:lnTo>
                  <a:lnTo>
                    <a:pt x="34" y="1"/>
                  </a:lnTo>
                  <a:lnTo>
                    <a:pt x="33" y="2"/>
                  </a:lnTo>
                  <a:lnTo>
                    <a:pt x="32" y="4"/>
                  </a:lnTo>
                  <a:lnTo>
                    <a:pt x="32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35" name="Freeform 807"/>
            <p:cNvSpPr/>
            <p:nvPr/>
          </p:nvSpPr>
          <p:spPr bwMode="auto">
            <a:xfrm>
              <a:off x="6392863" y="1708150"/>
              <a:ext cx="20638" cy="55563"/>
            </a:xfrm>
            <a:custGeom>
              <a:avLst/>
              <a:gdLst/>
              <a:ahLst/>
              <a:cxnLst>
                <a:cxn ang="0">
                  <a:pos x="32" y="4"/>
                </a:cxn>
                <a:cxn ang="0">
                  <a:pos x="32" y="4"/>
                </a:cxn>
                <a:cxn ang="0">
                  <a:pos x="27" y="17"/>
                </a:cxn>
                <a:cxn ang="0">
                  <a:pos x="23" y="28"/>
                </a:cxn>
                <a:cxn ang="0">
                  <a:pos x="13" y="51"/>
                </a:cxn>
                <a:cxn ang="0">
                  <a:pos x="8" y="63"/>
                </a:cxn>
                <a:cxn ang="0">
                  <a:pos x="4" y="74"/>
                </a:cxn>
                <a:cxn ang="0">
                  <a:pos x="1" y="87"/>
                </a:cxn>
                <a:cxn ang="0">
                  <a:pos x="0" y="100"/>
                </a:cxn>
                <a:cxn ang="0">
                  <a:pos x="0" y="100"/>
                </a:cxn>
                <a:cxn ang="0">
                  <a:pos x="0" y="102"/>
                </a:cxn>
                <a:cxn ang="0">
                  <a:pos x="1" y="103"/>
                </a:cxn>
                <a:cxn ang="0">
                  <a:pos x="3" y="104"/>
                </a:cxn>
                <a:cxn ang="0">
                  <a:pos x="4" y="104"/>
                </a:cxn>
                <a:cxn ang="0">
                  <a:pos x="6" y="104"/>
                </a:cxn>
                <a:cxn ang="0">
                  <a:pos x="8" y="103"/>
                </a:cxn>
                <a:cxn ang="0">
                  <a:pos x="9" y="102"/>
                </a:cxn>
                <a:cxn ang="0">
                  <a:pos x="9" y="100"/>
                </a:cxn>
                <a:cxn ang="0">
                  <a:pos x="9" y="100"/>
                </a:cxn>
                <a:cxn ang="0">
                  <a:pos x="10" y="87"/>
                </a:cxn>
                <a:cxn ang="0">
                  <a:pos x="13" y="75"/>
                </a:cxn>
                <a:cxn ang="0">
                  <a:pos x="17" y="64"/>
                </a:cxn>
                <a:cxn ang="0">
                  <a:pos x="22" y="53"/>
                </a:cxn>
                <a:cxn ang="0">
                  <a:pos x="33" y="30"/>
                </a:cxn>
                <a:cxn ang="0">
                  <a:pos x="37" y="19"/>
                </a:cxn>
                <a:cxn ang="0">
                  <a:pos x="41" y="6"/>
                </a:cxn>
                <a:cxn ang="0">
                  <a:pos x="41" y="6"/>
                </a:cxn>
                <a:cxn ang="0">
                  <a:pos x="41" y="4"/>
                </a:cxn>
                <a:cxn ang="0">
                  <a:pos x="40" y="2"/>
                </a:cxn>
                <a:cxn ang="0">
                  <a:pos x="39" y="1"/>
                </a:cxn>
                <a:cxn ang="0">
                  <a:pos x="37" y="1"/>
                </a:cxn>
                <a:cxn ang="0">
                  <a:pos x="35" y="0"/>
                </a:cxn>
                <a:cxn ang="0">
                  <a:pos x="34" y="1"/>
                </a:cxn>
                <a:cxn ang="0">
                  <a:pos x="33" y="2"/>
                </a:cxn>
                <a:cxn ang="0">
                  <a:pos x="32" y="4"/>
                </a:cxn>
                <a:cxn ang="0">
                  <a:pos x="32" y="4"/>
                </a:cxn>
              </a:cxnLst>
              <a:rect l="0" t="0" r="r" b="b"/>
              <a:pathLst>
                <a:path w="41" h="104">
                  <a:moveTo>
                    <a:pt x="32" y="4"/>
                  </a:moveTo>
                  <a:lnTo>
                    <a:pt x="32" y="4"/>
                  </a:lnTo>
                  <a:lnTo>
                    <a:pt x="27" y="17"/>
                  </a:lnTo>
                  <a:lnTo>
                    <a:pt x="23" y="28"/>
                  </a:lnTo>
                  <a:lnTo>
                    <a:pt x="13" y="51"/>
                  </a:lnTo>
                  <a:lnTo>
                    <a:pt x="8" y="63"/>
                  </a:lnTo>
                  <a:lnTo>
                    <a:pt x="4" y="74"/>
                  </a:lnTo>
                  <a:lnTo>
                    <a:pt x="1" y="87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0" y="102"/>
                  </a:lnTo>
                  <a:lnTo>
                    <a:pt x="1" y="103"/>
                  </a:lnTo>
                  <a:lnTo>
                    <a:pt x="3" y="104"/>
                  </a:lnTo>
                  <a:lnTo>
                    <a:pt x="4" y="104"/>
                  </a:lnTo>
                  <a:lnTo>
                    <a:pt x="6" y="104"/>
                  </a:lnTo>
                  <a:lnTo>
                    <a:pt x="8" y="103"/>
                  </a:lnTo>
                  <a:lnTo>
                    <a:pt x="9" y="102"/>
                  </a:lnTo>
                  <a:lnTo>
                    <a:pt x="9" y="100"/>
                  </a:lnTo>
                  <a:lnTo>
                    <a:pt x="9" y="100"/>
                  </a:lnTo>
                  <a:lnTo>
                    <a:pt x="10" y="87"/>
                  </a:lnTo>
                  <a:lnTo>
                    <a:pt x="13" y="75"/>
                  </a:lnTo>
                  <a:lnTo>
                    <a:pt x="17" y="64"/>
                  </a:lnTo>
                  <a:lnTo>
                    <a:pt x="22" y="53"/>
                  </a:lnTo>
                  <a:lnTo>
                    <a:pt x="33" y="30"/>
                  </a:lnTo>
                  <a:lnTo>
                    <a:pt x="37" y="19"/>
                  </a:lnTo>
                  <a:lnTo>
                    <a:pt x="41" y="6"/>
                  </a:lnTo>
                  <a:lnTo>
                    <a:pt x="41" y="6"/>
                  </a:lnTo>
                  <a:lnTo>
                    <a:pt x="41" y="4"/>
                  </a:lnTo>
                  <a:lnTo>
                    <a:pt x="40" y="2"/>
                  </a:lnTo>
                  <a:lnTo>
                    <a:pt x="39" y="1"/>
                  </a:lnTo>
                  <a:lnTo>
                    <a:pt x="37" y="1"/>
                  </a:lnTo>
                  <a:lnTo>
                    <a:pt x="35" y="0"/>
                  </a:lnTo>
                  <a:lnTo>
                    <a:pt x="34" y="1"/>
                  </a:lnTo>
                  <a:lnTo>
                    <a:pt x="33" y="2"/>
                  </a:lnTo>
                  <a:lnTo>
                    <a:pt x="32" y="4"/>
                  </a:lnTo>
                  <a:lnTo>
                    <a:pt x="32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36" name="Freeform 809"/>
            <p:cNvSpPr/>
            <p:nvPr/>
          </p:nvSpPr>
          <p:spPr bwMode="auto">
            <a:xfrm>
              <a:off x="6438900" y="1719263"/>
              <a:ext cx="31750" cy="65088"/>
            </a:xfrm>
            <a:custGeom>
              <a:avLst/>
              <a:gdLst/>
              <a:ahLst/>
              <a:cxnLst>
                <a:cxn ang="0">
                  <a:pos x="51" y="2"/>
                </a:cxn>
                <a:cxn ang="0">
                  <a:pos x="51" y="2"/>
                </a:cxn>
                <a:cxn ang="0">
                  <a:pos x="37" y="25"/>
                </a:cxn>
                <a:cxn ang="0">
                  <a:pos x="25" y="44"/>
                </a:cxn>
                <a:cxn ang="0">
                  <a:pos x="14" y="64"/>
                </a:cxn>
                <a:cxn ang="0">
                  <a:pos x="6" y="83"/>
                </a:cxn>
                <a:cxn ang="0">
                  <a:pos x="2" y="93"/>
                </a:cxn>
                <a:cxn ang="0">
                  <a:pos x="0" y="101"/>
                </a:cxn>
                <a:cxn ang="0">
                  <a:pos x="0" y="108"/>
                </a:cxn>
                <a:cxn ang="0">
                  <a:pos x="1" y="114"/>
                </a:cxn>
                <a:cxn ang="0">
                  <a:pos x="2" y="116"/>
                </a:cxn>
                <a:cxn ang="0">
                  <a:pos x="5" y="119"/>
                </a:cxn>
                <a:cxn ang="0">
                  <a:pos x="7" y="120"/>
                </a:cxn>
                <a:cxn ang="0">
                  <a:pos x="10" y="123"/>
                </a:cxn>
                <a:cxn ang="0">
                  <a:pos x="10" y="123"/>
                </a:cxn>
                <a:cxn ang="0">
                  <a:pos x="12" y="123"/>
                </a:cxn>
                <a:cxn ang="0">
                  <a:pos x="14" y="123"/>
                </a:cxn>
                <a:cxn ang="0">
                  <a:pos x="15" y="120"/>
                </a:cxn>
                <a:cxn ang="0">
                  <a:pos x="16" y="119"/>
                </a:cxn>
                <a:cxn ang="0">
                  <a:pos x="15" y="115"/>
                </a:cxn>
                <a:cxn ang="0">
                  <a:pos x="14" y="114"/>
                </a:cxn>
                <a:cxn ang="0">
                  <a:pos x="13" y="113"/>
                </a:cxn>
                <a:cxn ang="0">
                  <a:pos x="13" y="113"/>
                </a:cxn>
                <a:cxn ang="0">
                  <a:pos x="11" y="112"/>
                </a:cxn>
                <a:cxn ang="0">
                  <a:pos x="10" y="111"/>
                </a:cxn>
                <a:cxn ang="0">
                  <a:pos x="10" y="107"/>
                </a:cxn>
                <a:cxn ang="0">
                  <a:pos x="10" y="102"/>
                </a:cxn>
                <a:cxn ang="0">
                  <a:pos x="12" y="96"/>
                </a:cxn>
                <a:cxn ang="0">
                  <a:pos x="18" y="80"/>
                </a:cxn>
                <a:cxn ang="0">
                  <a:pos x="27" y="62"/>
                </a:cxn>
                <a:cxn ang="0">
                  <a:pos x="47" y="27"/>
                </a:cxn>
                <a:cxn ang="0">
                  <a:pos x="59" y="7"/>
                </a:cxn>
                <a:cxn ang="0">
                  <a:pos x="59" y="7"/>
                </a:cxn>
                <a:cxn ang="0">
                  <a:pos x="60" y="5"/>
                </a:cxn>
                <a:cxn ang="0">
                  <a:pos x="59" y="3"/>
                </a:cxn>
                <a:cxn ang="0">
                  <a:pos x="59" y="1"/>
                </a:cxn>
                <a:cxn ang="0">
                  <a:pos x="57" y="0"/>
                </a:cxn>
                <a:cxn ang="0">
                  <a:pos x="56" y="0"/>
                </a:cxn>
                <a:cxn ang="0">
                  <a:pos x="54" y="0"/>
                </a:cxn>
                <a:cxn ang="0">
                  <a:pos x="52" y="0"/>
                </a:cxn>
                <a:cxn ang="0">
                  <a:pos x="51" y="2"/>
                </a:cxn>
                <a:cxn ang="0">
                  <a:pos x="51" y="2"/>
                </a:cxn>
              </a:cxnLst>
              <a:rect l="0" t="0" r="r" b="b"/>
              <a:pathLst>
                <a:path w="60" h="123">
                  <a:moveTo>
                    <a:pt x="51" y="2"/>
                  </a:moveTo>
                  <a:lnTo>
                    <a:pt x="51" y="2"/>
                  </a:lnTo>
                  <a:lnTo>
                    <a:pt x="37" y="25"/>
                  </a:lnTo>
                  <a:lnTo>
                    <a:pt x="25" y="44"/>
                  </a:lnTo>
                  <a:lnTo>
                    <a:pt x="14" y="64"/>
                  </a:lnTo>
                  <a:lnTo>
                    <a:pt x="6" y="83"/>
                  </a:lnTo>
                  <a:lnTo>
                    <a:pt x="2" y="93"/>
                  </a:lnTo>
                  <a:lnTo>
                    <a:pt x="0" y="101"/>
                  </a:lnTo>
                  <a:lnTo>
                    <a:pt x="0" y="108"/>
                  </a:lnTo>
                  <a:lnTo>
                    <a:pt x="1" y="114"/>
                  </a:lnTo>
                  <a:lnTo>
                    <a:pt x="2" y="116"/>
                  </a:lnTo>
                  <a:lnTo>
                    <a:pt x="5" y="119"/>
                  </a:lnTo>
                  <a:lnTo>
                    <a:pt x="7" y="120"/>
                  </a:lnTo>
                  <a:lnTo>
                    <a:pt x="10" y="123"/>
                  </a:lnTo>
                  <a:lnTo>
                    <a:pt x="10" y="123"/>
                  </a:lnTo>
                  <a:lnTo>
                    <a:pt x="12" y="123"/>
                  </a:lnTo>
                  <a:lnTo>
                    <a:pt x="14" y="123"/>
                  </a:lnTo>
                  <a:lnTo>
                    <a:pt x="15" y="120"/>
                  </a:lnTo>
                  <a:lnTo>
                    <a:pt x="16" y="119"/>
                  </a:lnTo>
                  <a:lnTo>
                    <a:pt x="15" y="115"/>
                  </a:lnTo>
                  <a:lnTo>
                    <a:pt x="14" y="114"/>
                  </a:lnTo>
                  <a:lnTo>
                    <a:pt x="13" y="113"/>
                  </a:lnTo>
                  <a:lnTo>
                    <a:pt x="13" y="113"/>
                  </a:lnTo>
                  <a:lnTo>
                    <a:pt x="11" y="112"/>
                  </a:lnTo>
                  <a:lnTo>
                    <a:pt x="10" y="111"/>
                  </a:lnTo>
                  <a:lnTo>
                    <a:pt x="10" y="107"/>
                  </a:lnTo>
                  <a:lnTo>
                    <a:pt x="10" y="102"/>
                  </a:lnTo>
                  <a:lnTo>
                    <a:pt x="12" y="96"/>
                  </a:lnTo>
                  <a:lnTo>
                    <a:pt x="18" y="80"/>
                  </a:lnTo>
                  <a:lnTo>
                    <a:pt x="27" y="62"/>
                  </a:lnTo>
                  <a:lnTo>
                    <a:pt x="47" y="27"/>
                  </a:lnTo>
                  <a:lnTo>
                    <a:pt x="59" y="7"/>
                  </a:lnTo>
                  <a:lnTo>
                    <a:pt x="59" y="7"/>
                  </a:lnTo>
                  <a:lnTo>
                    <a:pt x="60" y="5"/>
                  </a:lnTo>
                  <a:lnTo>
                    <a:pt x="59" y="3"/>
                  </a:lnTo>
                  <a:lnTo>
                    <a:pt x="59" y="1"/>
                  </a:lnTo>
                  <a:lnTo>
                    <a:pt x="57" y="0"/>
                  </a:lnTo>
                  <a:lnTo>
                    <a:pt x="56" y="0"/>
                  </a:lnTo>
                  <a:lnTo>
                    <a:pt x="54" y="0"/>
                  </a:lnTo>
                  <a:lnTo>
                    <a:pt x="52" y="0"/>
                  </a:lnTo>
                  <a:lnTo>
                    <a:pt x="51" y="2"/>
                  </a:lnTo>
                  <a:lnTo>
                    <a:pt x="51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37" name="Freeform 810"/>
            <p:cNvSpPr/>
            <p:nvPr/>
          </p:nvSpPr>
          <p:spPr bwMode="auto">
            <a:xfrm>
              <a:off x="6478588" y="1731963"/>
              <a:ext cx="28575" cy="65088"/>
            </a:xfrm>
            <a:custGeom>
              <a:avLst/>
              <a:gdLst/>
              <a:ahLst/>
              <a:cxnLst>
                <a:cxn ang="0">
                  <a:pos x="45" y="1"/>
                </a:cxn>
                <a:cxn ang="0">
                  <a:pos x="45" y="1"/>
                </a:cxn>
                <a:cxn ang="0">
                  <a:pos x="40" y="8"/>
                </a:cxn>
                <a:cxn ang="0">
                  <a:pos x="34" y="14"/>
                </a:cxn>
                <a:cxn ang="0">
                  <a:pos x="25" y="26"/>
                </a:cxn>
                <a:cxn ang="0">
                  <a:pos x="16" y="41"/>
                </a:cxn>
                <a:cxn ang="0">
                  <a:pos x="10" y="55"/>
                </a:cxn>
                <a:cxn ang="0">
                  <a:pos x="6" y="71"/>
                </a:cxn>
                <a:cxn ang="0">
                  <a:pos x="3" y="87"/>
                </a:cxn>
                <a:cxn ang="0">
                  <a:pos x="1" y="103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21"/>
                </a:cxn>
                <a:cxn ang="0">
                  <a:pos x="1" y="122"/>
                </a:cxn>
                <a:cxn ang="0">
                  <a:pos x="3" y="123"/>
                </a:cxn>
                <a:cxn ang="0">
                  <a:pos x="5" y="123"/>
                </a:cxn>
                <a:cxn ang="0">
                  <a:pos x="6" y="123"/>
                </a:cxn>
                <a:cxn ang="0">
                  <a:pos x="8" y="122"/>
                </a:cxn>
                <a:cxn ang="0">
                  <a:pos x="9" y="121"/>
                </a:cxn>
                <a:cxn ang="0">
                  <a:pos x="9" y="119"/>
                </a:cxn>
                <a:cxn ang="0">
                  <a:pos x="9" y="119"/>
                </a:cxn>
                <a:cxn ang="0">
                  <a:pos x="10" y="104"/>
                </a:cxn>
                <a:cxn ang="0">
                  <a:pos x="12" y="88"/>
                </a:cxn>
                <a:cxn ang="0">
                  <a:pos x="15" y="74"/>
                </a:cxn>
                <a:cxn ang="0">
                  <a:pos x="19" y="59"/>
                </a:cxn>
                <a:cxn ang="0">
                  <a:pos x="25" y="45"/>
                </a:cxn>
                <a:cxn ang="0">
                  <a:pos x="33" y="31"/>
                </a:cxn>
                <a:cxn ang="0">
                  <a:pos x="41" y="19"/>
                </a:cxn>
                <a:cxn ang="0">
                  <a:pos x="53" y="9"/>
                </a:cxn>
                <a:cxn ang="0">
                  <a:pos x="53" y="9"/>
                </a:cxn>
                <a:cxn ang="0">
                  <a:pos x="54" y="7"/>
                </a:cxn>
                <a:cxn ang="0">
                  <a:pos x="54" y="6"/>
                </a:cxn>
                <a:cxn ang="0">
                  <a:pos x="54" y="3"/>
                </a:cxn>
                <a:cxn ang="0">
                  <a:pos x="53" y="2"/>
                </a:cxn>
                <a:cxn ang="0">
                  <a:pos x="50" y="1"/>
                </a:cxn>
                <a:cxn ang="0">
                  <a:pos x="49" y="0"/>
                </a:cxn>
                <a:cxn ang="0">
                  <a:pos x="47" y="0"/>
                </a:cxn>
                <a:cxn ang="0">
                  <a:pos x="45" y="1"/>
                </a:cxn>
                <a:cxn ang="0">
                  <a:pos x="45" y="1"/>
                </a:cxn>
              </a:cxnLst>
              <a:rect l="0" t="0" r="r" b="b"/>
              <a:pathLst>
                <a:path w="54" h="123">
                  <a:moveTo>
                    <a:pt x="45" y="1"/>
                  </a:moveTo>
                  <a:lnTo>
                    <a:pt x="45" y="1"/>
                  </a:lnTo>
                  <a:lnTo>
                    <a:pt x="40" y="8"/>
                  </a:lnTo>
                  <a:lnTo>
                    <a:pt x="34" y="14"/>
                  </a:lnTo>
                  <a:lnTo>
                    <a:pt x="25" y="26"/>
                  </a:lnTo>
                  <a:lnTo>
                    <a:pt x="16" y="41"/>
                  </a:lnTo>
                  <a:lnTo>
                    <a:pt x="10" y="55"/>
                  </a:lnTo>
                  <a:lnTo>
                    <a:pt x="6" y="71"/>
                  </a:lnTo>
                  <a:lnTo>
                    <a:pt x="3" y="87"/>
                  </a:lnTo>
                  <a:lnTo>
                    <a:pt x="1" y="103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21"/>
                  </a:lnTo>
                  <a:lnTo>
                    <a:pt x="1" y="122"/>
                  </a:lnTo>
                  <a:lnTo>
                    <a:pt x="3" y="123"/>
                  </a:lnTo>
                  <a:lnTo>
                    <a:pt x="5" y="123"/>
                  </a:lnTo>
                  <a:lnTo>
                    <a:pt x="6" y="123"/>
                  </a:lnTo>
                  <a:lnTo>
                    <a:pt x="8" y="122"/>
                  </a:lnTo>
                  <a:lnTo>
                    <a:pt x="9" y="121"/>
                  </a:lnTo>
                  <a:lnTo>
                    <a:pt x="9" y="119"/>
                  </a:lnTo>
                  <a:lnTo>
                    <a:pt x="9" y="119"/>
                  </a:lnTo>
                  <a:lnTo>
                    <a:pt x="10" y="104"/>
                  </a:lnTo>
                  <a:lnTo>
                    <a:pt x="12" y="88"/>
                  </a:lnTo>
                  <a:lnTo>
                    <a:pt x="15" y="74"/>
                  </a:lnTo>
                  <a:lnTo>
                    <a:pt x="19" y="59"/>
                  </a:lnTo>
                  <a:lnTo>
                    <a:pt x="25" y="45"/>
                  </a:lnTo>
                  <a:lnTo>
                    <a:pt x="33" y="31"/>
                  </a:lnTo>
                  <a:lnTo>
                    <a:pt x="41" y="19"/>
                  </a:lnTo>
                  <a:lnTo>
                    <a:pt x="53" y="9"/>
                  </a:lnTo>
                  <a:lnTo>
                    <a:pt x="53" y="9"/>
                  </a:lnTo>
                  <a:lnTo>
                    <a:pt x="54" y="7"/>
                  </a:lnTo>
                  <a:lnTo>
                    <a:pt x="54" y="6"/>
                  </a:lnTo>
                  <a:lnTo>
                    <a:pt x="54" y="3"/>
                  </a:lnTo>
                  <a:lnTo>
                    <a:pt x="53" y="2"/>
                  </a:lnTo>
                  <a:lnTo>
                    <a:pt x="50" y="1"/>
                  </a:lnTo>
                  <a:lnTo>
                    <a:pt x="49" y="0"/>
                  </a:lnTo>
                  <a:lnTo>
                    <a:pt x="47" y="0"/>
                  </a:lnTo>
                  <a:lnTo>
                    <a:pt x="45" y="1"/>
                  </a:lnTo>
                  <a:lnTo>
                    <a:pt x="45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38" name="Freeform 811"/>
            <p:cNvSpPr/>
            <p:nvPr/>
          </p:nvSpPr>
          <p:spPr bwMode="auto">
            <a:xfrm>
              <a:off x="6523038" y="1739900"/>
              <a:ext cx="25400" cy="61913"/>
            </a:xfrm>
            <a:custGeom>
              <a:avLst/>
              <a:gdLst/>
              <a:ahLst/>
              <a:cxnLst>
                <a:cxn ang="0">
                  <a:pos x="39" y="3"/>
                </a:cxn>
                <a:cxn ang="0">
                  <a:pos x="39" y="3"/>
                </a:cxn>
                <a:cxn ang="0">
                  <a:pos x="27" y="29"/>
                </a:cxn>
                <a:cxn ang="0">
                  <a:pos x="17" y="56"/>
                </a:cxn>
                <a:cxn ang="0">
                  <a:pos x="8" y="82"/>
                </a:cxn>
                <a:cxn ang="0">
                  <a:pos x="4" y="96"/>
                </a:cxn>
                <a:cxn ang="0">
                  <a:pos x="0" y="110"/>
                </a:cxn>
                <a:cxn ang="0">
                  <a:pos x="0" y="110"/>
                </a:cxn>
                <a:cxn ang="0">
                  <a:pos x="0" y="112"/>
                </a:cxn>
                <a:cxn ang="0">
                  <a:pos x="1" y="113"/>
                </a:cxn>
                <a:cxn ang="0">
                  <a:pos x="4" y="116"/>
                </a:cxn>
                <a:cxn ang="0">
                  <a:pos x="6" y="117"/>
                </a:cxn>
                <a:cxn ang="0">
                  <a:pos x="8" y="116"/>
                </a:cxn>
                <a:cxn ang="0">
                  <a:pos x="9" y="114"/>
                </a:cxn>
                <a:cxn ang="0">
                  <a:pos x="10" y="112"/>
                </a:cxn>
                <a:cxn ang="0">
                  <a:pos x="10" y="112"/>
                </a:cxn>
                <a:cxn ang="0">
                  <a:pos x="13" y="99"/>
                </a:cxn>
                <a:cxn ang="0">
                  <a:pos x="16" y="85"/>
                </a:cxn>
                <a:cxn ang="0">
                  <a:pos x="25" y="58"/>
                </a:cxn>
                <a:cxn ang="0">
                  <a:pos x="37" y="32"/>
                </a:cxn>
                <a:cxn ang="0">
                  <a:pos x="47" y="5"/>
                </a:cxn>
                <a:cxn ang="0">
                  <a:pos x="47" y="5"/>
                </a:cxn>
                <a:cxn ang="0">
                  <a:pos x="48" y="3"/>
                </a:cxn>
                <a:cxn ang="0">
                  <a:pos x="47" y="2"/>
                </a:cxn>
                <a:cxn ang="0">
                  <a:pos x="46" y="1"/>
                </a:cxn>
                <a:cxn ang="0">
                  <a:pos x="45" y="0"/>
                </a:cxn>
                <a:cxn ang="0">
                  <a:pos x="41" y="0"/>
                </a:cxn>
                <a:cxn ang="0">
                  <a:pos x="40" y="1"/>
                </a:cxn>
                <a:cxn ang="0">
                  <a:pos x="39" y="3"/>
                </a:cxn>
                <a:cxn ang="0">
                  <a:pos x="39" y="3"/>
                </a:cxn>
              </a:cxnLst>
              <a:rect l="0" t="0" r="r" b="b"/>
              <a:pathLst>
                <a:path w="48" h="117">
                  <a:moveTo>
                    <a:pt x="39" y="3"/>
                  </a:moveTo>
                  <a:lnTo>
                    <a:pt x="39" y="3"/>
                  </a:lnTo>
                  <a:lnTo>
                    <a:pt x="27" y="29"/>
                  </a:lnTo>
                  <a:lnTo>
                    <a:pt x="17" y="56"/>
                  </a:lnTo>
                  <a:lnTo>
                    <a:pt x="8" y="82"/>
                  </a:lnTo>
                  <a:lnTo>
                    <a:pt x="4" y="96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12"/>
                  </a:lnTo>
                  <a:lnTo>
                    <a:pt x="1" y="113"/>
                  </a:lnTo>
                  <a:lnTo>
                    <a:pt x="4" y="116"/>
                  </a:lnTo>
                  <a:lnTo>
                    <a:pt x="6" y="117"/>
                  </a:lnTo>
                  <a:lnTo>
                    <a:pt x="8" y="116"/>
                  </a:lnTo>
                  <a:lnTo>
                    <a:pt x="9" y="114"/>
                  </a:lnTo>
                  <a:lnTo>
                    <a:pt x="10" y="112"/>
                  </a:lnTo>
                  <a:lnTo>
                    <a:pt x="10" y="112"/>
                  </a:lnTo>
                  <a:lnTo>
                    <a:pt x="13" y="99"/>
                  </a:lnTo>
                  <a:lnTo>
                    <a:pt x="16" y="85"/>
                  </a:lnTo>
                  <a:lnTo>
                    <a:pt x="25" y="58"/>
                  </a:lnTo>
                  <a:lnTo>
                    <a:pt x="37" y="32"/>
                  </a:lnTo>
                  <a:lnTo>
                    <a:pt x="47" y="5"/>
                  </a:lnTo>
                  <a:lnTo>
                    <a:pt x="47" y="5"/>
                  </a:lnTo>
                  <a:lnTo>
                    <a:pt x="48" y="3"/>
                  </a:lnTo>
                  <a:lnTo>
                    <a:pt x="47" y="2"/>
                  </a:lnTo>
                  <a:lnTo>
                    <a:pt x="46" y="1"/>
                  </a:lnTo>
                  <a:lnTo>
                    <a:pt x="45" y="0"/>
                  </a:lnTo>
                  <a:lnTo>
                    <a:pt x="41" y="0"/>
                  </a:lnTo>
                  <a:lnTo>
                    <a:pt x="40" y="1"/>
                  </a:lnTo>
                  <a:lnTo>
                    <a:pt x="39" y="3"/>
                  </a:lnTo>
                  <a:lnTo>
                    <a:pt x="39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39" name="Freeform 812"/>
            <p:cNvSpPr/>
            <p:nvPr/>
          </p:nvSpPr>
          <p:spPr bwMode="auto">
            <a:xfrm>
              <a:off x="6572250" y="1743075"/>
              <a:ext cx="28575" cy="61913"/>
            </a:xfrm>
            <a:custGeom>
              <a:avLst/>
              <a:gdLst/>
              <a:ahLst/>
              <a:cxnLst>
                <a:cxn ang="0">
                  <a:pos x="45" y="2"/>
                </a:cxn>
                <a:cxn ang="0">
                  <a:pos x="45" y="2"/>
                </a:cxn>
                <a:cxn ang="0">
                  <a:pos x="37" y="14"/>
                </a:cxn>
                <a:cxn ang="0">
                  <a:pos x="28" y="27"/>
                </a:cxn>
                <a:cxn ang="0">
                  <a:pos x="22" y="40"/>
                </a:cxn>
                <a:cxn ang="0">
                  <a:pos x="16" y="54"/>
                </a:cxn>
                <a:cxn ang="0">
                  <a:pos x="11" y="67"/>
                </a:cxn>
                <a:cxn ang="0">
                  <a:pos x="7" y="82"/>
                </a:cxn>
                <a:cxn ang="0">
                  <a:pos x="3" y="96"/>
                </a:cxn>
                <a:cxn ang="0">
                  <a:pos x="0" y="111"/>
                </a:cxn>
                <a:cxn ang="0">
                  <a:pos x="0" y="111"/>
                </a:cxn>
                <a:cxn ang="0">
                  <a:pos x="0" y="114"/>
                </a:cxn>
                <a:cxn ang="0">
                  <a:pos x="3" y="116"/>
                </a:cxn>
                <a:cxn ang="0">
                  <a:pos x="6" y="117"/>
                </a:cxn>
                <a:cxn ang="0">
                  <a:pos x="8" y="115"/>
                </a:cxn>
                <a:cxn ang="0">
                  <a:pos x="14" y="108"/>
                </a:cxn>
                <a:cxn ang="0">
                  <a:pos x="14" y="108"/>
                </a:cxn>
                <a:cxn ang="0">
                  <a:pos x="16" y="106"/>
                </a:cxn>
                <a:cxn ang="0">
                  <a:pos x="15" y="104"/>
                </a:cxn>
                <a:cxn ang="0">
                  <a:pos x="14" y="102"/>
                </a:cxn>
                <a:cxn ang="0">
                  <a:pos x="12" y="101"/>
                </a:cxn>
                <a:cxn ang="0">
                  <a:pos x="12" y="101"/>
                </a:cxn>
                <a:cxn ang="0">
                  <a:pos x="18" y="75"/>
                </a:cxn>
                <a:cxn ang="0">
                  <a:pos x="22" y="63"/>
                </a:cxn>
                <a:cxn ang="0">
                  <a:pos x="27" y="52"/>
                </a:cxn>
                <a:cxn ang="0">
                  <a:pos x="33" y="39"/>
                </a:cxn>
                <a:cxn ang="0">
                  <a:pos x="39" y="28"/>
                </a:cxn>
                <a:cxn ang="0">
                  <a:pos x="45" y="18"/>
                </a:cxn>
                <a:cxn ang="0">
                  <a:pos x="53" y="6"/>
                </a:cxn>
                <a:cxn ang="0">
                  <a:pos x="53" y="6"/>
                </a:cxn>
                <a:cxn ang="0">
                  <a:pos x="54" y="5"/>
                </a:cxn>
                <a:cxn ang="0">
                  <a:pos x="54" y="3"/>
                </a:cxn>
                <a:cxn ang="0">
                  <a:pos x="53" y="2"/>
                </a:cxn>
                <a:cxn ang="0">
                  <a:pos x="52" y="1"/>
                </a:cxn>
                <a:cxn ang="0">
                  <a:pos x="48" y="0"/>
                </a:cxn>
                <a:cxn ang="0">
                  <a:pos x="46" y="0"/>
                </a:cxn>
                <a:cxn ang="0">
                  <a:pos x="45" y="2"/>
                </a:cxn>
                <a:cxn ang="0">
                  <a:pos x="45" y="2"/>
                </a:cxn>
              </a:cxnLst>
              <a:rect l="0" t="0" r="r" b="b"/>
              <a:pathLst>
                <a:path w="54" h="117">
                  <a:moveTo>
                    <a:pt x="45" y="2"/>
                  </a:moveTo>
                  <a:lnTo>
                    <a:pt x="45" y="2"/>
                  </a:lnTo>
                  <a:lnTo>
                    <a:pt x="37" y="14"/>
                  </a:lnTo>
                  <a:lnTo>
                    <a:pt x="28" y="27"/>
                  </a:lnTo>
                  <a:lnTo>
                    <a:pt x="22" y="40"/>
                  </a:lnTo>
                  <a:lnTo>
                    <a:pt x="16" y="54"/>
                  </a:lnTo>
                  <a:lnTo>
                    <a:pt x="11" y="67"/>
                  </a:lnTo>
                  <a:lnTo>
                    <a:pt x="7" y="82"/>
                  </a:lnTo>
                  <a:lnTo>
                    <a:pt x="3" y="96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14"/>
                  </a:lnTo>
                  <a:lnTo>
                    <a:pt x="3" y="116"/>
                  </a:lnTo>
                  <a:lnTo>
                    <a:pt x="6" y="117"/>
                  </a:lnTo>
                  <a:lnTo>
                    <a:pt x="8" y="115"/>
                  </a:lnTo>
                  <a:lnTo>
                    <a:pt x="14" y="108"/>
                  </a:lnTo>
                  <a:lnTo>
                    <a:pt x="14" y="108"/>
                  </a:lnTo>
                  <a:lnTo>
                    <a:pt x="16" y="106"/>
                  </a:lnTo>
                  <a:lnTo>
                    <a:pt x="15" y="104"/>
                  </a:lnTo>
                  <a:lnTo>
                    <a:pt x="14" y="102"/>
                  </a:lnTo>
                  <a:lnTo>
                    <a:pt x="12" y="101"/>
                  </a:lnTo>
                  <a:lnTo>
                    <a:pt x="12" y="101"/>
                  </a:lnTo>
                  <a:lnTo>
                    <a:pt x="18" y="75"/>
                  </a:lnTo>
                  <a:lnTo>
                    <a:pt x="22" y="63"/>
                  </a:lnTo>
                  <a:lnTo>
                    <a:pt x="27" y="52"/>
                  </a:lnTo>
                  <a:lnTo>
                    <a:pt x="33" y="39"/>
                  </a:lnTo>
                  <a:lnTo>
                    <a:pt x="39" y="28"/>
                  </a:lnTo>
                  <a:lnTo>
                    <a:pt x="45" y="18"/>
                  </a:lnTo>
                  <a:lnTo>
                    <a:pt x="53" y="6"/>
                  </a:lnTo>
                  <a:lnTo>
                    <a:pt x="53" y="6"/>
                  </a:lnTo>
                  <a:lnTo>
                    <a:pt x="54" y="5"/>
                  </a:lnTo>
                  <a:lnTo>
                    <a:pt x="54" y="3"/>
                  </a:lnTo>
                  <a:lnTo>
                    <a:pt x="53" y="2"/>
                  </a:lnTo>
                  <a:lnTo>
                    <a:pt x="52" y="1"/>
                  </a:lnTo>
                  <a:lnTo>
                    <a:pt x="48" y="0"/>
                  </a:lnTo>
                  <a:lnTo>
                    <a:pt x="46" y="0"/>
                  </a:lnTo>
                  <a:lnTo>
                    <a:pt x="45" y="2"/>
                  </a:lnTo>
                  <a:lnTo>
                    <a:pt x="45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40" name="Freeform 813"/>
            <p:cNvSpPr/>
            <p:nvPr/>
          </p:nvSpPr>
          <p:spPr bwMode="auto">
            <a:xfrm>
              <a:off x="6629400" y="1741488"/>
              <a:ext cx="28575" cy="55563"/>
            </a:xfrm>
            <a:custGeom>
              <a:avLst/>
              <a:gdLst/>
              <a:ahLst/>
              <a:cxnLst>
                <a:cxn ang="0">
                  <a:pos x="44" y="3"/>
                </a:cxn>
                <a:cxn ang="0">
                  <a:pos x="44" y="3"/>
                </a:cxn>
                <a:cxn ang="0">
                  <a:pos x="39" y="14"/>
                </a:cxn>
                <a:cxn ang="0">
                  <a:pos x="35" y="26"/>
                </a:cxn>
                <a:cxn ang="0">
                  <a:pos x="35" y="26"/>
                </a:cxn>
                <a:cxn ang="0">
                  <a:pos x="34" y="32"/>
                </a:cxn>
                <a:cxn ang="0">
                  <a:pos x="33" y="38"/>
                </a:cxn>
                <a:cxn ang="0">
                  <a:pos x="32" y="44"/>
                </a:cxn>
                <a:cxn ang="0">
                  <a:pos x="31" y="48"/>
                </a:cxn>
                <a:cxn ang="0">
                  <a:pos x="30" y="50"/>
                </a:cxn>
                <a:cxn ang="0">
                  <a:pos x="30" y="50"/>
                </a:cxn>
                <a:cxn ang="0">
                  <a:pos x="25" y="55"/>
                </a:cxn>
                <a:cxn ang="0">
                  <a:pos x="22" y="61"/>
                </a:cxn>
                <a:cxn ang="0">
                  <a:pos x="15" y="73"/>
                </a:cxn>
                <a:cxn ang="0">
                  <a:pos x="9" y="86"/>
                </a:cxn>
                <a:cxn ang="0">
                  <a:pos x="5" y="91"/>
                </a:cxn>
                <a:cxn ang="0">
                  <a:pos x="1" y="97"/>
                </a:cxn>
                <a:cxn ang="0">
                  <a:pos x="1" y="97"/>
                </a:cxn>
                <a:cxn ang="0">
                  <a:pos x="0" y="98"/>
                </a:cxn>
                <a:cxn ang="0">
                  <a:pos x="0" y="100"/>
                </a:cxn>
                <a:cxn ang="0">
                  <a:pos x="0" y="102"/>
                </a:cxn>
                <a:cxn ang="0">
                  <a:pos x="1" y="103"/>
                </a:cxn>
                <a:cxn ang="0">
                  <a:pos x="3" y="104"/>
                </a:cxn>
                <a:cxn ang="0">
                  <a:pos x="4" y="105"/>
                </a:cxn>
                <a:cxn ang="0">
                  <a:pos x="6" y="104"/>
                </a:cxn>
                <a:cxn ang="0">
                  <a:pos x="7" y="103"/>
                </a:cxn>
                <a:cxn ang="0">
                  <a:pos x="7" y="103"/>
                </a:cxn>
                <a:cxn ang="0">
                  <a:pos x="14" y="94"/>
                </a:cxn>
                <a:cxn ang="0">
                  <a:pos x="21" y="84"/>
                </a:cxn>
                <a:cxn ang="0">
                  <a:pos x="31" y="63"/>
                </a:cxn>
                <a:cxn ang="0">
                  <a:pos x="31" y="63"/>
                </a:cxn>
                <a:cxn ang="0">
                  <a:pos x="34" y="60"/>
                </a:cxn>
                <a:cxn ang="0">
                  <a:pos x="37" y="57"/>
                </a:cxn>
                <a:cxn ang="0">
                  <a:pos x="39" y="54"/>
                </a:cxn>
                <a:cxn ang="0">
                  <a:pos x="40" y="50"/>
                </a:cxn>
                <a:cxn ang="0">
                  <a:pos x="40" y="50"/>
                </a:cxn>
                <a:cxn ang="0">
                  <a:pos x="42" y="38"/>
                </a:cxn>
                <a:cxn ang="0">
                  <a:pos x="44" y="28"/>
                </a:cxn>
                <a:cxn ang="0">
                  <a:pos x="48" y="18"/>
                </a:cxn>
                <a:cxn ang="0">
                  <a:pos x="53" y="7"/>
                </a:cxn>
                <a:cxn ang="0">
                  <a:pos x="53" y="7"/>
                </a:cxn>
                <a:cxn ang="0">
                  <a:pos x="53" y="5"/>
                </a:cxn>
                <a:cxn ang="0">
                  <a:pos x="53" y="4"/>
                </a:cxn>
                <a:cxn ang="0">
                  <a:pos x="51" y="1"/>
                </a:cxn>
                <a:cxn ang="0">
                  <a:pos x="48" y="0"/>
                </a:cxn>
                <a:cxn ang="0">
                  <a:pos x="47" y="0"/>
                </a:cxn>
                <a:cxn ang="0">
                  <a:pos x="45" y="1"/>
                </a:cxn>
                <a:cxn ang="0">
                  <a:pos x="44" y="3"/>
                </a:cxn>
                <a:cxn ang="0">
                  <a:pos x="44" y="3"/>
                </a:cxn>
              </a:cxnLst>
              <a:rect l="0" t="0" r="r" b="b"/>
              <a:pathLst>
                <a:path w="53" h="105">
                  <a:moveTo>
                    <a:pt x="44" y="3"/>
                  </a:moveTo>
                  <a:lnTo>
                    <a:pt x="44" y="3"/>
                  </a:lnTo>
                  <a:lnTo>
                    <a:pt x="39" y="14"/>
                  </a:lnTo>
                  <a:lnTo>
                    <a:pt x="35" y="26"/>
                  </a:lnTo>
                  <a:lnTo>
                    <a:pt x="35" y="26"/>
                  </a:lnTo>
                  <a:lnTo>
                    <a:pt x="34" y="32"/>
                  </a:lnTo>
                  <a:lnTo>
                    <a:pt x="33" y="38"/>
                  </a:lnTo>
                  <a:lnTo>
                    <a:pt x="32" y="44"/>
                  </a:lnTo>
                  <a:lnTo>
                    <a:pt x="31" y="48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25" y="55"/>
                  </a:lnTo>
                  <a:lnTo>
                    <a:pt x="22" y="61"/>
                  </a:lnTo>
                  <a:lnTo>
                    <a:pt x="15" y="73"/>
                  </a:lnTo>
                  <a:lnTo>
                    <a:pt x="9" y="86"/>
                  </a:lnTo>
                  <a:lnTo>
                    <a:pt x="5" y="91"/>
                  </a:lnTo>
                  <a:lnTo>
                    <a:pt x="1" y="97"/>
                  </a:lnTo>
                  <a:lnTo>
                    <a:pt x="1" y="97"/>
                  </a:lnTo>
                  <a:lnTo>
                    <a:pt x="0" y="98"/>
                  </a:lnTo>
                  <a:lnTo>
                    <a:pt x="0" y="100"/>
                  </a:lnTo>
                  <a:lnTo>
                    <a:pt x="0" y="102"/>
                  </a:lnTo>
                  <a:lnTo>
                    <a:pt x="1" y="103"/>
                  </a:lnTo>
                  <a:lnTo>
                    <a:pt x="3" y="104"/>
                  </a:lnTo>
                  <a:lnTo>
                    <a:pt x="4" y="105"/>
                  </a:lnTo>
                  <a:lnTo>
                    <a:pt x="6" y="104"/>
                  </a:lnTo>
                  <a:lnTo>
                    <a:pt x="7" y="103"/>
                  </a:lnTo>
                  <a:lnTo>
                    <a:pt x="7" y="103"/>
                  </a:lnTo>
                  <a:lnTo>
                    <a:pt x="14" y="94"/>
                  </a:lnTo>
                  <a:lnTo>
                    <a:pt x="21" y="84"/>
                  </a:lnTo>
                  <a:lnTo>
                    <a:pt x="31" y="63"/>
                  </a:lnTo>
                  <a:lnTo>
                    <a:pt x="31" y="63"/>
                  </a:lnTo>
                  <a:lnTo>
                    <a:pt x="34" y="60"/>
                  </a:lnTo>
                  <a:lnTo>
                    <a:pt x="37" y="57"/>
                  </a:lnTo>
                  <a:lnTo>
                    <a:pt x="39" y="54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42" y="38"/>
                  </a:lnTo>
                  <a:lnTo>
                    <a:pt x="44" y="28"/>
                  </a:lnTo>
                  <a:lnTo>
                    <a:pt x="48" y="18"/>
                  </a:lnTo>
                  <a:lnTo>
                    <a:pt x="53" y="7"/>
                  </a:lnTo>
                  <a:lnTo>
                    <a:pt x="53" y="7"/>
                  </a:lnTo>
                  <a:lnTo>
                    <a:pt x="53" y="5"/>
                  </a:lnTo>
                  <a:lnTo>
                    <a:pt x="53" y="4"/>
                  </a:lnTo>
                  <a:lnTo>
                    <a:pt x="51" y="1"/>
                  </a:lnTo>
                  <a:lnTo>
                    <a:pt x="48" y="0"/>
                  </a:lnTo>
                  <a:lnTo>
                    <a:pt x="47" y="0"/>
                  </a:lnTo>
                  <a:lnTo>
                    <a:pt x="45" y="1"/>
                  </a:lnTo>
                  <a:lnTo>
                    <a:pt x="44" y="3"/>
                  </a:lnTo>
                  <a:lnTo>
                    <a:pt x="44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41" name="Freeform 814"/>
            <p:cNvSpPr/>
            <p:nvPr/>
          </p:nvSpPr>
          <p:spPr bwMode="auto">
            <a:xfrm>
              <a:off x="6673850" y="1739900"/>
              <a:ext cx="20638" cy="53975"/>
            </a:xfrm>
            <a:custGeom>
              <a:avLst/>
              <a:gdLst/>
              <a:ahLst/>
              <a:cxnLst>
                <a:cxn ang="0">
                  <a:pos x="32" y="4"/>
                </a:cxn>
                <a:cxn ang="0">
                  <a:pos x="32" y="4"/>
                </a:cxn>
                <a:cxn ang="0">
                  <a:pos x="29" y="16"/>
                </a:cxn>
                <a:cxn ang="0">
                  <a:pos x="26" y="28"/>
                </a:cxn>
                <a:cxn ang="0">
                  <a:pos x="22" y="40"/>
                </a:cxn>
                <a:cxn ang="0">
                  <a:pos x="18" y="51"/>
                </a:cxn>
                <a:cxn ang="0">
                  <a:pos x="8" y="74"/>
                </a:cxn>
                <a:cxn ang="0">
                  <a:pos x="4" y="86"/>
                </a:cxn>
                <a:cxn ang="0">
                  <a:pos x="0" y="98"/>
                </a:cxn>
                <a:cxn ang="0">
                  <a:pos x="0" y="98"/>
                </a:cxn>
                <a:cxn ang="0">
                  <a:pos x="0" y="100"/>
                </a:cxn>
                <a:cxn ang="0">
                  <a:pos x="1" y="101"/>
                </a:cxn>
                <a:cxn ang="0">
                  <a:pos x="2" y="102"/>
                </a:cxn>
                <a:cxn ang="0">
                  <a:pos x="4" y="103"/>
                </a:cxn>
                <a:cxn ang="0">
                  <a:pos x="5" y="103"/>
                </a:cxn>
                <a:cxn ang="0">
                  <a:pos x="7" y="103"/>
                </a:cxn>
                <a:cxn ang="0">
                  <a:pos x="8" y="102"/>
                </a:cxn>
                <a:cxn ang="0">
                  <a:pos x="9" y="100"/>
                </a:cxn>
                <a:cxn ang="0">
                  <a:pos x="9" y="100"/>
                </a:cxn>
                <a:cxn ang="0">
                  <a:pos x="12" y="88"/>
                </a:cxn>
                <a:cxn ang="0">
                  <a:pos x="17" y="76"/>
                </a:cxn>
                <a:cxn ang="0">
                  <a:pos x="27" y="53"/>
                </a:cxn>
                <a:cxn ang="0">
                  <a:pos x="32" y="41"/>
                </a:cxn>
                <a:cxn ang="0">
                  <a:pos x="36" y="29"/>
                </a:cxn>
                <a:cxn ang="0">
                  <a:pos x="39" y="16"/>
                </a:cxn>
                <a:cxn ang="0">
                  <a:pos x="41" y="4"/>
                </a:cxn>
                <a:cxn ang="0">
                  <a:pos x="41" y="4"/>
                </a:cxn>
                <a:cxn ang="0">
                  <a:pos x="41" y="2"/>
                </a:cxn>
                <a:cxn ang="0">
                  <a:pos x="40" y="1"/>
                </a:cxn>
                <a:cxn ang="0">
                  <a:pos x="38" y="0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33" y="1"/>
                </a:cxn>
                <a:cxn ang="0">
                  <a:pos x="32" y="2"/>
                </a:cxn>
                <a:cxn ang="0">
                  <a:pos x="32" y="4"/>
                </a:cxn>
                <a:cxn ang="0">
                  <a:pos x="32" y="4"/>
                </a:cxn>
              </a:cxnLst>
              <a:rect l="0" t="0" r="r" b="b"/>
              <a:pathLst>
                <a:path w="41" h="103">
                  <a:moveTo>
                    <a:pt x="32" y="4"/>
                  </a:moveTo>
                  <a:lnTo>
                    <a:pt x="32" y="4"/>
                  </a:lnTo>
                  <a:lnTo>
                    <a:pt x="29" y="16"/>
                  </a:lnTo>
                  <a:lnTo>
                    <a:pt x="26" y="28"/>
                  </a:lnTo>
                  <a:lnTo>
                    <a:pt x="22" y="40"/>
                  </a:lnTo>
                  <a:lnTo>
                    <a:pt x="18" y="51"/>
                  </a:lnTo>
                  <a:lnTo>
                    <a:pt x="8" y="74"/>
                  </a:lnTo>
                  <a:lnTo>
                    <a:pt x="4" y="86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100"/>
                  </a:lnTo>
                  <a:lnTo>
                    <a:pt x="1" y="101"/>
                  </a:lnTo>
                  <a:lnTo>
                    <a:pt x="2" y="102"/>
                  </a:lnTo>
                  <a:lnTo>
                    <a:pt x="4" y="103"/>
                  </a:lnTo>
                  <a:lnTo>
                    <a:pt x="5" y="103"/>
                  </a:lnTo>
                  <a:lnTo>
                    <a:pt x="7" y="103"/>
                  </a:lnTo>
                  <a:lnTo>
                    <a:pt x="8" y="102"/>
                  </a:lnTo>
                  <a:lnTo>
                    <a:pt x="9" y="100"/>
                  </a:lnTo>
                  <a:lnTo>
                    <a:pt x="9" y="100"/>
                  </a:lnTo>
                  <a:lnTo>
                    <a:pt x="12" y="88"/>
                  </a:lnTo>
                  <a:lnTo>
                    <a:pt x="17" y="76"/>
                  </a:lnTo>
                  <a:lnTo>
                    <a:pt x="27" y="53"/>
                  </a:lnTo>
                  <a:lnTo>
                    <a:pt x="32" y="41"/>
                  </a:lnTo>
                  <a:lnTo>
                    <a:pt x="36" y="29"/>
                  </a:lnTo>
                  <a:lnTo>
                    <a:pt x="39" y="16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1" y="2"/>
                  </a:lnTo>
                  <a:lnTo>
                    <a:pt x="40" y="1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5" y="0"/>
                  </a:lnTo>
                  <a:lnTo>
                    <a:pt x="33" y="1"/>
                  </a:lnTo>
                  <a:lnTo>
                    <a:pt x="32" y="2"/>
                  </a:lnTo>
                  <a:lnTo>
                    <a:pt x="32" y="4"/>
                  </a:lnTo>
                  <a:lnTo>
                    <a:pt x="32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42" name="Freeform 815"/>
            <p:cNvSpPr/>
            <p:nvPr/>
          </p:nvSpPr>
          <p:spPr bwMode="auto">
            <a:xfrm>
              <a:off x="6811963" y="1671638"/>
              <a:ext cx="9525" cy="38100"/>
            </a:xfrm>
            <a:custGeom>
              <a:avLst/>
              <a:gdLst/>
              <a:ahLst/>
              <a:cxnLst>
                <a:cxn ang="0">
                  <a:pos x="11" y="58"/>
                </a:cxn>
                <a:cxn ang="0">
                  <a:pos x="11" y="58"/>
                </a:cxn>
                <a:cxn ang="0">
                  <a:pos x="10" y="51"/>
                </a:cxn>
                <a:cxn ang="0">
                  <a:pos x="9" y="44"/>
                </a:cxn>
                <a:cxn ang="0">
                  <a:pos x="10" y="33"/>
                </a:cxn>
                <a:cxn ang="0">
                  <a:pos x="10" y="33"/>
                </a:cxn>
                <a:cxn ang="0">
                  <a:pos x="11" y="5"/>
                </a:cxn>
                <a:cxn ang="0">
                  <a:pos x="11" y="5"/>
                </a:cxn>
                <a:cxn ang="0">
                  <a:pos x="11" y="3"/>
                </a:cxn>
                <a:cxn ang="0">
                  <a:pos x="10" y="1"/>
                </a:cxn>
                <a:cxn ang="0">
                  <a:pos x="8" y="0"/>
                </a:cxn>
                <a:cxn ang="0">
                  <a:pos x="7" y="0"/>
                </a:cxn>
                <a:cxn ang="0">
                  <a:pos x="5" y="0"/>
                </a:cxn>
                <a:cxn ang="0">
                  <a:pos x="4" y="1"/>
                </a:cxn>
                <a:cxn ang="0">
                  <a:pos x="3" y="3"/>
                </a:cxn>
                <a:cxn ang="0">
                  <a:pos x="2" y="5"/>
                </a:cxn>
                <a:cxn ang="0">
                  <a:pos x="2" y="5"/>
                </a:cxn>
                <a:cxn ang="0">
                  <a:pos x="1" y="20"/>
                </a:cxn>
                <a:cxn ang="0">
                  <a:pos x="0" y="40"/>
                </a:cxn>
                <a:cxn ang="0">
                  <a:pos x="0" y="50"/>
                </a:cxn>
                <a:cxn ang="0">
                  <a:pos x="2" y="59"/>
                </a:cxn>
                <a:cxn ang="0">
                  <a:pos x="3" y="63"/>
                </a:cxn>
                <a:cxn ang="0">
                  <a:pos x="5" y="66"/>
                </a:cxn>
                <a:cxn ang="0">
                  <a:pos x="7" y="69"/>
                </a:cxn>
                <a:cxn ang="0">
                  <a:pos x="11" y="72"/>
                </a:cxn>
                <a:cxn ang="0">
                  <a:pos x="11" y="72"/>
                </a:cxn>
                <a:cxn ang="0">
                  <a:pos x="13" y="72"/>
                </a:cxn>
                <a:cxn ang="0">
                  <a:pos x="15" y="72"/>
                </a:cxn>
                <a:cxn ang="0">
                  <a:pos x="17" y="70"/>
                </a:cxn>
                <a:cxn ang="0">
                  <a:pos x="17" y="68"/>
                </a:cxn>
                <a:cxn ang="0">
                  <a:pos x="17" y="62"/>
                </a:cxn>
                <a:cxn ang="0">
                  <a:pos x="17" y="62"/>
                </a:cxn>
                <a:cxn ang="0">
                  <a:pos x="17" y="59"/>
                </a:cxn>
                <a:cxn ang="0">
                  <a:pos x="15" y="58"/>
                </a:cxn>
                <a:cxn ang="0">
                  <a:pos x="13" y="57"/>
                </a:cxn>
                <a:cxn ang="0">
                  <a:pos x="11" y="58"/>
                </a:cxn>
                <a:cxn ang="0">
                  <a:pos x="11" y="58"/>
                </a:cxn>
              </a:cxnLst>
              <a:rect l="0" t="0" r="r" b="b"/>
              <a:pathLst>
                <a:path w="17" h="72">
                  <a:moveTo>
                    <a:pt x="11" y="58"/>
                  </a:moveTo>
                  <a:lnTo>
                    <a:pt x="11" y="58"/>
                  </a:lnTo>
                  <a:lnTo>
                    <a:pt x="10" y="51"/>
                  </a:lnTo>
                  <a:lnTo>
                    <a:pt x="9" y="44"/>
                  </a:lnTo>
                  <a:lnTo>
                    <a:pt x="10" y="33"/>
                  </a:lnTo>
                  <a:lnTo>
                    <a:pt x="10" y="33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3"/>
                  </a:lnTo>
                  <a:lnTo>
                    <a:pt x="10" y="1"/>
                  </a:lnTo>
                  <a:lnTo>
                    <a:pt x="8" y="0"/>
                  </a:lnTo>
                  <a:lnTo>
                    <a:pt x="7" y="0"/>
                  </a:lnTo>
                  <a:lnTo>
                    <a:pt x="5" y="0"/>
                  </a:lnTo>
                  <a:lnTo>
                    <a:pt x="4" y="1"/>
                  </a:lnTo>
                  <a:lnTo>
                    <a:pt x="3" y="3"/>
                  </a:lnTo>
                  <a:lnTo>
                    <a:pt x="2" y="5"/>
                  </a:lnTo>
                  <a:lnTo>
                    <a:pt x="2" y="5"/>
                  </a:lnTo>
                  <a:lnTo>
                    <a:pt x="1" y="20"/>
                  </a:lnTo>
                  <a:lnTo>
                    <a:pt x="0" y="40"/>
                  </a:lnTo>
                  <a:lnTo>
                    <a:pt x="0" y="50"/>
                  </a:lnTo>
                  <a:lnTo>
                    <a:pt x="2" y="59"/>
                  </a:lnTo>
                  <a:lnTo>
                    <a:pt x="3" y="63"/>
                  </a:lnTo>
                  <a:lnTo>
                    <a:pt x="5" y="66"/>
                  </a:lnTo>
                  <a:lnTo>
                    <a:pt x="7" y="69"/>
                  </a:lnTo>
                  <a:lnTo>
                    <a:pt x="11" y="72"/>
                  </a:lnTo>
                  <a:lnTo>
                    <a:pt x="11" y="72"/>
                  </a:lnTo>
                  <a:lnTo>
                    <a:pt x="13" y="72"/>
                  </a:lnTo>
                  <a:lnTo>
                    <a:pt x="15" y="72"/>
                  </a:lnTo>
                  <a:lnTo>
                    <a:pt x="17" y="70"/>
                  </a:lnTo>
                  <a:lnTo>
                    <a:pt x="17" y="68"/>
                  </a:lnTo>
                  <a:lnTo>
                    <a:pt x="17" y="62"/>
                  </a:lnTo>
                  <a:lnTo>
                    <a:pt x="17" y="62"/>
                  </a:lnTo>
                  <a:lnTo>
                    <a:pt x="17" y="59"/>
                  </a:lnTo>
                  <a:lnTo>
                    <a:pt x="15" y="58"/>
                  </a:lnTo>
                  <a:lnTo>
                    <a:pt x="13" y="57"/>
                  </a:lnTo>
                  <a:lnTo>
                    <a:pt x="11" y="58"/>
                  </a:lnTo>
                  <a:lnTo>
                    <a:pt x="11" y="5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43" name="Freeform 816"/>
            <p:cNvSpPr/>
            <p:nvPr/>
          </p:nvSpPr>
          <p:spPr bwMode="auto">
            <a:xfrm>
              <a:off x="6843713" y="1644650"/>
              <a:ext cx="22225" cy="55563"/>
            </a:xfrm>
            <a:custGeom>
              <a:avLst/>
              <a:gdLst/>
              <a:ahLst/>
              <a:cxnLst>
                <a:cxn ang="0">
                  <a:pos x="33" y="1"/>
                </a:cxn>
                <a:cxn ang="0">
                  <a:pos x="33" y="1"/>
                </a:cxn>
                <a:cxn ang="0">
                  <a:pos x="29" y="6"/>
                </a:cxn>
                <a:cxn ang="0">
                  <a:pos x="26" y="12"/>
                </a:cxn>
                <a:cxn ang="0">
                  <a:pos x="20" y="23"/>
                </a:cxn>
                <a:cxn ang="0">
                  <a:pos x="16" y="35"/>
                </a:cxn>
                <a:cxn ang="0">
                  <a:pos x="13" y="48"/>
                </a:cxn>
                <a:cxn ang="0">
                  <a:pos x="8" y="73"/>
                </a:cxn>
                <a:cxn ang="0">
                  <a:pos x="5" y="86"/>
                </a:cxn>
                <a:cxn ang="0">
                  <a:pos x="1" y="97"/>
                </a:cxn>
                <a:cxn ang="0">
                  <a:pos x="1" y="97"/>
                </a:cxn>
                <a:cxn ang="0">
                  <a:pos x="0" y="99"/>
                </a:cxn>
                <a:cxn ang="0">
                  <a:pos x="1" y="101"/>
                </a:cxn>
                <a:cxn ang="0">
                  <a:pos x="3" y="103"/>
                </a:cxn>
                <a:cxn ang="0">
                  <a:pos x="5" y="104"/>
                </a:cxn>
                <a:cxn ang="0">
                  <a:pos x="6" y="104"/>
                </a:cxn>
                <a:cxn ang="0">
                  <a:pos x="8" y="103"/>
                </a:cxn>
                <a:cxn ang="0">
                  <a:pos x="9" y="102"/>
                </a:cxn>
                <a:cxn ang="0">
                  <a:pos x="9" y="102"/>
                </a:cxn>
                <a:cxn ang="0">
                  <a:pos x="13" y="91"/>
                </a:cxn>
                <a:cxn ang="0">
                  <a:pos x="17" y="81"/>
                </a:cxn>
                <a:cxn ang="0">
                  <a:pos x="23" y="58"/>
                </a:cxn>
                <a:cxn ang="0">
                  <a:pos x="23" y="58"/>
                </a:cxn>
                <a:cxn ang="0">
                  <a:pos x="25" y="45"/>
                </a:cxn>
                <a:cxn ang="0">
                  <a:pos x="28" y="32"/>
                </a:cxn>
                <a:cxn ang="0">
                  <a:pos x="30" y="26"/>
                </a:cxn>
                <a:cxn ang="0">
                  <a:pos x="33" y="20"/>
                </a:cxn>
                <a:cxn ang="0">
                  <a:pos x="36" y="14"/>
                </a:cxn>
                <a:cxn ang="0">
                  <a:pos x="40" y="8"/>
                </a:cxn>
                <a:cxn ang="0">
                  <a:pos x="40" y="8"/>
                </a:cxn>
                <a:cxn ang="0">
                  <a:pos x="41" y="6"/>
                </a:cxn>
                <a:cxn ang="0">
                  <a:pos x="41" y="4"/>
                </a:cxn>
                <a:cxn ang="0">
                  <a:pos x="40" y="3"/>
                </a:cxn>
                <a:cxn ang="0">
                  <a:pos x="39" y="1"/>
                </a:cxn>
                <a:cxn ang="0">
                  <a:pos x="38" y="0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33" y="1"/>
                </a:cxn>
                <a:cxn ang="0">
                  <a:pos x="33" y="1"/>
                </a:cxn>
              </a:cxnLst>
              <a:rect l="0" t="0" r="r" b="b"/>
              <a:pathLst>
                <a:path w="41" h="104">
                  <a:moveTo>
                    <a:pt x="33" y="1"/>
                  </a:moveTo>
                  <a:lnTo>
                    <a:pt x="33" y="1"/>
                  </a:lnTo>
                  <a:lnTo>
                    <a:pt x="29" y="6"/>
                  </a:lnTo>
                  <a:lnTo>
                    <a:pt x="26" y="12"/>
                  </a:lnTo>
                  <a:lnTo>
                    <a:pt x="20" y="23"/>
                  </a:lnTo>
                  <a:lnTo>
                    <a:pt x="16" y="35"/>
                  </a:lnTo>
                  <a:lnTo>
                    <a:pt x="13" y="48"/>
                  </a:lnTo>
                  <a:lnTo>
                    <a:pt x="8" y="73"/>
                  </a:lnTo>
                  <a:lnTo>
                    <a:pt x="5" y="86"/>
                  </a:lnTo>
                  <a:lnTo>
                    <a:pt x="1" y="97"/>
                  </a:lnTo>
                  <a:lnTo>
                    <a:pt x="1" y="97"/>
                  </a:lnTo>
                  <a:lnTo>
                    <a:pt x="0" y="99"/>
                  </a:lnTo>
                  <a:lnTo>
                    <a:pt x="1" y="101"/>
                  </a:lnTo>
                  <a:lnTo>
                    <a:pt x="3" y="103"/>
                  </a:lnTo>
                  <a:lnTo>
                    <a:pt x="5" y="104"/>
                  </a:lnTo>
                  <a:lnTo>
                    <a:pt x="6" y="104"/>
                  </a:lnTo>
                  <a:lnTo>
                    <a:pt x="8" y="103"/>
                  </a:lnTo>
                  <a:lnTo>
                    <a:pt x="9" y="102"/>
                  </a:lnTo>
                  <a:lnTo>
                    <a:pt x="9" y="102"/>
                  </a:lnTo>
                  <a:lnTo>
                    <a:pt x="13" y="91"/>
                  </a:lnTo>
                  <a:lnTo>
                    <a:pt x="17" y="81"/>
                  </a:lnTo>
                  <a:lnTo>
                    <a:pt x="23" y="58"/>
                  </a:lnTo>
                  <a:lnTo>
                    <a:pt x="23" y="58"/>
                  </a:lnTo>
                  <a:lnTo>
                    <a:pt x="25" y="45"/>
                  </a:lnTo>
                  <a:lnTo>
                    <a:pt x="28" y="32"/>
                  </a:lnTo>
                  <a:lnTo>
                    <a:pt x="30" y="26"/>
                  </a:lnTo>
                  <a:lnTo>
                    <a:pt x="33" y="20"/>
                  </a:lnTo>
                  <a:lnTo>
                    <a:pt x="36" y="14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41" y="6"/>
                  </a:lnTo>
                  <a:lnTo>
                    <a:pt x="41" y="4"/>
                  </a:lnTo>
                  <a:lnTo>
                    <a:pt x="40" y="3"/>
                  </a:lnTo>
                  <a:lnTo>
                    <a:pt x="39" y="1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5" y="0"/>
                  </a:lnTo>
                  <a:lnTo>
                    <a:pt x="33" y="1"/>
                  </a:lnTo>
                  <a:lnTo>
                    <a:pt x="33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44" name="Freeform 817"/>
            <p:cNvSpPr/>
            <p:nvPr/>
          </p:nvSpPr>
          <p:spPr bwMode="auto">
            <a:xfrm>
              <a:off x="6719888" y="1743075"/>
              <a:ext cx="9525" cy="47625"/>
            </a:xfrm>
            <a:custGeom>
              <a:avLst/>
              <a:gdLst/>
              <a:ahLst/>
              <a:cxnLst>
                <a:cxn ang="0">
                  <a:pos x="16" y="4"/>
                </a:cxn>
                <a:cxn ang="0">
                  <a:pos x="16" y="4"/>
                </a:cxn>
                <a:cxn ang="0">
                  <a:pos x="16" y="2"/>
                </a:cxn>
                <a:cxn ang="0">
                  <a:pos x="15" y="1"/>
                </a:cxn>
                <a:cxn ang="0">
                  <a:pos x="13" y="0"/>
                </a:cxn>
                <a:cxn ang="0">
                  <a:pos x="11" y="0"/>
                </a:cxn>
                <a:cxn ang="0">
                  <a:pos x="10" y="0"/>
                </a:cxn>
                <a:cxn ang="0">
                  <a:pos x="8" y="1"/>
                </a:cxn>
                <a:cxn ang="0">
                  <a:pos x="7" y="2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8" y="25"/>
                </a:cxn>
                <a:cxn ang="0">
                  <a:pos x="8" y="44"/>
                </a:cxn>
                <a:cxn ang="0">
                  <a:pos x="8" y="55"/>
                </a:cxn>
                <a:cxn ang="0">
                  <a:pos x="7" y="65"/>
                </a:cxn>
                <a:cxn ang="0">
                  <a:pos x="4" y="74"/>
                </a:cxn>
                <a:cxn ang="0">
                  <a:pos x="0" y="84"/>
                </a:cxn>
                <a:cxn ang="0">
                  <a:pos x="0" y="84"/>
                </a:cxn>
                <a:cxn ang="0">
                  <a:pos x="0" y="86"/>
                </a:cxn>
                <a:cxn ang="0">
                  <a:pos x="0" y="88"/>
                </a:cxn>
                <a:cxn ang="0">
                  <a:pos x="3" y="91"/>
                </a:cxn>
                <a:cxn ang="0">
                  <a:pos x="4" y="91"/>
                </a:cxn>
                <a:cxn ang="0">
                  <a:pos x="7" y="91"/>
                </a:cxn>
                <a:cxn ang="0">
                  <a:pos x="8" y="91"/>
                </a:cxn>
                <a:cxn ang="0">
                  <a:pos x="9" y="89"/>
                </a:cxn>
                <a:cxn ang="0">
                  <a:pos x="9" y="89"/>
                </a:cxn>
                <a:cxn ang="0">
                  <a:pos x="13" y="79"/>
                </a:cxn>
                <a:cxn ang="0">
                  <a:pos x="15" y="68"/>
                </a:cxn>
                <a:cxn ang="0">
                  <a:pos x="17" y="58"/>
                </a:cxn>
                <a:cxn ang="0">
                  <a:pos x="17" y="48"/>
                </a:cxn>
                <a:cxn ang="0">
                  <a:pos x="17" y="26"/>
                </a:cxn>
                <a:cxn ang="0">
                  <a:pos x="16" y="4"/>
                </a:cxn>
                <a:cxn ang="0">
                  <a:pos x="16" y="4"/>
                </a:cxn>
              </a:cxnLst>
              <a:rect l="0" t="0" r="r" b="b"/>
              <a:pathLst>
                <a:path w="17" h="91">
                  <a:moveTo>
                    <a:pt x="16" y="4"/>
                  </a:moveTo>
                  <a:lnTo>
                    <a:pt x="16" y="4"/>
                  </a:lnTo>
                  <a:lnTo>
                    <a:pt x="16" y="2"/>
                  </a:lnTo>
                  <a:lnTo>
                    <a:pt x="15" y="1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10" y="0"/>
                  </a:lnTo>
                  <a:lnTo>
                    <a:pt x="8" y="1"/>
                  </a:lnTo>
                  <a:lnTo>
                    <a:pt x="7" y="2"/>
                  </a:lnTo>
                  <a:lnTo>
                    <a:pt x="7" y="4"/>
                  </a:lnTo>
                  <a:lnTo>
                    <a:pt x="7" y="4"/>
                  </a:lnTo>
                  <a:lnTo>
                    <a:pt x="8" y="25"/>
                  </a:lnTo>
                  <a:lnTo>
                    <a:pt x="8" y="44"/>
                  </a:lnTo>
                  <a:lnTo>
                    <a:pt x="8" y="55"/>
                  </a:lnTo>
                  <a:lnTo>
                    <a:pt x="7" y="65"/>
                  </a:lnTo>
                  <a:lnTo>
                    <a:pt x="4" y="74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0" y="86"/>
                  </a:lnTo>
                  <a:lnTo>
                    <a:pt x="0" y="88"/>
                  </a:lnTo>
                  <a:lnTo>
                    <a:pt x="3" y="91"/>
                  </a:lnTo>
                  <a:lnTo>
                    <a:pt x="4" y="91"/>
                  </a:lnTo>
                  <a:lnTo>
                    <a:pt x="7" y="91"/>
                  </a:lnTo>
                  <a:lnTo>
                    <a:pt x="8" y="91"/>
                  </a:lnTo>
                  <a:lnTo>
                    <a:pt x="9" y="89"/>
                  </a:lnTo>
                  <a:lnTo>
                    <a:pt x="9" y="89"/>
                  </a:lnTo>
                  <a:lnTo>
                    <a:pt x="13" y="79"/>
                  </a:lnTo>
                  <a:lnTo>
                    <a:pt x="15" y="68"/>
                  </a:lnTo>
                  <a:lnTo>
                    <a:pt x="17" y="58"/>
                  </a:lnTo>
                  <a:lnTo>
                    <a:pt x="17" y="48"/>
                  </a:lnTo>
                  <a:lnTo>
                    <a:pt x="17" y="26"/>
                  </a:lnTo>
                  <a:lnTo>
                    <a:pt x="16" y="4"/>
                  </a:lnTo>
                  <a:lnTo>
                    <a:pt x="16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45" name="Freeform 818"/>
            <p:cNvSpPr/>
            <p:nvPr/>
          </p:nvSpPr>
          <p:spPr bwMode="auto">
            <a:xfrm>
              <a:off x="6754813" y="1758950"/>
              <a:ext cx="12700" cy="49213"/>
            </a:xfrm>
            <a:custGeom>
              <a:avLst/>
              <a:gdLst/>
              <a:ahLst/>
              <a:cxnLst>
                <a:cxn ang="0">
                  <a:pos x="24" y="5"/>
                </a:cxn>
                <a:cxn ang="0">
                  <a:pos x="24" y="5"/>
                </a:cxn>
                <a:cxn ang="0">
                  <a:pos x="24" y="3"/>
                </a:cxn>
                <a:cxn ang="0">
                  <a:pos x="23" y="1"/>
                </a:cxn>
                <a:cxn ang="0">
                  <a:pos x="22" y="0"/>
                </a:cxn>
                <a:cxn ang="0">
                  <a:pos x="20" y="0"/>
                </a:cxn>
                <a:cxn ang="0">
                  <a:pos x="18" y="0"/>
                </a:cxn>
                <a:cxn ang="0">
                  <a:pos x="17" y="1"/>
                </a:cxn>
                <a:cxn ang="0">
                  <a:pos x="16" y="3"/>
                </a:cxn>
                <a:cxn ang="0">
                  <a:pos x="15" y="5"/>
                </a:cxn>
                <a:cxn ang="0">
                  <a:pos x="15" y="5"/>
                </a:cxn>
                <a:cxn ang="0">
                  <a:pos x="15" y="18"/>
                </a:cxn>
                <a:cxn ang="0">
                  <a:pos x="13" y="30"/>
                </a:cxn>
                <a:cxn ang="0">
                  <a:pos x="11" y="42"/>
                </a:cxn>
                <a:cxn ang="0">
                  <a:pos x="8" y="55"/>
                </a:cxn>
                <a:cxn ang="0">
                  <a:pos x="8" y="55"/>
                </a:cxn>
                <a:cxn ang="0">
                  <a:pos x="5" y="63"/>
                </a:cxn>
                <a:cxn ang="0">
                  <a:pos x="2" y="72"/>
                </a:cxn>
                <a:cxn ang="0">
                  <a:pos x="0" y="76"/>
                </a:cxn>
                <a:cxn ang="0">
                  <a:pos x="0" y="82"/>
                </a:cxn>
                <a:cxn ang="0">
                  <a:pos x="2" y="86"/>
                </a:cxn>
                <a:cxn ang="0">
                  <a:pos x="4" y="90"/>
                </a:cxn>
                <a:cxn ang="0">
                  <a:pos x="4" y="90"/>
                </a:cxn>
                <a:cxn ang="0">
                  <a:pos x="5" y="91"/>
                </a:cxn>
                <a:cxn ang="0">
                  <a:pos x="7" y="92"/>
                </a:cxn>
                <a:cxn ang="0">
                  <a:pos x="8" y="92"/>
                </a:cxn>
                <a:cxn ang="0">
                  <a:pos x="10" y="91"/>
                </a:cxn>
                <a:cxn ang="0">
                  <a:pos x="11" y="90"/>
                </a:cxn>
                <a:cxn ang="0">
                  <a:pos x="12" y="88"/>
                </a:cxn>
                <a:cxn ang="0">
                  <a:pos x="12" y="87"/>
                </a:cxn>
                <a:cxn ang="0">
                  <a:pos x="12" y="85"/>
                </a:cxn>
                <a:cxn ang="0">
                  <a:pos x="12" y="85"/>
                </a:cxn>
                <a:cxn ang="0">
                  <a:pos x="10" y="82"/>
                </a:cxn>
                <a:cxn ang="0">
                  <a:pos x="10" y="77"/>
                </a:cxn>
                <a:cxn ang="0">
                  <a:pos x="11" y="72"/>
                </a:cxn>
                <a:cxn ang="0">
                  <a:pos x="13" y="68"/>
                </a:cxn>
                <a:cxn ang="0">
                  <a:pos x="16" y="59"/>
                </a:cxn>
                <a:cxn ang="0">
                  <a:pos x="18" y="51"/>
                </a:cxn>
                <a:cxn ang="0">
                  <a:pos x="18" y="51"/>
                </a:cxn>
                <a:cxn ang="0">
                  <a:pos x="20" y="39"/>
                </a:cxn>
                <a:cxn ang="0">
                  <a:pos x="22" y="28"/>
                </a:cxn>
                <a:cxn ang="0">
                  <a:pos x="24" y="17"/>
                </a:cxn>
                <a:cxn ang="0">
                  <a:pos x="24" y="5"/>
                </a:cxn>
                <a:cxn ang="0">
                  <a:pos x="24" y="5"/>
                </a:cxn>
              </a:cxnLst>
              <a:rect l="0" t="0" r="r" b="b"/>
              <a:pathLst>
                <a:path w="24" h="92">
                  <a:moveTo>
                    <a:pt x="24" y="5"/>
                  </a:moveTo>
                  <a:lnTo>
                    <a:pt x="24" y="5"/>
                  </a:lnTo>
                  <a:lnTo>
                    <a:pt x="24" y="3"/>
                  </a:lnTo>
                  <a:lnTo>
                    <a:pt x="23" y="1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7" y="1"/>
                  </a:lnTo>
                  <a:lnTo>
                    <a:pt x="16" y="3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18"/>
                  </a:lnTo>
                  <a:lnTo>
                    <a:pt x="13" y="30"/>
                  </a:lnTo>
                  <a:lnTo>
                    <a:pt x="11" y="42"/>
                  </a:lnTo>
                  <a:lnTo>
                    <a:pt x="8" y="55"/>
                  </a:lnTo>
                  <a:lnTo>
                    <a:pt x="8" y="55"/>
                  </a:lnTo>
                  <a:lnTo>
                    <a:pt x="5" y="63"/>
                  </a:lnTo>
                  <a:lnTo>
                    <a:pt x="2" y="72"/>
                  </a:lnTo>
                  <a:lnTo>
                    <a:pt x="0" y="76"/>
                  </a:lnTo>
                  <a:lnTo>
                    <a:pt x="0" y="82"/>
                  </a:lnTo>
                  <a:lnTo>
                    <a:pt x="2" y="86"/>
                  </a:lnTo>
                  <a:lnTo>
                    <a:pt x="4" y="90"/>
                  </a:lnTo>
                  <a:lnTo>
                    <a:pt x="4" y="90"/>
                  </a:lnTo>
                  <a:lnTo>
                    <a:pt x="5" y="91"/>
                  </a:lnTo>
                  <a:lnTo>
                    <a:pt x="7" y="92"/>
                  </a:lnTo>
                  <a:lnTo>
                    <a:pt x="8" y="92"/>
                  </a:lnTo>
                  <a:lnTo>
                    <a:pt x="10" y="91"/>
                  </a:lnTo>
                  <a:lnTo>
                    <a:pt x="11" y="90"/>
                  </a:lnTo>
                  <a:lnTo>
                    <a:pt x="12" y="88"/>
                  </a:lnTo>
                  <a:lnTo>
                    <a:pt x="12" y="87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0" y="82"/>
                  </a:lnTo>
                  <a:lnTo>
                    <a:pt x="10" y="77"/>
                  </a:lnTo>
                  <a:lnTo>
                    <a:pt x="11" y="72"/>
                  </a:lnTo>
                  <a:lnTo>
                    <a:pt x="13" y="68"/>
                  </a:lnTo>
                  <a:lnTo>
                    <a:pt x="16" y="59"/>
                  </a:lnTo>
                  <a:lnTo>
                    <a:pt x="18" y="51"/>
                  </a:lnTo>
                  <a:lnTo>
                    <a:pt x="18" y="51"/>
                  </a:lnTo>
                  <a:lnTo>
                    <a:pt x="20" y="39"/>
                  </a:lnTo>
                  <a:lnTo>
                    <a:pt x="22" y="28"/>
                  </a:lnTo>
                  <a:lnTo>
                    <a:pt x="24" y="17"/>
                  </a:lnTo>
                  <a:lnTo>
                    <a:pt x="24" y="5"/>
                  </a:lnTo>
                  <a:lnTo>
                    <a:pt x="24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46" name="Freeform 821"/>
            <p:cNvSpPr/>
            <p:nvPr/>
          </p:nvSpPr>
          <p:spPr bwMode="auto">
            <a:xfrm>
              <a:off x="6418263" y="1346200"/>
              <a:ext cx="39688" cy="65088"/>
            </a:xfrm>
            <a:custGeom>
              <a:avLst/>
              <a:gdLst/>
              <a:ahLst/>
              <a:cxnLst>
                <a:cxn ang="0">
                  <a:pos x="63" y="3"/>
                </a:cxn>
                <a:cxn ang="0">
                  <a:pos x="63" y="3"/>
                </a:cxn>
                <a:cxn ang="0">
                  <a:pos x="61" y="12"/>
                </a:cxn>
                <a:cxn ang="0">
                  <a:pos x="59" y="19"/>
                </a:cxn>
                <a:cxn ang="0">
                  <a:pos x="52" y="33"/>
                </a:cxn>
                <a:cxn ang="0">
                  <a:pos x="43" y="48"/>
                </a:cxn>
                <a:cxn ang="0">
                  <a:pos x="33" y="61"/>
                </a:cxn>
                <a:cxn ang="0">
                  <a:pos x="24" y="75"/>
                </a:cxn>
                <a:cxn ang="0">
                  <a:pos x="15" y="88"/>
                </a:cxn>
                <a:cxn ang="0">
                  <a:pos x="6" y="102"/>
                </a:cxn>
                <a:cxn ang="0">
                  <a:pos x="3" y="110"/>
                </a:cxn>
                <a:cxn ang="0">
                  <a:pos x="0" y="117"/>
                </a:cxn>
                <a:cxn ang="0">
                  <a:pos x="0" y="117"/>
                </a:cxn>
                <a:cxn ang="0">
                  <a:pos x="0" y="119"/>
                </a:cxn>
                <a:cxn ang="0">
                  <a:pos x="0" y="121"/>
                </a:cxn>
                <a:cxn ang="0">
                  <a:pos x="2" y="122"/>
                </a:cxn>
                <a:cxn ang="0">
                  <a:pos x="3" y="123"/>
                </a:cxn>
                <a:cxn ang="0">
                  <a:pos x="5" y="123"/>
                </a:cxn>
                <a:cxn ang="0">
                  <a:pos x="6" y="123"/>
                </a:cxn>
                <a:cxn ang="0">
                  <a:pos x="8" y="121"/>
                </a:cxn>
                <a:cxn ang="0">
                  <a:pos x="10" y="120"/>
                </a:cxn>
                <a:cxn ang="0">
                  <a:pos x="10" y="120"/>
                </a:cxn>
                <a:cxn ang="0">
                  <a:pos x="13" y="112"/>
                </a:cxn>
                <a:cxn ang="0">
                  <a:pos x="16" y="105"/>
                </a:cxn>
                <a:cxn ang="0">
                  <a:pos x="24" y="90"/>
                </a:cxn>
                <a:cxn ang="0">
                  <a:pos x="33" y="77"/>
                </a:cxn>
                <a:cxn ang="0">
                  <a:pos x="43" y="63"/>
                </a:cxn>
                <a:cxn ang="0">
                  <a:pos x="52" y="50"/>
                </a:cxn>
                <a:cxn ang="0">
                  <a:pos x="61" y="36"/>
                </a:cxn>
                <a:cxn ang="0">
                  <a:pos x="67" y="22"/>
                </a:cxn>
                <a:cxn ang="0">
                  <a:pos x="70" y="14"/>
                </a:cxn>
                <a:cxn ang="0">
                  <a:pos x="73" y="6"/>
                </a:cxn>
                <a:cxn ang="0">
                  <a:pos x="73" y="6"/>
                </a:cxn>
                <a:cxn ang="0">
                  <a:pos x="73" y="4"/>
                </a:cxn>
                <a:cxn ang="0">
                  <a:pos x="71" y="2"/>
                </a:cxn>
                <a:cxn ang="0">
                  <a:pos x="70" y="1"/>
                </a:cxn>
                <a:cxn ang="0">
                  <a:pos x="69" y="0"/>
                </a:cxn>
                <a:cxn ang="0">
                  <a:pos x="67" y="0"/>
                </a:cxn>
                <a:cxn ang="0">
                  <a:pos x="65" y="0"/>
                </a:cxn>
                <a:cxn ang="0">
                  <a:pos x="64" y="1"/>
                </a:cxn>
                <a:cxn ang="0">
                  <a:pos x="63" y="3"/>
                </a:cxn>
                <a:cxn ang="0">
                  <a:pos x="63" y="3"/>
                </a:cxn>
              </a:cxnLst>
              <a:rect l="0" t="0" r="r" b="b"/>
              <a:pathLst>
                <a:path w="73" h="123">
                  <a:moveTo>
                    <a:pt x="63" y="3"/>
                  </a:moveTo>
                  <a:lnTo>
                    <a:pt x="63" y="3"/>
                  </a:lnTo>
                  <a:lnTo>
                    <a:pt x="61" y="12"/>
                  </a:lnTo>
                  <a:lnTo>
                    <a:pt x="59" y="19"/>
                  </a:lnTo>
                  <a:lnTo>
                    <a:pt x="52" y="33"/>
                  </a:lnTo>
                  <a:lnTo>
                    <a:pt x="43" y="48"/>
                  </a:lnTo>
                  <a:lnTo>
                    <a:pt x="33" y="61"/>
                  </a:lnTo>
                  <a:lnTo>
                    <a:pt x="24" y="75"/>
                  </a:lnTo>
                  <a:lnTo>
                    <a:pt x="15" y="88"/>
                  </a:lnTo>
                  <a:lnTo>
                    <a:pt x="6" y="102"/>
                  </a:lnTo>
                  <a:lnTo>
                    <a:pt x="3" y="110"/>
                  </a:lnTo>
                  <a:lnTo>
                    <a:pt x="0" y="117"/>
                  </a:lnTo>
                  <a:lnTo>
                    <a:pt x="0" y="117"/>
                  </a:lnTo>
                  <a:lnTo>
                    <a:pt x="0" y="119"/>
                  </a:lnTo>
                  <a:lnTo>
                    <a:pt x="0" y="121"/>
                  </a:lnTo>
                  <a:lnTo>
                    <a:pt x="2" y="122"/>
                  </a:lnTo>
                  <a:lnTo>
                    <a:pt x="3" y="123"/>
                  </a:lnTo>
                  <a:lnTo>
                    <a:pt x="5" y="123"/>
                  </a:lnTo>
                  <a:lnTo>
                    <a:pt x="6" y="123"/>
                  </a:lnTo>
                  <a:lnTo>
                    <a:pt x="8" y="121"/>
                  </a:lnTo>
                  <a:lnTo>
                    <a:pt x="10" y="120"/>
                  </a:lnTo>
                  <a:lnTo>
                    <a:pt x="10" y="120"/>
                  </a:lnTo>
                  <a:lnTo>
                    <a:pt x="13" y="112"/>
                  </a:lnTo>
                  <a:lnTo>
                    <a:pt x="16" y="105"/>
                  </a:lnTo>
                  <a:lnTo>
                    <a:pt x="24" y="90"/>
                  </a:lnTo>
                  <a:lnTo>
                    <a:pt x="33" y="77"/>
                  </a:lnTo>
                  <a:lnTo>
                    <a:pt x="43" y="63"/>
                  </a:lnTo>
                  <a:lnTo>
                    <a:pt x="52" y="50"/>
                  </a:lnTo>
                  <a:lnTo>
                    <a:pt x="61" y="36"/>
                  </a:lnTo>
                  <a:lnTo>
                    <a:pt x="67" y="22"/>
                  </a:lnTo>
                  <a:lnTo>
                    <a:pt x="70" y="14"/>
                  </a:lnTo>
                  <a:lnTo>
                    <a:pt x="73" y="6"/>
                  </a:lnTo>
                  <a:lnTo>
                    <a:pt x="73" y="6"/>
                  </a:lnTo>
                  <a:lnTo>
                    <a:pt x="73" y="4"/>
                  </a:lnTo>
                  <a:lnTo>
                    <a:pt x="71" y="2"/>
                  </a:lnTo>
                  <a:lnTo>
                    <a:pt x="70" y="1"/>
                  </a:lnTo>
                  <a:lnTo>
                    <a:pt x="69" y="0"/>
                  </a:lnTo>
                  <a:lnTo>
                    <a:pt x="67" y="0"/>
                  </a:lnTo>
                  <a:lnTo>
                    <a:pt x="65" y="0"/>
                  </a:lnTo>
                  <a:lnTo>
                    <a:pt x="64" y="1"/>
                  </a:lnTo>
                  <a:lnTo>
                    <a:pt x="63" y="3"/>
                  </a:lnTo>
                  <a:lnTo>
                    <a:pt x="63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47" name="Freeform 822"/>
            <p:cNvSpPr/>
            <p:nvPr/>
          </p:nvSpPr>
          <p:spPr bwMode="auto">
            <a:xfrm>
              <a:off x="6462713" y="1366838"/>
              <a:ext cx="34925" cy="50800"/>
            </a:xfrm>
            <a:custGeom>
              <a:avLst/>
              <a:gdLst/>
              <a:ahLst/>
              <a:cxnLst>
                <a:cxn ang="0">
                  <a:pos x="58" y="2"/>
                </a:cxn>
                <a:cxn ang="0">
                  <a:pos x="58" y="2"/>
                </a:cxn>
                <a:cxn ang="0">
                  <a:pos x="42" y="24"/>
                </a:cxn>
                <a:cxn ang="0">
                  <a:pos x="29" y="46"/>
                </a:cxn>
                <a:cxn ang="0">
                  <a:pos x="1" y="90"/>
                </a:cxn>
                <a:cxn ang="0">
                  <a:pos x="1" y="90"/>
                </a:cxn>
                <a:cxn ang="0">
                  <a:pos x="0" y="92"/>
                </a:cxn>
                <a:cxn ang="0">
                  <a:pos x="1" y="94"/>
                </a:cxn>
                <a:cxn ang="0">
                  <a:pos x="1" y="95"/>
                </a:cxn>
                <a:cxn ang="0">
                  <a:pos x="3" y="97"/>
                </a:cxn>
                <a:cxn ang="0">
                  <a:pos x="4" y="97"/>
                </a:cxn>
                <a:cxn ang="0">
                  <a:pos x="6" y="97"/>
                </a:cxn>
                <a:cxn ang="0">
                  <a:pos x="8" y="97"/>
                </a:cxn>
                <a:cxn ang="0">
                  <a:pos x="9" y="95"/>
                </a:cxn>
                <a:cxn ang="0">
                  <a:pos x="9" y="95"/>
                </a:cxn>
                <a:cxn ang="0">
                  <a:pos x="37" y="51"/>
                </a:cxn>
                <a:cxn ang="0">
                  <a:pos x="50" y="28"/>
                </a:cxn>
                <a:cxn ang="0">
                  <a:pos x="66" y="7"/>
                </a:cxn>
                <a:cxn ang="0">
                  <a:pos x="66" y="7"/>
                </a:cxn>
                <a:cxn ang="0">
                  <a:pos x="67" y="6"/>
                </a:cxn>
                <a:cxn ang="0">
                  <a:pos x="67" y="3"/>
                </a:cxn>
                <a:cxn ang="0">
                  <a:pos x="66" y="2"/>
                </a:cxn>
                <a:cxn ang="0">
                  <a:pos x="65" y="1"/>
                </a:cxn>
                <a:cxn ang="0">
                  <a:pos x="61" y="0"/>
                </a:cxn>
                <a:cxn ang="0">
                  <a:pos x="60" y="0"/>
                </a:cxn>
                <a:cxn ang="0">
                  <a:pos x="58" y="2"/>
                </a:cxn>
                <a:cxn ang="0">
                  <a:pos x="58" y="2"/>
                </a:cxn>
              </a:cxnLst>
              <a:rect l="0" t="0" r="r" b="b"/>
              <a:pathLst>
                <a:path w="67" h="97">
                  <a:moveTo>
                    <a:pt x="58" y="2"/>
                  </a:moveTo>
                  <a:lnTo>
                    <a:pt x="58" y="2"/>
                  </a:lnTo>
                  <a:lnTo>
                    <a:pt x="42" y="24"/>
                  </a:lnTo>
                  <a:lnTo>
                    <a:pt x="29" y="46"/>
                  </a:lnTo>
                  <a:lnTo>
                    <a:pt x="1" y="90"/>
                  </a:lnTo>
                  <a:lnTo>
                    <a:pt x="1" y="90"/>
                  </a:lnTo>
                  <a:lnTo>
                    <a:pt x="0" y="92"/>
                  </a:lnTo>
                  <a:lnTo>
                    <a:pt x="1" y="94"/>
                  </a:lnTo>
                  <a:lnTo>
                    <a:pt x="1" y="95"/>
                  </a:lnTo>
                  <a:lnTo>
                    <a:pt x="3" y="97"/>
                  </a:lnTo>
                  <a:lnTo>
                    <a:pt x="4" y="97"/>
                  </a:lnTo>
                  <a:lnTo>
                    <a:pt x="6" y="97"/>
                  </a:lnTo>
                  <a:lnTo>
                    <a:pt x="8" y="97"/>
                  </a:lnTo>
                  <a:lnTo>
                    <a:pt x="9" y="95"/>
                  </a:lnTo>
                  <a:lnTo>
                    <a:pt x="9" y="95"/>
                  </a:lnTo>
                  <a:lnTo>
                    <a:pt x="37" y="51"/>
                  </a:lnTo>
                  <a:lnTo>
                    <a:pt x="50" y="28"/>
                  </a:lnTo>
                  <a:lnTo>
                    <a:pt x="66" y="7"/>
                  </a:lnTo>
                  <a:lnTo>
                    <a:pt x="66" y="7"/>
                  </a:lnTo>
                  <a:lnTo>
                    <a:pt x="67" y="6"/>
                  </a:lnTo>
                  <a:lnTo>
                    <a:pt x="67" y="3"/>
                  </a:lnTo>
                  <a:lnTo>
                    <a:pt x="66" y="2"/>
                  </a:lnTo>
                  <a:lnTo>
                    <a:pt x="65" y="1"/>
                  </a:lnTo>
                  <a:lnTo>
                    <a:pt x="61" y="0"/>
                  </a:lnTo>
                  <a:lnTo>
                    <a:pt x="60" y="0"/>
                  </a:lnTo>
                  <a:lnTo>
                    <a:pt x="58" y="2"/>
                  </a:lnTo>
                  <a:lnTo>
                    <a:pt x="5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48" name="Freeform 823"/>
            <p:cNvSpPr/>
            <p:nvPr/>
          </p:nvSpPr>
          <p:spPr bwMode="auto">
            <a:xfrm>
              <a:off x="6569075" y="1604963"/>
              <a:ext cx="28575" cy="68263"/>
            </a:xfrm>
            <a:custGeom>
              <a:avLst/>
              <a:gdLst/>
              <a:ahLst/>
              <a:cxnLst>
                <a:cxn ang="0">
                  <a:pos x="45" y="3"/>
                </a:cxn>
                <a:cxn ang="0">
                  <a:pos x="45" y="3"/>
                </a:cxn>
                <a:cxn ang="0">
                  <a:pos x="43" y="10"/>
                </a:cxn>
                <a:cxn ang="0">
                  <a:pos x="40" y="16"/>
                </a:cxn>
                <a:cxn ang="0">
                  <a:pos x="32" y="29"/>
                </a:cxn>
                <a:cxn ang="0">
                  <a:pos x="25" y="41"/>
                </a:cxn>
                <a:cxn ang="0">
                  <a:pos x="22" y="47"/>
                </a:cxn>
                <a:cxn ang="0">
                  <a:pos x="20" y="53"/>
                </a:cxn>
                <a:cxn ang="0">
                  <a:pos x="20" y="53"/>
                </a:cxn>
                <a:cxn ang="0">
                  <a:pos x="14" y="71"/>
                </a:cxn>
                <a:cxn ang="0">
                  <a:pos x="9" y="89"/>
                </a:cxn>
                <a:cxn ang="0">
                  <a:pos x="3" y="106"/>
                </a:cxn>
                <a:cxn ang="0">
                  <a:pos x="1" y="115"/>
                </a:cxn>
                <a:cxn ang="0">
                  <a:pos x="0" y="125"/>
                </a:cxn>
                <a:cxn ang="0">
                  <a:pos x="0" y="125"/>
                </a:cxn>
                <a:cxn ang="0">
                  <a:pos x="1" y="127"/>
                </a:cxn>
                <a:cxn ang="0">
                  <a:pos x="2" y="128"/>
                </a:cxn>
                <a:cxn ang="0">
                  <a:pos x="3" y="129"/>
                </a:cxn>
                <a:cxn ang="0">
                  <a:pos x="5" y="129"/>
                </a:cxn>
                <a:cxn ang="0">
                  <a:pos x="6" y="129"/>
                </a:cxn>
                <a:cxn ang="0">
                  <a:pos x="9" y="128"/>
                </a:cxn>
                <a:cxn ang="0">
                  <a:pos x="10" y="127"/>
                </a:cxn>
                <a:cxn ang="0">
                  <a:pos x="10" y="125"/>
                </a:cxn>
                <a:cxn ang="0">
                  <a:pos x="10" y="125"/>
                </a:cxn>
                <a:cxn ang="0">
                  <a:pos x="12" y="108"/>
                </a:cxn>
                <a:cxn ang="0">
                  <a:pos x="16" y="93"/>
                </a:cxn>
                <a:cxn ang="0">
                  <a:pos x="21" y="78"/>
                </a:cxn>
                <a:cxn ang="0">
                  <a:pos x="28" y="64"/>
                </a:cxn>
                <a:cxn ang="0">
                  <a:pos x="42" y="35"/>
                </a:cxn>
                <a:cxn ang="0">
                  <a:pos x="49" y="20"/>
                </a:cxn>
                <a:cxn ang="0">
                  <a:pos x="54" y="6"/>
                </a:cxn>
                <a:cxn ang="0">
                  <a:pos x="54" y="6"/>
                </a:cxn>
                <a:cxn ang="0">
                  <a:pos x="54" y="4"/>
                </a:cxn>
                <a:cxn ang="0">
                  <a:pos x="54" y="2"/>
                </a:cxn>
                <a:cxn ang="0">
                  <a:pos x="53" y="1"/>
                </a:cxn>
                <a:cxn ang="0">
                  <a:pos x="51" y="0"/>
                </a:cxn>
                <a:cxn ang="0">
                  <a:pos x="49" y="0"/>
                </a:cxn>
                <a:cxn ang="0">
                  <a:pos x="48" y="1"/>
                </a:cxn>
                <a:cxn ang="0">
                  <a:pos x="46" y="2"/>
                </a:cxn>
                <a:cxn ang="0">
                  <a:pos x="45" y="3"/>
                </a:cxn>
                <a:cxn ang="0">
                  <a:pos x="45" y="3"/>
                </a:cxn>
              </a:cxnLst>
              <a:rect l="0" t="0" r="r" b="b"/>
              <a:pathLst>
                <a:path w="54" h="129">
                  <a:moveTo>
                    <a:pt x="45" y="3"/>
                  </a:moveTo>
                  <a:lnTo>
                    <a:pt x="45" y="3"/>
                  </a:lnTo>
                  <a:lnTo>
                    <a:pt x="43" y="10"/>
                  </a:lnTo>
                  <a:lnTo>
                    <a:pt x="40" y="16"/>
                  </a:lnTo>
                  <a:lnTo>
                    <a:pt x="32" y="29"/>
                  </a:lnTo>
                  <a:lnTo>
                    <a:pt x="25" y="41"/>
                  </a:lnTo>
                  <a:lnTo>
                    <a:pt x="22" y="47"/>
                  </a:lnTo>
                  <a:lnTo>
                    <a:pt x="20" y="53"/>
                  </a:lnTo>
                  <a:lnTo>
                    <a:pt x="20" y="53"/>
                  </a:lnTo>
                  <a:lnTo>
                    <a:pt x="14" y="71"/>
                  </a:lnTo>
                  <a:lnTo>
                    <a:pt x="9" y="89"/>
                  </a:lnTo>
                  <a:lnTo>
                    <a:pt x="3" y="106"/>
                  </a:lnTo>
                  <a:lnTo>
                    <a:pt x="1" y="115"/>
                  </a:lnTo>
                  <a:lnTo>
                    <a:pt x="0" y="125"/>
                  </a:lnTo>
                  <a:lnTo>
                    <a:pt x="0" y="125"/>
                  </a:lnTo>
                  <a:lnTo>
                    <a:pt x="1" y="127"/>
                  </a:lnTo>
                  <a:lnTo>
                    <a:pt x="2" y="128"/>
                  </a:lnTo>
                  <a:lnTo>
                    <a:pt x="3" y="129"/>
                  </a:lnTo>
                  <a:lnTo>
                    <a:pt x="5" y="129"/>
                  </a:lnTo>
                  <a:lnTo>
                    <a:pt x="6" y="129"/>
                  </a:lnTo>
                  <a:lnTo>
                    <a:pt x="9" y="128"/>
                  </a:lnTo>
                  <a:lnTo>
                    <a:pt x="10" y="127"/>
                  </a:lnTo>
                  <a:lnTo>
                    <a:pt x="10" y="125"/>
                  </a:lnTo>
                  <a:lnTo>
                    <a:pt x="10" y="125"/>
                  </a:lnTo>
                  <a:lnTo>
                    <a:pt x="12" y="108"/>
                  </a:lnTo>
                  <a:lnTo>
                    <a:pt x="16" y="93"/>
                  </a:lnTo>
                  <a:lnTo>
                    <a:pt x="21" y="78"/>
                  </a:lnTo>
                  <a:lnTo>
                    <a:pt x="28" y="64"/>
                  </a:lnTo>
                  <a:lnTo>
                    <a:pt x="42" y="35"/>
                  </a:lnTo>
                  <a:lnTo>
                    <a:pt x="49" y="20"/>
                  </a:lnTo>
                  <a:lnTo>
                    <a:pt x="54" y="6"/>
                  </a:lnTo>
                  <a:lnTo>
                    <a:pt x="54" y="6"/>
                  </a:lnTo>
                  <a:lnTo>
                    <a:pt x="54" y="4"/>
                  </a:lnTo>
                  <a:lnTo>
                    <a:pt x="54" y="2"/>
                  </a:lnTo>
                  <a:lnTo>
                    <a:pt x="53" y="1"/>
                  </a:lnTo>
                  <a:lnTo>
                    <a:pt x="51" y="0"/>
                  </a:lnTo>
                  <a:lnTo>
                    <a:pt x="49" y="0"/>
                  </a:lnTo>
                  <a:lnTo>
                    <a:pt x="48" y="1"/>
                  </a:lnTo>
                  <a:lnTo>
                    <a:pt x="46" y="2"/>
                  </a:lnTo>
                  <a:lnTo>
                    <a:pt x="45" y="3"/>
                  </a:lnTo>
                  <a:lnTo>
                    <a:pt x="45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49" name="Freeform 824"/>
            <p:cNvSpPr/>
            <p:nvPr/>
          </p:nvSpPr>
          <p:spPr bwMode="auto">
            <a:xfrm>
              <a:off x="6619875" y="1614488"/>
              <a:ext cx="25400" cy="44450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40" y="2"/>
                </a:cxn>
                <a:cxn ang="0">
                  <a:pos x="32" y="11"/>
                </a:cxn>
                <a:cxn ang="0">
                  <a:pos x="25" y="19"/>
                </a:cxn>
                <a:cxn ang="0">
                  <a:pos x="19" y="28"/>
                </a:cxn>
                <a:cxn ang="0">
                  <a:pos x="13" y="39"/>
                </a:cxn>
                <a:cxn ang="0">
                  <a:pos x="8" y="49"/>
                </a:cxn>
                <a:cxn ang="0">
                  <a:pos x="4" y="59"/>
                </a:cxn>
                <a:cxn ang="0">
                  <a:pos x="1" y="71"/>
                </a:cxn>
                <a:cxn ang="0">
                  <a:pos x="0" y="81"/>
                </a:cxn>
                <a:cxn ang="0">
                  <a:pos x="0" y="81"/>
                </a:cxn>
                <a:cxn ang="0">
                  <a:pos x="0" y="83"/>
                </a:cxn>
                <a:cxn ang="0">
                  <a:pos x="1" y="85"/>
                </a:cxn>
                <a:cxn ang="0">
                  <a:pos x="3" y="86"/>
                </a:cxn>
                <a:cxn ang="0">
                  <a:pos x="5" y="86"/>
                </a:cxn>
                <a:cxn ang="0">
                  <a:pos x="6" y="86"/>
                </a:cxn>
                <a:cxn ang="0">
                  <a:pos x="9" y="85"/>
                </a:cxn>
                <a:cxn ang="0">
                  <a:pos x="10" y="83"/>
                </a:cxn>
                <a:cxn ang="0">
                  <a:pos x="10" y="81"/>
                </a:cxn>
                <a:cxn ang="0">
                  <a:pos x="10" y="81"/>
                </a:cxn>
                <a:cxn ang="0">
                  <a:pos x="11" y="71"/>
                </a:cxn>
                <a:cxn ang="0">
                  <a:pos x="14" y="61"/>
                </a:cxn>
                <a:cxn ang="0">
                  <a:pos x="17" y="51"/>
                </a:cxn>
                <a:cxn ang="0">
                  <a:pos x="22" y="42"/>
                </a:cxn>
                <a:cxn ang="0">
                  <a:pos x="27" y="33"/>
                </a:cxn>
                <a:cxn ang="0">
                  <a:pos x="33" y="24"/>
                </a:cxn>
                <a:cxn ang="0">
                  <a:pos x="40" y="16"/>
                </a:cxn>
                <a:cxn ang="0">
                  <a:pos x="47" y="9"/>
                </a:cxn>
                <a:cxn ang="0">
                  <a:pos x="47" y="9"/>
                </a:cxn>
                <a:cxn ang="0">
                  <a:pos x="48" y="8"/>
                </a:cxn>
                <a:cxn ang="0">
                  <a:pos x="48" y="5"/>
                </a:cxn>
                <a:cxn ang="0">
                  <a:pos x="47" y="3"/>
                </a:cxn>
                <a:cxn ang="0">
                  <a:pos x="46" y="2"/>
                </a:cxn>
                <a:cxn ang="0">
                  <a:pos x="45" y="1"/>
                </a:cxn>
                <a:cxn ang="0">
                  <a:pos x="43" y="0"/>
                </a:cxn>
                <a:cxn ang="0">
                  <a:pos x="42" y="1"/>
                </a:cxn>
                <a:cxn ang="0">
                  <a:pos x="40" y="2"/>
                </a:cxn>
                <a:cxn ang="0">
                  <a:pos x="40" y="2"/>
                </a:cxn>
              </a:cxnLst>
              <a:rect l="0" t="0" r="r" b="b"/>
              <a:pathLst>
                <a:path w="48" h="86">
                  <a:moveTo>
                    <a:pt x="40" y="2"/>
                  </a:moveTo>
                  <a:lnTo>
                    <a:pt x="40" y="2"/>
                  </a:lnTo>
                  <a:lnTo>
                    <a:pt x="32" y="11"/>
                  </a:lnTo>
                  <a:lnTo>
                    <a:pt x="25" y="19"/>
                  </a:lnTo>
                  <a:lnTo>
                    <a:pt x="19" y="28"/>
                  </a:lnTo>
                  <a:lnTo>
                    <a:pt x="13" y="39"/>
                  </a:lnTo>
                  <a:lnTo>
                    <a:pt x="8" y="49"/>
                  </a:lnTo>
                  <a:lnTo>
                    <a:pt x="4" y="59"/>
                  </a:lnTo>
                  <a:lnTo>
                    <a:pt x="1" y="71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3"/>
                  </a:lnTo>
                  <a:lnTo>
                    <a:pt x="1" y="85"/>
                  </a:lnTo>
                  <a:lnTo>
                    <a:pt x="3" y="86"/>
                  </a:lnTo>
                  <a:lnTo>
                    <a:pt x="5" y="86"/>
                  </a:lnTo>
                  <a:lnTo>
                    <a:pt x="6" y="86"/>
                  </a:lnTo>
                  <a:lnTo>
                    <a:pt x="9" y="85"/>
                  </a:lnTo>
                  <a:lnTo>
                    <a:pt x="10" y="83"/>
                  </a:lnTo>
                  <a:lnTo>
                    <a:pt x="10" y="81"/>
                  </a:lnTo>
                  <a:lnTo>
                    <a:pt x="10" y="81"/>
                  </a:lnTo>
                  <a:lnTo>
                    <a:pt x="11" y="71"/>
                  </a:lnTo>
                  <a:lnTo>
                    <a:pt x="14" y="61"/>
                  </a:lnTo>
                  <a:lnTo>
                    <a:pt x="17" y="51"/>
                  </a:lnTo>
                  <a:lnTo>
                    <a:pt x="22" y="42"/>
                  </a:lnTo>
                  <a:lnTo>
                    <a:pt x="27" y="33"/>
                  </a:lnTo>
                  <a:lnTo>
                    <a:pt x="33" y="24"/>
                  </a:lnTo>
                  <a:lnTo>
                    <a:pt x="40" y="16"/>
                  </a:lnTo>
                  <a:lnTo>
                    <a:pt x="47" y="9"/>
                  </a:lnTo>
                  <a:lnTo>
                    <a:pt x="47" y="9"/>
                  </a:lnTo>
                  <a:lnTo>
                    <a:pt x="48" y="8"/>
                  </a:lnTo>
                  <a:lnTo>
                    <a:pt x="48" y="5"/>
                  </a:lnTo>
                  <a:lnTo>
                    <a:pt x="47" y="3"/>
                  </a:lnTo>
                  <a:lnTo>
                    <a:pt x="46" y="2"/>
                  </a:lnTo>
                  <a:lnTo>
                    <a:pt x="45" y="1"/>
                  </a:lnTo>
                  <a:lnTo>
                    <a:pt x="43" y="0"/>
                  </a:lnTo>
                  <a:lnTo>
                    <a:pt x="42" y="1"/>
                  </a:lnTo>
                  <a:lnTo>
                    <a:pt x="40" y="2"/>
                  </a:lnTo>
                  <a:lnTo>
                    <a:pt x="40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50" name="Freeform 825"/>
            <p:cNvSpPr/>
            <p:nvPr/>
          </p:nvSpPr>
          <p:spPr bwMode="auto">
            <a:xfrm>
              <a:off x="6659563" y="1624013"/>
              <a:ext cx="28575" cy="46038"/>
            </a:xfrm>
            <a:custGeom>
              <a:avLst/>
              <a:gdLst/>
              <a:ahLst/>
              <a:cxnLst>
                <a:cxn ang="0">
                  <a:pos x="44" y="2"/>
                </a:cxn>
                <a:cxn ang="0">
                  <a:pos x="44" y="2"/>
                </a:cxn>
                <a:cxn ang="0">
                  <a:pos x="38" y="10"/>
                </a:cxn>
                <a:cxn ang="0">
                  <a:pos x="32" y="17"/>
                </a:cxn>
                <a:cxn ang="0">
                  <a:pos x="25" y="26"/>
                </a:cxn>
                <a:cxn ang="0">
                  <a:pos x="19" y="34"/>
                </a:cxn>
                <a:cxn ang="0">
                  <a:pos x="19" y="34"/>
                </a:cxn>
                <a:cxn ang="0">
                  <a:pos x="13" y="44"/>
                </a:cxn>
                <a:cxn ang="0">
                  <a:pos x="9" y="56"/>
                </a:cxn>
                <a:cxn ang="0">
                  <a:pos x="5" y="67"/>
                </a:cxn>
                <a:cxn ang="0">
                  <a:pos x="0" y="77"/>
                </a:cxn>
                <a:cxn ang="0">
                  <a:pos x="0" y="77"/>
                </a:cxn>
                <a:cxn ang="0">
                  <a:pos x="0" y="79"/>
                </a:cxn>
                <a:cxn ang="0">
                  <a:pos x="0" y="82"/>
                </a:cxn>
                <a:cxn ang="0">
                  <a:pos x="2" y="85"/>
                </a:cxn>
                <a:cxn ang="0">
                  <a:pos x="4" y="85"/>
                </a:cxn>
                <a:cxn ang="0">
                  <a:pos x="5" y="85"/>
                </a:cxn>
                <a:cxn ang="0">
                  <a:pos x="7" y="85"/>
                </a:cxn>
                <a:cxn ang="0">
                  <a:pos x="8" y="83"/>
                </a:cxn>
                <a:cxn ang="0">
                  <a:pos x="8" y="83"/>
                </a:cxn>
                <a:cxn ang="0">
                  <a:pos x="16" y="63"/>
                </a:cxn>
                <a:cxn ang="0">
                  <a:pos x="26" y="42"/>
                </a:cxn>
                <a:cxn ang="0">
                  <a:pos x="26" y="42"/>
                </a:cxn>
                <a:cxn ang="0">
                  <a:pos x="28" y="37"/>
                </a:cxn>
                <a:cxn ang="0">
                  <a:pos x="31" y="33"/>
                </a:cxn>
                <a:cxn ang="0">
                  <a:pos x="38" y="25"/>
                </a:cxn>
                <a:cxn ang="0">
                  <a:pos x="46" y="15"/>
                </a:cxn>
                <a:cxn ang="0">
                  <a:pos x="52" y="7"/>
                </a:cxn>
                <a:cxn ang="0">
                  <a:pos x="52" y="7"/>
                </a:cxn>
                <a:cxn ang="0">
                  <a:pos x="53" y="5"/>
                </a:cxn>
                <a:cxn ang="0">
                  <a:pos x="52" y="3"/>
                </a:cxn>
                <a:cxn ang="0">
                  <a:pos x="52" y="2"/>
                </a:cxn>
                <a:cxn ang="0">
                  <a:pos x="50" y="0"/>
                </a:cxn>
                <a:cxn ang="0">
                  <a:pos x="49" y="0"/>
                </a:cxn>
                <a:cxn ang="0">
                  <a:pos x="47" y="0"/>
                </a:cxn>
                <a:cxn ang="0">
                  <a:pos x="45" y="1"/>
                </a:cxn>
                <a:cxn ang="0">
                  <a:pos x="44" y="2"/>
                </a:cxn>
                <a:cxn ang="0">
                  <a:pos x="44" y="2"/>
                </a:cxn>
              </a:cxnLst>
              <a:rect l="0" t="0" r="r" b="b"/>
              <a:pathLst>
                <a:path w="53" h="85">
                  <a:moveTo>
                    <a:pt x="44" y="2"/>
                  </a:moveTo>
                  <a:lnTo>
                    <a:pt x="44" y="2"/>
                  </a:lnTo>
                  <a:lnTo>
                    <a:pt x="38" y="10"/>
                  </a:lnTo>
                  <a:lnTo>
                    <a:pt x="32" y="17"/>
                  </a:lnTo>
                  <a:lnTo>
                    <a:pt x="25" y="26"/>
                  </a:lnTo>
                  <a:lnTo>
                    <a:pt x="19" y="34"/>
                  </a:lnTo>
                  <a:lnTo>
                    <a:pt x="19" y="34"/>
                  </a:lnTo>
                  <a:lnTo>
                    <a:pt x="13" y="44"/>
                  </a:lnTo>
                  <a:lnTo>
                    <a:pt x="9" y="56"/>
                  </a:lnTo>
                  <a:lnTo>
                    <a:pt x="5" y="67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0" y="79"/>
                  </a:lnTo>
                  <a:lnTo>
                    <a:pt x="0" y="82"/>
                  </a:lnTo>
                  <a:lnTo>
                    <a:pt x="2" y="85"/>
                  </a:lnTo>
                  <a:lnTo>
                    <a:pt x="4" y="85"/>
                  </a:lnTo>
                  <a:lnTo>
                    <a:pt x="5" y="85"/>
                  </a:lnTo>
                  <a:lnTo>
                    <a:pt x="7" y="85"/>
                  </a:lnTo>
                  <a:lnTo>
                    <a:pt x="8" y="83"/>
                  </a:lnTo>
                  <a:lnTo>
                    <a:pt x="8" y="83"/>
                  </a:lnTo>
                  <a:lnTo>
                    <a:pt x="16" y="63"/>
                  </a:lnTo>
                  <a:lnTo>
                    <a:pt x="26" y="42"/>
                  </a:lnTo>
                  <a:lnTo>
                    <a:pt x="26" y="42"/>
                  </a:lnTo>
                  <a:lnTo>
                    <a:pt x="28" y="37"/>
                  </a:lnTo>
                  <a:lnTo>
                    <a:pt x="31" y="33"/>
                  </a:lnTo>
                  <a:lnTo>
                    <a:pt x="38" y="25"/>
                  </a:lnTo>
                  <a:lnTo>
                    <a:pt x="46" y="15"/>
                  </a:lnTo>
                  <a:lnTo>
                    <a:pt x="52" y="7"/>
                  </a:lnTo>
                  <a:lnTo>
                    <a:pt x="52" y="7"/>
                  </a:lnTo>
                  <a:lnTo>
                    <a:pt x="53" y="5"/>
                  </a:lnTo>
                  <a:lnTo>
                    <a:pt x="52" y="3"/>
                  </a:lnTo>
                  <a:lnTo>
                    <a:pt x="52" y="2"/>
                  </a:lnTo>
                  <a:lnTo>
                    <a:pt x="50" y="0"/>
                  </a:lnTo>
                  <a:lnTo>
                    <a:pt x="49" y="0"/>
                  </a:lnTo>
                  <a:lnTo>
                    <a:pt x="47" y="0"/>
                  </a:lnTo>
                  <a:lnTo>
                    <a:pt x="45" y="1"/>
                  </a:lnTo>
                  <a:lnTo>
                    <a:pt x="44" y="2"/>
                  </a:lnTo>
                  <a:lnTo>
                    <a:pt x="44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51" name="Freeform 826"/>
            <p:cNvSpPr/>
            <p:nvPr/>
          </p:nvSpPr>
          <p:spPr bwMode="auto">
            <a:xfrm>
              <a:off x="6746875" y="1463675"/>
              <a:ext cx="23813" cy="41275"/>
            </a:xfrm>
            <a:custGeom>
              <a:avLst/>
              <a:gdLst/>
              <a:ahLst/>
              <a:cxnLst>
                <a:cxn ang="0">
                  <a:pos x="39" y="1"/>
                </a:cxn>
                <a:cxn ang="0">
                  <a:pos x="39" y="1"/>
                </a:cxn>
                <a:cxn ang="0">
                  <a:pos x="32" y="10"/>
                </a:cxn>
                <a:cxn ang="0">
                  <a:pos x="27" y="18"/>
                </a:cxn>
                <a:cxn ang="0">
                  <a:pos x="22" y="27"/>
                </a:cxn>
                <a:cxn ang="0">
                  <a:pos x="18" y="35"/>
                </a:cxn>
                <a:cxn ang="0">
                  <a:pos x="9" y="54"/>
                </a:cxn>
                <a:cxn ang="0">
                  <a:pos x="5" y="63"/>
                </a:cxn>
                <a:cxn ang="0">
                  <a:pos x="0" y="73"/>
                </a:cxn>
                <a:cxn ang="0">
                  <a:pos x="0" y="73"/>
                </a:cxn>
                <a:cxn ang="0">
                  <a:pos x="0" y="74"/>
                </a:cxn>
                <a:cxn ang="0">
                  <a:pos x="0" y="76"/>
                </a:cxn>
                <a:cxn ang="0">
                  <a:pos x="1" y="78"/>
                </a:cxn>
                <a:cxn ang="0">
                  <a:pos x="2" y="79"/>
                </a:cxn>
                <a:cxn ang="0">
                  <a:pos x="3" y="79"/>
                </a:cxn>
                <a:cxn ang="0">
                  <a:pos x="5" y="79"/>
                </a:cxn>
                <a:cxn ang="0">
                  <a:pos x="7" y="79"/>
                </a:cxn>
                <a:cxn ang="0">
                  <a:pos x="8" y="77"/>
                </a:cxn>
                <a:cxn ang="0">
                  <a:pos x="8" y="77"/>
                </a:cxn>
                <a:cxn ang="0">
                  <a:pos x="13" y="68"/>
                </a:cxn>
                <a:cxn ang="0">
                  <a:pos x="18" y="59"/>
                </a:cxn>
                <a:cxn ang="0">
                  <a:pos x="26" y="42"/>
                </a:cxn>
                <a:cxn ang="0">
                  <a:pos x="30" y="32"/>
                </a:cxn>
                <a:cxn ang="0">
                  <a:pos x="34" y="24"/>
                </a:cxn>
                <a:cxn ang="0">
                  <a:pos x="39" y="16"/>
                </a:cxn>
                <a:cxn ang="0">
                  <a:pos x="45" y="8"/>
                </a:cxn>
                <a:cxn ang="0">
                  <a:pos x="45" y="8"/>
                </a:cxn>
                <a:cxn ang="0">
                  <a:pos x="46" y="6"/>
                </a:cxn>
                <a:cxn ang="0">
                  <a:pos x="46" y="4"/>
                </a:cxn>
                <a:cxn ang="0">
                  <a:pos x="46" y="3"/>
                </a:cxn>
                <a:cxn ang="0">
                  <a:pos x="45" y="1"/>
                </a:cxn>
                <a:cxn ang="0">
                  <a:pos x="44" y="0"/>
                </a:cxn>
                <a:cxn ang="0">
                  <a:pos x="42" y="0"/>
                </a:cxn>
                <a:cxn ang="0">
                  <a:pos x="40" y="0"/>
                </a:cxn>
                <a:cxn ang="0">
                  <a:pos x="39" y="1"/>
                </a:cxn>
                <a:cxn ang="0">
                  <a:pos x="39" y="1"/>
                </a:cxn>
              </a:cxnLst>
              <a:rect l="0" t="0" r="r" b="b"/>
              <a:pathLst>
                <a:path w="46" h="79">
                  <a:moveTo>
                    <a:pt x="39" y="1"/>
                  </a:moveTo>
                  <a:lnTo>
                    <a:pt x="39" y="1"/>
                  </a:lnTo>
                  <a:lnTo>
                    <a:pt x="32" y="10"/>
                  </a:lnTo>
                  <a:lnTo>
                    <a:pt x="27" y="18"/>
                  </a:lnTo>
                  <a:lnTo>
                    <a:pt x="22" y="27"/>
                  </a:lnTo>
                  <a:lnTo>
                    <a:pt x="18" y="35"/>
                  </a:lnTo>
                  <a:lnTo>
                    <a:pt x="9" y="54"/>
                  </a:lnTo>
                  <a:lnTo>
                    <a:pt x="5" y="63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0" y="74"/>
                  </a:lnTo>
                  <a:lnTo>
                    <a:pt x="0" y="76"/>
                  </a:lnTo>
                  <a:lnTo>
                    <a:pt x="1" y="78"/>
                  </a:lnTo>
                  <a:lnTo>
                    <a:pt x="2" y="79"/>
                  </a:lnTo>
                  <a:lnTo>
                    <a:pt x="3" y="79"/>
                  </a:lnTo>
                  <a:lnTo>
                    <a:pt x="5" y="79"/>
                  </a:lnTo>
                  <a:lnTo>
                    <a:pt x="7" y="79"/>
                  </a:lnTo>
                  <a:lnTo>
                    <a:pt x="8" y="77"/>
                  </a:lnTo>
                  <a:lnTo>
                    <a:pt x="8" y="77"/>
                  </a:lnTo>
                  <a:lnTo>
                    <a:pt x="13" y="68"/>
                  </a:lnTo>
                  <a:lnTo>
                    <a:pt x="18" y="59"/>
                  </a:lnTo>
                  <a:lnTo>
                    <a:pt x="26" y="42"/>
                  </a:lnTo>
                  <a:lnTo>
                    <a:pt x="30" y="32"/>
                  </a:lnTo>
                  <a:lnTo>
                    <a:pt x="34" y="24"/>
                  </a:lnTo>
                  <a:lnTo>
                    <a:pt x="39" y="16"/>
                  </a:lnTo>
                  <a:lnTo>
                    <a:pt x="45" y="8"/>
                  </a:lnTo>
                  <a:lnTo>
                    <a:pt x="45" y="8"/>
                  </a:lnTo>
                  <a:lnTo>
                    <a:pt x="46" y="6"/>
                  </a:lnTo>
                  <a:lnTo>
                    <a:pt x="46" y="4"/>
                  </a:lnTo>
                  <a:lnTo>
                    <a:pt x="46" y="3"/>
                  </a:lnTo>
                  <a:lnTo>
                    <a:pt x="45" y="1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39" y="1"/>
                  </a:lnTo>
                  <a:lnTo>
                    <a:pt x="39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76" name="Freeform 827"/>
            <p:cNvSpPr/>
            <p:nvPr/>
          </p:nvSpPr>
          <p:spPr bwMode="auto">
            <a:xfrm>
              <a:off x="6792913" y="1493838"/>
              <a:ext cx="9525" cy="7938"/>
            </a:xfrm>
            <a:custGeom>
              <a:avLst/>
              <a:gdLst/>
              <a:ahLst/>
              <a:cxnLst>
                <a:cxn ang="0">
                  <a:pos x="8" y="1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1" y="9"/>
                </a:cxn>
                <a:cxn ang="0">
                  <a:pos x="0" y="11"/>
                </a:cxn>
                <a:cxn ang="0">
                  <a:pos x="1" y="13"/>
                </a:cxn>
                <a:cxn ang="0">
                  <a:pos x="2" y="14"/>
                </a:cxn>
                <a:cxn ang="0">
                  <a:pos x="3" y="16"/>
                </a:cxn>
                <a:cxn ang="0">
                  <a:pos x="5" y="16"/>
                </a:cxn>
                <a:cxn ang="0">
                  <a:pos x="7" y="16"/>
                </a:cxn>
                <a:cxn ang="0">
                  <a:pos x="8" y="14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5" y="6"/>
                </a:cxn>
                <a:cxn ang="0">
                  <a:pos x="16" y="5"/>
                </a:cxn>
                <a:cxn ang="0">
                  <a:pos x="15" y="3"/>
                </a:cxn>
                <a:cxn ang="0">
                  <a:pos x="14" y="1"/>
                </a:cxn>
                <a:cxn ang="0">
                  <a:pos x="13" y="0"/>
                </a:cxn>
                <a:cxn ang="0">
                  <a:pos x="11" y="0"/>
                </a:cxn>
                <a:cxn ang="0">
                  <a:pos x="9" y="0"/>
                </a:cxn>
                <a:cxn ang="0">
                  <a:pos x="8" y="1"/>
                </a:cxn>
                <a:cxn ang="0">
                  <a:pos x="8" y="1"/>
                </a:cxn>
              </a:cxnLst>
              <a:rect l="0" t="0" r="r" b="b"/>
              <a:pathLst>
                <a:path w="16" h="16">
                  <a:moveTo>
                    <a:pt x="8" y="1"/>
                  </a:moveTo>
                  <a:lnTo>
                    <a:pt x="2" y="8"/>
                  </a:lnTo>
                  <a:lnTo>
                    <a:pt x="2" y="8"/>
                  </a:lnTo>
                  <a:lnTo>
                    <a:pt x="1" y="9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2" y="14"/>
                  </a:lnTo>
                  <a:lnTo>
                    <a:pt x="3" y="16"/>
                  </a:lnTo>
                  <a:lnTo>
                    <a:pt x="5" y="16"/>
                  </a:lnTo>
                  <a:lnTo>
                    <a:pt x="7" y="16"/>
                  </a:lnTo>
                  <a:lnTo>
                    <a:pt x="8" y="14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5" y="6"/>
                  </a:lnTo>
                  <a:lnTo>
                    <a:pt x="16" y="5"/>
                  </a:lnTo>
                  <a:lnTo>
                    <a:pt x="15" y="3"/>
                  </a:lnTo>
                  <a:lnTo>
                    <a:pt x="14" y="1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9" y="0"/>
                  </a:lnTo>
                  <a:lnTo>
                    <a:pt x="8" y="1"/>
                  </a:lnTo>
                  <a:lnTo>
                    <a:pt x="8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80" name="Freeform 828"/>
            <p:cNvSpPr>
              <a:spLocks noEditPoints="1"/>
            </p:cNvSpPr>
            <p:nvPr/>
          </p:nvSpPr>
          <p:spPr bwMode="auto">
            <a:xfrm>
              <a:off x="6208713" y="1243013"/>
              <a:ext cx="706438" cy="620713"/>
            </a:xfrm>
            <a:custGeom>
              <a:avLst/>
              <a:gdLst/>
              <a:ahLst/>
              <a:cxnLst>
                <a:cxn ang="0">
                  <a:pos x="1208" y="1175"/>
                </a:cxn>
                <a:cxn ang="0">
                  <a:pos x="1095" y="1131"/>
                </a:cxn>
                <a:cxn ang="0">
                  <a:pos x="938" y="1062"/>
                </a:cxn>
                <a:cxn ang="0">
                  <a:pos x="899" y="1051"/>
                </a:cxn>
                <a:cxn ang="0">
                  <a:pos x="728" y="1088"/>
                </a:cxn>
                <a:cxn ang="0">
                  <a:pos x="531" y="1080"/>
                </a:cxn>
                <a:cxn ang="0">
                  <a:pos x="322" y="1026"/>
                </a:cxn>
                <a:cxn ang="0">
                  <a:pos x="161" y="920"/>
                </a:cxn>
                <a:cxn ang="0">
                  <a:pos x="51" y="762"/>
                </a:cxn>
                <a:cxn ang="0">
                  <a:pos x="8" y="609"/>
                </a:cxn>
                <a:cxn ang="0">
                  <a:pos x="4" y="424"/>
                </a:cxn>
                <a:cxn ang="0">
                  <a:pos x="39" y="285"/>
                </a:cxn>
                <a:cxn ang="0">
                  <a:pos x="97" y="185"/>
                </a:cxn>
                <a:cxn ang="0">
                  <a:pos x="167" y="114"/>
                </a:cxn>
                <a:cxn ang="0">
                  <a:pos x="255" y="62"/>
                </a:cxn>
                <a:cxn ang="0">
                  <a:pos x="439" y="14"/>
                </a:cxn>
                <a:cxn ang="0">
                  <a:pos x="700" y="5"/>
                </a:cxn>
                <a:cxn ang="0">
                  <a:pos x="714" y="7"/>
                </a:cxn>
                <a:cxn ang="0">
                  <a:pos x="803" y="0"/>
                </a:cxn>
                <a:cxn ang="0">
                  <a:pos x="994" y="43"/>
                </a:cxn>
                <a:cxn ang="0">
                  <a:pos x="1175" y="156"/>
                </a:cxn>
                <a:cxn ang="0">
                  <a:pos x="1247" y="243"/>
                </a:cxn>
                <a:cxn ang="0">
                  <a:pos x="1289" y="328"/>
                </a:cxn>
                <a:cxn ang="0">
                  <a:pos x="1324" y="456"/>
                </a:cxn>
                <a:cxn ang="0">
                  <a:pos x="1336" y="593"/>
                </a:cxn>
                <a:cxn ang="0">
                  <a:pos x="1319" y="726"/>
                </a:cxn>
                <a:cxn ang="0">
                  <a:pos x="1266" y="842"/>
                </a:cxn>
                <a:cxn ang="0">
                  <a:pos x="1204" y="907"/>
                </a:cxn>
                <a:cxn ang="0">
                  <a:pos x="1205" y="990"/>
                </a:cxn>
                <a:cxn ang="0">
                  <a:pos x="1239" y="1150"/>
                </a:cxn>
                <a:cxn ang="0">
                  <a:pos x="1234" y="1167"/>
                </a:cxn>
                <a:cxn ang="0">
                  <a:pos x="912" y="999"/>
                </a:cxn>
                <a:cxn ang="0">
                  <a:pos x="967" y="1032"/>
                </a:cxn>
                <a:cxn ang="0">
                  <a:pos x="1119" y="1098"/>
                </a:cxn>
                <a:cxn ang="0">
                  <a:pos x="1181" y="1067"/>
                </a:cxn>
                <a:cxn ang="0">
                  <a:pos x="1156" y="912"/>
                </a:cxn>
                <a:cxn ang="0">
                  <a:pos x="1170" y="893"/>
                </a:cxn>
                <a:cxn ang="0">
                  <a:pos x="1193" y="864"/>
                </a:cxn>
                <a:cxn ang="0">
                  <a:pos x="1262" y="762"/>
                </a:cxn>
                <a:cxn ang="0">
                  <a:pos x="1294" y="636"/>
                </a:cxn>
                <a:cxn ang="0">
                  <a:pos x="1293" y="502"/>
                </a:cxn>
                <a:cxn ang="0">
                  <a:pos x="1265" y="373"/>
                </a:cxn>
                <a:cxn ang="0">
                  <a:pos x="1214" y="265"/>
                </a:cxn>
                <a:cxn ang="0">
                  <a:pos x="1124" y="168"/>
                </a:cxn>
                <a:cxn ang="0">
                  <a:pos x="962" y="75"/>
                </a:cxn>
                <a:cxn ang="0">
                  <a:pos x="786" y="39"/>
                </a:cxn>
                <a:cxn ang="0">
                  <a:pos x="705" y="49"/>
                </a:cxn>
                <a:cxn ang="0">
                  <a:pos x="686" y="45"/>
                </a:cxn>
                <a:cxn ang="0">
                  <a:pos x="459" y="52"/>
                </a:cxn>
                <a:cxn ang="0">
                  <a:pos x="295" y="89"/>
                </a:cxn>
                <a:cxn ang="0">
                  <a:pos x="184" y="153"/>
                </a:cxn>
                <a:cxn ang="0">
                  <a:pos x="109" y="238"/>
                </a:cxn>
                <a:cxn ang="0">
                  <a:pos x="62" y="340"/>
                </a:cxn>
                <a:cxn ang="0">
                  <a:pos x="40" y="448"/>
                </a:cxn>
                <a:cxn ang="0">
                  <a:pos x="55" y="647"/>
                </a:cxn>
                <a:cxn ang="0">
                  <a:pos x="121" y="805"/>
                </a:cxn>
                <a:cxn ang="0">
                  <a:pos x="251" y="941"/>
                </a:cxn>
                <a:cxn ang="0">
                  <a:pos x="434" y="1017"/>
                </a:cxn>
                <a:cxn ang="0">
                  <a:pos x="592" y="1043"/>
                </a:cxn>
                <a:cxn ang="0">
                  <a:pos x="736" y="1045"/>
                </a:cxn>
                <a:cxn ang="0">
                  <a:pos x="890" y="1012"/>
                </a:cxn>
                <a:cxn ang="0">
                  <a:pos x="900" y="1005"/>
                </a:cxn>
              </a:cxnLst>
              <a:rect l="0" t="0" r="r" b="b"/>
              <a:pathLst>
                <a:path w="1336" h="1175">
                  <a:moveTo>
                    <a:pt x="1214" y="1175"/>
                  </a:moveTo>
                  <a:lnTo>
                    <a:pt x="1214" y="1175"/>
                  </a:lnTo>
                  <a:lnTo>
                    <a:pt x="1210" y="1175"/>
                  </a:lnTo>
                  <a:lnTo>
                    <a:pt x="1209" y="1175"/>
                  </a:lnTo>
                  <a:lnTo>
                    <a:pt x="1208" y="1175"/>
                  </a:lnTo>
                  <a:lnTo>
                    <a:pt x="1208" y="1175"/>
                  </a:lnTo>
                  <a:lnTo>
                    <a:pt x="1202" y="1174"/>
                  </a:lnTo>
                  <a:lnTo>
                    <a:pt x="1198" y="1173"/>
                  </a:lnTo>
                  <a:lnTo>
                    <a:pt x="1198" y="1173"/>
                  </a:lnTo>
                  <a:lnTo>
                    <a:pt x="1172" y="1162"/>
                  </a:lnTo>
                  <a:lnTo>
                    <a:pt x="1147" y="1152"/>
                  </a:lnTo>
                  <a:lnTo>
                    <a:pt x="1095" y="1131"/>
                  </a:lnTo>
                  <a:lnTo>
                    <a:pt x="1095" y="1131"/>
                  </a:lnTo>
                  <a:lnTo>
                    <a:pt x="1050" y="1113"/>
                  </a:lnTo>
                  <a:lnTo>
                    <a:pt x="1005" y="1095"/>
                  </a:lnTo>
                  <a:lnTo>
                    <a:pt x="982" y="1084"/>
                  </a:lnTo>
                  <a:lnTo>
                    <a:pt x="960" y="1073"/>
                  </a:lnTo>
                  <a:lnTo>
                    <a:pt x="938" y="1062"/>
                  </a:lnTo>
                  <a:lnTo>
                    <a:pt x="918" y="1048"/>
                  </a:lnTo>
                  <a:lnTo>
                    <a:pt x="911" y="1044"/>
                  </a:lnTo>
                  <a:lnTo>
                    <a:pt x="904" y="1048"/>
                  </a:lnTo>
                  <a:lnTo>
                    <a:pt x="904" y="1048"/>
                  </a:lnTo>
                  <a:lnTo>
                    <a:pt x="899" y="1051"/>
                  </a:lnTo>
                  <a:lnTo>
                    <a:pt x="899" y="1051"/>
                  </a:lnTo>
                  <a:lnTo>
                    <a:pt x="873" y="1061"/>
                  </a:lnTo>
                  <a:lnTo>
                    <a:pt x="847" y="1068"/>
                  </a:lnTo>
                  <a:lnTo>
                    <a:pt x="819" y="1075"/>
                  </a:lnTo>
                  <a:lnTo>
                    <a:pt x="789" y="1080"/>
                  </a:lnTo>
                  <a:lnTo>
                    <a:pt x="759" y="1084"/>
                  </a:lnTo>
                  <a:lnTo>
                    <a:pt x="728" y="1088"/>
                  </a:lnTo>
                  <a:lnTo>
                    <a:pt x="696" y="1090"/>
                  </a:lnTo>
                  <a:lnTo>
                    <a:pt x="664" y="1090"/>
                  </a:lnTo>
                  <a:lnTo>
                    <a:pt x="664" y="1090"/>
                  </a:lnTo>
                  <a:lnTo>
                    <a:pt x="620" y="1089"/>
                  </a:lnTo>
                  <a:lnTo>
                    <a:pt x="576" y="1086"/>
                  </a:lnTo>
                  <a:lnTo>
                    <a:pt x="531" y="1080"/>
                  </a:lnTo>
                  <a:lnTo>
                    <a:pt x="488" y="1073"/>
                  </a:lnTo>
                  <a:lnTo>
                    <a:pt x="445" y="1064"/>
                  </a:lnTo>
                  <a:lnTo>
                    <a:pt x="402" y="1052"/>
                  </a:lnTo>
                  <a:lnTo>
                    <a:pt x="361" y="1040"/>
                  </a:lnTo>
                  <a:lnTo>
                    <a:pt x="322" y="1026"/>
                  </a:lnTo>
                  <a:lnTo>
                    <a:pt x="322" y="1026"/>
                  </a:lnTo>
                  <a:lnTo>
                    <a:pt x="292" y="1012"/>
                  </a:lnTo>
                  <a:lnTo>
                    <a:pt x="263" y="997"/>
                  </a:lnTo>
                  <a:lnTo>
                    <a:pt x="235" y="980"/>
                  </a:lnTo>
                  <a:lnTo>
                    <a:pt x="209" y="962"/>
                  </a:lnTo>
                  <a:lnTo>
                    <a:pt x="184" y="942"/>
                  </a:lnTo>
                  <a:lnTo>
                    <a:pt x="161" y="920"/>
                  </a:lnTo>
                  <a:lnTo>
                    <a:pt x="138" y="898"/>
                  </a:lnTo>
                  <a:lnTo>
                    <a:pt x="117" y="873"/>
                  </a:lnTo>
                  <a:lnTo>
                    <a:pt x="99" y="847"/>
                  </a:lnTo>
                  <a:lnTo>
                    <a:pt x="81" y="820"/>
                  </a:lnTo>
                  <a:lnTo>
                    <a:pt x="66" y="792"/>
                  </a:lnTo>
                  <a:lnTo>
                    <a:pt x="51" y="762"/>
                  </a:lnTo>
                  <a:lnTo>
                    <a:pt x="39" y="732"/>
                  </a:lnTo>
                  <a:lnTo>
                    <a:pt x="28" y="700"/>
                  </a:lnTo>
                  <a:lnTo>
                    <a:pt x="19" y="668"/>
                  </a:lnTo>
                  <a:lnTo>
                    <a:pt x="12" y="634"/>
                  </a:lnTo>
                  <a:lnTo>
                    <a:pt x="12" y="634"/>
                  </a:lnTo>
                  <a:lnTo>
                    <a:pt x="8" y="609"/>
                  </a:lnTo>
                  <a:lnTo>
                    <a:pt x="5" y="582"/>
                  </a:lnTo>
                  <a:lnTo>
                    <a:pt x="2" y="554"/>
                  </a:lnTo>
                  <a:lnTo>
                    <a:pt x="1" y="524"/>
                  </a:lnTo>
                  <a:lnTo>
                    <a:pt x="0" y="492"/>
                  </a:lnTo>
                  <a:lnTo>
                    <a:pt x="1" y="459"/>
                  </a:lnTo>
                  <a:lnTo>
                    <a:pt x="4" y="424"/>
                  </a:lnTo>
                  <a:lnTo>
                    <a:pt x="9" y="389"/>
                  </a:lnTo>
                  <a:lnTo>
                    <a:pt x="16" y="354"/>
                  </a:lnTo>
                  <a:lnTo>
                    <a:pt x="21" y="337"/>
                  </a:lnTo>
                  <a:lnTo>
                    <a:pt x="26" y="320"/>
                  </a:lnTo>
                  <a:lnTo>
                    <a:pt x="33" y="303"/>
                  </a:lnTo>
                  <a:lnTo>
                    <a:pt x="39" y="285"/>
                  </a:lnTo>
                  <a:lnTo>
                    <a:pt x="46" y="267"/>
                  </a:lnTo>
                  <a:lnTo>
                    <a:pt x="54" y="251"/>
                  </a:lnTo>
                  <a:lnTo>
                    <a:pt x="64" y="234"/>
                  </a:lnTo>
                  <a:lnTo>
                    <a:pt x="74" y="218"/>
                  </a:lnTo>
                  <a:lnTo>
                    <a:pt x="84" y="201"/>
                  </a:lnTo>
                  <a:lnTo>
                    <a:pt x="97" y="185"/>
                  </a:lnTo>
                  <a:lnTo>
                    <a:pt x="109" y="169"/>
                  </a:lnTo>
                  <a:lnTo>
                    <a:pt x="123" y="154"/>
                  </a:lnTo>
                  <a:lnTo>
                    <a:pt x="138" y="139"/>
                  </a:lnTo>
                  <a:lnTo>
                    <a:pt x="153" y="125"/>
                  </a:lnTo>
                  <a:lnTo>
                    <a:pt x="153" y="125"/>
                  </a:lnTo>
                  <a:lnTo>
                    <a:pt x="167" y="114"/>
                  </a:lnTo>
                  <a:lnTo>
                    <a:pt x="180" y="103"/>
                  </a:lnTo>
                  <a:lnTo>
                    <a:pt x="195" y="94"/>
                  </a:lnTo>
                  <a:lnTo>
                    <a:pt x="209" y="86"/>
                  </a:lnTo>
                  <a:lnTo>
                    <a:pt x="224" y="76"/>
                  </a:lnTo>
                  <a:lnTo>
                    <a:pt x="239" y="69"/>
                  </a:lnTo>
                  <a:lnTo>
                    <a:pt x="255" y="62"/>
                  </a:lnTo>
                  <a:lnTo>
                    <a:pt x="270" y="56"/>
                  </a:lnTo>
                  <a:lnTo>
                    <a:pt x="303" y="43"/>
                  </a:lnTo>
                  <a:lnTo>
                    <a:pt x="336" y="34"/>
                  </a:lnTo>
                  <a:lnTo>
                    <a:pt x="369" y="26"/>
                  </a:lnTo>
                  <a:lnTo>
                    <a:pt x="403" y="20"/>
                  </a:lnTo>
                  <a:lnTo>
                    <a:pt x="439" y="14"/>
                  </a:lnTo>
                  <a:lnTo>
                    <a:pt x="473" y="11"/>
                  </a:lnTo>
                  <a:lnTo>
                    <a:pt x="507" y="8"/>
                  </a:lnTo>
                  <a:lnTo>
                    <a:pt x="541" y="6"/>
                  </a:lnTo>
                  <a:lnTo>
                    <a:pt x="607" y="5"/>
                  </a:lnTo>
                  <a:lnTo>
                    <a:pt x="669" y="5"/>
                  </a:lnTo>
                  <a:lnTo>
                    <a:pt x="700" y="5"/>
                  </a:lnTo>
                  <a:lnTo>
                    <a:pt x="700" y="5"/>
                  </a:lnTo>
                  <a:lnTo>
                    <a:pt x="704" y="5"/>
                  </a:lnTo>
                  <a:lnTo>
                    <a:pt x="708" y="6"/>
                  </a:lnTo>
                  <a:lnTo>
                    <a:pt x="711" y="7"/>
                  </a:lnTo>
                  <a:lnTo>
                    <a:pt x="714" y="7"/>
                  </a:lnTo>
                  <a:lnTo>
                    <a:pt x="714" y="7"/>
                  </a:lnTo>
                  <a:lnTo>
                    <a:pt x="732" y="4"/>
                  </a:lnTo>
                  <a:lnTo>
                    <a:pt x="749" y="2"/>
                  </a:lnTo>
                  <a:lnTo>
                    <a:pt x="768" y="1"/>
                  </a:lnTo>
                  <a:lnTo>
                    <a:pt x="787" y="0"/>
                  </a:lnTo>
                  <a:lnTo>
                    <a:pt x="787" y="0"/>
                  </a:lnTo>
                  <a:lnTo>
                    <a:pt x="803" y="0"/>
                  </a:lnTo>
                  <a:lnTo>
                    <a:pt x="821" y="1"/>
                  </a:lnTo>
                  <a:lnTo>
                    <a:pt x="856" y="5"/>
                  </a:lnTo>
                  <a:lnTo>
                    <a:pt x="891" y="11"/>
                  </a:lnTo>
                  <a:lnTo>
                    <a:pt x="926" y="21"/>
                  </a:lnTo>
                  <a:lnTo>
                    <a:pt x="960" y="31"/>
                  </a:lnTo>
                  <a:lnTo>
                    <a:pt x="994" y="43"/>
                  </a:lnTo>
                  <a:lnTo>
                    <a:pt x="1028" y="59"/>
                  </a:lnTo>
                  <a:lnTo>
                    <a:pt x="1060" y="75"/>
                  </a:lnTo>
                  <a:lnTo>
                    <a:pt x="1091" y="93"/>
                  </a:lnTo>
                  <a:lnTo>
                    <a:pt x="1121" y="112"/>
                  </a:lnTo>
                  <a:lnTo>
                    <a:pt x="1149" y="134"/>
                  </a:lnTo>
                  <a:lnTo>
                    <a:pt x="1175" y="156"/>
                  </a:lnTo>
                  <a:lnTo>
                    <a:pt x="1199" y="180"/>
                  </a:lnTo>
                  <a:lnTo>
                    <a:pt x="1210" y="192"/>
                  </a:lnTo>
                  <a:lnTo>
                    <a:pt x="1220" y="204"/>
                  </a:lnTo>
                  <a:lnTo>
                    <a:pt x="1230" y="217"/>
                  </a:lnTo>
                  <a:lnTo>
                    <a:pt x="1239" y="229"/>
                  </a:lnTo>
                  <a:lnTo>
                    <a:pt x="1247" y="243"/>
                  </a:lnTo>
                  <a:lnTo>
                    <a:pt x="1256" y="255"/>
                  </a:lnTo>
                  <a:lnTo>
                    <a:pt x="1256" y="255"/>
                  </a:lnTo>
                  <a:lnTo>
                    <a:pt x="1264" y="273"/>
                  </a:lnTo>
                  <a:lnTo>
                    <a:pt x="1272" y="290"/>
                  </a:lnTo>
                  <a:lnTo>
                    <a:pt x="1280" y="310"/>
                  </a:lnTo>
                  <a:lnTo>
                    <a:pt x="1289" y="328"/>
                  </a:lnTo>
                  <a:lnTo>
                    <a:pt x="1296" y="349"/>
                  </a:lnTo>
                  <a:lnTo>
                    <a:pt x="1302" y="370"/>
                  </a:lnTo>
                  <a:lnTo>
                    <a:pt x="1308" y="390"/>
                  </a:lnTo>
                  <a:lnTo>
                    <a:pt x="1314" y="412"/>
                  </a:lnTo>
                  <a:lnTo>
                    <a:pt x="1320" y="434"/>
                  </a:lnTo>
                  <a:lnTo>
                    <a:pt x="1324" y="456"/>
                  </a:lnTo>
                  <a:lnTo>
                    <a:pt x="1328" y="478"/>
                  </a:lnTo>
                  <a:lnTo>
                    <a:pt x="1331" y="501"/>
                  </a:lnTo>
                  <a:lnTo>
                    <a:pt x="1333" y="524"/>
                  </a:lnTo>
                  <a:lnTo>
                    <a:pt x="1335" y="547"/>
                  </a:lnTo>
                  <a:lnTo>
                    <a:pt x="1336" y="570"/>
                  </a:lnTo>
                  <a:lnTo>
                    <a:pt x="1336" y="593"/>
                  </a:lnTo>
                  <a:lnTo>
                    <a:pt x="1335" y="616"/>
                  </a:lnTo>
                  <a:lnTo>
                    <a:pt x="1334" y="638"/>
                  </a:lnTo>
                  <a:lnTo>
                    <a:pt x="1332" y="660"/>
                  </a:lnTo>
                  <a:lnTo>
                    <a:pt x="1328" y="683"/>
                  </a:lnTo>
                  <a:lnTo>
                    <a:pt x="1324" y="704"/>
                  </a:lnTo>
                  <a:lnTo>
                    <a:pt x="1319" y="726"/>
                  </a:lnTo>
                  <a:lnTo>
                    <a:pt x="1312" y="747"/>
                  </a:lnTo>
                  <a:lnTo>
                    <a:pt x="1305" y="767"/>
                  </a:lnTo>
                  <a:lnTo>
                    <a:pt x="1297" y="787"/>
                  </a:lnTo>
                  <a:lnTo>
                    <a:pt x="1288" y="806"/>
                  </a:lnTo>
                  <a:lnTo>
                    <a:pt x="1277" y="824"/>
                  </a:lnTo>
                  <a:lnTo>
                    <a:pt x="1266" y="842"/>
                  </a:lnTo>
                  <a:lnTo>
                    <a:pt x="1253" y="859"/>
                  </a:lnTo>
                  <a:lnTo>
                    <a:pt x="1239" y="875"/>
                  </a:lnTo>
                  <a:lnTo>
                    <a:pt x="1225" y="890"/>
                  </a:lnTo>
                  <a:lnTo>
                    <a:pt x="1208" y="904"/>
                  </a:lnTo>
                  <a:lnTo>
                    <a:pt x="1208" y="904"/>
                  </a:lnTo>
                  <a:lnTo>
                    <a:pt x="1204" y="907"/>
                  </a:lnTo>
                  <a:lnTo>
                    <a:pt x="1197" y="911"/>
                  </a:lnTo>
                  <a:lnTo>
                    <a:pt x="1197" y="918"/>
                  </a:lnTo>
                  <a:lnTo>
                    <a:pt x="1197" y="918"/>
                  </a:lnTo>
                  <a:lnTo>
                    <a:pt x="1198" y="937"/>
                  </a:lnTo>
                  <a:lnTo>
                    <a:pt x="1200" y="954"/>
                  </a:lnTo>
                  <a:lnTo>
                    <a:pt x="1205" y="990"/>
                  </a:lnTo>
                  <a:lnTo>
                    <a:pt x="1212" y="1026"/>
                  </a:lnTo>
                  <a:lnTo>
                    <a:pt x="1220" y="1061"/>
                  </a:lnTo>
                  <a:lnTo>
                    <a:pt x="1220" y="1061"/>
                  </a:lnTo>
                  <a:lnTo>
                    <a:pt x="1231" y="1104"/>
                  </a:lnTo>
                  <a:lnTo>
                    <a:pt x="1235" y="1127"/>
                  </a:lnTo>
                  <a:lnTo>
                    <a:pt x="1239" y="1150"/>
                  </a:lnTo>
                  <a:lnTo>
                    <a:pt x="1239" y="1150"/>
                  </a:lnTo>
                  <a:lnTo>
                    <a:pt x="1239" y="1154"/>
                  </a:lnTo>
                  <a:lnTo>
                    <a:pt x="1238" y="1159"/>
                  </a:lnTo>
                  <a:lnTo>
                    <a:pt x="1236" y="1163"/>
                  </a:lnTo>
                  <a:lnTo>
                    <a:pt x="1234" y="1167"/>
                  </a:lnTo>
                  <a:lnTo>
                    <a:pt x="1234" y="1167"/>
                  </a:lnTo>
                  <a:lnTo>
                    <a:pt x="1230" y="1170"/>
                  </a:lnTo>
                  <a:lnTo>
                    <a:pt x="1225" y="1173"/>
                  </a:lnTo>
                  <a:lnTo>
                    <a:pt x="1219" y="1175"/>
                  </a:lnTo>
                  <a:lnTo>
                    <a:pt x="1214" y="1175"/>
                  </a:lnTo>
                  <a:lnTo>
                    <a:pt x="1214" y="1175"/>
                  </a:lnTo>
                  <a:close/>
                  <a:moveTo>
                    <a:pt x="912" y="999"/>
                  </a:moveTo>
                  <a:lnTo>
                    <a:pt x="912" y="999"/>
                  </a:lnTo>
                  <a:lnTo>
                    <a:pt x="916" y="1000"/>
                  </a:lnTo>
                  <a:lnTo>
                    <a:pt x="920" y="1003"/>
                  </a:lnTo>
                  <a:lnTo>
                    <a:pt x="920" y="1003"/>
                  </a:lnTo>
                  <a:lnTo>
                    <a:pt x="944" y="1018"/>
                  </a:lnTo>
                  <a:lnTo>
                    <a:pt x="967" y="1032"/>
                  </a:lnTo>
                  <a:lnTo>
                    <a:pt x="992" y="1045"/>
                  </a:lnTo>
                  <a:lnTo>
                    <a:pt x="1017" y="1057"/>
                  </a:lnTo>
                  <a:lnTo>
                    <a:pt x="1043" y="1068"/>
                  </a:lnTo>
                  <a:lnTo>
                    <a:pt x="1069" y="1078"/>
                  </a:lnTo>
                  <a:lnTo>
                    <a:pt x="1119" y="1098"/>
                  </a:lnTo>
                  <a:lnTo>
                    <a:pt x="1119" y="1098"/>
                  </a:lnTo>
                  <a:lnTo>
                    <a:pt x="1173" y="1120"/>
                  </a:lnTo>
                  <a:lnTo>
                    <a:pt x="1195" y="1128"/>
                  </a:lnTo>
                  <a:lnTo>
                    <a:pt x="1189" y="1105"/>
                  </a:lnTo>
                  <a:lnTo>
                    <a:pt x="1189" y="1105"/>
                  </a:lnTo>
                  <a:lnTo>
                    <a:pt x="1181" y="1067"/>
                  </a:lnTo>
                  <a:lnTo>
                    <a:pt x="1181" y="1067"/>
                  </a:lnTo>
                  <a:lnTo>
                    <a:pt x="1172" y="1029"/>
                  </a:lnTo>
                  <a:lnTo>
                    <a:pt x="1165" y="990"/>
                  </a:lnTo>
                  <a:lnTo>
                    <a:pt x="1162" y="971"/>
                  </a:lnTo>
                  <a:lnTo>
                    <a:pt x="1158" y="951"/>
                  </a:lnTo>
                  <a:lnTo>
                    <a:pt x="1157" y="932"/>
                  </a:lnTo>
                  <a:lnTo>
                    <a:pt x="1156" y="912"/>
                  </a:lnTo>
                  <a:lnTo>
                    <a:pt x="1156" y="912"/>
                  </a:lnTo>
                  <a:lnTo>
                    <a:pt x="1156" y="907"/>
                  </a:lnTo>
                  <a:lnTo>
                    <a:pt x="1158" y="903"/>
                  </a:lnTo>
                  <a:lnTo>
                    <a:pt x="1161" y="899"/>
                  </a:lnTo>
                  <a:lnTo>
                    <a:pt x="1165" y="896"/>
                  </a:lnTo>
                  <a:lnTo>
                    <a:pt x="1170" y="893"/>
                  </a:lnTo>
                  <a:lnTo>
                    <a:pt x="1171" y="887"/>
                  </a:lnTo>
                  <a:lnTo>
                    <a:pt x="1171" y="887"/>
                  </a:lnTo>
                  <a:lnTo>
                    <a:pt x="1173" y="882"/>
                  </a:lnTo>
                  <a:lnTo>
                    <a:pt x="1177" y="878"/>
                  </a:lnTo>
                  <a:lnTo>
                    <a:pt x="1177" y="878"/>
                  </a:lnTo>
                  <a:lnTo>
                    <a:pt x="1193" y="864"/>
                  </a:lnTo>
                  <a:lnTo>
                    <a:pt x="1207" y="849"/>
                  </a:lnTo>
                  <a:lnTo>
                    <a:pt x="1220" y="833"/>
                  </a:lnTo>
                  <a:lnTo>
                    <a:pt x="1233" y="817"/>
                  </a:lnTo>
                  <a:lnTo>
                    <a:pt x="1243" y="799"/>
                  </a:lnTo>
                  <a:lnTo>
                    <a:pt x="1253" y="782"/>
                  </a:lnTo>
                  <a:lnTo>
                    <a:pt x="1262" y="762"/>
                  </a:lnTo>
                  <a:lnTo>
                    <a:pt x="1270" y="743"/>
                  </a:lnTo>
                  <a:lnTo>
                    <a:pt x="1276" y="723"/>
                  </a:lnTo>
                  <a:lnTo>
                    <a:pt x="1282" y="701"/>
                  </a:lnTo>
                  <a:lnTo>
                    <a:pt x="1287" y="681"/>
                  </a:lnTo>
                  <a:lnTo>
                    <a:pt x="1291" y="659"/>
                  </a:lnTo>
                  <a:lnTo>
                    <a:pt x="1294" y="636"/>
                  </a:lnTo>
                  <a:lnTo>
                    <a:pt x="1296" y="614"/>
                  </a:lnTo>
                  <a:lnTo>
                    <a:pt x="1297" y="592"/>
                  </a:lnTo>
                  <a:lnTo>
                    <a:pt x="1297" y="569"/>
                  </a:lnTo>
                  <a:lnTo>
                    <a:pt x="1296" y="546"/>
                  </a:lnTo>
                  <a:lnTo>
                    <a:pt x="1295" y="525"/>
                  </a:lnTo>
                  <a:lnTo>
                    <a:pt x="1293" y="502"/>
                  </a:lnTo>
                  <a:lnTo>
                    <a:pt x="1290" y="479"/>
                  </a:lnTo>
                  <a:lnTo>
                    <a:pt x="1286" y="457"/>
                  </a:lnTo>
                  <a:lnTo>
                    <a:pt x="1281" y="436"/>
                  </a:lnTo>
                  <a:lnTo>
                    <a:pt x="1276" y="414"/>
                  </a:lnTo>
                  <a:lnTo>
                    <a:pt x="1271" y="393"/>
                  </a:lnTo>
                  <a:lnTo>
                    <a:pt x="1265" y="373"/>
                  </a:lnTo>
                  <a:lnTo>
                    <a:pt x="1258" y="353"/>
                  </a:lnTo>
                  <a:lnTo>
                    <a:pt x="1250" y="334"/>
                  </a:lnTo>
                  <a:lnTo>
                    <a:pt x="1242" y="316"/>
                  </a:lnTo>
                  <a:lnTo>
                    <a:pt x="1233" y="298"/>
                  </a:lnTo>
                  <a:lnTo>
                    <a:pt x="1225" y="281"/>
                  </a:lnTo>
                  <a:lnTo>
                    <a:pt x="1214" y="265"/>
                  </a:lnTo>
                  <a:lnTo>
                    <a:pt x="1205" y="251"/>
                  </a:lnTo>
                  <a:lnTo>
                    <a:pt x="1205" y="251"/>
                  </a:lnTo>
                  <a:lnTo>
                    <a:pt x="1187" y="229"/>
                  </a:lnTo>
                  <a:lnTo>
                    <a:pt x="1169" y="208"/>
                  </a:lnTo>
                  <a:lnTo>
                    <a:pt x="1147" y="187"/>
                  </a:lnTo>
                  <a:lnTo>
                    <a:pt x="1124" y="168"/>
                  </a:lnTo>
                  <a:lnTo>
                    <a:pt x="1101" y="150"/>
                  </a:lnTo>
                  <a:lnTo>
                    <a:pt x="1075" y="132"/>
                  </a:lnTo>
                  <a:lnTo>
                    <a:pt x="1048" y="116"/>
                  </a:lnTo>
                  <a:lnTo>
                    <a:pt x="1020" y="101"/>
                  </a:lnTo>
                  <a:lnTo>
                    <a:pt x="991" y="88"/>
                  </a:lnTo>
                  <a:lnTo>
                    <a:pt x="962" y="75"/>
                  </a:lnTo>
                  <a:lnTo>
                    <a:pt x="932" y="65"/>
                  </a:lnTo>
                  <a:lnTo>
                    <a:pt x="902" y="56"/>
                  </a:lnTo>
                  <a:lnTo>
                    <a:pt x="872" y="49"/>
                  </a:lnTo>
                  <a:lnTo>
                    <a:pt x="843" y="44"/>
                  </a:lnTo>
                  <a:lnTo>
                    <a:pt x="815" y="41"/>
                  </a:lnTo>
                  <a:lnTo>
                    <a:pt x="786" y="39"/>
                  </a:lnTo>
                  <a:lnTo>
                    <a:pt x="786" y="39"/>
                  </a:lnTo>
                  <a:lnTo>
                    <a:pt x="765" y="40"/>
                  </a:lnTo>
                  <a:lnTo>
                    <a:pt x="744" y="42"/>
                  </a:lnTo>
                  <a:lnTo>
                    <a:pt x="725" y="45"/>
                  </a:lnTo>
                  <a:lnTo>
                    <a:pt x="705" y="49"/>
                  </a:lnTo>
                  <a:lnTo>
                    <a:pt x="705" y="49"/>
                  </a:lnTo>
                  <a:lnTo>
                    <a:pt x="700" y="50"/>
                  </a:lnTo>
                  <a:lnTo>
                    <a:pt x="700" y="50"/>
                  </a:lnTo>
                  <a:lnTo>
                    <a:pt x="695" y="49"/>
                  </a:lnTo>
                  <a:lnTo>
                    <a:pt x="690" y="47"/>
                  </a:lnTo>
                  <a:lnTo>
                    <a:pt x="686" y="45"/>
                  </a:lnTo>
                  <a:lnTo>
                    <a:pt x="686" y="45"/>
                  </a:lnTo>
                  <a:lnTo>
                    <a:pt x="633" y="44"/>
                  </a:lnTo>
                  <a:lnTo>
                    <a:pt x="633" y="44"/>
                  </a:lnTo>
                  <a:lnTo>
                    <a:pt x="575" y="45"/>
                  </a:lnTo>
                  <a:lnTo>
                    <a:pt x="516" y="47"/>
                  </a:lnTo>
                  <a:lnTo>
                    <a:pt x="488" y="49"/>
                  </a:lnTo>
                  <a:lnTo>
                    <a:pt x="459" y="52"/>
                  </a:lnTo>
                  <a:lnTo>
                    <a:pt x="430" y="56"/>
                  </a:lnTo>
                  <a:lnTo>
                    <a:pt x="402" y="60"/>
                  </a:lnTo>
                  <a:lnTo>
                    <a:pt x="374" y="65"/>
                  </a:lnTo>
                  <a:lnTo>
                    <a:pt x="348" y="71"/>
                  </a:lnTo>
                  <a:lnTo>
                    <a:pt x="321" y="79"/>
                  </a:lnTo>
                  <a:lnTo>
                    <a:pt x="295" y="89"/>
                  </a:lnTo>
                  <a:lnTo>
                    <a:pt x="270" y="99"/>
                  </a:lnTo>
                  <a:lnTo>
                    <a:pt x="245" y="111"/>
                  </a:lnTo>
                  <a:lnTo>
                    <a:pt x="223" y="125"/>
                  </a:lnTo>
                  <a:lnTo>
                    <a:pt x="200" y="140"/>
                  </a:lnTo>
                  <a:lnTo>
                    <a:pt x="200" y="140"/>
                  </a:lnTo>
                  <a:lnTo>
                    <a:pt x="184" y="153"/>
                  </a:lnTo>
                  <a:lnTo>
                    <a:pt x="169" y="165"/>
                  </a:lnTo>
                  <a:lnTo>
                    <a:pt x="156" y="179"/>
                  </a:lnTo>
                  <a:lnTo>
                    <a:pt x="142" y="193"/>
                  </a:lnTo>
                  <a:lnTo>
                    <a:pt x="131" y="208"/>
                  </a:lnTo>
                  <a:lnTo>
                    <a:pt x="119" y="223"/>
                  </a:lnTo>
                  <a:lnTo>
                    <a:pt x="109" y="238"/>
                  </a:lnTo>
                  <a:lnTo>
                    <a:pt x="99" y="254"/>
                  </a:lnTo>
                  <a:lnTo>
                    <a:pt x="90" y="271"/>
                  </a:lnTo>
                  <a:lnTo>
                    <a:pt x="82" y="287"/>
                  </a:lnTo>
                  <a:lnTo>
                    <a:pt x="74" y="305"/>
                  </a:lnTo>
                  <a:lnTo>
                    <a:pt x="68" y="321"/>
                  </a:lnTo>
                  <a:lnTo>
                    <a:pt x="62" y="340"/>
                  </a:lnTo>
                  <a:lnTo>
                    <a:pt x="56" y="357"/>
                  </a:lnTo>
                  <a:lnTo>
                    <a:pt x="52" y="375"/>
                  </a:lnTo>
                  <a:lnTo>
                    <a:pt x="48" y="393"/>
                  </a:lnTo>
                  <a:lnTo>
                    <a:pt x="45" y="412"/>
                  </a:lnTo>
                  <a:lnTo>
                    <a:pt x="42" y="431"/>
                  </a:lnTo>
                  <a:lnTo>
                    <a:pt x="40" y="448"/>
                  </a:lnTo>
                  <a:lnTo>
                    <a:pt x="39" y="467"/>
                  </a:lnTo>
                  <a:lnTo>
                    <a:pt x="38" y="504"/>
                  </a:lnTo>
                  <a:lnTo>
                    <a:pt x="39" y="541"/>
                  </a:lnTo>
                  <a:lnTo>
                    <a:pt x="43" y="577"/>
                  </a:lnTo>
                  <a:lnTo>
                    <a:pt x="48" y="612"/>
                  </a:lnTo>
                  <a:lnTo>
                    <a:pt x="55" y="647"/>
                  </a:lnTo>
                  <a:lnTo>
                    <a:pt x="65" y="679"/>
                  </a:lnTo>
                  <a:lnTo>
                    <a:pt x="65" y="679"/>
                  </a:lnTo>
                  <a:lnTo>
                    <a:pt x="77" y="713"/>
                  </a:lnTo>
                  <a:lnTo>
                    <a:pt x="90" y="745"/>
                  </a:lnTo>
                  <a:lnTo>
                    <a:pt x="105" y="776"/>
                  </a:lnTo>
                  <a:lnTo>
                    <a:pt x="121" y="805"/>
                  </a:lnTo>
                  <a:lnTo>
                    <a:pt x="139" y="831"/>
                  </a:lnTo>
                  <a:lnTo>
                    <a:pt x="159" y="856"/>
                  </a:lnTo>
                  <a:lnTo>
                    <a:pt x="179" y="880"/>
                  </a:lnTo>
                  <a:lnTo>
                    <a:pt x="201" y="902"/>
                  </a:lnTo>
                  <a:lnTo>
                    <a:pt x="225" y="922"/>
                  </a:lnTo>
                  <a:lnTo>
                    <a:pt x="251" y="941"/>
                  </a:lnTo>
                  <a:lnTo>
                    <a:pt x="277" y="957"/>
                  </a:lnTo>
                  <a:lnTo>
                    <a:pt x="305" y="973"/>
                  </a:lnTo>
                  <a:lnTo>
                    <a:pt x="335" y="986"/>
                  </a:lnTo>
                  <a:lnTo>
                    <a:pt x="367" y="998"/>
                  </a:lnTo>
                  <a:lnTo>
                    <a:pt x="400" y="1008"/>
                  </a:lnTo>
                  <a:lnTo>
                    <a:pt x="434" y="1017"/>
                  </a:lnTo>
                  <a:lnTo>
                    <a:pt x="434" y="1017"/>
                  </a:lnTo>
                  <a:lnTo>
                    <a:pt x="468" y="1025"/>
                  </a:lnTo>
                  <a:lnTo>
                    <a:pt x="500" y="1031"/>
                  </a:lnTo>
                  <a:lnTo>
                    <a:pt x="533" y="1036"/>
                  </a:lnTo>
                  <a:lnTo>
                    <a:pt x="562" y="1040"/>
                  </a:lnTo>
                  <a:lnTo>
                    <a:pt x="592" y="1043"/>
                  </a:lnTo>
                  <a:lnTo>
                    <a:pt x="622" y="1045"/>
                  </a:lnTo>
                  <a:lnTo>
                    <a:pt x="650" y="1046"/>
                  </a:lnTo>
                  <a:lnTo>
                    <a:pt x="678" y="1047"/>
                  </a:lnTo>
                  <a:lnTo>
                    <a:pt x="678" y="1047"/>
                  </a:lnTo>
                  <a:lnTo>
                    <a:pt x="707" y="1046"/>
                  </a:lnTo>
                  <a:lnTo>
                    <a:pt x="736" y="1045"/>
                  </a:lnTo>
                  <a:lnTo>
                    <a:pt x="764" y="1042"/>
                  </a:lnTo>
                  <a:lnTo>
                    <a:pt x="791" y="1038"/>
                  </a:lnTo>
                  <a:lnTo>
                    <a:pt x="817" y="1033"/>
                  </a:lnTo>
                  <a:lnTo>
                    <a:pt x="842" y="1028"/>
                  </a:lnTo>
                  <a:lnTo>
                    <a:pt x="866" y="1020"/>
                  </a:lnTo>
                  <a:lnTo>
                    <a:pt x="890" y="1012"/>
                  </a:lnTo>
                  <a:lnTo>
                    <a:pt x="890" y="1012"/>
                  </a:lnTo>
                  <a:lnTo>
                    <a:pt x="892" y="1011"/>
                  </a:lnTo>
                  <a:lnTo>
                    <a:pt x="895" y="1010"/>
                  </a:lnTo>
                  <a:lnTo>
                    <a:pt x="897" y="1007"/>
                  </a:lnTo>
                  <a:lnTo>
                    <a:pt x="897" y="1007"/>
                  </a:lnTo>
                  <a:lnTo>
                    <a:pt x="900" y="1005"/>
                  </a:lnTo>
                  <a:lnTo>
                    <a:pt x="903" y="1002"/>
                  </a:lnTo>
                  <a:lnTo>
                    <a:pt x="912" y="999"/>
                  </a:lnTo>
                  <a:lnTo>
                    <a:pt x="912" y="99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81" name="Freeform 829"/>
            <p:cNvSpPr/>
            <p:nvPr/>
          </p:nvSpPr>
          <p:spPr bwMode="auto">
            <a:xfrm>
              <a:off x="6411913" y="1501775"/>
              <a:ext cx="71438" cy="65088"/>
            </a:xfrm>
            <a:custGeom>
              <a:avLst/>
              <a:gdLst/>
              <a:ahLst/>
              <a:cxnLst>
                <a:cxn ang="0">
                  <a:pos x="76" y="123"/>
                </a:cxn>
                <a:cxn ang="0">
                  <a:pos x="76" y="123"/>
                </a:cxn>
                <a:cxn ang="0">
                  <a:pos x="71" y="123"/>
                </a:cxn>
                <a:cxn ang="0">
                  <a:pos x="66" y="122"/>
                </a:cxn>
                <a:cxn ang="0">
                  <a:pos x="64" y="121"/>
                </a:cxn>
                <a:cxn ang="0">
                  <a:pos x="64" y="121"/>
                </a:cxn>
                <a:cxn ang="0">
                  <a:pos x="57" y="121"/>
                </a:cxn>
                <a:cxn ang="0">
                  <a:pos x="57" y="121"/>
                </a:cxn>
                <a:cxn ang="0">
                  <a:pos x="55" y="121"/>
                </a:cxn>
                <a:cxn ang="0">
                  <a:pos x="55" y="121"/>
                </a:cxn>
                <a:cxn ang="0">
                  <a:pos x="45" y="119"/>
                </a:cxn>
                <a:cxn ang="0">
                  <a:pos x="36" y="115"/>
                </a:cxn>
                <a:cxn ang="0">
                  <a:pos x="27" y="110"/>
                </a:cxn>
                <a:cxn ang="0">
                  <a:pos x="19" y="104"/>
                </a:cxn>
                <a:cxn ang="0">
                  <a:pos x="13" y="98"/>
                </a:cxn>
                <a:cxn ang="0">
                  <a:pos x="8" y="89"/>
                </a:cxn>
                <a:cxn ang="0">
                  <a:pos x="4" y="81"/>
                </a:cxn>
                <a:cxn ang="0">
                  <a:pos x="1" y="73"/>
                </a:cxn>
                <a:cxn ang="0">
                  <a:pos x="1" y="73"/>
                </a:cxn>
                <a:cxn ang="0">
                  <a:pos x="0" y="63"/>
                </a:cxn>
                <a:cxn ang="0">
                  <a:pos x="1" y="53"/>
                </a:cxn>
                <a:cxn ang="0">
                  <a:pos x="2" y="44"/>
                </a:cxn>
                <a:cxn ang="0">
                  <a:pos x="5" y="36"/>
                </a:cxn>
                <a:cxn ang="0">
                  <a:pos x="9" y="27"/>
                </a:cxn>
                <a:cxn ang="0">
                  <a:pos x="13" y="20"/>
                </a:cxn>
                <a:cxn ang="0">
                  <a:pos x="19" y="14"/>
                </a:cxn>
                <a:cxn ang="0">
                  <a:pos x="27" y="8"/>
                </a:cxn>
                <a:cxn ang="0">
                  <a:pos x="27" y="8"/>
                </a:cxn>
                <a:cxn ang="0">
                  <a:pos x="33" y="5"/>
                </a:cxn>
                <a:cxn ang="0">
                  <a:pos x="40" y="2"/>
                </a:cxn>
                <a:cxn ang="0">
                  <a:pos x="47" y="1"/>
                </a:cxn>
                <a:cxn ang="0">
                  <a:pos x="56" y="0"/>
                </a:cxn>
                <a:cxn ang="0">
                  <a:pos x="56" y="0"/>
                </a:cxn>
                <a:cxn ang="0">
                  <a:pos x="64" y="1"/>
                </a:cxn>
                <a:cxn ang="0">
                  <a:pos x="72" y="3"/>
                </a:cxn>
                <a:cxn ang="0">
                  <a:pos x="80" y="6"/>
                </a:cxn>
                <a:cxn ang="0">
                  <a:pos x="89" y="9"/>
                </a:cxn>
                <a:cxn ang="0">
                  <a:pos x="89" y="9"/>
                </a:cxn>
                <a:cxn ang="0">
                  <a:pos x="99" y="15"/>
                </a:cxn>
                <a:cxn ang="0">
                  <a:pos x="108" y="22"/>
                </a:cxn>
                <a:cxn ang="0">
                  <a:pos x="118" y="31"/>
                </a:cxn>
                <a:cxn ang="0">
                  <a:pos x="125" y="40"/>
                </a:cxn>
                <a:cxn ang="0">
                  <a:pos x="130" y="49"/>
                </a:cxn>
                <a:cxn ang="0">
                  <a:pos x="132" y="54"/>
                </a:cxn>
                <a:cxn ang="0">
                  <a:pos x="134" y="59"/>
                </a:cxn>
                <a:cxn ang="0">
                  <a:pos x="134" y="65"/>
                </a:cxn>
                <a:cxn ang="0">
                  <a:pos x="134" y="70"/>
                </a:cxn>
                <a:cxn ang="0">
                  <a:pos x="134" y="75"/>
                </a:cxn>
                <a:cxn ang="0">
                  <a:pos x="132" y="80"/>
                </a:cxn>
                <a:cxn ang="0">
                  <a:pos x="132" y="80"/>
                </a:cxn>
                <a:cxn ang="0">
                  <a:pos x="128" y="88"/>
                </a:cxn>
                <a:cxn ang="0">
                  <a:pos x="123" y="96"/>
                </a:cxn>
                <a:cxn ang="0">
                  <a:pos x="116" y="103"/>
                </a:cxn>
                <a:cxn ang="0">
                  <a:pos x="109" y="110"/>
                </a:cxn>
                <a:cxn ang="0">
                  <a:pos x="101" y="115"/>
                </a:cxn>
                <a:cxn ang="0">
                  <a:pos x="93" y="120"/>
                </a:cxn>
                <a:cxn ang="0">
                  <a:pos x="84" y="122"/>
                </a:cxn>
                <a:cxn ang="0">
                  <a:pos x="76" y="123"/>
                </a:cxn>
                <a:cxn ang="0">
                  <a:pos x="76" y="123"/>
                </a:cxn>
              </a:cxnLst>
              <a:rect l="0" t="0" r="r" b="b"/>
              <a:pathLst>
                <a:path w="134" h="123">
                  <a:moveTo>
                    <a:pt x="76" y="123"/>
                  </a:moveTo>
                  <a:lnTo>
                    <a:pt x="76" y="123"/>
                  </a:lnTo>
                  <a:lnTo>
                    <a:pt x="71" y="123"/>
                  </a:lnTo>
                  <a:lnTo>
                    <a:pt x="66" y="122"/>
                  </a:lnTo>
                  <a:lnTo>
                    <a:pt x="64" y="121"/>
                  </a:lnTo>
                  <a:lnTo>
                    <a:pt x="64" y="121"/>
                  </a:lnTo>
                  <a:lnTo>
                    <a:pt x="57" y="121"/>
                  </a:lnTo>
                  <a:lnTo>
                    <a:pt x="57" y="121"/>
                  </a:lnTo>
                  <a:lnTo>
                    <a:pt x="55" y="121"/>
                  </a:lnTo>
                  <a:lnTo>
                    <a:pt x="55" y="121"/>
                  </a:lnTo>
                  <a:lnTo>
                    <a:pt x="45" y="119"/>
                  </a:lnTo>
                  <a:lnTo>
                    <a:pt x="36" y="115"/>
                  </a:lnTo>
                  <a:lnTo>
                    <a:pt x="27" y="110"/>
                  </a:lnTo>
                  <a:lnTo>
                    <a:pt x="19" y="104"/>
                  </a:lnTo>
                  <a:lnTo>
                    <a:pt x="13" y="98"/>
                  </a:lnTo>
                  <a:lnTo>
                    <a:pt x="8" y="89"/>
                  </a:lnTo>
                  <a:lnTo>
                    <a:pt x="4" y="81"/>
                  </a:lnTo>
                  <a:lnTo>
                    <a:pt x="1" y="73"/>
                  </a:lnTo>
                  <a:lnTo>
                    <a:pt x="1" y="73"/>
                  </a:lnTo>
                  <a:lnTo>
                    <a:pt x="0" y="63"/>
                  </a:lnTo>
                  <a:lnTo>
                    <a:pt x="1" y="53"/>
                  </a:lnTo>
                  <a:lnTo>
                    <a:pt x="2" y="44"/>
                  </a:lnTo>
                  <a:lnTo>
                    <a:pt x="5" y="36"/>
                  </a:lnTo>
                  <a:lnTo>
                    <a:pt x="9" y="27"/>
                  </a:lnTo>
                  <a:lnTo>
                    <a:pt x="13" y="20"/>
                  </a:lnTo>
                  <a:lnTo>
                    <a:pt x="19" y="14"/>
                  </a:lnTo>
                  <a:lnTo>
                    <a:pt x="27" y="8"/>
                  </a:lnTo>
                  <a:lnTo>
                    <a:pt x="27" y="8"/>
                  </a:lnTo>
                  <a:lnTo>
                    <a:pt x="33" y="5"/>
                  </a:lnTo>
                  <a:lnTo>
                    <a:pt x="40" y="2"/>
                  </a:lnTo>
                  <a:lnTo>
                    <a:pt x="47" y="1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64" y="1"/>
                  </a:lnTo>
                  <a:lnTo>
                    <a:pt x="72" y="3"/>
                  </a:lnTo>
                  <a:lnTo>
                    <a:pt x="80" y="6"/>
                  </a:lnTo>
                  <a:lnTo>
                    <a:pt x="89" y="9"/>
                  </a:lnTo>
                  <a:lnTo>
                    <a:pt x="89" y="9"/>
                  </a:lnTo>
                  <a:lnTo>
                    <a:pt x="99" y="15"/>
                  </a:lnTo>
                  <a:lnTo>
                    <a:pt x="108" y="22"/>
                  </a:lnTo>
                  <a:lnTo>
                    <a:pt x="118" y="31"/>
                  </a:lnTo>
                  <a:lnTo>
                    <a:pt x="125" y="40"/>
                  </a:lnTo>
                  <a:lnTo>
                    <a:pt x="130" y="49"/>
                  </a:lnTo>
                  <a:lnTo>
                    <a:pt x="132" y="54"/>
                  </a:lnTo>
                  <a:lnTo>
                    <a:pt x="134" y="59"/>
                  </a:lnTo>
                  <a:lnTo>
                    <a:pt x="134" y="65"/>
                  </a:lnTo>
                  <a:lnTo>
                    <a:pt x="134" y="70"/>
                  </a:lnTo>
                  <a:lnTo>
                    <a:pt x="134" y="75"/>
                  </a:lnTo>
                  <a:lnTo>
                    <a:pt x="132" y="80"/>
                  </a:lnTo>
                  <a:lnTo>
                    <a:pt x="132" y="80"/>
                  </a:lnTo>
                  <a:lnTo>
                    <a:pt x="128" y="88"/>
                  </a:lnTo>
                  <a:lnTo>
                    <a:pt x="123" y="96"/>
                  </a:lnTo>
                  <a:lnTo>
                    <a:pt x="116" y="103"/>
                  </a:lnTo>
                  <a:lnTo>
                    <a:pt x="109" y="110"/>
                  </a:lnTo>
                  <a:lnTo>
                    <a:pt x="101" y="115"/>
                  </a:lnTo>
                  <a:lnTo>
                    <a:pt x="93" y="120"/>
                  </a:lnTo>
                  <a:lnTo>
                    <a:pt x="84" y="122"/>
                  </a:lnTo>
                  <a:lnTo>
                    <a:pt x="76" y="123"/>
                  </a:lnTo>
                  <a:lnTo>
                    <a:pt x="76" y="12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82" name="Freeform 830"/>
            <p:cNvSpPr/>
            <p:nvPr/>
          </p:nvSpPr>
          <p:spPr bwMode="auto">
            <a:xfrm>
              <a:off x="6535738" y="1511300"/>
              <a:ext cx="63500" cy="57150"/>
            </a:xfrm>
            <a:custGeom>
              <a:avLst/>
              <a:gdLst/>
              <a:ahLst/>
              <a:cxnLst>
                <a:cxn ang="0">
                  <a:pos x="66" y="110"/>
                </a:cxn>
                <a:cxn ang="0">
                  <a:pos x="46" y="106"/>
                </a:cxn>
                <a:cxn ang="0">
                  <a:pos x="44" y="106"/>
                </a:cxn>
                <a:cxn ang="0">
                  <a:pos x="42" y="106"/>
                </a:cxn>
                <a:cxn ang="0">
                  <a:pos x="38" y="106"/>
                </a:cxn>
                <a:cxn ang="0">
                  <a:pos x="33" y="104"/>
                </a:cxn>
                <a:cxn ang="0">
                  <a:pos x="29" y="100"/>
                </a:cxn>
                <a:cxn ang="0">
                  <a:pos x="28" y="99"/>
                </a:cxn>
                <a:cxn ang="0">
                  <a:pos x="11" y="83"/>
                </a:cxn>
                <a:cxn ang="0">
                  <a:pos x="1" y="62"/>
                </a:cxn>
                <a:cxn ang="0">
                  <a:pos x="0" y="52"/>
                </a:cxn>
                <a:cxn ang="0">
                  <a:pos x="3" y="33"/>
                </a:cxn>
                <a:cxn ang="0">
                  <a:pos x="7" y="26"/>
                </a:cxn>
                <a:cxn ang="0">
                  <a:pos x="15" y="18"/>
                </a:cxn>
                <a:cxn ang="0">
                  <a:pos x="35" y="5"/>
                </a:cxn>
                <a:cxn ang="0">
                  <a:pos x="49" y="1"/>
                </a:cxn>
                <a:cxn ang="0">
                  <a:pos x="58" y="0"/>
                </a:cxn>
                <a:cxn ang="0">
                  <a:pos x="61" y="0"/>
                </a:cxn>
                <a:cxn ang="0">
                  <a:pos x="63" y="0"/>
                </a:cxn>
                <a:cxn ang="0">
                  <a:pos x="80" y="1"/>
                </a:cxn>
                <a:cxn ang="0">
                  <a:pos x="89" y="4"/>
                </a:cxn>
                <a:cxn ang="0">
                  <a:pos x="102" y="11"/>
                </a:cxn>
                <a:cxn ang="0">
                  <a:pos x="112" y="21"/>
                </a:cxn>
                <a:cxn ang="0">
                  <a:pos x="119" y="35"/>
                </a:cxn>
                <a:cxn ang="0">
                  <a:pos x="120" y="43"/>
                </a:cxn>
                <a:cxn ang="0">
                  <a:pos x="120" y="60"/>
                </a:cxn>
                <a:cxn ang="0">
                  <a:pos x="116" y="76"/>
                </a:cxn>
                <a:cxn ang="0">
                  <a:pos x="109" y="91"/>
                </a:cxn>
                <a:cxn ang="0">
                  <a:pos x="99" y="100"/>
                </a:cxn>
                <a:cxn ang="0">
                  <a:pos x="99" y="103"/>
                </a:cxn>
                <a:cxn ang="0">
                  <a:pos x="93" y="105"/>
                </a:cxn>
                <a:cxn ang="0">
                  <a:pos x="85" y="109"/>
                </a:cxn>
                <a:cxn ang="0">
                  <a:pos x="76" y="109"/>
                </a:cxn>
                <a:cxn ang="0">
                  <a:pos x="66" y="110"/>
                </a:cxn>
              </a:cxnLst>
              <a:rect l="0" t="0" r="r" b="b"/>
              <a:pathLst>
                <a:path w="121" h="110">
                  <a:moveTo>
                    <a:pt x="66" y="110"/>
                  </a:moveTo>
                  <a:lnTo>
                    <a:pt x="66" y="110"/>
                  </a:lnTo>
                  <a:lnTo>
                    <a:pt x="56" y="109"/>
                  </a:lnTo>
                  <a:lnTo>
                    <a:pt x="46" y="106"/>
                  </a:lnTo>
                  <a:lnTo>
                    <a:pt x="46" y="106"/>
                  </a:lnTo>
                  <a:lnTo>
                    <a:pt x="44" y="106"/>
                  </a:lnTo>
                  <a:lnTo>
                    <a:pt x="42" y="106"/>
                  </a:lnTo>
                  <a:lnTo>
                    <a:pt x="42" y="106"/>
                  </a:lnTo>
                  <a:lnTo>
                    <a:pt x="38" y="106"/>
                  </a:lnTo>
                  <a:lnTo>
                    <a:pt x="38" y="106"/>
                  </a:lnTo>
                  <a:lnTo>
                    <a:pt x="36" y="105"/>
                  </a:lnTo>
                  <a:lnTo>
                    <a:pt x="33" y="104"/>
                  </a:lnTo>
                  <a:lnTo>
                    <a:pt x="29" y="100"/>
                  </a:lnTo>
                  <a:lnTo>
                    <a:pt x="29" y="100"/>
                  </a:lnTo>
                  <a:lnTo>
                    <a:pt x="28" y="99"/>
                  </a:lnTo>
                  <a:lnTo>
                    <a:pt x="28" y="99"/>
                  </a:lnTo>
                  <a:lnTo>
                    <a:pt x="18" y="92"/>
                  </a:lnTo>
                  <a:lnTo>
                    <a:pt x="11" y="83"/>
                  </a:lnTo>
                  <a:lnTo>
                    <a:pt x="4" y="73"/>
                  </a:lnTo>
                  <a:lnTo>
                    <a:pt x="1" y="62"/>
                  </a:lnTo>
                  <a:lnTo>
                    <a:pt x="1" y="62"/>
                  </a:lnTo>
                  <a:lnTo>
                    <a:pt x="0" y="52"/>
                  </a:lnTo>
                  <a:lnTo>
                    <a:pt x="0" y="42"/>
                  </a:lnTo>
                  <a:lnTo>
                    <a:pt x="3" y="33"/>
                  </a:lnTo>
                  <a:lnTo>
                    <a:pt x="7" y="26"/>
                  </a:lnTo>
                  <a:lnTo>
                    <a:pt x="7" y="26"/>
                  </a:lnTo>
                  <a:lnTo>
                    <a:pt x="11" y="21"/>
                  </a:lnTo>
                  <a:lnTo>
                    <a:pt x="15" y="18"/>
                  </a:lnTo>
                  <a:lnTo>
                    <a:pt x="24" y="10"/>
                  </a:lnTo>
                  <a:lnTo>
                    <a:pt x="35" y="5"/>
                  </a:lnTo>
                  <a:lnTo>
                    <a:pt x="49" y="1"/>
                  </a:lnTo>
                  <a:lnTo>
                    <a:pt x="49" y="1"/>
                  </a:lnTo>
                  <a:lnTo>
                    <a:pt x="54" y="0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61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71" y="0"/>
                  </a:lnTo>
                  <a:lnTo>
                    <a:pt x="80" y="1"/>
                  </a:lnTo>
                  <a:lnTo>
                    <a:pt x="80" y="1"/>
                  </a:lnTo>
                  <a:lnTo>
                    <a:pt x="89" y="4"/>
                  </a:lnTo>
                  <a:lnTo>
                    <a:pt x="96" y="7"/>
                  </a:lnTo>
                  <a:lnTo>
                    <a:pt x="102" y="11"/>
                  </a:lnTo>
                  <a:lnTo>
                    <a:pt x="108" y="16"/>
                  </a:lnTo>
                  <a:lnTo>
                    <a:pt x="112" y="21"/>
                  </a:lnTo>
                  <a:lnTo>
                    <a:pt x="115" y="25"/>
                  </a:lnTo>
                  <a:lnTo>
                    <a:pt x="119" y="35"/>
                  </a:lnTo>
                  <a:lnTo>
                    <a:pt x="119" y="35"/>
                  </a:lnTo>
                  <a:lnTo>
                    <a:pt x="120" y="43"/>
                  </a:lnTo>
                  <a:lnTo>
                    <a:pt x="121" y="52"/>
                  </a:lnTo>
                  <a:lnTo>
                    <a:pt x="120" y="60"/>
                  </a:lnTo>
                  <a:lnTo>
                    <a:pt x="119" y="68"/>
                  </a:lnTo>
                  <a:lnTo>
                    <a:pt x="116" y="76"/>
                  </a:lnTo>
                  <a:lnTo>
                    <a:pt x="113" y="84"/>
                  </a:lnTo>
                  <a:lnTo>
                    <a:pt x="109" y="91"/>
                  </a:lnTo>
                  <a:lnTo>
                    <a:pt x="104" y="97"/>
                  </a:lnTo>
                  <a:lnTo>
                    <a:pt x="99" y="100"/>
                  </a:lnTo>
                  <a:lnTo>
                    <a:pt x="99" y="103"/>
                  </a:lnTo>
                  <a:lnTo>
                    <a:pt x="99" y="103"/>
                  </a:lnTo>
                  <a:lnTo>
                    <a:pt x="97" y="103"/>
                  </a:lnTo>
                  <a:lnTo>
                    <a:pt x="93" y="105"/>
                  </a:lnTo>
                  <a:lnTo>
                    <a:pt x="93" y="105"/>
                  </a:lnTo>
                  <a:lnTo>
                    <a:pt x="85" y="109"/>
                  </a:lnTo>
                  <a:lnTo>
                    <a:pt x="77" y="109"/>
                  </a:lnTo>
                  <a:lnTo>
                    <a:pt x="76" y="109"/>
                  </a:lnTo>
                  <a:lnTo>
                    <a:pt x="76" y="109"/>
                  </a:lnTo>
                  <a:lnTo>
                    <a:pt x="66" y="110"/>
                  </a:lnTo>
                  <a:lnTo>
                    <a:pt x="66" y="11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83" name="Freeform 831"/>
            <p:cNvSpPr/>
            <p:nvPr/>
          </p:nvSpPr>
          <p:spPr bwMode="auto">
            <a:xfrm>
              <a:off x="6656388" y="1506538"/>
              <a:ext cx="73025" cy="68263"/>
            </a:xfrm>
            <a:custGeom>
              <a:avLst/>
              <a:gdLst/>
              <a:ahLst/>
              <a:cxnLst>
                <a:cxn ang="0">
                  <a:pos x="62" y="128"/>
                </a:cxn>
                <a:cxn ang="0">
                  <a:pos x="46" y="124"/>
                </a:cxn>
                <a:cxn ang="0">
                  <a:pos x="42" y="122"/>
                </a:cxn>
                <a:cxn ang="0">
                  <a:pos x="30" y="109"/>
                </a:cxn>
                <a:cxn ang="0">
                  <a:pos x="18" y="85"/>
                </a:cxn>
                <a:cxn ang="0">
                  <a:pos x="15" y="79"/>
                </a:cxn>
                <a:cxn ang="0">
                  <a:pos x="11" y="75"/>
                </a:cxn>
                <a:cxn ang="0">
                  <a:pos x="4" y="64"/>
                </a:cxn>
                <a:cxn ang="0">
                  <a:pos x="0" y="51"/>
                </a:cxn>
                <a:cxn ang="0">
                  <a:pos x="3" y="39"/>
                </a:cxn>
                <a:cxn ang="0">
                  <a:pos x="6" y="34"/>
                </a:cxn>
                <a:cxn ang="0">
                  <a:pos x="18" y="20"/>
                </a:cxn>
                <a:cxn ang="0">
                  <a:pos x="35" y="10"/>
                </a:cxn>
                <a:cxn ang="0">
                  <a:pos x="53" y="3"/>
                </a:cxn>
                <a:cxn ang="0">
                  <a:pos x="72" y="0"/>
                </a:cxn>
                <a:cxn ang="0">
                  <a:pos x="80" y="1"/>
                </a:cxn>
                <a:cxn ang="0">
                  <a:pos x="94" y="6"/>
                </a:cxn>
                <a:cxn ang="0">
                  <a:pos x="102" y="13"/>
                </a:cxn>
                <a:cxn ang="0">
                  <a:pos x="105" y="14"/>
                </a:cxn>
                <a:cxn ang="0">
                  <a:pos x="114" y="18"/>
                </a:cxn>
                <a:cxn ang="0">
                  <a:pos x="122" y="26"/>
                </a:cxn>
                <a:cxn ang="0">
                  <a:pos x="135" y="45"/>
                </a:cxn>
                <a:cxn ang="0">
                  <a:pos x="138" y="56"/>
                </a:cxn>
                <a:cxn ang="0">
                  <a:pos x="139" y="70"/>
                </a:cxn>
                <a:cxn ang="0">
                  <a:pos x="136" y="81"/>
                </a:cxn>
                <a:cxn ang="0">
                  <a:pos x="134" y="86"/>
                </a:cxn>
                <a:cxn ang="0">
                  <a:pos x="120" y="98"/>
                </a:cxn>
                <a:cxn ang="0">
                  <a:pos x="104" y="104"/>
                </a:cxn>
                <a:cxn ang="0">
                  <a:pos x="96" y="109"/>
                </a:cxn>
                <a:cxn ang="0">
                  <a:pos x="90" y="116"/>
                </a:cxn>
                <a:cxn ang="0">
                  <a:pos x="84" y="121"/>
                </a:cxn>
                <a:cxn ang="0">
                  <a:pos x="70" y="128"/>
                </a:cxn>
                <a:cxn ang="0">
                  <a:pos x="62" y="128"/>
                </a:cxn>
              </a:cxnLst>
              <a:rect l="0" t="0" r="r" b="b"/>
              <a:pathLst>
                <a:path w="139" h="128">
                  <a:moveTo>
                    <a:pt x="62" y="128"/>
                  </a:moveTo>
                  <a:lnTo>
                    <a:pt x="62" y="128"/>
                  </a:lnTo>
                  <a:lnTo>
                    <a:pt x="54" y="127"/>
                  </a:lnTo>
                  <a:lnTo>
                    <a:pt x="46" y="124"/>
                  </a:lnTo>
                  <a:lnTo>
                    <a:pt x="46" y="124"/>
                  </a:lnTo>
                  <a:lnTo>
                    <a:pt x="42" y="122"/>
                  </a:lnTo>
                  <a:lnTo>
                    <a:pt x="38" y="118"/>
                  </a:lnTo>
                  <a:lnTo>
                    <a:pt x="30" y="109"/>
                  </a:lnTo>
                  <a:lnTo>
                    <a:pt x="24" y="98"/>
                  </a:lnTo>
                  <a:lnTo>
                    <a:pt x="18" y="85"/>
                  </a:lnTo>
                  <a:lnTo>
                    <a:pt x="17" y="81"/>
                  </a:lnTo>
                  <a:lnTo>
                    <a:pt x="15" y="79"/>
                  </a:lnTo>
                  <a:lnTo>
                    <a:pt x="15" y="79"/>
                  </a:lnTo>
                  <a:lnTo>
                    <a:pt x="11" y="75"/>
                  </a:lnTo>
                  <a:lnTo>
                    <a:pt x="7" y="70"/>
                  </a:lnTo>
                  <a:lnTo>
                    <a:pt x="4" y="64"/>
                  </a:lnTo>
                  <a:lnTo>
                    <a:pt x="2" y="58"/>
                  </a:lnTo>
                  <a:lnTo>
                    <a:pt x="0" y="51"/>
                  </a:lnTo>
                  <a:lnTo>
                    <a:pt x="0" y="45"/>
                  </a:lnTo>
                  <a:lnTo>
                    <a:pt x="3" y="39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11" y="27"/>
                  </a:lnTo>
                  <a:lnTo>
                    <a:pt x="18" y="20"/>
                  </a:lnTo>
                  <a:lnTo>
                    <a:pt x="26" y="15"/>
                  </a:lnTo>
                  <a:lnTo>
                    <a:pt x="35" y="10"/>
                  </a:lnTo>
                  <a:lnTo>
                    <a:pt x="44" y="6"/>
                  </a:lnTo>
                  <a:lnTo>
                    <a:pt x="53" y="3"/>
                  </a:lnTo>
                  <a:lnTo>
                    <a:pt x="62" y="1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80" y="1"/>
                  </a:lnTo>
                  <a:lnTo>
                    <a:pt x="87" y="3"/>
                  </a:lnTo>
                  <a:lnTo>
                    <a:pt x="94" y="6"/>
                  </a:lnTo>
                  <a:lnTo>
                    <a:pt x="100" y="11"/>
                  </a:lnTo>
                  <a:lnTo>
                    <a:pt x="102" y="13"/>
                  </a:lnTo>
                  <a:lnTo>
                    <a:pt x="105" y="14"/>
                  </a:lnTo>
                  <a:lnTo>
                    <a:pt x="105" y="14"/>
                  </a:lnTo>
                  <a:lnTo>
                    <a:pt x="114" y="18"/>
                  </a:lnTo>
                  <a:lnTo>
                    <a:pt x="114" y="18"/>
                  </a:lnTo>
                  <a:lnTo>
                    <a:pt x="118" y="22"/>
                  </a:lnTo>
                  <a:lnTo>
                    <a:pt x="122" y="26"/>
                  </a:lnTo>
                  <a:lnTo>
                    <a:pt x="130" y="35"/>
                  </a:lnTo>
                  <a:lnTo>
                    <a:pt x="135" y="45"/>
                  </a:lnTo>
                  <a:lnTo>
                    <a:pt x="138" y="56"/>
                  </a:lnTo>
                  <a:lnTo>
                    <a:pt x="138" y="56"/>
                  </a:lnTo>
                  <a:lnTo>
                    <a:pt x="139" y="63"/>
                  </a:lnTo>
                  <a:lnTo>
                    <a:pt x="139" y="70"/>
                  </a:lnTo>
                  <a:lnTo>
                    <a:pt x="137" y="78"/>
                  </a:lnTo>
                  <a:lnTo>
                    <a:pt x="136" y="81"/>
                  </a:lnTo>
                  <a:lnTo>
                    <a:pt x="134" y="86"/>
                  </a:lnTo>
                  <a:lnTo>
                    <a:pt x="134" y="86"/>
                  </a:lnTo>
                  <a:lnTo>
                    <a:pt x="128" y="92"/>
                  </a:lnTo>
                  <a:lnTo>
                    <a:pt x="120" y="98"/>
                  </a:lnTo>
                  <a:lnTo>
                    <a:pt x="113" y="101"/>
                  </a:lnTo>
                  <a:lnTo>
                    <a:pt x="104" y="104"/>
                  </a:lnTo>
                  <a:lnTo>
                    <a:pt x="99" y="105"/>
                  </a:lnTo>
                  <a:lnTo>
                    <a:pt x="96" y="109"/>
                  </a:lnTo>
                  <a:lnTo>
                    <a:pt x="96" y="109"/>
                  </a:lnTo>
                  <a:lnTo>
                    <a:pt x="90" y="116"/>
                  </a:lnTo>
                  <a:lnTo>
                    <a:pt x="90" y="116"/>
                  </a:lnTo>
                  <a:lnTo>
                    <a:pt x="84" y="121"/>
                  </a:lnTo>
                  <a:lnTo>
                    <a:pt x="78" y="125"/>
                  </a:lnTo>
                  <a:lnTo>
                    <a:pt x="70" y="128"/>
                  </a:lnTo>
                  <a:lnTo>
                    <a:pt x="62" y="128"/>
                  </a:lnTo>
                  <a:lnTo>
                    <a:pt x="62" y="12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81075" y="3081655"/>
            <a:ext cx="1025525" cy="935990"/>
            <a:chOff x="6208713" y="1243013"/>
            <a:chExt cx="706438" cy="620713"/>
          </a:xfrm>
          <a:solidFill>
            <a:srgbClr val="FF3E3E"/>
          </a:solidFill>
        </p:grpSpPr>
        <p:sp>
          <p:nvSpPr>
            <p:cNvPr id="9" name="Freeform 804"/>
            <p:cNvSpPr/>
            <p:nvPr/>
          </p:nvSpPr>
          <p:spPr bwMode="auto">
            <a:xfrm>
              <a:off x="6270626" y="1622425"/>
              <a:ext cx="26988" cy="68263"/>
            </a:xfrm>
            <a:custGeom>
              <a:avLst/>
              <a:gdLst/>
              <a:ahLst/>
              <a:cxnLst>
                <a:cxn ang="0">
                  <a:pos x="51" y="5"/>
                </a:cxn>
                <a:cxn ang="0">
                  <a:pos x="51" y="5"/>
                </a:cxn>
                <a:cxn ang="0">
                  <a:pos x="50" y="3"/>
                </a:cxn>
                <a:cxn ang="0">
                  <a:pos x="49" y="1"/>
                </a:cxn>
                <a:cxn ang="0">
                  <a:pos x="48" y="1"/>
                </a:cxn>
                <a:cxn ang="0">
                  <a:pos x="46" y="0"/>
                </a:cxn>
                <a:cxn ang="0">
                  <a:pos x="44" y="1"/>
                </a:cxn>
                <a:cxn ang="0">
                  <a:pos x="43" y="1"/>
                </a:cxn>
                <a:cxn ang="0">
                  <a:pos x="42" y="3"/>
                </a:cxn>
                <a:cxn ang="0">
                  <a:pos x="41" y="5"/>
                </a:cxn>
                <a:cxn ang="0">
                  <a:pos x="41" y="5"/>
                </a:cxn>
                <a:cxn ang="0">
                  <a:pos x="40" y="14"/>
                </a:cxn>
                <a:cxn ang="0">
                  <a:pos x="37" y="25"/>
                </a:cxn>
                <a:cxn ang="0">
                  <a:pos x="34" y="35"/>
                </a:cxn>
                <a:cxn ang="0">
                  <a:pos x="30" y="44"/>
                </a:cxn>
                <a:cxn ang="0">
                  <a:pos x="21" y="64"/>
                </a:cxn>
                <a:cxn ang="0">
                  <a:pos x="13" y="82"/>
                </a:cxn>
                <a:cxn ang="0">
                  <a:pos x="13" y="82"/>
                </a:cxn>
                <a:cxn ang="0">
                  <a:pos x="9" y="92"/>
                </a:cxn>
                <a:cxn ang="0">
                  <a:pos x="3" y="105"/>
                </a:cxn>
                <a:cxn ang="0">
                  <a:pos x="1" y="112"/>
                </a:cxn>
                <a:cxn ang="0">
                  <a:pos x="0" y="119"/>
                </a:cxn>
                <a:cxn ang="0">
                  <a:pos x="1" y="124"/>
                </a:cxn>
                <a:cxn ang="0">
                  <a:pos x="2" y="126"/>
                </a:cxn>
                <a:cxn ang="0">
                  <a:pos x="4" y="128"/>
                </a:cxn>
                <a:cxn ang="0">
                  <a:pos x="4" y="128"/>
                </a:cxn>
                <a:cxn ang="0">
                  <a:pos x="6" y="129"/>
                </a:cxn>
                <a:cxn ang="0">
                  <a:pos x="9" y="129"/>
                </a:cxn>
                <a:cxn ang="0">
                  <a:pos x="12" y="128"/>
                </a:cxn>
                <a:cxn ang="0">
                  <a:pos x="13" y="126"/>
                </a:cxn>
                <a:cxn ang="0">
                  <a:pos x="13" y="125"/>
                </a:cxn>
                <a:cxn ang="0">
                  <a:pos x="13" y="123"/>
                </a:cxn>
                <a:cxn ang="0">
                  <a:pos x="11" y="122"/>
                </a:cxn>
                <a:cxn ang="0">
                  <a:pos x="11" y="122"/>
                </a:cxn>
                <a:cxn ang="0">
                  <a:pos x="11" y="120"/>
                </a:cxn>
                <a:cxn ang="0">
                  <a:pos x="10" y="117"/>
                </a:cxn>
                <a:cxn ang="0">
                  <a:pos x="11" y="109"/>
                </a:cxn>
                <a:cxn ang="0">
                  <a:pos x="14" y="100"/>
                </a:cxn>
                <a:cxn ang="0">
                  <a:pos x="19" y="90"/>
                </a:cxn>
                <a:cxn ang="0">
                  <a:pos x="27" y="69"/>
                </a:cxn>
                <a:cxn ang="0">
                  <a:pos x="33" y="58"/>
                </a:cxn>
                <a:cxn ang="0">
                  <a:pos x="33" y="58"/>
                </a:cxn>
                <a:cxn ang="0">
                  <a:pos x="43" y="36"/>
                </a:cxn>
                <a:cxn ang="0">
                  <a:pos x="46" y="26"/>
                </a:cxn>
                <a:cxn ang="0">
                  <a:pos x="49" y="14"/>
                </a:cxn>
                <a:cxn ang="0">
                  <a:pos x="49" y="14"/>
                </a:cxn>
                <a:cxn ang="0">
                  <a:pos x="50" y="13"/>
                </a:cxn>
                <a:cxn ang="0">
                  <a:pos x="51" y="11"/>
                </a:cxn>
                <a:cxn ang="0">
                  <a:pos x="51" y="5"/>
                </a:cxn>
              </a:cxnLst>
              <a:rect l="0" t="0" r="r" b="b"/>
              <a:pathLst>
                <a:path w="51" h="129">
                  <a:moveTo>
                    <a:pt x="51" y="5"/>
                  </a:moveTo>
                  <a:lnTo>
                    <a:pt x="51" y="5"/>
                  </a:lnTo>
                  <a:lnTo>
                    <a:pt x="50" y="3"/>
                  </a:lnTo>
                  <a:lnTo>
                    <a:pt x="49" y="1"/>
                  </a:lnTo>
                  <a:lnTo>
                    <a:pt x="48" y="1"/>
                  </a:lnTo>
                  <a:lnTo>
                    <a:pt x="46" y="0"/>
                  </a:lnTo>
                  <a:lnTo>
                    <a:pt x="44" y="1"/>
                  </a:lnTo>
                  <a:lnTo>
                    <a:pt x="43" y="1"/>
                  </a:lnTo>
                  <a:lnTo>
                    <a:pt x="42" y="3"/>
                  </a:lnTo>
                  <a:lnTo>
                    <a:pt x="41" y="5"/>
                  </a:lnTo>
                  <a:lnTo>
                    <a:pt x="41" y="5"/>
                  </a:lnTo>
                  <a:lnTo>
                    <a:pt x="40" y="14"/>
                  </a:lnTo>
                  <a:lnTo>
                    <a:pt x="37" y="25"/>
                  </a:lnTo>
                  <a:lnTo>
                    <a:pt x="34" y="35"/>
                  </a:lnTo>
                  <a:lnTo>
                    <a:pt x="30" y="44"/>
                  </a:lnTo>
                  <a:lnTo>
                    <a:pt x="21" y="64"/>
                  </a:lnTo>
                  <a:lnTo>
                    <a:pt x="13" y="82"/>
                  </a:lnTo>
                  <a:lnTo>
                    <a:pt x="13" y="82"/>
                  </a:lnTo>
                  <a:lnTo>
                    <a:pt x="9" y="92"/>
                  </a:lnTo>
                  <a:lnTo>
                    <a:pt x="3" y="105"/>
                  </a:lnTo>
                  <a:lnTo>
                    <a:pt x="1" y="112"/>
                  </a:lnTo>
                  <a:lnTo>
                    <a:pt x="0" y="119"/>
                  </a:lnTo>
                  <a:lnTo>
                    <a:pt x="1" y="124"/>
                  </a:lnTo>
                  <a:lnTo>
                    <a:pt x="2" y="126"/>
                  </a:lnTo>
                  <a:lnTo>
                    <a:pt x="4" y="128"/>
                  </a:lnTo>
                  <a:lnTo>
                    <a:pt x="4" y="128"/>
                  </a:lnTo>
                  <a:lnTo>
                    <a:pt x="6" y="129"/>
                  </a:lnTo>
                  <a:lnTo>
                    <a:pt x="9" y="129"/>
                  </a:lnTo>
                  <a:lnTo>
                    <a:pt x="12" y="128"/>
                  </a:lnTo>
                  <a:lnTo>
                    <a:pt x="13" y="126"/>
                  </a:lnTo>
                  <a:lnTo>
                    <a:pt x="13" y="125"/>
                  </a:lnTo>
                  <a:lnTo>
                    <a:pt x="13" y="123"/>
                  </a:lnTo>
                  <a:lnTo>
                    <a:pt x="11" y="122"/>
                  </a:lnTo>
                  <a:lnTo>
                    <a:pt x="11" y="122"/>
                  </a:lnTo>
                  <a:lnTo>
                    <a:pt x="11" y="120"/>
                  </a:lnTo>
                  <a:lnTo>
                    <a:pt x="10" y="117"/>
                  </a:lnTo>
                  <a:lnTo>
                    <a:pt x="11" y="109"/>
                  </a:lnTo>
                  <a:lnTo>
                    <a:pt x="14" y="100"/>
                  </a:lnTo>
                  <a:lnTo>
                    <a:pt x="19" y="90"/>
                  </a:lnTo>
                  <a:lnTo>
                    <a:pt x="27" y="69"/>
                  </a:lnTo>
                  <a:lnTo>
                    <a:pt x="33" y="58"/>
                  </a:lnTo>
                  <a:lnTo>
                    <a:pt x="33" y="58"/>
                  </a:lnTo>
                  <a:lnTo>
                    <a:pt x="43" y="36"/>
                  </a:lnTo>
                  <a:lnTo>
                    <a:pt x="46" y="26"/>
                  </a:lnTo>
                  <a:lnTo>
                    <a:pt x="49" y="14"/>
                  </a:lnTo>
                  <a:lnTo>
                    <a:pt x="49" y="14"/>
                  </a:lnTo>
                  <a:lnTo>
                    <a:pt x="50" y="13"/>
                  </a:lnTo>
                  <a:lnTo>
                    <a:pt x="51" y="11"/>
                  </a:lnTo>
                  <a:lnTo>
                    <a:pt x="51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0" name="Freeform 805"/>
            <p:cNvSpPr/>
            <p:nvPr/>
          </p:nvSpPr>
          <p:spPr bwMode="auto">
            <a:xfrm>
              <a:off x="6315076" y="1671638"/>
              <a:ext cx="15875" cy="41275"/>
            </a:xfrm>
            <a:custGeom>
              <a:avLst/>
              <a:gdLst/>
              <a:ahLst/>
              <a:cxnLst>
                <a:cxn ang="0">
                  <a:pos x="20" y="3"/>
                </a:cxn>
                <a:cxn ang="0">
                  <a:pos x="20" y="3"/>
                </a:cxn>
                <a:cxn ang="0">
                  <a:pos x="7" y="38"/>
                </a:cxn>
                <a:cxn ang="0">
                  <a:pos x="2" y="56"/>
                </a:cxn>
                <a:cxn ang="0">
                  <a:pos x="1" y="65"/>
                </a:cxn>
                <a:cxn ang="0">
                  <a:pos x="0" y="74"/>
                </a:cxn>
                <a:cxn ang="0">
                  <a:pos x="0" y="74"/>
                </a:cxn>
                <a:cxn ang="0">
                  <a:pos x="1" y="76"/>
                </a:cxn>
                <a:cxn ang="0">
                  <a:pos x="2" y="77"/>
                </a:cxn>
                <a:cxn ang="0">
                  <a:pos x="3" y="78"/>
                </a:cxn>
                <a:cxn ang="0">
                  <a:pos x="5" y="78"/>
                </a:cxn>
                <a:cxn ang="0">
                  <a:pos x="6" y="78"/>
                </a:cxn>
                <a:cxn ang="0">
                  <a:pos x="8" y="77"/>
                </a:cxn>
                <a:cxn ang="0">
                  <a:pos x="9" y="76"/>
                </a:cxn>
                <a:cxn ang="0">
                  <a:pos x="9" y="74"/>
                </a:cxn>
                <a:cxn ang="0">
                  <a:pos x="9" y="74"/>
                </a:cxn>
                <a:cxn ang="0">
                  <a:pos x="10" y="65"/>
                </a:cxn>
                <a:cxn ang="0">
                  <a:pos x="11" y="57"/>
                </a:cxn>
                <a:cxn ang="0">
                  <a:pos x="16" y="39"/>
                </a:cxn>
                <a:cxn ang="0">
                  <a:pos x="29" y="6"/>
                </a:cxn>
                <a:cxn ang="0">
                  <a:pos x="29" y="6"/>
                </a:cxn>
                <a:cxn ang="0">
                  <a:pos x="29" y="4"/>
                </a:cxn>
                <a:cxn ang="0">
                  <a:pos x="28" y="2"/>
                </a:cxn>
                <a:cxn ang="0">
                  <a:pos x="27" y="1"/>
                </a:cxn>
                <a:cxn ang="0">
                  <a:pos x="26" y="0"/>
                </a:cxn>
                <a:cxn ang="0">
                  <a:pos x="24" y="0"/>
                </a:cxn>
                <a:cxn ang="0">
                  <a:pos x="22" y="1"/>
                </a:cxn>
                <a:cxn ang="0">
                  <a:pos x="21" y="2"/>
                </a:cxn>
                <a:cxn ang="0">
                  <a:pos x="20" y="3"/>
                </a:cxn>
                <a:cxn ang="0">
                  <a:pos x="20" y="3"/>
                </a:cxn>
              </a:cxnLst>
              <a:rect l="0" t="0" r="r" b="b"/>
              <a:pathLst>
                <a:path w="29" h="78">
                  <a:moveTo>
                    <a:pt x="20" y="3"/>
                  </a:moveTo>
                  <a:lnTo>
                    <a:pt x="20" y="3"/>
                  </a:lnTo>
                  <a:lnTo>
                    <a:pt x="7" y="38"/>
                  </a:lnTo>
                  <a:lnTo>
                    <a:pt x="2" y="56"/>
                  </a:lnTo>
                  <a:lnTo>
                    <a:pt x="1" y="65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1" y="76"/>
                  </a:lnTo>
                  <a:lnTo>
                    <a:pt x="2" y="77"/>
                  </a:lnTo>
                  <a:lnTo>
                    <a:pt x="3" y="78"/>
                  </a:lnTo>
                  <a:lnTo>
                    <a:pt x="5" y="78"/>
                  </a:lnTo>
                  <a:lnTo>
                    <a:pt x="6" y="78"/>
                  </a:lnTo>
                  <a:lnTo>
                    <a:pt x="8" y="77"/>
                  </a:lnTo>
                  <a:lnTo>
                    <a:pt x="9" y="76"/>
                  </a:lnTo>
                  <a:lnTo>
                    <a:pt x="9" y="74"/>
                  </a:lnTo>
                  <a:lnTo>
                    <a:pt x="9" y="74"/>
                  </a:lnTo>
                  <a:lnTo>
                    <a:pt x="10" y="65"/>
                  </a:lnTo>
                  <a:lnTo>
                    <a:pt x="11" y="57"/>
                  </a:lnTo>
                  <a:lnTo>
                    <a:pt x="16" y="39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9" y="4"/>
                  </a:lnTo>
                  <a:lnTo>
                    <a:pt x="28" y="2"/>
                  </a:lnTo>
                  <a:lnTo>
                    <a:pt x="27" y="1"/>
                  </a:lnTo>
                  <a:lnTo>
                    <a:pt x="26" y="0"/>
                  </a:lnTo>
                  <a:lnTo>
                    <a:pt x="24" y="0"/>
                  </a:lnTo>
                  <a:lnTo>
                    <a:pt x="22" y="1"/>
                  </a:lnTo>
                  <a:lnTo>
                    <a:pt x="21" y="2"/>
                  </a:lnTo>
                  <a:lnTo>
                    <a:pt x="20" y="3"/>
                  </a:lnTo>
                  <a:lnTo>
                    <a:pt x="20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1" name="Freeform 806"/>
            <p:cNvSpPr/>
            <p:nvPr/>
          </p:nvSpPr>
          <p:spPr bwMode="auto">
            <a:xfrm>
              <a:off x="6359526" y="1677988"/>
              <a:ext cx="20638" cy="69850"/>
            </a:xfrm>
            <a:custGeom>
              <a:avLst/>
              <a:gdLst/>
              <a:ahLst/>
              <a:cxnLst>
                <a:cxn ang="0">
                  <a:pos x="32" y="4"/>
                </a:cxn>
                <a:cxn ang="0">
                  <a:pos x="32" y="4"/>
                </a:cxn>
                <a:cxn ang="0">
                  <a:pos x="20" y="33"/>
                </a:cxn>
                <a:cxn ang="0">
                  <a:pos x="11" y="63"/>
                </a:cxn>
                <a:cxn ang="0">
                  <a:pos x="6" y="79"/>
                </a:cxn>
                <a:cxn ang="0">
                  <a:pos x="3" y="94"/>
                </a:cxn>
                <a:cxn ang="0">
                  <a:pos x="1" y="110"/>
                </a:cxn>
                <a:cxn ang="0">
                  <a:pos x="0" y="125"/>
                </a:cxn>
                <a:cxn ang="0">
                  <a:pos x="0" y="125"/>
                </a:cxn>
                <a:cxn ang="0">
                  <a:pos x="0" y="127"/>
                </a:cxn>
                <a:cxn ang="0">
                  <a:pos x="1" y="128"/>
                </a:cxn>
                <a:cxn ang="0">
                  <a:pos x="3" y="129"/>
                </a:cxn>
                <a:cxn ang="0">
                  <a:pos x="4" y="130"/>
                </a:cxn>
                <a:cxn ang="0">
                  <a:pos x="6" y="129"/>
                </a:cxn>
                <a:cxn ang="0">
                  <a:pos x="7" y="128"/>
                </a:cxn>
                <a:cxn ang="0">
                  <a:pos x="9" y="127"/>
                </a:cxn>
                <a:cxn ang="0">
                  <a:pos x="9" y="125"/>
                </a:cxn>
                <a:cxn ang="0">
                  <a:pos x="9" y="125"/>
                </a:cxn>
                <a:cxn ang="0">
                  <a:pos x="10" y="110"/>
                </a:cxn>
                <a:cxn ang="0">
                  <a:pos x="12" y="94"/>
                </a:cxn>
                <a:cxn ang="0">
                  <a:pos x="16" y="80"/>
                </a:cxn>
                <a:cxn ang="0">
                  <a:pos x="20" y="64"/>
                </a:cxn>
                <a:cxn ang="0">
                  <a:pos x="30" y="35"/>
                </a:cxn>
                <a:cxn ang="0">
                  <a:pos x="40" y="6"/>
                </a:cxn>
                <a:cxn ang="0">
                  <a:pos x="40" y="6"/>
                </a:cxn>
                <a:cxn ang="0">
                  <a:pos x="41" y="4"/>
                </a:cxn>
                <a:cxn ang="0">
                  <a:pos x="40" y="2"/>
                </a:cxn>
                <a:cxn ang="0">
                  <a:pos x="39" y="1"/>
                </a:cxn>
                <a:cxn ang="0">
                  <a:pos x="37" y="1"/>
                </a:cxn>
                <a:cxn ang="0">
                  <a:pos x="36" y="0"/>
                </a:cxn>
                <a:cxn ang="0">
                  <a:pos x="34" y="1"/>
                </a:cxn>
                <a:cxn ang="0">
                  <a:pos x="33" y="2"/>
                </a:cxn>
                <a:cxn ang="0">
                  <a:pos x="32" y="4"/>
                </a:cxn>
                <a:cxn ang="0">
                  <a:pos x="32" y="4"/>
                </a:cxn>
              </a:cxnLst>
              <a:rect l="0" t="0" r="r" b="b"/>
              <a:pathLst>
                <a:path w="41" h="130">
                  <a:moveTo>
                    <a:pt x="32" y="4"/>
                  </a:moveTo>
                  <a:lnTo>
                    <a:pt x="32" y="4"/>
                  </a:lnTo>
                  <a:lnTo>
                    <a:pt x="20" y="33"/>
                  </a:lnTo>
                  <a:lnTo>
                    <a:pt x="11" y="63"/>
                  </a:lnTo>
                  <a:lnTo>
                    <a:pt x="6" y="79"/>
                  </a:lnTo>
                  <a:lnTo>
                    <a:pt x="3" y="94"/>
                  </a:lnTo>
                  <a:lnTo>
                    <a:pt x="1" y="110"/>
                  </a:lnTo>
                  <a:lnTo>
                    <a:pt x="0" y="125"/>
                  </a:lnTo>
                  <a:lnTo>
                    <a:pt x="0" y="125"/>
                  </a:lnTo>
                  <a:lnTo>
                    <a:pt x="0" y="127"/>
                  </a:lnTo>
                  <a:lnTo>
                    <a:pt x="1" y="128"/>
                  </a:lnTo>
                  <a:lnTo>
                    <a:pt x="3" y="129"/>
                  </a:lnTo>
                  <a:lnTo>
                    <a:pt x="4" y="130"/>
                  </a:lnTo>
                  <a:lnTo>
                    <a:pt x="6" y="129"/>
                  </a:lnTo>
                  <a:lnTo>
                    <a:pt x="7" y="128"/>
                  </a:lnTo>
                  <a:lnTo>
                    <a:pt x="9" y="127"/>
                  </a:lnTo>
                  <a:lnTo>
                    <a:pt x="9" y="125"/>
                  </a:lnTo>
                  <a:lnTo>
                    <a:pt x="9" y="125"/>
                  </a:lnTo>
                  <a:lnTo>
                    <a:pt x="10" y="110"/>
                  </a:lnTo>
                  <a:lnTo>
                    <a:pt x="12" y="94"/>
                  </a:lnTo>
                  <a:lnTo>
                    <a:pt x="16" y="80"/>
                  </a:lnTo>
                  <a:lnTo>
                    <a:pt x="20" y="64"/>
                  </a:lnTo>
                  <a:lnTo>
                    <a:pt x="30" y="35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41" y="4"/>
                  </a:lnTo>
                  <a:lnTo>
                    <a:pt x="40" y="2"/>
                  </a:lnTo>
                  <a:lnTo>
                    <a:pt x="39" y="1"/>
                  </a:lnTo>
                  <a:lnTo>
                    <a:pt x="37" y="1"/>
                  </a:lnTo>
                  <a:lnTo>
                    <a:pt x="36" y="0"/>
                  </a:lnTo>
                  <a:lnTo>
                    <a:pt x="34" y="1"/>
                  </a:lnTo>
                  <a:lnTo>
                    <a:pt x="33" y="2"/>
                  </a:lnTo>
                  <a:lnTo>
                    <a:pt x="32" y="4"/>
                  </a:lnTo>
                  <a:lnTo>
                    <a:pt x="32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2" name="Freeform 807"/>
            <p:cNvSpPr/>
            <p:nvPr/>
          </p:nvSpPr>
          <p:spPr bwMode="auto">
            <a:xfrm>
              <a:off x="6392863" y="1708150"/>
              <a:ext cx="20638" cy="55563"/>
            </a:xfrm>
            <a:custGeom>
              <a:avLst/>
              <a:gdLst/>
              <a:ahLst/>
              <a:cxnLst>
                <a:cxn ang="0">
                  <a:pos x="32" y="4"/>
                </a:cxn>
                <a:cxn ang="0">
                  <a:pos x="32" y="4"/>
                </a:cxn>
                <a:cxn ang="0">
                  <a:pos x="27" y="17"/>
                </a:cxn>
                <a:cxn ang="0">
                  <a:pos x="23" y="28"/>
                </a:cxn>
                <a:cxn ang="0">
                  <a:pos x="13" y="51"/>
                </a:cxn>
                <a:cxn ang="0">
                  <a:pos x="8" y="63"/>
                </a:cxn>
                <a:cxn ang="0">
                  <a:pos x="4" y="74"/>
                </a:cxn>
                <a:cxn ang="0">
                  <a:pos x="1" y="87"/>
                </a:cxn>
                <a:cxn ang="0">
                  <a:pos x="0" y="100"/>
                </a:cxn>
                <a:cxn ang="0">
                  <a:pos x="0" y="100"/>
                </a:cxn>
                <a:cxn ang="0">
                  <a:pos x="0" y="102"/>
                </a:cxn>
                <a:cxn ang="0">
                  <a:pos x="1" y="103"/>
                </a:cxn>
                <a:cxn ang="0">
                  <a:pos x="3" y="104"/>
                </a:cxn>
                <a:cxn ang="0">
                  <a:pos x="4" y="104"/>
                </a:cxn>
                <a:cxn ang="0">
                  <a:pos x="6" y="104"/>
                </a:cxn>
                <a:cxn ang="0">
                  <a:pos x="8" y="103"/>
                </a:cxn>
                <a:cxn ang="0">
                  <a:pos x="9" y="102"/>
                </a:cxn>
                <a:cxn ang="0">
                  <a:pos x="9" y="100"/>
                </a:cxn>
                <a:cxn ang="0">
                  <a:pos x="9" y="100"/>
                </a:cxn>
                <a:cxn ang="0">
                  <a:pos x="10" y="87"/>
                </a:cxn>
                <a:cxn ang="0">
                  <a:pos x="13" y="75"/>
                </a:cxn>
                <a:cxn ang="0">
                  <a:pos x="17" y="64"/>
                </a:cxn>
                <a:cxn ang="0">
                  <a:pos x="22" y="53"/>
                </a:cxn>
                <a:cxn ang="0">
                  <a:pos x="33" y="30"/>
                </a:cxn>
                <a:cxn ang="0">
                  <a:pos x="37" y="19"/>
                </a:cxn>
                <a:cxn ang="0">
                  <a:pos x="41" y="6"/>
                </a:cxn>
                <a:cxn ang="0">
                  <a:pos x="41" y="6"/>
                </a:cxn>
                <a:cxn ang="0">
                  <a:pos x="41" y="4"/>
                </a:cxn>
                <a:cxn ang="0">
                  <a:pos x="40" y="2"/>
                </a:cxn>
                <a:cxn ang="0">
                  <a:pos x="39" y="1"/>
                </a:cxn>
                <a:cxn ang="0">
                  <a:pos x="37" y="1"/>
                </a:cxn>
                <a:cxn ang="0">
                  <a:pos x="35" y="0"/>
                </a:cxn>
                <a:cxn ang="0">
                  <a:pos x="34" y="1"/>
                </a:cxn>
                <a:cxn ang="0">
                  <a:pos x="33" y="2"/>
                </a:cxn>
                <a:cxn ang="0">
                  <a:pos x="32" y="4"/>
                </a:cxn>
                <a:cxn ang="0">
                  <a:pos x="32" y="4"/>
                </a:cxn>
              </a:cxnLst>
              <a:rect l="0" t="0" r="r" b="b"/>
              <a:pathLst>
                <a:path w="41" h="104">
                  <a:moveTo>
                    <a:pt x="32" y="4"/>
                  </a:moveTo>
                  <a:lnTo>
                    <a:pt x="32" y="4"/>
                  </a:lnTo>
                  <a:lnTo>
                    <a:pt x="27" y="17"/>
                  </a:lnTo>
                  <a:lnTo>
                    <a:pt x="23" y="28"/>
                  </a:lnTo>
                  <a:lnTo>
                    <a:pt x="13" y="51"/>
                  </a:lnTo>
                  <a:lnTo>
                    <a:pt x="8" y="63"/>
                  </a:lnTo>
                  <a:lnTo>
                    <a:pt x="4" y="74"/>
                  </a:lnTo>
                  <a:lnTo>
                    <a:pt x="1" y="87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0" y="102"/>
                  </a:lnTo>
                  <a:lnTo>
                    <a:pt x="1" y="103"/>
                  </a:lnTo>
                  <a:lnTo>
                    <a:pt x="3" y="104"/>
                  </a:lnTo>
                  <a:lnTo>
                    <a:pt x="4" y="104"/>
                  </a:lnTo>
                  <a:lnTo>
                    <a:pt x="6" y="104"/>
                  </a:lnTo>
                  <a:lnTo>
                    <a:pt x="8" y="103"/>
                  </a:lnTo>
                  <a:lnTo>
                    <a:pt x="9" y="102"/>
                  </a:lnTo>
                  <a:lnTo>
                    <a:pt x="9" y="100"/>
                  </a:lnTo>
                  <a:lnTo>
                    <a:pt x="9" y="100"/>
                  </a:lnTo>
                  <a:lnTo>
                    <a:pt x="10" y="87"/>
                  </a:lnTo>
                  <a:lnTo>
                    <a:pt x="13" y="75"/>
                  </a:lnTo>
                  <a:lnTo>
                    <a:pt x="17" y="64"/>
                  </a:lnTo>
                  <a:lnTo>
                    <a:pt x="22" y="53"/>
                  </a:lnTo>
                  <a:lnTo>
                    <a:pt x="33" y="30"/>
                  </a:lnTo>
                  <a:lnTo>
                    <a:pt x="37" y="19"/>
                  </a:lnTo>
                  <a:lnTo>
                    <a:pt x="41" y="6"/>
                  </a:lnTo>
                  <a:lnTo>
                    <a:pt x="41" y="6"/>
                  </a:lnTo>
                  <a:lnTo>
                    <a:pt x="41" y="4"/>
                  </a:lnTo>
                  <a:lnTo>
                    <a:pt x="40" y="2"/>
                  </a:lnTo>
                  <a:lnTo>
                    <a:pt x="39" y="1"/>
                  </a:lnTo>
                  <a:lnTo>
                    <a:pt x="37" y="1"/>
                  </a:lnTo>
                  <a:lnTo>
                    <a:pt x="35" y="0"/>
                  </a:lnTo>
                  <a:lnTo>
                    <a:pt x="34" y="1"/>
                  </a:lnTo>
                  <a:lnTo>
                    <a:pt x="33" y="2"/>
                  </a:lnTo>
                  <a:lnTo>
                    <a:pt x="32" y="4"/>
                  </a:lnTo>
                  <a:lnTo>
                    <a:pt x="32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3" name="Freeform 809"/>
            <p:cNvSpPr/>
            <p:nvPr/>
          </p:nvSpPr>
          <p:spPr bwMode="auto">
            <a:xfrm>
              <a:off x="6438900" y="1719263"/>
              <a:ext cx="31750" cy="65088"/>
            </a:xfrm>
            <a:custGeom>
              <a:avLst/>
              <a:gdLst/>
              <a:ahLst/>
              <a:cxnLst>
                <a:cxn ang="0">
                  <a:pos x="51" y="2"/>
                </a:cxn>
                <a:cxn ang="0">
                  <a:pos x="51" y="2"/>
                </a:cxn>
                <a:cxn ang="0">
                  <a:pos x="37" y="25"/>
                </a:cxn>
                <a:cxn ang="0">
                  <a:pos x="25" y="44"/>
                </a:cxn>
                <a:cxn ang="0">
                  <a:pos x="14" y="64"/>
                </a:cxn>
                <a:cxn ang="0">
                  <a:pos x="6" y="83"/>
                </a:cxn>
                <a:cxn ang="0">
                  <a:pos x="2" y="93"/>
                </a:cxn>
                <a:cxn ang="0">
                  <a:pos x="0" y="101"/>
                </a:cxn>
                <a:cxn ang="0">
                  <a:pos x="0" y="108"/>
                </a:cxn>
                <a:cxn ang="0">
                  <a:pos x="1" y="114"/>
                </a:cxn>
                <a:cxn ang="0">
                  <a:pos x="2" y="116"/>
                </a:cxn>
                <a:cxn ang="0">
                  <a:pos x="5" y="119"/>
                </a:cxn>
                <a:cxn ang="0">
                  <a:pos x="7" y="120"/>
                </a:cxn>
                <a:cxn ang="0">
                  <a:pos x="10" y="123"/>
                </a:cxn>
                <a:cxn ang="0">
                  <a:pos x="10" y="123"/>
                </a:cxn>
                <a:cxn ang="0">
                  <a:pos x="12" y="123"/>
                </a:cxn>
                <a:cxn ang="0">
                  <a:pos x="14" y="123"/>
                </a:cxn>
                <a:cxn ang="0">
                  <a:pos x="15" y="120"/>
                </a:cxn>
                <a:cxn ang="0">
                  <a:pos x="16" y="119"/>
                </a:cxn>
                <a:cxn ang="0">
                  <a:pos x="15" y="115"/>
                </a:cxn>
                <a:cxn ang="0">
                  <a:pos x="14" y="114"/>
                </a:cxn>
                <a:cxn ang="0">
                  <a:pos x="13" y="113"/>
                </a:cxn>
                <a:cxn ang="0">
                  <a:pos x="13" y="113"/>
                </a:cxn>
                <a:cxn ang="0">
                  <a:pos x="11" y="112"/>
                </a:cxn>
                <a:cxn ang="0">
                  <a:pos x="10" y="111"/>
                </a:cxn>
                <a:cxn ang="0">
                  <a:pos x="10" y="107"/>
                </a:cxn>
                <a:cxn ang="0">
                  <a:pos x="10" y="102"/>
                </a:cxn>
                <a:cxn ang="0">
                  <a:pos x="12" y="96"/>
                </a:cxn>
                <a:cxn ang="0">
                  <a:pos x="18" y="80"/>
                </a:cxn>
                <a:cxn ang="0">
                  <a:pos x="27" y="62"/>
                </a:cxn>
                <a:cxn ang="0">
                  <a:pos x="47" y="27"/>
                </a:cxn>
                <a:cxn ang="0">
                  <a:pos x="59" y="7"/>
                </a:cxn>
                <a:cxn ang="0">
                  <a:pos x="59" y="7"/>
                </a:cxn>
                <a:cxn ang="0">
                  <a:pos x="60" y="5"/>
                </a:cxn>
                <a:cxn ang="0">
                  <a:pos x="59" y="3"/>
                </a:cxn>
                <a:cxn ang="0">
                  <a:pos x="59" y="1"/>
                </a:cxn>
                <a:cxn ang="0">
                  <a:pos x="57" y="0"/>
                </a:cxn>
                <a:cxn ang="0">
                  <a:pos x="56" y="0"/>
                </a:cxn>
                <a:cxn ang="0">
                  <a:pos x="54" y="0"/>
                </a:cxn>
                <a:cxn ang="0">
                  <a:pos x="52" y="0"/>
                </a:cxn>
                <a:cxn ang="0">
                  <a:pos x="51" y="2"/>
                </a:cxn>
                <a:cxn ang="0">
                  <a:pos x="51" y="2"/>
                </a:cxn>
              </a:cxnLst>
              <a:rect l="0" t="0" r="r" b="b"/>
              <a:pathLst>
                <a:path w="60" h="123">
                  <a:moveTo>
                    <a:pt x="51" y="2"/>
                  </a:moveTo>
                  <a:lnTo>
                    <a:pt x="51" y="2"/>
                  </a:lnTo>
                  <a:lnTo>
                    <a:pt x="37" y="25"/>
                  </a:lnTo>
                  <a:lnTo>
                    <a:pt x="25" y="44"/>
                  </a:lnTo>
                  <a:lnTo>
                    <a:pt x="14" y="64"/>
                  </a:lnTo>
                  <a:lnTo>
                    <a:pt x="6" y="83"/>
                  </a:lnTo>
                  <a:lnTo>
                    <a:pt x="2" y="93"/>
                  </a:lnTo>
                  <a:lnTo>
                    <a:pt x="0" y="101"/>
                  </a:lnTo>
                  <a:lnTo>
                    <a:pt x="0" y="108"/>
                  </a:lnTo>
                  <a:lnTo>
                    <a:pt x="1" y="114"/>
                  </a:lnTo>
                  <a:lnTo>
                    <a:pt x="2" y="116"/>
                  </a:lnTo>
                  <a:lnTo>
                    <a:pt x="5" y="119"/>
                  </a:lnTo>
                  <a:lnTo>
                    <a:pt x="7" y="120"/>
                  </a:lnTo>
                  <a:lnTo>
                    <a:pt x="10" y="123"/>
                  </a:lnTo>
                  <a:lnTo>
                    <a:pt x="10" y="123"/>
                  </a:lnTo>
                  <a:lnTo>
                    <a:pt x="12" y="123"/>
                  </a:lnTo>
                  <a:lnTo>
                    <a:pt x="14" y="123"/>
                  </a:lnTo>
                  <a:lnTo>
                    <a:pt x="15" y="120"/>
                  </a:lnTo>
                  <a:lnTo>
                    <a:pt x="16" y="119"/>
                  </a:lnTo>
                  <a:lnTo>
                    <a:pt x="15" y="115"/>
                  </a:lnTo>
                  <a:lnTo>
                    <a:pt x="14" y="114"/>
                  </a:lnTo>
                  <a:lnTo>
                    <a:pt x="13" y="113"/>
                  </a:lnTo>
                  <a:lnTo>
                    <a:pt x="13" y="113"/>
                  </a:lnTo>
                  <a:lnTo>
                    <a:pt x="11" y="112"/>
                  </a:lnTo>
                  <a:lnTo>
                    <a:pt x="10" y="111"/>
                  </a:lnTo>
                  <a:lnTo>
                    <a:pt x="10" y="107"/>
                  </a:lnTo>
                  <a:lnTo>
                    <a:pt x="10" y="102"/>
                  </a:lnTo>
                  <a:lnTo>
                    <a:pt x="12" y="96"/>
                  </a:lnTo>
                  <a:lnTo>
                    <a:pt x="18" y="80"/>
                  </a:lnTo>
                  <a:lnTo>
                    <a:pt x="27" y="62"/>
                  </a:lnTo>
                  <a:lnTo>
                    <a:pt x="47" y="27"/>
                  </a:lnTo>
                  <a:lnTo>
                    <a:pt x="59" y="7"/>
                  </a:lnTo>
                  <a:lnTo>
                    <a:pt x="59" y="7"/>
                  </a:lnTo>
                  <a:lnTo>
                    <a:pt x="60" y="5"/>
                  </a:lnTo>
                  <a:lnTo>
                    <a:pt x="59" y="3"/>
                  </a:lnTo>
                  <a:lnTo>
                    <a:pt x="59" y="1"/>
                  </a:lnTo>
                  <a:lnTo>
                    <a:pt x="57" y="0"/>
                  </a:lnTo>
                  <a:lnTo>
                    <a:pt x="56" y="0"/>
                  </a:lnTo>
                  <a:lnTo>
                    <a:pt x="54" y="0"/>
                  </a:lnTo>
                  <a:lnTo>
                    <a:pt x="52" y="0"/>
                  </a:lnTo>
                  <a:lnTo>
                    <a:pt x="51" y="2"/>
                  </a:lnTo>
                  <a:lnTo>
                    <a:pt x="51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4" name="Freeform 810"/>
            <p:cNvSpPr/>
            <p:nvPr/>
          </p:nvSpPr>
          <p:spPr bwMode="auto">
            <a:xfrm>
              <a:off x="6478588" y="1731963"/>
              <a:ext cx="28575" cy="65088"/>
            </a:xfrm>
            <a:custGeom>
              <a:avLst/>
              <a:gdLst/>
              <a:ahLst/>
              <a:cxnLst>
                <a:cxn ang="0">
                  <a:pos x="45" y="1"/>
                </a:cxn>
                <a:cxn ang="0">
                  <a:pos x="45" y="1"/>
                </a:cxn>
                <a:cxn ang="0">
                  <a:pos x="40" y="8"/>
                </a:cxn>
                <a:cxn ang="0">
                  <a:pos x="34" y="14"/>
                </a:cxn>
                <a:cxn ang="0">
                  <a:pos x="25" y="26"/>
                </a:cxn>
                <a:cxn ang="0">
                  <a:pos x="16" y="41"/>
                </a:cxn>
                <a:cxn ang="0">
                  <a:pos x="10" y="55"/>
                </a:cxn>
                <a:cxn ang="0">
                  <a:pos x="6" y="71"/>
                </a:cxn>
                <a:cxn ang="0">
                  <a:pos x="3" y="87"/>
                </a:cxn>
                <a:cxn ang="0">
                  <a:pos x="1" y="103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21"/>
                </a:cxn>
                <a:cxn ang="0">
                  <a:pos x="1" y="122"/>
                </a:cxn>
                <a:cxn ang="0">
                  <a:pos x="3" y="123"/>
                </a:cxn>
                <a:cxn ang="0">
                  <a:pos x="5" y="123"/>
                </a:cxn>
                <a:cxn ang="0">
                  <a:pos x="6" y="123"/>
                </a:cxn>
                <a:cxn ang="0">
                  <a:pos x="8" y="122"/>
                </a:cxn>
                <a:cxn ang="0">
                  <a:pos x="9" y="121"/>
                </a:cxn>
                <a:cxn ang="0">
                  <a:pos x="9" y="119"/>
                </a:cxn>
                <a:cxn ang="0">
                  <a:pos x="9" y="119"/>
                </a:cxn>
                <a:cxn ang="0">
                  <a:pos x="10" y="104"/>
                </a:cxn>
                <a:cxn ang="0">
                  <a:pos x="12" y="88"/>
                </a:cxn>
                <a:cxn ang="0">
                  <a:pos x="15" y="74"/>
                </a:cxn>
                <a:cxn ang="0">
                  <a:pos x="19" y="59"/>
                </a:cxn>
                <a:cxn ang="0">
                  <a:pos x="25" y="45"/>
                </a:cxn>
                <a:cxn ang="0">
                  <a:pos x="33" y="31"/>
                </a:cxn>
                <a:cxn ang="0">
                  <a:pos x="41" y="19"/>
                </a:cxn>
                <a:cxn ang="0">
                  <a:pos x="53" y="9"/>
                </a:cxn>
                <a:cxn ang="0">
                  <a:pos x="53" y="9"/>
                </a:cxn>
                <a:cxn ang="0">
                  <a:pos x="54" y="7"/>
                </a:cxn>
                <a:cxn ang="0">
                  <a:pos x="54" y="6"/>
                </a:cxn>
                <a:cxn ang="0">
                  <a:pos x="54" y="3"/>
                </a:cxn>
                <a:cxn ang="0">
                  <a:pos x="53" y="2"/>
                </a:cxn>
                <a:cxn ang="0">
                  <a:pos x="50" y="1"/>
                </a:cxn>
                <a:cxn ang="0">
                  <a:pos x="49" y="0"/>
                </a:cxn>
                <a:cxn ang="0">
                  <a:pos x="47" y="0"/>
                </a:cxn>
                <a:cxn ang="0">
                  <a:pos x="45" y="1"/>
                </a:cxn>
                <a:cxn ang="0">
                  <a:pos x="45" y="1"/>
                </a:cxn>
              </a:cxnLst>
              <a:rect l="0" t="0" r="r" b="b"/>
              <a:pathLst>
                <a:path w="54" h="123">
                  <a:moveTo>
                    <a:pt x="45" y="1"/>
                  </a:moveTo>
                  <a:lnTo>
                    <a:pt x="45" y="1"/>
                  </a:lnTo>
                  <a:lnTo>
                    <a:pt x="40" y="8"/>
                  </a:lnTo>
                  <a:lnTo>
                    <a:pt x="34" y="14"/>
                  </a:lnTo>
                  <a:lnTo>
                    <a:pt x="25" y="26"/>
                  </a:lnTo>
                  <a:lnTo>
                    <a:pt x="16" y="41"/>
                  </a:lnTo>
                  <a:lnTo>
                    <a:pt x="10" y="55"/>
                  </a:lnTo>
                  <a:lnTo>
                    <a:pt x="6" y="71"/>
                  </a:lnTo>
                  <a:lnTo>
                    <a:pt x="3" y="87"/>
                  </a:lnTo>
                  <a:lnTo>
                    <a:pt x="1" y="103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21"/>
                  </a:lnTo>
                  <a:lnTo>
                    <a:pt x="1" y="122"/>
                  </a:lnTo>
                  <a:lnTo>
                    <a:pt x="3" y="123"/>
                  </a:lnTo>
                  <a:lnTo>
                    <a:pt x="5" y="123"/>
                  </a:lnTo>
                  <a:lnTo>
                    <a:pt x="6" y="123"/>
                  </a:lnTo>
                  <a:lnTo>
                    <a:pt x="8" y="122"/>
                  </a:lnTo>
                  <a:lnTo>
                    <a:pt x="9" y="121"/>
                  </a:lnTo>
                  <a:lnTo>
                    <a:pt x="9" y="119"/>
                  </a:lnTo>
                  <a:lnTo>
                    <a:pt x="9" y="119"/>
                  </a:lnTo>
                  <a:lnTo>
                    <a:pt x="10" y="104"/>
                  </a:lnTo>
                  <a:lnTo>
                    <a:pt x="12" y="88"/>
                  </a:lnTo>
                  <a:lnTo>
                    <a:pt x="15" y="74"/>
                  </a:lnTo>
                  <a:lnTo>
                    <a:pt x="19" y="59"/>
                  </a:lnTo>
                  <a:lnTo>
                    <a:pt x="25" y="45"/>
                  </a:lnTo>
                  <a:lnTo>
                    <a:pt x="33" y="31"/>
                  </a:lnTo>
                  <a:lnTo>
                    <a:pt x="41" y="19"/>
                  </a:lnTo>
                  <a:lnTo>
                    <a:pt x="53" y="9"/>
                  </a:lnTo>
                  <a:lnTo>
                    <a:pt x="53" y="9"/>
                  </a:lnTo>
                  <a:lnTo>
                    <a:pt x="54" y="7"/>
                  </a:lnTo>
                  <a:lnTo>
                    <a:pt x="54" y="6"/>
                  </a:lnTo>
                  <a:lnTo>
                    <a:pt x="54" y="3"/>
                  </a:lnTo>
                  <a:lnTo>
                    <a:pt x="53" y="2"/>
                  </a:lnTo>
                  <a:lnTo>
                    <a:pt x="50" y="1"/>
                  </a:lnTo>
                  <a:lnTo>
                    <a:pt x="49" y="0"/>
                  </a:lnTo>
                  <a:lnTo>
                    <a:pt x="47" y="0"/>
                  </a:lnTo>
                  <a:lnTo>
                    <a:pt x="45" y="1"/>
                  </a:lnTo>
                  <a:lnTo>
                    <a:pt x="45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5" name="Freeform 811"/>
            <p:cNvSpPr/>
            <p:nvPr/>
          </p:nvSpPr>
          <p:spPr bwMode="auto">
            <a:xfrm>
              <a:off x="6523038" y="1739900"/>
              <a:ext cx="25400" cy="61913"/>
            </a:xfrm>
            <a:custGeom>
              <a:avLst/>
              <a:gdLst/>
              <a:ahLst/>
              <a:cxnLst>
                <a:cxn ang="0">
                  <a:pos x="39" y="3"/>
                </a:cxn>
                <a:cxn ang="0">
                  <a:pos x="39" y="3"/>
                </a:cxn>
                <a:cxn ang="0">
                  <a:pos x="27" y="29"/>
                </a:cxn>
                <a:cxn ang="0">
                  <a:pos x="17" y="56"/>
                </a:cxn>
                <a:cxn ang="0">
                  <a:pos x="8" y="82"/>
                </a:cxn>
                <a:cxn ang="0">
                  <a:pos x="4" y="96"/>
                </a:cxn>
                <a:cxn ang="0">
                  <a:pos x="0" y="110"/>
                </a:cxn>
                <a:cxn ang="0">
                  <a:pos x="0" y="110"/>
                </a:cxn>
                <a:cxn ang="0">
                  <a:pos x="0" y="112"/>
                </a:cxn>
                <a:cxn ang="0">
                  <a:pos x="1" y="113"/>
                </a:cxn>
                <a:cxn ang="0">
                  <a:pos x="4" y="116"/>
                </a:cxn>
                <a:cxn ang="0">
                  <a:pos x="6" y="117"/>
                </a:cxn>
                <a:cxn ang="0">
                  <a:pos x="8" y="116"/>
                </a:cxn>
                <a:cxn ang="0">
                  <a:pos x="9" y="114"/>
                </a:cxn>
                <a:cxn ang="0">
                  <a:pos x="10" y="112"/>
                </a:cxn>
                <a:cxn ang="0">
                  <a:pos x="10" y="112"/>
                </a:cxn>
                <a:cxn ang="0">
                  <a:pos x="13" y="99"/>
                </a:cxn>
                <a:cxn ang="0">
                  <a:pos x="16" y="85"/>
                </a:cxn>
                <a:cxn ang="0">
                  <a:pos x="25" y="58"/>
                </a:cxn>
                <a:cxn ang="0">
                  <a:pos x="37" y="32"/>
                </a:cxn>
                <a:cxn ang="0">
                  <a:pos x="47" y="5"/>
                </a:cxn>
                <a:cxn ang="0">
                  <a:pos x="47" y="5"/>
                </a:cxn>
                <a:cxn ang="0">
                  <a:pos x="48" y="3"/>
                </a:cxn>
                <a:cxn ang="0">
                  <a:pos x="47" y="2"/>
                </a:cxn>
                <a:cxn ang="0">
                  <a:pos x="46" y="1"/>
                </a:cxn>
                <a:cxn ang="0">
                  <a:pos x="45" y="0"/>
                </a:cxn>
                <a:cxn ang="0">
                  <a:pos x="41" y="0"/>
                </a:cxn>
                <a:cxn ang="0">
                  <a:pos x="40" y="1"/>
                </a:cxn>
                <a:cxn ang="0">
                  <a:pos x="39" y="3"/>
                </a:cxn>
                <a:cxn ang="0">
                  <a:pos x="39" y="3"/>
                </a:cxn>
              </a:cxnLst>
              <a:rect l="0" t="0" r="r" b="b"/>
              <a:pathLst>
                <a:path w="48" h="117">
                  <a:moveTo>
                    <a:pt x="39" y="3"/>
                  </a:moveTo>
                  <a:lnTo>
                    <a:pt x="39" y="3"/>
                  </a:lnTo>
                  <a:lnTo>
                    <a:pt x="27" y="29"/>
                  </a:lnTo>
                  <a:lnTo>
                    <a:pt x="17" y="56"/>
                  </a:lnTo>
                  <a:lnTo>
                    <a:pt x="8" y="82"/>
                  </a:lnTo>
                  <a:lnTo>
                    <a:pt x="4" y="96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12"/>
                  </a:lnTo>
                  <a:lnTo>
                    <a:pt x="1" y="113"/>
                  </a:lnTo>
                  <a:lnTo>
                    <a:pt x="4" y="116"/>
                  </a:lnTo>
                  <a:lnTo>
                    <a:pt x="6" y="117"/>
                  </a:lnTo>
                  <a:lnTo>
                    <a:pt x="8" y="116"/>
                  </a:lnTo>
                  <a:lnTo>
                    <a:pt x="9" y="114"/>
                  </a:lnTo>
                  <a:lnTo>
                    <a:pt x="10" y="112"/>
                  </a:lnTo>
                  <a:lnTo>
                    <a:pt x="10" y="112"/>
                  </a:lnTo>
                  <a:lnTo>
                    <a:pt x="13" y="99"/>
                  </a:lnTo>
                  <a:lnTo>
                    <a:pt x="16" y="85"/>
                  </a:lnTo>
                  <a:lnTo>
                    <a:pt x="25" y="58"/>
                  </a:lnTo>
                  <a:lnTo>
                    <a:pt x="37" y="32"/>
                  </a:lnTo>
                  <a:lnTo>
                    <a:pt x="47" y="5"/>
                  </a:lnTo>
                  <a:lnTo>
                    <a:pt x="47" y="5"/>
                  </a:lnTo>
                  <a:lnTo>
                    <a:pt x="48" y="3"/>
                  </a:lnTo>
                  <a:lnTo>
                    <a:pt x="47" y="2"/>
                  </a:lnTo>
                  <a:lnTo>
                    <a:pt x="46" y="1"/>
                  </a:lnTo>
                  <a:lnTo>
                    <a:pt x="45" y="0"/>
                  </a:lnTo>
                  <a:lnTo>
                    <a:pt x="41" y="0"/>
                  </a:lnTo>
                  <a:lnTo>
                    <a:pt x="40" y="1"/>
                  </a:lnTo>
                  <a:lnTo>
                    <a:pt x="39" y="3"/>
                  </a:lnTo>
                  <a:lnTo>
                    <a:pt x="39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6" name="Freeform 812"/>
            <p:cNvSpPr/>
            <p:nvPr/>
          </p:nvSpPr>
          <p:spPr bwMode="auto">
            <a:xfrm>
              <a:off x="6572250" y="1743075"/>
              <a:ext cx="28575" cy="61913"/>
            </a:xfrm>
            <a:custGeom>
              <a:avLst/>
              <a:gdLst/>
              <a:ahLst/>
              <a:cxnLst>
                <a:cxn ang="0">
                  <a:pos x="45" y="2"/>
                </a:cxn>
                <a:cxn ang="0">
                  <a:pos x="45" y="2"/>
                </a:cxn>
                <a:cxn ang="0">
                  <a:pos x="37" y="14"/>
                </a:cxn>
                <a:cxn ang="0">
                  <a:pos x="28" y="27"/>
                </a:cxn>
                <a:cxn ang="0">
                  <a:pos x="22" y="40"/>
                </a:cxn>
                <a:cxn ang="0">
                  <a:pos x="16" y="54"/>
                </a:cxn>
                <a:cxn ang="0">
                  <a:pos x="11" y="67"/>
                </a:cxn>
                <a:cxn ang="0">
                  <a:pos x="7" y="82"/>
                </a:cxn>
                <a:cxn ang="0">
                  <a:pos x="3" y="96"/>
                </a:cxn>
                <a:cxn ang="0">
                  <a:pos x="0" y="111"/>
                </a:cxn>
                <a:cxn ang="0">
                  <a:pos x="0" y="111"/>
                </a:cxn>
                <a:cxn ang="0">
                  <a:pos x="0" y="114"/>
                </a:cxn>
                <a:cxn ang="0">
                  <a:pos x="3" y="116"/>
                </a:cxn>
                <a:cxn ang="0">
                  <a:pos x="6" y="117"/>
                </a:cxn>
                <a:cxn ang="0">
                  <a:pos x="8" y="115"/>
                </a:cxn>
                <a:cxn ang="0">
                  <a:pos x="14" y="108"/>
                </a:cxn>
                <a:cxn ang="0">
                  <a:pos x="14" y="108"/>
                </a:cxn>
                <a:cxn ang="0">
                  <a:pos x="16" y="106"/>
                </a:cxn>
                <a:cxn ang="0">
                  <a:pos x="15" y="104"/>
                </a:cxn>
                <a:cxn ang="0">
                  <a:pos x="14" y="102"/>
                </a:cxn>
                <a:cxn ang="0">
                  <a:pos x="12" y="101"/>
                </a:cxn>
                <a:cxn ang="0">
                  <a:pos x="12" y="101"/>
                </a:cxn>
                <a:cxn ang="0">
                  <a:pos x="18" y="75"/>
                </a:cxn>
                <a:cxn ang="0">
                  <a:pos x="22" y="63"/>
                </a:cxn>
                <a:cxn ang="0">
                  <a:pos x="27" y="52"/>
                </a:cxn>
                <a:cxn ang="0">
                  <a:pos x="33" y="39"/>
                </a:cxn>
                <a:cxn ang="0">
                  <a:pos x="39" y="28"/>
                </a:cxn>
                <a:cxn ang="0">
                  <a:pos x="45" y="18"/>
                </a:cxn>
                <a:cxn ang="0">
                  <a:pos x="53" y="6"/>
                </a:cxn>
                <a:cxn ang="0">
                  <a:pos x="53" y="6"/>
                </a:cxn>
                <a:cxn ang="0">
                  <a:pos x="54" y="5"/>
                </a:cxn>
                <a:cxn ang="0">
                  <a:pos x="54" y="3"/>
                </a:cxn>
                <a:cxn ang="0">
                  <a:pos x="53" y="2"/>
                </a:cxn>
                <a:cxn ang="0">
                  <a:pos x="52" y="1"/>
                </a:cxn>
                <a:cxn ang="0">
                  <a:pos x="48" y="0"/>
                </a:cxn>
                <a:cxn ang="0">
                  <a:pos x="46" y="0"/>
                </a:cxn>
                <a:cxn ang="0">
                  <a:pos x="45" y="2"/>
                </a:cxn>
                <a:cxn ang="0">
                  <a:pos x="45" y="2"/>
                </a:cxn>
              </a:cxnLst>
              <a:rect l="0" t="0" r="r" b="b"/>
              <a:pathLst>
                <a:path w="54" h="117">
                  <a:moveTo>
                    <a:pt x="45" y="2"/>
                  </a:moveTo>
                  <a:lnTo>
                    <a:pt x="45" y="2"/>
                  </a:lnTo>
                  <a:lnTo>
                    <a:pt x="37" y="14"/>
                  </a:lnTo>
                  <a:lnTo>
                    <a:pt x="28" y="27"/>
                  </a:lnTo>
                  <a:lnTo>
                    <a:pt x="22" y="40"/>
                  </a:lnTo>
                  <a:lnTo>
                    <a:pt x="16" y="54"/>
                  </a:lnTo>
                  <a:lnTo>
                    <a:pt x="11" y="67"/>
                  </a:lnTo>
                  <a:lnTo>
                    <a:pt x="7" y="82"/>
                  </a:lnTo>
                  <a:lnTo>
                    <a:pt x="3" y="96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14"/>
                  </a:lnTo>
                  <a:lnTo>
                    <a:pt x="3" y="116"/>
                  </a:lnTo>
                  <a:lnTo>
                    <a:pt x="6" y="117"/>
                  </a:lnTo>
                  <a:lnTo>
                    <a:pt x="8" y="115"/>
                  </a:lnTo>
                  <a:lnTo>
                    <a:pt x="14" y="108"/>
                  </a:lnTo>
                  <a:lnTo>
                    <a:pt x="14" y="108"/>
                  </a:lnTo>
                  <a:lnTo>
                    <a:pt x="16" y="106"/>
                  </a:lnTo>
                  <a:lnTo>
                    <a:pt x="15" y="104"/>
                  </a:lnTo>
                  <a:lnTo>
                    <a:pt x="14" y="102"/>
                  </a:lnTo>
                  <a:lnTo>
                    <a:pt x="12" y="101"/>
                  </a:lnTo>
                  <a:lnTo>
                    <a:pt x="12" y="101"/>
                  </a:lnTo>
                  <a:lnTo>
                    <a:pt x="18" y="75"/>
                  </a:lnTo>
                  <a:lnTo>
                    <a:pt x="22" y="63"/>
                  </a:lnTo>
                  <a:lnTo>
                    <a:pt x="27" y="52"/>
                  </a:lnTo>
                  <a:lnTo>
                    <a:pt x="33" y="39"/>
                  </a:lnTo>
                  <a:lnTo>
                    <a:pt x="39" y="28"/>
                  </a:lnTo>
                  <a:lnTo>
                    <a:pt x="45" y="18"/>
                  </a:lnTo>
                  <a:lnTo>
                    <a:pt x="53" y="6"/>
                  </a:lnTo>
                  <a:lnTo>
                    <a:pt x="53" y="6"/>
                  </a:lnTo>
                  <a:lnTo>
                    <a:pt x="54" y="5"/>
                  </a:lnTo>
                  <a:lnTo>
                    <a:pt x="54" y="3"/>
                  </a:lnTo>
                  <a:lnTo>
                    <a:pt x="53" y="2"/>
                  </a:lnTo>
                  <a:lnTo>
                    <a:pt x="52" y="1"/>
                  </a:lnTo>
                  <a:lnTo>
                    <a:pt x="48" y="0"/>
                  </a:lnTo>
                  <a:lnTo>
                    <a:pt x="46" y="0"/>
                  </a:lnTo>
                  <a:lnTo>
                    <a:pt x="45" y="2"/>
                  </a:lnTo>
                  <a:lnTo>
                    <a:pt x="45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7" name="Freeform 813"/>
            <p:cNvSpPr/>
            <p:nvPr/>
          </p:nvSpPr>
          <p:spPr bwMode="auto">
            <a:xfrm>
              <a:off x="6629400" y="1741488"/>
              <a:ext cx="28575" cy="55563"/>
            </a:xfrm>
            <a:custGeom>
              <a:avLst/>
              <a:gdLst/>
              <a:ahLst/>
              <a:cxnLst>
                <a:cxn ang="0">
                  <a:pos x="44" y="3"/>
                </a:cxn>
                <a:cxn ang="0">
                  <a:pos x="44" y="3"/>
                </a:cxn>
                <a:cxn ang="0">
                  <a:pos x="39" y="14"/>
                </a:cxn>
                <a:cxn ang="0">
                  <a:pos x="35" y="26"/>
                </a:cxn>
                <a:cxn ang="0">
                  <a:pos x="35" y="26"/>
                </a:cxn>
                <a:cxn ang="0">
                  <a:pos x="34" y="32"/>
                </a:cxn>
                <a:cxn ang="0">
                  <a:pos x="33" y="38"/>
                </a:cxn>
                <a:cxn ang="0">
                  <a:pos x="32" y="44"/>
                </a:cxn>
                <a:cxn ang="0">
                  <a:pos x="31" y="48"/>
                </a:cxn>
                <a:cxn ang="0">
                  <a:pos x="30" y="50"/>
                </a:cxn>
                <a:cxn ang="0">
                  <a:pos x="30" y="50"/>
                </a:cxn>
                <a:cxn ang="0">
                  <a:pos x="25" y="55"/>
                </a:cxn>
                <a:cxn ang="0">
                  <a:pos x="22" y="61"/>
                </a:cxn>
                <a:cxn ang="0">
                  <a:pos x="15" y="73"/>
                </a:cxn>
                <a:cxn ang="0">
                  <a:pos x="9" y="86"/>
                </a:cxn>
                <a:cxn ang="0">
                  <a:pos x="5" y="91"/>
                </a:cxn>
                <a:cxn ang="0">
                  <a:pos x="1" y="97"/>
                </a:cxn>
                <a:cxn ang="0">
                  <a:pos x="1" y="97"/>
                </a:cxn>
                <a:cxn ang="0">
                  <a:pos x="0" y="98"/>
                </a:cxn>
                <a:cxn ang="0">
                  <a:pos x="0" y="100"/>
                </a:cxn>
                <a:cxn ang="0">
                  <a:pos x="0" y="102"/>
                </a:cxn>
                <a:cxn ang="0">
                  <a:pos x="1" y="103"/>
                </a:cxn>
                <a:cxn ang="0">
                  <a:pos x="3" y="104"/>
                </a:cxn>
                <a:cxn ang="0">
                  <a:pos x="4" y="105"/>
                </a:cxn>
                <a:cxn ang="0">
                  <a:pos x="6" y="104"/>
                </a:cxn>
                <a:cxn ang="0">
                  <a:pos x="7" y="103"/>
                </a:cxn>
                <a:cxn ang="0">
                  <a:pos x="7" y="103"/>
                </a:cxn>
                <a:cxn ang="0">
                  <a:pos x="14" y="94"/>
                </a:cxn>
                <a:cxn ang="0">
                  <a:pos x="21" y="84"/>
                </a:cxn>
                <a:cxn ang="0">
                  <a:pos x="31" y="63"/>
                </a:cxn>
                <a:cxn ang="0">
                  <a:pos x="31" y="63"/>
                </a:cxn>
                <a:cxn ang="0">
                  <a:pos x="34" y="60"/>
                </a:cxn>
                <a:cxn ang="0">
                  <a:pos x="37" y="57"/>
                </a:cxn>
                <a:cxn ang="0">
                  <a:pos x="39" y="54"/>
                </a:cxn>
                <a:cxn ang="0">
                  <a:pos x="40" y="50"/>
                </a:cxn>
                <a:cxn ang="0">
                  <a:pos x="40" y="50"/>
                </a:cxn>
                <a:cxn ang="0">
                  <a:pos x="42" y="38"/>
                </a:cxn>
                <a:cxn ang="0">
                  <a:pos x="44" y="28"/>
                </a:cxn>
                <a:cxn ang="0">
                  <a:pos x="48" y="18"/>
                </a:cxn>
                <a:cxn ang="0">
                  <a:pos x="53" y="7"/>
                </a:cxn>
                <a:cxn ang="0">
                  <a:pos x="53" y="7"/>
                </a:cxn>
                <a:cxn ang="0">
                  <a:pos x="53" y="5"/>
                </a:cxn>
                <a:cxn ang="0">
                  <a:pos x="53" y="4"/>
                </a:cxn>
                <a:cxn ang="0">
                  <a:pos x="51" y="1"/>
                </a:cxn>
                <a:cxn ang="0">
                  <a:pos x="48" y="0"/>
                </a:cxn>
                <a:cxn ang="0">
                  <a:pos x="47" y="0"/>
                </a:cxn>
                <a:cxn ang="0">
                  <a:pos x="45" y="1"/>
                </a:cxn>
                <a:cxn ang="0">
                  <a:pos x="44" y="3"/>
                </a:cxn>
                <a:cxn ang="0">
                  <a:pos x="44" y="3"/>
                </a:cxn>
              </a:cxnLst>
              <a:rect l="0" t="0" r="r" b="b"/>
              <a:pathLst>
                <a:path w="53" h="105">
                  <a:moveTo>
                    <a:pt x="44" y="3"/>
                  </a:moveTo>
                  <a:lnTo>
                    <a:pt x="44" y="3"/>
                  </a:lnTo>
                  <a:lnTo>
                    <a:pt x="39" y="14"/>
                  </a:lnTo>
                  <a:lnTo>
                    <a:pt x="35" y="26"/>
                  </a:lnTo>
                  <a:lnTo>
                    <a:pt x="35" y="26"/>
                  </a:lnTo>
                  <a:lnTo>
                    <a:pt x="34" y="32"/>
                  </a:lnTo>
                  <a:lnTo>
                    <a:pt x="33" y="38"/>
                  </a:lnTo>
                  <a:lnTo>
                    <a:pt x="32" y="44"/>
                  </a:lnTo>
                  <a:lnTo>
                    <a:pt x="31" y="48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25" y="55"/>
                  </a:lnTo>
                  <a:lnTo>
                    <a:pt x="22" y="61"/>
                  </a:lnTo>
                  <a:lnTo>
                    <a:pt x="15" y="73"/>
                  </a:lnTo>
                  <a:lnTo>
                    <a:pt x="9" y="86"/>
                  </a:lnTo>
                  <a:lnTo>
                    <a:pt x="5" y="91"/>
                  </a:lnTo>
                  <a:lnTo>
                    <a:pt x="1" y="97"/>
                  </a:lnTo>
                  <a:lnTo>
                    <a:pt x="1" y="97"/>
                  </a:lnTo>
                  <a:lnTo>
                    <a:pt x="0" y="98"/>
                  </a:lnTo>
                  <a:lnTo>
                    <a:pt x="0" y="100"/>
                  </a:lnTo>
                  <a:lnTo>
                    <a:pt x="0" y="102"/>
                  </a:lnTo>
                  <a:lnTo>
                    <a:pt x="1" y="103"/>
                  </a:lnTo>
                  <a:lnTo>
                    <a:pt x="3" y="104"/>
                  </a:lnTo>
                  <a:lnTo>
                    <a:pt x="4" y="105"/>
                  </a:lnTo>
                  <a:lnTo>
                    <a:pt x="6" y="104"/>
                  </a:lnTo>
                  <a:lnTo>
                    <a:pt x="7" y="103"/>
                  </a:lnTo>
                  <a:lnTo>
                    <a:pt x="7" y="103"/>
                  </a:lnTo>
                  <a:lnTo>
                    <a:pt x="14" y="94"/>
                  </a:lnTo>
                  <a:lnTo>
                    <a:pt x="21" y="84"/>
                  </a:lnTo>
                  <a:lnTo>
                    <a:pt x="31" y="63"/>
                  </a:lnTo>
                  <a:lnTo>
                    <a:pt x="31" y="63"/>
                  </a:lnTo>
                  <a:lnTo>
                    <a:pt x="34" y="60"/>
                  </a:lnTo>
                  <a:lnTo>
                    <a:pt x="37" y="57"/>
                  </a:lnTo>
                  <a:lnTo>
                    <a:pt x="39" y="54"/>
                  </a:lnTo>
                  <a:lnTo>
                    <a:pt x="40" y="50"/>
                  </a:lnTo>
                  <a:lnTo>
                    <a:pt x="40" y="50"/>
                  </a:lnTo>
                  <a:lnTo>
                    <a:pt x="42" y="38"/>
                  </a:lnTo>
                  <a:lnTo>
                    <a:pt x="44" y="28"/>
                  </a:lnTo>
                  <a:lnTo>
                    <a:pt x="48" y="18"/>
                  </a:lnTo>
                  <a:lnTo>
                    <a:pt x="53" y="7"/>
                  </a:lnTo>
                  <a:lnTo>
                    <a:pt x="53" y="7"/>
                  </a:lnTo>
                  <a:lnTo>
                    <a:pt x="53" y="5"/>
                  </a:lnTo>
                  <a:lnTo>
                    <a:pt x="53" y="4"/>
                  </a:lnTo>
                  <a:lnTo>
                    <a:pt x="51" y="1"/>
                  </a:lnTo>
                  <a:lnTo>
                    <a:pt x="48" y="0"/>
                  </a:lnTo>
                  <a:lnTo>
                    <a:pt x="47" y="0"/>
                  </a:lnTo>
                  <a:lnTo>
                    <a:pt x="45" y="1"/>
                  </a:lnTo>
                  <a:lnTo>
                    <a:pt x="44" y="3"/>
                  </a:lnTo>
                  <a:lnTo>
                    <a:pt x="44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8" name="Freeform 814"/>
            <p:cNvSpPr/>
            <p:nvPr/>
          </p:nvSpPr>
          <p:spPr bwMode="auto">
            <a:xfrm>
              <a:off x="6673850" y="1739900"/>
              <a:ext cx="20638" cy="53975"/>
            </a:xfrm>
            <a:custGeom>
              <a:avLst/>
              <a:gdLst/>
              <a:ahLst/>
              <a:cxnLst>
                <a:cxn ang="0">
                  <a:pos x="32" y="4"/>
                </a:cxn>
                <a:cxn ang="0">
                  <a:pos x="32" y="4"/>
                </a:cxn>
                <a:cxn ang="0">
                  <a:pos x="29" y="16"/>
                </a:cxn>
                <a:cxn ang="0">
                  <a:pos x="26" y="28"/>
                </a:cxn>
                <a:cxn ang="0">
                  <a:pos x="22" y="40"/>
                </a:cxn>
                <a:cxn ang="0">
                  <a:pos x="18" y="51"/>
                </a:cxn>
                <a:cxn ang="0">
                  <a:pos x="8" y="74"/>
                </a:cxn>
                <a:cxn ang="0">
                  <a:pos x="4" y="86"/>
                </a:cxn>
                <a:cxn ang="0">
                  <a:pos x="0" y="98"/>
                </a:cxn>
                <a:cxn ang="0">
                  <a:pos x="0" y="98"/>
                </a:cxn>
                <a:cxn ang="0">
                  <a:pos x="0" y="100"/>
                </a:cxn>
                <a:cxn ang="0">
                  <a:pos x="1" y="101"/>
                </a:cxn>
                <a:cxn ang="0">
                  <a:pos x="2" y="102"/>
                </a:cxn>
                <a:cxn ang="0">
                  <a:pos x="4" y="103"/>
                </a:cxn>
                <a:cxn ang="0">
                  <a:pos x="5" y="103"/>
                </a:cxn>
                <a:cxn ang="0">
                  <a:pos x="7" y="103"/>
                </a:cxn>
                <a:cxn ang="0">
                  <a:pos x="8" y="102"/>
                </a:cxn>
                <a:cxn ang="0">
                  <a:pos x="9" y="100"/>
                </a:cxn>
                <a:cxn ang="0">
                  <a:pos x="9" y="100"/>
                </a:cxn>
                <a:cxn ang="0">
                  <a:pos x="12" y="88"/>
                </a:cxn>
                <a:cxn ang="0">
                  <a:pos x="17" y="76"/>
                </a:cxn>
                <a:cxn ang="0">
                  <a:pos x="27" y="53"/>
                </a:cxn>
                <a:cxn ang="0">
                  <a:pos x="32" y="41"/>
                </a:cxn>
                <a:cxn ang="0">
                  <a:pos x="36" y="29"/>
                </a:cxn>
                <a:cxn ang="0">
                  <a:pos x="39" y="16"/>
                </a:cxn>
                <a:cxn ang="0">
                  <a:pos x="41" y="4"/>
                </a:cxn>
                <a:cxn ang="0">
                  <a:pos x="41" y="4"/>
                </a:cxn>
                <a:cxn ang="0">
                  <a:pos x="41" y="2"/>
                </a:cxn>
                <a:cxn ang="0">
                  <a:pos x="40" y="1"/>
                </a:cxn>
                <a:cxn ang="0">
                  <a:pos x="38" y="0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33" y="1"/>
                </a:cxn>
                <a:cxn ang="0">
                  <a:pos x="32" y="2"/>
                </a:cxn>
                <a:cxn ang="0">
                  <a:pos x="32" y="4"/>
                </a:cxn>
                <a:cxn ang="0">
                  <a:pos x="32" y="4"/>
                </a:cxn>
              </a:cxnLst>
              <a:rect l="0" t="0" r="r" b="b"/>
              <a:pathLst>
                <a:path w="41" h="103">
                  <a:moveTo>
                    <a:pt x="32" y="4"/>
                  </a:moveTo>
                  <a:lnTo>
                    <a:pt x="32" y="4"/>
                  </a:lnTo>
                  <a:lnTo>
                    <a:pt x="29" y="16"/>
                  </a:lnTo>
                  <a:lnTo>
                    <a:pt x="26" y="28"/>
                  </a:lnTo>
                  <a:lnTo>
                    <a:pt x="22" y="40"/>
                  </a:lnTo>
                  <a:lnTo>
                    <a:pt x="18" y="51"/>
                  </a:lnTo>
                  <a:lnTo>
                    <a:pt x="8" y="74"/>
                  </a:lnTo>
                  <a:lnTo>
                    <a:pt x="4" y="86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100"/>
                  </a:lnTo>
                  <a:lnTo>
                    <a:pt x="1" y="101"/>
                  </a:lnTo>
                  <a:lnTo>
                    <a:pt x="2" y="102"/>
                  </a:lnTo>
                  <a:lnTo>
                    <a:pt x="4" y="103"/>
                  </a:lnTo>
                  <a:lnTo>
                    <a:pt x="5" y="103"/>
                  </a:lnTo>
                  <a:lnTo>
                    <a:pt x="7" y="103"/>
                  </a:lnTo>
                  <a:lnTo>
                    <a:pt x="8" y="102"/>
                  </a:lnTo>
                  <a:lnTo>
                    <a:pt x="9" y="100"/>
                  </a:lnTo>
                  <a:lnTo>
                    <a:pt x="9" y="100"/>
                  </a:lnTo>
                  <a:lnTo>
                    <a:pt x="12" y="88"/>
                  </a:lnTo>
                  <a:lnTo>
                    <a:pt x="17" y="76"/>
                  </a:lnTo>
                  <a:lnTo>
                    <a:pt x="27" y="53"/>
                  </a:lnTo>
                  <a:lnTo>
                    <a:pt x="32" y="41"/>
                  </a:lnTo>
                  <a:lnTo>
                    <a:pt x="36" y="29"/>
                  </a:lnTo>
                  <a:lnTo>
                    <a:pt x="39" y="16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1" y="2"/>
                  </a:lnTo>
                  <a:lnTo>
                    <a:pt x="40" y="1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5" y="0"/>
                  </a:lnTo>
                  <a:lnTo>
                    <a:pt x="33" y="1"/>
                  </a:lnTo>
                  <a:lnTo>
                    <a:pt x="32" y="2"/>
                  </a:lnTo>
                  <a:lnTo>
                    <a:pt x="32" y="4"/>
                  </a:lnTo>
                  <a:lnTo>
                    <a:pt x="32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9" name="Freeform 815"/>
            <p:cNvSpPr/>
            <p:nvPr/>
          </p:nvSpPr>
          <p:spPr bwMode="auto">
            <a:xfrm>
              <a:off x="6811963" y="1671638"/>
              <a:ext cx="9525" cy="38100"/>
            </a:xfrm>
            <a:custGeom>
              <a:avLst/>
              <a:gdLst/>
              <a:ahLst/>
              <a:cxnLst>
                <a:cxn ang="0">
                  <a:pos x="11" y="58"/>
                </a:cxn>
                <a:cxn ang="0">
                  <a:pos x="11" y="58"/>
                </a:cxn>
                <a:cxn ang="0">
                  <a:pos x="10" y="51"/>
                </a:cxn>
                <a:cxn ang="0">
                  <a:pos x="9" y="44"/>
                </a:cxn>
                <a:cxn ang="0">
                  <a:pos x="10" y="33"/>
                </a:cxn>
                <a:cxn ang="0">
                  <a:pos x="10" y="33"/>
                </a:cxn>
                <a:cxn ang="0">
                  <a:pos x="11" y="5"/>
                </a:cxn>
                <a:cxn ang="0">
                  <a:pos x="11" y="5"/>
                </a:cxn>
                <a:cxn ang="0">
                  <a:pos x="11" y="3"/>
                </a:cxn>
                <a:cxn ang="0">
                  <a:pos x="10" y="1"/>
                </a:cxn>
                <a:cxn ang="0">
                  <a:pos x="8" y="0"/>
                </a:cxn>
                <a:cxn ang="0">
                  <a:pos x="7" y="0"/>
                </a:cxn>
                <a:cxn ang="0">
                  <a:pos x="5" y="0"/>
                </a:cxn>
                <a:cxn ang="0">
                  <a:pos x="4" y="1"/>
                </a:cxn>
                <a:cxn ang="0">
                  <a:pos x="3" y="3"/>
                </a:cxn>
                <a:cxn ang="0">
                  <a:pos x="2" y="5"/>
                </a:cxn>
                <a:cxn ang="0">
                  <a:pos x="2" y="5"/>
                </a:cxn>
                <a:cxn ang="0">
                  <a:pos x="1" y="20"/>
                </a:cxn>
                <a:cxn ang="0">
                  <a:pos x="0" y="40"/>
                </a:cxn>
                <a:cxn ang="0">
                  <a:pos x="0" y="50"/>
                </a:cxn>
                <a:cxn ang="0">
                  <a:pos x="2" y="59"/>
                </a:cxn>
                <a:cxn ang="0">
                  <a:pos x="3" y="63"/>
                </a:cxn>
                <a:cxn ang="0">
                  <a:pos x="5" y="66"/>
                </a:cxn>
                <a:cxn ang="0">
                  <a:pos x="7" y="69"/>
                </a:cxn>
                <a:cxn ang="0">
                  <a:pos x="11" y="72"/>
                </a:cxn>
                <a:cxn ang="0">
                  <a:pos x="11" y="72"/>
                </a:cxn>
                <a:cxn ang="0">
                  <a:pos x="13" y="72"/>
                </a:cxn>
                <a:cxn ang="0">
                  <a:pos x="15" y="72"/>
                </a:cxn>
                <a:cxn ang="0">
                  <a:pos x="17" y="70"/>
                </a:cxn>
                <a:cxn ang="0">
                  <a:pos x="17" y="68"/>
                </a:cxn>
                <a:cxn ang="0">
                  <a:pos x="17" y="62"/>
                </a:cxn>
                <a:cxn ang="0">
                  <a:pos x="17" y="62"/>
                </a:cxn>
                <a:cxn ang="0">
                  <a:pos x="17" y="59"/>
                </a:cxn>
                <a:cxn ang="0">
                  <a:pos x="15" y="58"/>
                </a:cxn>
                <a:cxn ang="0">
                  <a:pos x="13" y="57"/>
                </a:cxn>
                <a:cxn ang="0">
                  <a:pos x="11" y="58"/>
                </a:cxn>
                <a:cxn ang="0">
                  <a:pos x="11" y="58"/>
                </a:cxn>
              </a:cxnLst>
              <a:rect l="0" t="0" r="r" b="b"/>
              <a:pathLst>
                <a:path w="17" h="72">
                  <a:moveTo>
                    <a:pt x="11" y="58"/>
                  </a:moveTo>
                  <a:lnTo>
                    <a:pt x="11" y="58"/>
                  </a:lnTo>
                  <a:lnTo>
                    <a:pt x="10" y="51"/>
                  </a:lnTo>
                  <a:lnTo>
                    <a:pt x="9" y="44"/>
                  </a:lnTo>
                  <a:lnTo>
                    <a:pt x="10" y="33"/>
                  </a:lnTo>
                  <a:lnTo>
                    <a:pt x="10" y="33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3"/>
                  </a:lnTo>
                  <a:lnTo>
                    <a:pt x="10" y="1"/>
                  </a:lnTo>
                  <a:lnTo>
                    <a:pt x="8" y="0"/>
                  </a:lnTo>
                  <a:lnTo>
                    <a:pt x="7" y="0"/>
                  </a:lnTo>
                  <a:lnTo>
                    <a:pt x="5" y="0"/>
                  </a:lnTo>
                  <a:lnTo>
                    <a:pt x="4" y="1"/>
                  </a:lnTo>
                  <a:lnTo>
                    <a:pt x="3" y="3"/>
                  </a:lnTo>
                  <a:lnTo>
                    <a:pt x="2" y="5"/>
                  </a:lnTo>
                  <a:lnTo>
                    <a:pt x="2" y="5"/>
                  </a:lnTo>
                  <a:lnTo>
                    <a:pt x="1" y="20"/>
                  </a:lnTo>
                  <a:lnTo>
                    <a:pt x="0" y="40"/>
                  </a:lnTo>
                  <a:lnTo>
                    <a:pt x="0" y="50"/>
                  </a:lnTo>
                  <a:lnTo>
                    <a:pt x="2" y="59"/>
                  </a:lnTo>
                  <a:lnTo>
                    <a:pt x="3" y="63"/>
                  </a:lnTo>
                  <a:lnTo>
                    <a:pt x="5" y="66"/>
                  </a:lnTo>
                  <a:lnTo>
                    <a:pt x="7" y="69"/>
                  </a:lnTo>
                  <a:lnTo>
                    <a:pt x="11" y="72"/>
                  </a:lnTo>
                  <a:lnTo>
                    <a:pt x="11" y="72"/>
                  </a:lnTo>
                  <a:lnTo>
                    <a:pt x="13" y="72"/>
                  </a:lnTo>
                  <a:lnTo>
                    <a:pt x="15" y="72"/>
                  </a:lnTo>
                  <a:lnTo>
                    <a:pt x="17" y="70"/>
                  </a:lnTo>
                  <a:lnTo>
                    <a:pt x="17" y="68"/>
                  </a:lnTo>
                  <a:lnTo>
                    <a:pt x="17" y="62"/>
                  </a:lnTo>
                  <a:lnTo>
                    <a:pt x="17" y="62"/>
                  </a:lnTo>
                  <a:lnTo>
                    <a:pt x="17" y="59"/>
                  </a:lnTo>
                  <a:lnTo>
                    <a:pt x="15" y="58"/>
                  </a:lnTo>
                  <a:lnTo>
                    <a:pt x="13" y="57"/>
                  </a:lnTo>
                  <a:lnTo>
                    <a:pt x="11" y="58"/>
                  </a:lnTo>
                  <a:lnTo>
                    <a:pt x="11" y="5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20" name="Freeform 816"/>
            <p:cNvSpPr/>
            <p:nvPr/>
          </p:nvSpPr>
          <p:spPr bwMode="auto">
            <a:xfrm>
              <a:off x="6843713" y="1644650"/>
              <a:ext cx="22225" cy="55563"/>
            </a:xfrm>
            <a:custGeom>
              <a:avLst/>
              <a:gdLst/>
              <a:ahLst/>
              <a:cxnLst>
                <a:cxn ang="0">
                  <a:pos x="33" y="1"/>
                </a:cxn>
                <a:cxn ang="0">
                  <a:pos x="33" y="1"/>
                </a:cxn>
                <a:cxn ang="0">
                  <a:pos x="29" y="6"/>
                </a:cxn>
                <a:cxn ang="0">
                  <a:pos x="26" y="12"/>
                </a:cxn>
                <a:cxn ang="0">
                  <a:pos x="20" y="23"/>
                </a:cxn>
                <a:cxn ang="0">
                  <a:pos x="16" y="35"/>
                </a:cxn>
                <a:cxn ang="0">
                  <a:pos x="13" y="48"/>
                </a:cxn>
                <a:cxn ang="0">
                  <a:pos x="8" y="73"/>
                </a:cxn>
                <a:cxn ang="0">
                  <a:pos x="5" y="86"/>
                </a:cxn>
                <a:cxn ang="0">
                  <a:pos x="1" y="97"/>
                </a:cxn>
                <a:cxn ang="0">
                  <a:pos x="1" y="97"/>
                </a:cxn>
                <a:cxn ang="0">
                  <a:pos x="0" y="99"/>
                </a:cxn>
                <a:cxn ang="0">
                  <a:pos x="1" y="101"/>
                </a:cxn>
                <a:cxn ang="0">
                  <a:pos x="3" y="103"/>
                </a:cxn>
                <a:cxn ang="0">
                  <a:pos x="5" y="104"/>
                </a:cxn>
                <a:cxn ang="0">
                  <a:pos x="6" y="104"/>
                </a:cxn>
                <a:cxn ang="0">
                  <a:pos x="8" y="103"/>
                </a:cxn>
                <a:cxn ang="0">
                  <a:pos x="9" y="102"/>
                </a:cxn>
                <a:cxn ang="0">
                  <a:pos x="9" y="102"/>
                </a:cxn>
                <a:cxn ang="0">
                  <a:pos x="13" y="91"/>
                </a:cxn>
                <a:cxn ang="0">
                  <a:pos x="17" y="81"/>
                </a:cxn>
                <a:cxn ang="0">
                  <a:pos x="23" y="58"/>
                </a:cxn>
                <a:cxn ang="0">
                  <a:pos x="23" y="58"/>
                </a:cxn>
                <a:cxn ang="0">
                  <a:pos x="25" y="45"/>
                </a:cxn>
                <a:cxn ang="0">
                  <a:pos x="28" y="32"/>
                </a:cxn>
                <a:cxn ang="0">
                  <a:pos x="30" y="26"/>
                </a:cxn>
                <a:cxn ang="0">
                  <a:pos x="33" y="20"/>
                </a:cxn>
                <a:cxn ang="0">
                  <a:pos x="36" y="14"/>
                </a:cxn>
                <a:cxn ang="0">
                  <a:pos x="40" y="8"/>
                </a:cxn>
                <a:cxn ang="0">
                  <a:pos x="40" y="8"/>
                </a:cxn>
                <a:cxn ang="0">
                  <a:pos x="41" y="6"/>
                </a:cxn>
                <a:cxn ang="0">
                  <a:pos x="41" y="4"/>
                </a:cxn>
                <a:cxn ang="0">
                  <a:pos x="40" y="3"/>
                </a:cxn>
                <a:cxn ang="0">
                  <a:pos x="39" y="1"/>
                </a:cxn>
                <a:cxn ang="0">
                  <a:pos x="38" y="0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33" y="1"/>
                </a:cxn>
                <a:cxn ang="0">
                  <a:pos x="33" y="1"/>
                </a:cxn>
              </a:cxnLst>
              <a:rect l="0" t="0" r="r" b="b"/>
              <a:pathLst>
                <a:path w="41" h="104">
                  <a:moveTo>
                    <a:pt x="33" y="1"/>
                  </a:moveTo>
                  <a:lnTo>
                    <a:pt x="33" y="1"/>
                  </a:lnTo>
                  <a:lnTo>
                    <a:pt x="29" y="6"/>
                  </a:lnTo>
                  <a:lnTo>
                    <a:pt x="26" y="12"/>
                  </a:lnTo>
                  <a:lnTo>
                    <a:pt x="20" y="23"/>
                  </a:lnTo>
                  <a:lnTo>
                    <a:pt x="16" y="35"/>
                  </a:lnTo>
                  <a:lnTo>
                    <a:pt x="13" y="48"/>
                  </a:lnTo>
                  <a:lnTo>
                    <a:pt x="8" y="73"/>
                  </a:lnTo>
                  <a:lnTo>
                    <a:pt x="5" y="86"/>
                  </a:lnTo>
                  <a:lnTo>
                    <a:pt x="1" y="97"/>
                  </a:lnTo>
                  <a:lnTo>
                    <a:pt x="1" y="97"/>
                  </a:lnTo>
                  <a:lnTo>
                    <a:pt x="0" y="99"/>
                  </a:lnTo>
                  <a:lnTo>
                    <a:pt x="1" y="101"/>
                  </a:lnTo>
                  <a:lnTo>
                    <a:pt x="3" y="103"/>
                  </a:lnTo>
                  <a:lnTo>
                    <a:pt x="5" y="104"/>
                  </a:lnTo>
                  <a:lnTo>
                    <a:pt x="6" y="104"/>
                  </a:lnTo>
                  <a:lnTo>
                    <a:pt x="8" y="103"/>
                  </a:lnTo>
                  <a:lnTo>
                    <a:pt x="9" y="102"/>
                  </a:lnTo>
                  <a:lnTo>
                    <a:pt x="9" y="102"/>
                  </a:lnTo>
                  <a:lnTo>
                    <a:pt x="13" y="91"/>
                  </a:lnTo>
                  <a:lnTo>
                    <a:pt x="17" y="81"/>
                  </a:lnTo>
                  <a:lnTo>
                    <a:pt x="23" y="58"/>
                  </a:lnTo>
                  <a:lnTo>
                    <a:pt x="23" y="58"/>
                  </a:lnTo>
                  <a:lnTo>
                    <a:pt x="25" y="45"/>
                  </a:lnTo>
                  <a:lnTo>
                    <a:pt x="28" y="32"/>
                  </a:lnTo>
                  <a:lnTo>
                    <a:pt x="30" y="26"/>
                  </a:lnTo>
                  <a:lnTo>
                    <a:pt x="33" y="20"/>
                  </a:lnTo>
                  <a:lnTo>
                    <a:pt x="36" y="14"/>
                  </a:lnTo>
                  <a:lnTo>
                    <a:pt x="40" y="8"/>
                  </a:lnTo>
                  <a:lnTo>
                    <a:pt x="40" y="8"/>
                  </a:lnTo>
                  <a:lnTo>
                    <a:pt x="41" y="6"/>
                  </a:lnTo>
                  <a:lnTo>
                    <a:pt x="41" y="4"/>
                  </a:lnTo>
                  <a:lnTo>
                    <a:pt x="40" y="3"/>
                  </a:lnTo>
                  <a:lnTo>
                    <a:pt x="39" y="1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5" y="0"/>
                  </a:lnTo>
                  <a:lnTo>
                    <a:pt x="33" y="1"/>
                  </a:lnTo>
                  <a:lnTo>
                    <a:pt x="33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21" name="Freeform 817"/>
            <p:cNvSpPr/>
            <p:nvPr/>
          </p:nvSpPr>
          <p:spPr bwMode="auto">
            <a:xfrm>
              <a:off x="6719888" y="1743075"/>
              <a:ext cx="9525" cy="47625"/>
            </a:xfrm>
            <a:custGeom>
              <a:avLst/>
              <a:gdLst/>
              <a:ahLst/>
              <a:cxnLst>
                <a:cxn ang="0">
                  <a:pos x="16" y="4"/>
                </a:cxn>
                <a:cxn ang="0">
                  <a:pos x="16" y="4"/>
                </a:cxn>
                <a:cxn ang="0">
                  <a:pos x="16" y="2"/>
                </a:cxn>
                <a:cxn ang="0">
                  <a:pos x="15" y="1"/>
                </a:cxn>
                <a:cxn ang="0">
                  <a:pos x="13" y="0"/>
                </a:cxn>
                <a:cxn ang="0">
                  <a:pos x="11" y="0"/>
                </a:cxn>
                <a:cxn ang="0">
                  <a:pos x="10" y="0"/>
                </a:cxn>
                <a:cxn ang="0">
                  <a:pos x="8" y="1"/>
                </a:cxn>
                <a:cxn ang="0">
                  <a:pos x="7" y="2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8" y="25"/>
                </a:cxn>
                <a:cxn ang="0">
                  <a:pos x="8" y="44"/>
                </a:cxn>
                <a:cxn ang="0">
                  <a:pos x="8" y="55"/>
                </a:cxn>
                <a:cxn ang="0">
                  <a:pos x="7" y="65"/>
                </a:cxn>
                <a:cxn ang="0">
                  <a:pos x="4" y="74"/>
                </a:cxn>
                <a:cxn ang="0">
                  <a:pos x="0" y="84"/>
                </a:cxn>
                <a:cxn ang="0">
                  <a:pos x="0" y="84"/>
                </a:cxn>
                <a:cxn ang="0">
                  <a:pos x="0" y="86"/>
                </a:cxn>
                <a:cxn ang="0">
                  <a:pos x="0" y="88"/>
                </a:cxn>
                <a:cxn ang="0">
                  <a:pos x="3" y="91"/>
                </a:cxn>
                <a:cxn ang="0">
                  <a:pos x="4" y="91"/>
                </a:cxn>
                <a:cxn ang="0">
                  <a:pos x="7" y="91"/>
                </a:cxn>
                <a:cxn ang="0">
                  <a:pos x="8" y="91"/>
                </a:cxn>
                <a:cxn ang="0">
                  <a:pos x="9" y="89"/>
                </a:cxn>
                <a:cxn ang="0">
                  <a:pos x="9" y="89"/>
                </a:cxn>
                <a:cxn ang="0">
                  <a:pos x="13" y="79"/>
                </a:cxn>
                <a:cxn ang="0">
                  <a:pos x="15" y="68"/>
                </a:cxn>
                <a:cxn ang="0">
                  <a:pos x="17" y="58"/>
                </a:cxn>
                <a:cxn ang="0">
                  <a:pos x="17" y="48"/>
                </a:cxn>
                <a:cxn ang="0">
                  <a:pos x="17" y="26"/>
                </a:cxn>
                <a:cxn ang="0">
                  <a:pos x="16" y="4"/>
                </a:cxn>
                <a:cxn ang="0">
                  <a:pos x="16" y="4"/>
                </a:cxn>
              </a:cxnLst>
              <a:rect l="0" t="0" r="r" b="b"/>
              <a:pathLst>
                <a:path w="17" h="91">
                  <a:moveTo>
                    <a:pt x="16" y="4"/>
                  </a:moveTo>
                  <a:lnTo>
                    <a:pt x="16" y="4"/>
                  </a:lnTo>
                  <a:lnTo>
                    <a:pt x="16" y="2"/>
                  </a:lnTo>
                  <a:lnTo>
                    <a:pt x="15" y="1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10" y="0"/>
                  </a:lnTo>
                  <a:lnTo>
                    <a:pt x="8" y="1"/>
                  </a:lnTo>
                  <a:lnTo>
                    <a:pt x="7" y="2"/>
                  </a:lnTo>
                  <a:lnTo>
                    <a:pt x="7" y="4"/>
                  </a:lnTo>
                  <a:lnTo>
                    <a:pt x="7" y="4"/>
                  </a:lnTo>
                  <a:lnTo>
                    <a:pt x="8" y="25"/>
                  </a:lnTo>
                  <a:lnTo>
                    <a:pt x="8" y="44"/>
                  </a:lnTo>
                  <a:lnTo>
                    <a:pt x="8" y="55"/>
                  </a:lnTo>
                  <a:lnTo>
                    <a:pt x="7" y="65"/>
                  </a:lnTo>
                  <a:lnTo>
                    <a:pt x="4" y="74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0" y="86"/>
                  </a:lnTo>
                  <a:lnTo>
                    <a:pt x="0" y="88"/>
                  </a:lnTo>
                  <a:lnTo>
                    <a:pt x="3" y="91"/>
                  </a:lnTo>
                  <a:lnTo>
                    <a:pt x="4" y="91"/>
                  </a:lnTo>
                  <a:lnTo>
                    <a:pt x="7" y="91"/>
                  </a:lnTo>
                  <a:lnTo>
                    <a:pt x="8" y="91"/>
                  </a:lnTo>
                  <a:lnTo>
                    <a:pt x="9" y="89"/>
                  </a:lnTo>
                  <a:lnTo>
                    <a:pt x="9" y="89"/>
                  </a:lnTo>
                  <a:lnTo>
                    <a:pt x="13" y="79"/>
                  </a:lnTo>
                  <a:lnTo>
                    <a:pt x="15" y="68"/>
                  </a:lnTo>
                  <a:lnTo>
                    <a:pt x="17" y="58"/>
                  </a:lnTo>
                  <a:lnTo>
                    <a:pt x="17" y="48"/>
                  </a:lnTo>
                  <a:lnTo>
                    <a:pt x="17" y="26"/>
                  </a:lnTo>
                  <a:lnTo>
                    <a:pt x="16" y="4"/>
                  </a:lnTo>
                  <a:lnTo>
                    <a:pt x="16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22" name="Freeform 818"/>
            <p:cNvSpPr/>
            <p:nvPr/>
          </p:nvSpPr>
          <p:spPr bwMode="auto">
            <a:xfrm>
              <a:off x="6754813" y="1758950"/>
              <a:ext cx="12700" cy="49213"/>
            </a:xfrm>
            <a:custGeom>
              <a:avLst/>
              <a:gdLst/>
              <a:ahLst/>
              <a:cxnLst>
                <a:cxn ang="0">
                  <a:pos x="24" y="5"/>
                </a:cxn>
                <a:cxn ang="0">
                  <a:pos x="24" y="5"/>
                </a:cxn>
                <a:cxn ang="0">
                  <a:pos x="24" y="3"/>
                </a:cxn>
                <a:cxn ang="0">
                  <a:pos x="23" y="1"/>
                </a:cxn>
                <a:cxn ang="0">
                  <a:pos x="22" y="0"/>
                </a:cxn>
                <a:cxn ang="0">
                  <a:pos x="20" y="0"/>
                </a:cxn>
                <a:cxn ang="0">
                  <a:pos x="18" y="0"/>
                </a:cxn>
                <a:cxn ang="0">
                  <a:pos x="17" y="1"/>
                </a:cxn>
                <a:cxn ang="0">
                  <a:pos x="16" y="3"/>
                </a:cxn>
                <a:cxn ang="0">
                  <a:pos x="15" y="5"/>
                </a:cxn>
                <a:cxn ang="0">
                  <a:pos x="15" y="5"/>
                </a:cxn>
                <a:cxn ang="0">
                  <a:pos x="15" y="18"/>
                </a:cxn>
                <a:cxn ang="0">
                  <a:pos x="13" y="30"/>
                </a:cxn>
                <a:cxn ang="0">
                  <a:pos x="11" y="42"/>
                </a:cxn>
                <a:cxn ang="0">
                  <a:pos x="8" y="55"/>
                </a:cxn>
                <a:cxn ang="0">
                  <a:pos x="8" y="55"/>
                </a:cxn>
                <a:cxn ang="0">
                  <a:pos x="5" y="63"/>
                </a:cxn>
                <a:cxn ang="0">
                  <a:pos x="2" y="72"/>
                </a:cxn>
                <a:cxn ang="0">
                  <a:pos x="0" y="76"/>
                </a:cxn>
                <a:cxn ang="0">
                  <a:pos x="0" y="82"/>
                </a:cxn>
                <a:cxn ang="0">
                  <a:pos x="2" y="86"/>
                </a:cxn>
                <a:cxn ang="0">
                  <a:pos x="4" y="90"/>
                </a:cxn>
                <a:cxn ang="0">
                  <a:pos x="4" y="90"/>
                </a:cxn>
                <a:cxn ang="0">
                  <a:pos x="5" y="91"/>
                </a:cxn>
                <a:cxn ang="0">
                  <a:pos x="7" y="92"/>
                </a:cxn>
                <a:cxn ang="0">
                  <a:pos x="8" y="92"/>
                </a:cxn>
                <a:cxn ang="0">
                  <a:pos x="10" y="91"/>
                </a:cxn>
                <a:cxn ang="0">
                  <a:pos x="11" y="90"/>
                </a:cxn>
                <a:cxn ang="0">
                  <a:pos x="12" y="88"/>
                </a:cxn>
                <a:cxn ang="0">
                  <a:pos x="12" y="87"/>
                </a:cxn>
                <a:cxn ang="0">
                  <a:pos x="12" y="85"/>
                </a:cxn>
                <a:cxn ang="0">
                  <a:pos x="12" y="85"/>
                </a:cxn>
                <a:cxn ang="0">
                  <a:pos x="10" y="82"/>
                </a:cxn>
                <a:cxn ang="0">
                  <a:pos x="10" y="77"/>
                </a:cxn>
                <a:cxn ang="0">
                  <a:pos x="11" y="72"/>
                </a:cxn>
                <a:cxn ang="0">
                  <a:pos x="13" y="68"/>
                </a:cxn>
                <a:cxn ang="0">
                  <a:pos x="16" y="59"/>
                </a:cxn>
                <a:cxn ang="0">
                  <a:pos x="18" y="51"/>
                </a:cxn>
                <a:cxn ang="0">
                  <a:pos x="18" y="51"/>
                </a:cxn>
                <a:cxn ang="0">
                  <a:pos x="20" y="39"/>
                </a:cxn>
                <a:cxn ang="0">
                  <a:pos x="22" y="28"/>
                </a:cxn>
                <a:cxn ang="0">
                  <a:pos x="24" y="17"/>
                </a:cxn>
                <a:cxn ang="0">
                  <a:pos x="24" y="5"/>
                </a:cxn>
                <a:cxn ang="0">
                  <a:pos x="24" y="5"/>
                </a:cxn>
              </a:cxnLst>
              <a:rect l="0" t="0" r="r" b="b"/>
              <a:pathLst>
                <a:path w="24" h="92">
                  <a:moveTo>
                    <a:pt x="24" y="5"/>
                  </a:moveTo>
                  <a:lnTo>
                    <a:pt x="24" y="5"/>
                  </a:lnTo>
                  <a:lnTo>
                    <a:pt x="24" y="3"/>
                  </a:lnTo>
                  <a:lnTo>
                    <a:pt x="23" y="1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7" y="1"/>
                  </a:lnTo>
                  <a:lnTo>
                    <a:pt x="16" y="3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18"/>
                  </a:lnTo>
                  <a:lnTo>
                    <a:pt x="13" y="30"/>
                  </a:lnTo>
                  <a:lnTo>
                    <a:pt x="11" y="42"/>
                  </a:lnTo>
                  <a:lnTo>
                    <a:pt x="8" y="55"/>
                  </a:lnTo>
                  <a:lnTo>
                    <a:pt x="8" y="55"/>
                  </a:lnTo>
                  <a:lnTo>
                    <a:pt x="5" y="63"/>
                  </a:lnTo>
                  <a:lnTo>
                    <a:pt x="2" y="72"/>
                  </a:lnTo>
                  <a:lnTo>
                    <a:pt x="0" y="76"/>
                  </a:lnTo>
                  <a:lnTo>
                    <a:pt x="0" y="82"/>
                  </a:lnTo>
                  <a:lnTo>
                    <a:pt x="2" y="86"/>
                  </a:lnTo>
                  <a:lnTo>
                    <a:pt x="4" y="90"/>
                  </a:lnTo>
                  <a:lnTo>
                    <a:pt x="4" y="90"/>
                  </a:lnTo>
                  <a:lnTo>
                    <a:pt x="5" y="91"/>
                  </a:lnTo>
                  <a:lnTo>
                    <a:pt x="7" y="92"/>
                  </a:lnTo>
                  <a:lnTo>
                    <a:pt x="8" y="92"/>
                  </a:lnTo>
                  <a:lnTo>
                    <a:pt x="10" y="91"/>
                  </a:lnTo>
                  <a:lnTo>
                    <a:pt x="11" y="90"/>
                  </a:lnTo>
                  <a:lnTo>
                    <a:pt x="12" y="88"/>
                  </a:lnTo>
                  <a:lnTo>
                    <a:pt x="12" y="87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0" y="82"/>
                  </a:lnTo>
                  <a:lnTo>
                    <a:pt x="10" y="77"/>
                  </a:lnTo>
                  <a:lnTo>
                    <a:pt x="11" y="72"/>
                  </a:lnTo>
                  <a:lnTo>
                    <a:pt x="13" y="68"/>
                  </a:lnTo>
                  <a:lnTo>
                    <a:pt x="16" y="59"/>
                  </a:lnTo>
                  <a:lnTo>
                    <a:pt x="18" y="51"/>
                  </a:lnTo>
                  <a:lnTo>
                    <a:pt x="18" y="51"/>
                  </a:lnTo>
                  <a:lnTo>
                    <a:pt x="20" y="39"/>
                  </a:lnTo>
                  <a:lnTo>
                    <a:pt x="22" y="28"/>
                  </a:lnTo>
                  <a:lnTo>
                    <a:pt x="24" y="17"/>
                  </a:lnTo>
                  <a:lnTo>
                    <a:pt x="24" y="5"/>
                  </a:lnTo>
                  <a:lnTo>
                    <a:pt x="24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23" name="Freeform 821"/>
            <p:cNvSpPr/>
            <p:nvPr/>
          </p:nvSpPr>
          <p:spPr bwMode="auto">
            <a:xfrm>
              <a:off x="6418263" y="1346200"/>
              <a:ext cx="39688" cy="65088"/>
            </a:xfrm>
            <a:custGeom>
              <a:avLst/>
              <a:gdLst/>
              <a:ahLst/>
              <a:cxnLst>
                <a:cxn ang="0">
                  <a:pos x="63" y="3"/>
                </a:cxn>
                <a:cxn ang="0">
                  <a:pos x="63" y="3"/>
                </a:cxn>
                <a:cxn ang="0">
                  <a:pos x="61" y="12"/>
                </a:cxn>
                <a:cxn ang="0">
                  <a:pos x="59" y="19"/>
                </a:cxn>
                <a:cxn ang="0">
                  <a:pos x="52" y="33"/>
                </a:cxn>
                <a:cxn ang="0">
                  <a:pos x="43" y="48"/>
                </a:cxn>
                <a:cxn ang="0">
                  <a:pos x="33" y="61"/>
                </a:cxn>
                <a:cxn ang="0">
                  <a:pos x="24" y="75"/>
                </a:cxn>
                <a:cxn ang="0">
                  <a:pos x="15" y="88"/>
                </a:cxn>
                <a:cxn ang="0">
                  <a:pos x="6" y="102"/>
                </a:cxn>
                <a:cxn ang="0">
                  <a:pos x="3" y="110"/>
                </a:cxn>
                <a:cxn ang="0">
                  <a:pos x="0" y="117"/>
                </a:cxn>
                <a:cxn ang="0">
                  <a:pos x="0" y="117"/>
                </a:cxn>
                <a:cxn ang="0">
                  <a:pos x="0" y="119"/>
                </a:cxn>
                <a:cxn ang="0">
                  <a:pos x="0" y="121"/>
                </a:cxn>
                <a:cxn ang="0">
                  <a:pos x="2" y="122"/>
                </a:cxn>
                <a:cxn ang="0">
                  <a:pos x="3" y="123"/>
                </a:cxn>
                <a:cxn ang="0">
                  <a:pos x="5" y="123"/>
                </a:cxn>
                <a:cxn ang="0">
                  <a:pos x="6" y="123"/>
                </a:cxn>
                <a:cxn ang="0">
                  <a:pos x="8" y="121"/>
                </a:cxn>
                <a:cxn ang="0">
                  <a:pos x="10" y="120"/>
                </a:cxn>
                <a:cxn ang="0">
                  <a:pos x="10" y="120"/>
                </a:cxn>
                <a:cxn ang="0">
                  <a:pos x="13" y="112"/>
                </a:cxn>
                <a:cxn ang="0">
                  <a:pos x="16" y="105"/>
                </a:cxn>
                <a:cxn ang="0">
                  <a:pos x="24" y="90"/>
                </a:cxn>
                <a:cxn ang="0">
                  <a:pos x="33" y="77"/>
                </a:cxn>
                <a:cxn ang="0">
                  <a:pos x="43" y="63"/>
                </a:cxn>
                <a:cxn ang="0">
                  <a:pos x="52" y="50"/>
                </a:cxn>
                <a:cxn ang="0">
                  <a:pos x="61" y="36"/>
                </a:cxn>
                <a:cxn ang="0">
                  <a:pos x="67" y="22"/>
                </a:cxn>
                <a:cxn ang="0">
                  <a:pos x="70" y="14"/>
                </a:cxn>
                <a:cxn ang="0">
                  <a:pos x="73" y="6"/>
                </a:cxn>
                <a:cxn ang="0">
                  <a:pos x="73" y="6"/>
                </a:cxn>
                <a:cxn ang="0">
                  <a:pos x="73" y="4"/>
                </a:cxn>
                <a:cxn ang="0">
                  <a:pos x="71" y="2"/>
                </a:cxn>
                <a:cxn ang="0">
                  <a:pos x="70" y="1"/>
                </a:cxn>
                <a:cxn ang="0">
                  <a:pos x="69" y="0"/>
                </a:cxn>
                <a:cxn ang="0">
                  <a:pos x="67" y="0"/>
                </a:cxn>
                <a:cxn ang="0">
                  <a:pos x="65" y="0"/>
                </a:cxn>
                <a:cxn ang="0">
                  <a:pos x="64" y="1"/>
                </a:cxn>
                <a:cxn ang="0">
                  <a:pos x="63" y="3"/>
                </a:cxn>
                <a:cxn ang="0">
                  <a:pos x="63" y="3"/>
                </a:cxn>
              </a:cxnLst>
              <a:rect l="0" t="0" r="r" b="b"/>
              <a:pathLst>
                <a:path w="73" h="123">
                  <a:moveTo>
                    <a:pt x="63" y="3"/>
                  </a:moveTo>
                  <a:lnTo>
                    <a:pt x="63" y="3"/>
                  </a:lnTo>
                  <a:lnTo>
                    <a:pt x="61" y="12"/>
                  </a:lnTo>
                  <a:lnTo>
                    <a:pt x="59" y="19"/>
                  </a:lnTo>
                  <a:lnTo>
                    <a:pt x="52" y="33"/>
                  </a:lnTo>
                  <a:lnTo>
                    <a:pt x="43" y="48"/>
                  </a:lnTo>
                  <a:lnTo>
                    <a:pt x="33" y="61"/>
                  </a:lnTo>
                  <a:lnTo>
                    <a:pt x="24" y="75"/>
                  </a:lnTo>
                  <a:lnTo>
                    <a:pt x="15" y="88"/>
                  </a:lnTo>
                  <a:lnTo>
                    <a:pt x="6" y="102"/>
                  </a:lnTo>
                  <a:lnTo>
                    <a:pt x="3" y="110"/>
                  </a:lnTo>
                  <a:lnTo>
                    <a:pt x="0" y="117"/>
                  </a:lnTo>
                  <a:lnTo>
                    <a:pt x="0" y="117"/>
                  </a:lnTo>
                  <a:lnTo>
                    <a:pt x="0" y="119"/>
                  </a:lnTo>
                  <a:lnTo>
                    <a:pt x="0" y="121"/>
                  </a:lnTo>
                  <a:lnTo>
                    <a:pt x="2" y="122"/>
                  </a:lnTo>
                  <a:lnTo>
                    <a:pt x="3" y="123"/>
                  </a:lnTo>
                  <a:lnTo>
                    <a:pt x="5" y="123"/>
                  </a:lnTo>
                  <a:lnTo>
                    <a:pt x="6" y="123"/>
                  </a:lnTo>
                  <a:lnTo>
                    <a:pt x="8" y="121"/>
                  </a:lnTo>
                  <a:lnTo>
                    <a:pt x="10" y="120"/>
                  </a:lnTo>
                  <a:lnTo>
                    <a:pt x="10" y="120"/>
                  </a:lnTo>
                  <a:lnTo>
                    <a:pt x="13" y="112"/>
                  </a:lnTo>
                  <a:lnTo>
                    <a:pt x="16" y="105"/>
                  </a:lnTo>
                  <a:lnTo>
                    <a:pt x="24" y="90"/>
                  </a:lnTo>
                  <a:lnTo>
                    <a:pt x="33" y="77"/>
                  </a:lnTo>
                  <a:lnTo>
                    <a:pt x="43" y="63"/>
                  </a:lnTo>
                  <a:lnTo>
                    <a:pt x="52" y="50"/>
                  </a:lnTo>
                  <a:lnTo>
                    <a:pt x="61" y="36"/>
                  </a:lnTo>
                  <a:lnTo>
                    <a:pt x="67" y="22"/>
                  </a:lnTo>
                  <a:lnTo>
                    <a:pt x="70" y="14"/>
                  </a:lnTo>
                  <a:lnTo>
                    <a:pt x="73" y="6"/>
                  </a:lnTo>
                  <a:lnTo>
                    <a:pt x="73" y="6"/>
                  </a:lnTo>
                  <a:lnTo>
                    <a:pt x="73" y="4"/>
                  </a:lnTo>
                  <a:lnTo>
                    <a:pt x="71" y="2"/>
                  </a:lnTo>
                  <a:lnTo>
                    <a:pt x="70" y="1"/>
                  </a:lnTo>
                  <a:lnTo>
                    <a:pt x="69" y="0"/>
                  </a:lnTo>
                  <a:lnTo>
                    <a:pt x="67" y="0"/>
                  </a:lnTo>
                  <a:lnTo>
                    <a:pt x="65" y="0"/>
                  </a:lnTo>
                  <a:lnTo>
                    <a:pt x="64" y="1"/>
                  </a:lnTo>
                  <a:lnTo>
                    <a:pt x="63" y="3"/>
                  </a:lnTo>
                  <a:lnTo>
                    <a:pt x="63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24" name="Freeform 822"/>
            <p:cNvSpPr/>
            <p:nvPr/>
          </p:nvSpPr>
          <p:spPr bwMode="auto">
            <a:xfrm>
              <a:off x="6462713" y="1366838"/>
              <a:ext cx="34925" cy="50800"/>
            </a:xfrm>
            <a:custGeom>
              <a:avLst/>
              <a:gdLst/>
              <a:ahLst/>
              <a:cxnLst>
                <a:cxn ang="0">
                  <a:pos x="58" y="2"/>
                </a:cxn>
                <a:cxn ang="0">
                  <a:pos x="58" y="2"/>
                </a:cxn>
                <a:cxn ang="0">
                  <a:pos x="42" y="24"/>
                </a:cxn>
                <a:cxn ang="0">
                  <a:pos x="29" y="46"/>
                </a:cxn>
                <a:cxn ang="0">
                  <a:pos x="1" y="90"/>
                </a:cxn>
                <a:cxn ang="0">
                  <a:pos x="1" y="90"/>
                </a:cxn>
                <a:cxn ang="0">
                  <a:pos x="0" y="92"/>
                </a:cxn>
                <a:cxn ang="0">
                  <a:pos x="1" y="94"/>
                </a:cxn>
                <a:cxn ang="0">
                  <a:pos x="1" y="95"/>
                </a:cxn>
                <a:cxn ang="0">
                  <a:pos x="3" y="97"/>
                </a:cxn>
                <a:cxn ang="0">
                  <a:pos x="4" y="97"/>
                </a:cxn>
                <a:cxn ang="0">
                  <a:pos x="6" y="97"/>
                </a:cxn>
                <a:cxn ang="0">
                  <a:pos x="8" y="97"/>
                </a:cxn>
                <a:cxn ang="0">
                  <a:pos x="9" y="95"/>
                </a:cxn>
                <a:cxn ang="0">
                  <a:pos x="9" y="95"/>
                </a:cxn>
                <a:cxn ang="0">
                  <a:pos x="37" y="51"/>
                </a:cxn>
                <a:cxn ang="0">
                  <a:pos x="50" y="28"/>
                </a:cxn>
                <a:cxn ang="0">
                  <a:pos x="66" y="7"/>
                </a:cxn>
                <a:cxn ang="0">
                  <a:pos x="66" y="7"/>
                </a:cxn>
                <a:cxn ang="0">
                  <a:pos x="67" y="6"/>
                </a:cxn>
                <a:cxn ang="0">
                  <a:pos x="67" y="3"/>
                </a:cxn>
                <a:cxn ang="0">
                  <a:pos x="66" y="2"/>
                </a:cxn>
                <a:cxn ang="0">
                  <a:pos x="65" y="1"/>
                </a:cxn>
                <a:cxn ang="0">
                  <a:pos x="61" y="0"/>
                </a:cxn>
                <a:cxn ang="0">
                  <a:pos x="60" y="0"/>
                </a:cxn>
                <a:cxn ang="0">
                  <a:pos x="58" y="2"/>
                </a:cxn>
                <a:cxn ang="0">
                  <a:pos x="58" y="2"/>
                </a:cxn>
              </a:cxnLst>
              <a:rect l="0" t="0" r="r" b="b"/>
              <a:pathLst>
                <a:path w="67" h="97">
                  <a:moveTo>
                    <a:pt x="58" y="2"/>
                  </a:moveTo>
                  <a:lnTo>
                    <a:pt x="58" y="2"/>
                  </a:lnTo>
                  <a:lnTo>
                    <a:pt x="42" y="24"/>
                  </a:lnTo>
                  <a:lnTo>
                    <a:pt x="29" y="46"/>
                  </a:lnTo>
                  <a:lnTo>
                    <a:pt x="1" y="90"/>
                  </a:lnTo>
                  <a:lnTo>
                    <a:pt x="1" y="90"/>
                  </a:lnTo>
                  <a:lnTo>
                    <a:pt x="0" y="92"/>
                  </a:lnTo>
                  <a:lnTo>
                    <a:pt x="1" y="94"/>
                  </a:lnTo>
                  <a:lnTo>
                    <a:pt x="1" y="95"/>
                  </a:lnTo>
                  <a:lnTo>
                    <a:pt x="3" y="97"/>
                  </a:lnTo>
                  <a:lnTo>
                    <a:pt x="4" y="97"/>
                  </a:lnTo>
                  <a:lnTo>
                    <a:pt x="6" y="97"/>
                  </a:lnTo>
                  <a:lnTo>
                    <a:pt x="8" y="97"/>
                  </a:lnTo>
                  <a:lnTo>
                    <a:pt x="9" y="95"/>
                  </a:lnTo>
                  <a:lnTo>
                    <a:pt x="9" y="95"/>
                  </a:lnTo>
                  <a:lnTo>
                    <a:pt x="37" y="51"/>
                  </a:lnTo>
                  <a:lnTo>
                    <a:pt x="50" y="28"/>
                  </a:lnTo>
                  <a:lnTo>
                    <a:pt x="66" y="7"/>
                  </a:lnTo>
                  <a:lnTo>
                    <a:pt x="66" y="7"/>
                  </a:lnTo>
                  <a:lnTo>
                    <a:pt x="67" y="6"/>
                  </a:lnTo>
                  <a:lnTo>
                    <a:pt x="67" y="3"/>
                  </a:lnTo>
                  <a:lnTo>
                    <a:pt x="66" y="2"/>
                  </a:lnTo>
                  <a:lnTo>
                    <a:pt x="65" y="1"/>
                  </a:lnTo>
                  <a:lnTo>
                    <a:pt x="61" y="0"/>
                  </a:lnTo>
                  <a:lnTo>
                    <a:pt x="60" y="0"/>
                  </a:lnTo>
                  <a:lnTo>
                    <a:pt x="58" y="2"/>
                  </a:lnTo>
                  <a:lnTo>
                    <a:pt x="5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25" name="Freeform 823"/>
            <p:cNvSpPr/>
            <p:nvPr/>
          </p:nvSpPr>
          <p:spPr bwMode="auto">
            <a:xfrm>
              <a:off x="6569075" y="1604963"/>
              <a:ext cx="28575" cy="68263"/>
            </a:xfrm>
            <a:custGeom>
              <a:avLst/>
              <a:gdLst/>
              <a:ahLst/>
              <a:cxnLst>
                <a:cxn ang="0">
                  <a:pos x="45" y="3"/>
                </a:cxn>
                <a:cxn ang="0">
                  <a:pos x="45" y="3"/>
                </a:cxn>
                <a:cxn ang="0">
                  <a:pos x="43" y="10"/>
                </a:cxn>
                <a:cxn ang="0">
                  <a:pos x="40" y="16"/>
                </a:cxn>
                <a:cxn ang="0">
                  <a:pos x="32" y="29"/>
                </a:cxn>
                <a:cxn ang="0">
                  <a:pos x="25" y="41"/>
                </a:cxn>
                <a:cxn ang="0">
                  <a:pos x="22" y="47"/>
                </a:cxn>
                <a:cxn ang="0">
                  <a:pos x="20" y="53"/>
                </a:cxn>
                <a:cxn ang="0">
                  <a:pos x="20" y="53"/>
                </a:cxn>
                <a:cxn ang="0">
                  <a:pos x="14" y="71"/>
                </a:cxn>
                <a:cxn ang="0">
                  <a:pos x="9" y="89"/>
                </a:cxn>
                <a:cxn ang="0">
                  <a:pos x="3" y="106"/>
                </a:cxn>
                <a:cxn ang="0">
                  <a:pos x="1" y="115"/>
                </a:cxn>
                <a:cxn ang="0">
                  <a:pos x="0" y="125"/>
                </a:cxn>
                <a:cxn ang="0">
                  <a:pos x="0" y="125"/>
                </a:cxn>
                <a:cxn ang="0">
                  <a:pos x="1" y="127"/>
                </a:cxn>
                <a:cxn ang="0">
                  <a:pos x="2" y="128"/>
                </a:cxn>
                <a:cxn ang="0">
                  <a:pos x="3" y="129"/>
                </a:cxn>
                <a:cxn ang="0">
                  <a:pos x="5" y="129"/>
                </a:cxn>
                <a:cxn ang="0">
                  <a:pos x="6" y="129"/>
                </a:cxn>
                <a:cxn ang="0">
                  <a:pos x="9" y="128"/>
                </a:cxn>
                <a:cxn ang="0">
                  <a:pos x="10" y="127"/>
                </a:cxn>
                <a:cxn ang="0">
                  <a:pos x="10" y="125"/>
                </a:cxn>
                <a:cxn ang="0">
                  <a:pos x="10" y="125"/>
                </a:cxn>
                <a:cxn ang="0">
                  <a:pos x="12" y="108"/>
                </a:cxn>
                <a:cxn ang="0">
                  <a:pos x="16" y="93"/>
                </a:cxn>
                <a:cxn ang="0">
                  <a:pos x="21" y="78"/>
                </a:cxn>
                <a:cxn ang="0">
                  <a:pos x="28" y="64"/>
                </a:cxn>
                <a:cxn ang="0">
                  <a:pos x="42" y="35"/>
                </a:cxn>
                <a:cxn ang="0">
                  <a:pos x="49" y="20"/>
                </a:cxn>
                <a:cxn ang="0">
                  <a:pos x="54" y="6"/>
                </a:cxn>
                <a:cxn ang="0">
                  <a:pos x="54" y="6"/>
                </a:cxn>
                <a:cxn ang="0">
                  <a:pos x="54" y="4"/>
                </a:cxn>
                <a:cxn ang="0">
                  <a:pos x="54" y="2"/>
                </a:cxn>
                <a:cxn ang="0">
                  <a:pos x="53" y="1"/>
                </a:cxn>
                <a:cxn ang="0">
                  <a:pos x="51" y="0"/>
                </a:cxn>
                <a:cxn ang="0">
                  <a:pos x="49" y="0"/>
                </a:cxn>
                <a:cxn ang="0">
                  <a:pos x="48" y="1"/>
                </a:cxn>
                <a:cxn ang="0">
                  <a:pos x="46" y="2"/>
                </a:cxn>
                <a:cxn ang="0">
                  <a:pos x="45" y="3"/>
                </a:cxn>
                <a:cxn ang="0">
                  <a:pos x="45" y="3"/>
                </a:cxn>
              </a:cxnLst>
              <a:rect l="0" t="0" r="r" b="b"/>
              <a:pathLst>
                <a:path w="54" h="129">
                  <a:moveTo>
                    <a:pt x="45" y="3"/>
                  </a:moveTo>
                  <a:lnTo>
                    <a:pt x="45" y="3"/>
                  </a:lnTo>
                  <a:lnTo>
                    <a:pt x="43" y="10"/>
                  </a:lnTo>
                  <a:lnTo>
                    <a:pt x="40" y="16"/>
                  </a:lnTo>
                  <a:lnTo>
                    <a:pt x="32" y="29"/>
                  </a:lnTo>
                  <a:lnTo>
                    <a:pt x="25" y="41"/>
                  </a:lnTo>
                  <a:lnTo>
                    <a:pt x="22" y="47"/>
                  </a:lnTo>
                  <a:lnTo>
                    <a:pt x="20" y="53"/>
                  </a:lnTo>
                  <a:lnTo>
                    <a:pt x="20" y="53"/>
                  </a:lnTo>
                  <a:lnTo>
                    <a:pt x="14" y="71"/>
                  </a:lnTo>
                  <a:lnTo>
                    <a:pt x="9" y="89"/>
                  </a:lnTo>
                  <a:lnTo>
                    <a:pt x="3" y="106"/>
                  </a:lnTo>
                  <a:lnTo>
                    <a:pt x="1" y="115"/>
                  </a:lnTo>
                  <a:lnTo>
                    <a:pt x="0" y="125"/>
                  </a:lnTo>
                  <a:lnTo>
                    <a:pt x="0" y="125"/>
                  </a:lnTo>
                  <a:lnTo>
                    <a:pt x="1" y="127"/>
                  </a:lnTo>
                  <a:lnTo>
                    <a:pt x="2" y="128"/>
                  </a:lnTo>
                  <a:lnTo>
                    <a:pt x="3" y="129"/>
                  </a:lnTo>
                  <a:lnTo>
                    <a:pt x="5" y="129"/>
                  </a:lnTo>
                  <a:lnTo>
                    <a:pt x="6" y="129"/>
                  </a:lnTo>
                  <a:lnTo>
                    <a:pt x="9" y="128"/>
                  </a:lnTo>
                  <a:lnTo>
                    <a:pt x="10" y="127"/>
                  </a:lnTo>
                  <a:lnTo>
                    <a:pt x="10" y="125"/>
                  </a:lnTo>
                  <a:lnTo>
                    <a:pt x="10" y="125"/>
                  </a:lnTo>
                  <a:lnTo>
                    <a:pt x="12" y="108"/>
                  </a:lnTo>
                  <a:lnTo>
                    <a:pt x="16" y="93"/>
                  </a:lnTo>
                  <a:lnTo>
                    <a:pt x="21" y="78"/>
                  </a:lnTo>
                  <a:lnTo>
                    <a:pt x="28" y="64"/>
                  </a:lnTo>
                  <a:lnTo>
                    <a:pt x="42" y="35"/>
                  </a:lnTo>
                  <a:lnTo>
                    <a:pt x="49" y="20"/>
                  </a:lnTo>
                  <a:lnTo>
                    <a:pt x="54" y="6"/>
                  </a:lnTo>
                  <a:lnTo>
                    <a:pt x="54" y="6"/>
                  </a:lnTo>
                  <a:lnTo>
                    <a:pt x="54" y="4"/>
                  </a:lnTo>
                  <a:lnTo>
                    <a:pt x="54" y="2"/>
                  </a:lnTo>
                  <a:lnTo>
                    <a:pt x="53" y="1"/>
                  </a:lnTo>
                  <a:lnTo>
                    <a:pt x="51" y="0"/>
                  </a:lnTo>
                  <a:lnTo>
                    <a:pt x="49" y="0"/>
                  </a:lnTo>
                  <a:lnTo>
                    <a:pt x="48" y="1"/>
                  </a:lnTo>
                  <a:lnTo>
                    <a:pt x="46" y="2"/>
                  </a:lnTo>
                  <a:lnTo>
                    <a:pt x="45" y="3"/>
                  </a:lnTo>
                  <a:lnTo>
                    <a:pt x="45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26" name="Freeform 824"/>
            <p:cNvSpPr/>
            <p:nvPr/>
          </p:nvSpPr>
          <p:spPr bwMode="auto">
            <a:xfrm>
              <a:off x="6619875" y="1614488"/>
              <a:ext cx="25400" cy="44450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40" y="2"/>
                </a:cxn>
                <a:cxn ang="0">
                  <a:pos x="32" y="11"/>
                </a:cxn>
                <a:cxn ang="0">
                  <a:pos x="25" y="19"/>
                </a:cxn>
                <a:cxn ang="0">
                  <a:pos x="19" y="28"/>
                </a:cxn>
                <a:cxn ang="0">
                  <a:pos x="13" y="39"/>
                </a:cxn>
                <a:cxn ang="0">
                  <a:pos x="8" y="49"/>
                </a:cxn>
                <a:cxn ang="0">
                  <a:pos x="4" y="59"/>
                </a:cxn>
                <a:cxn ang="0">
                  <a:pos x="1" y="71"/>
                </a:cxn>
                <a:cxn ang="0">
                  <a:pos x="0" y="81"/>
                </a:cxn>
                <a:cxn ang="0">
                  <a:pos x="0" y="81"/>
                </a:cxn>
                <a:cxn ang="0">
                  <a:pos x="0" y="83"/>
                </a:cxn>
                <a:cxn ang="0">
                  <a:pos x="1" y="85"/>
                </a:cxn>
                <a:cxn ang="0">
                  <a:pos x="3" y="86"/>
                </a:cxn>
                <a:cxn ang="0">
                  <a:pos x="5" y="86"/>
                </a:cxn>
                <a:cxn ang="0">
                  <a:pos x="6" y="86"/>
                </a:cxn>
                <a:cxn ang="0">
                  <a:pos x="9" y="85"/>
                </a:cxn>
                <a:cxn ang="0">
                  <a:pos x="10" y="83"/>
                </a:cxn>
                <a:cxn ang="0">
                  <a:pos x="10" y="81"/>
                </a:cxn>
                <a:cxn ang="0">
                  <a:pos x="10" y="81"/>
                </a:cxn>
                <a:cxn ang="0">
                  <a:pos x="11" y="71"/>
                </a:cxn>
                <a:cxn ang="0">
                  <a:pos x="14" y="61"/>
                </a:cxn>
                <a:cxn ang="0">
                  <a:pos x="17" y="51"/>
                </a:cxn>
                <a:cxn ang="0">
                  <a:pos x="22" y="42"/>
                </a:cxn>
                <a:cxn ang="0">
                  <a:pos x="27" y="33"/>
                </a:cxn>
                <a:cxn ang="0">
                  <a:pos x="33" y="24"/>
                </a:cxn>
                <a:cxn ang="0">
                  <a:pos x="40" y="16"/>
                </a:cxn>
                <a:cxn ang="0">
                  <a:pos x="47" y="9"/>
                </a:cxn>
                <a:cxn ang="0">
                  <a:pos x="47" y="9"/>
                </a:cxn>
                <a:cxn ang="0">
                  <a:pos x="48" y="8"/>
                </a:cxn>
                <a:cxn ang="0">
                  <a:pos x="48" y="5"/>
                </a:cxn>
                <a:cxn ang="0">
                  <a:pos x="47" y="3"/>
                </a:cxn>
                <a:cxn ang="0">
                  <a:pos x="46" y="2"/>
                </a:cxn>
                <a:cxn ang="0">
                  <a:pos x="45" y="1"/>
                </a:cxn>
                <a:cxn ang="0">
                  <a:pos x="43" y="0"/>
                </a:cxn>
                <a:cxn ang="0">
                  <a:pos x="42" y="1"/>
                </a:cxn>
                <a:cxn ang="0">
                  <a:pos x="40" y="2"/>
                </a:cxn>
                <a:cxn ang="0">
                  <a:pos x="40" y="2"/>
                </a:cxn>
              </a:cxnLst>
              <a:rect l="0" t="0" r="r" b="b"/>
              <a:pathLst>
                <a:path w="48" h="86">
                  <a:moveTo>
                    <a:pt x="40" y="2"/>
                  </a:moveTo>
                  <a:lnTo>
                    <a:pt x="40" y="2"/>
                  </a:lnTo>
                  <a:lnTo>
                    <a:pt x="32" y="11"/>
                  </a:lnTo>
                  <a:lnTo>
                    <a:pt x="25" y="19"/>
                  </a:lnTo>
                  <a:lnTo>
                    <a:pt x="19" y="28"/>
                  </a:lnTo>
                  <a:lnTo>
                    <a:pt x="13" y="39"/>
                  </a:lnTo>
                  <a:lnTo>
                    <a:pt x="8" y="49"/>
                  </a:lnTo>
                  <a:lnTo>
                    <a:pt x="4" y="59"/>
                  </a:lnTo>
                  <a:lnTo>
                    <a:pt x="1" y="71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3"/>
                  </a:lnTo>
                  <a:lnTo>
                    <a:pt x="1" y="85"/>
                  </a:lnTo>
                  <a:lnTo>
                    <a:pt x="3" y="86"/>
                  </a:lnTo>
                  <a:lnTo>
                    <a:pt x="5" y="86"/>
                  </a:lnTo>
                  <a:lnTo>
                    <a:pt x="6" y="86"/>
                  </a:lnTo>
                  <a:lnTo>
                    <a:pt x="9" y="85"/>
                  </a:lnTo>
                  <a:lnTo>
                    <a:pt x="10" y="83"/>
                  </a:lnTo>
                  <a:lnTo>
                    <a:pt x="10" y="81"/>
                  </a:lnTo>
                  <a:lnTo>
                    <a:pt x="10" y="81"/>
                  </a:lnTo>
                  <a:lnTo>
                    <a:pt x="11" y="71"/>
                  </a:lnTo>
                  <a:lnTo>
                    <a:pt x="14" y="61"/>
                  </a:lnTo>
                  <a:lnTo>
                    <a:pt x="17" y="51"/>
                  </a:lnTo>
                  <a:lnTo>
                    <a:pt x="22" y="42"/>
                  </a:lnTo>
                  <a:lnTo>
                    <a:pt x="27" y="33"/>
                  </a:lnTo>
                  <a:lnTo>
                    <a:pt x="33" y="24"/>
                  </a:lnTo>
                  <a:lnTo>
                    <a:pt x="40" y="16"/>
                  </a:lnTo>
                  <a:lnTo>
                    <a:pt x="47" y="9"/>
                  </a:lnTo>
                  <a:lnTo>
                    <a:pt x="47" y="9"/>
                  </a:lnTo>
                  <a:lnTo>
                    <a:pt x="48" y="8"/>
                  </a:lnTo>
                  <a:lnTo>
                    <a:pt x="48" y="5"/>
                  </a:lnTo>
                  <a:lnTo>
                    <a:pt x="47" y="3"/>
                  </a:lnTo>
                  <a:lnTo>
                    <a:pt x="46" y="2"/>
                  </a:lnTo>
                  <a:lnTo>
                    <a:pt x="45" y="1"/>
                  </a:lnTo>
                  <a:lnTo>
                    <a:pt x="43" y="0"/>
                  </a:lnTo>
                  <a:lnTo>
                    <a:pt x="42" y="1"/>
                  </a:lnTo>
                  <a:lnTo>
                    <a:pt x="40" y="2"/>
                  </a:lnTo>
                  <a:lnTo>
                    <a:pt x="40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27" name="Freeform 825"/>
            <p:cNvSpPr/>
            <p:nvPr/>
          </p:nvSpPr>
          <p:spPr bwMode="auto">
            <a:xfrm>
              <a:off x="6659563" y="1624013"/>
              <a:ext cx="28575" cy="46038"/>
            </a:xfrm>
            <a:custGeom>
              <a:avLst/>
              <a:gdLst/>
              <a:ahLst/>
              <a:cxnLst>
                <a:cxn ang="0">
                  <a:pos x="44" y="2"/>
                </a:cxn>
                <a:cxn ang="0">
                  <a:pos x="44" y="2"/>
                </a:cxn>
                <a:cxn ang="0">
                  <a:pos x="38" y="10"/>
                </a:cxn>
                <a:cxn ang="0">
                  <a:pos x="32" y="17"/>
                </a:cxn>
                <a:cxn ang="0">
                  <a:pos x="25" y="26"/>
                </a:cxn>
                <a:cxn ang="0">
                  <a:pos x="19" y="34"/>
                </a:cxn>
                <a:cxn ang="0">
                  <a:pos x="19" y="34"/>
                </a:cxn>
                <a:cxn ang="0">
                  <a:pos x="13" y="44"/>
                </a:cxn>
                <a:cxn ang="0">
                  <a:pos x="9" y="56"/>
                </a:cxn>
                <a:cxn ang="0">
                  <a:pos x="5" y="67"/>
                </a:cxn>
                <a:cxn ang="0">
                  <a:pos x="0" y="77"/>
                </a:cxn>
                <a:cxn ang="0">
                  <a:pos x="0" y="77"/>
                </a:cxn>
                <a:cxn ang="0">
                  <a:pos x="0" y="79"/>
                </a:cxn>
                <a:cxn ang="0">
                  <a:pos x="0" y="82"/>
                </a:cxn>
                <a:cxn ang="0">
                  <a:pos x="2" y="85"/>
                </a:cxn>
                <a:cxn ang="0">
                  <a:pos x="4" y="85"/>
                </a:cxn>
                <a:cxn ang="0">
                  <a:pos x="5" y="85"/>
                </a:cxn>
                <a:cxn ang="0">
                  <a:pos x="7" y="85"/>
                </a:cxn>
                <a:cxn ang="0">
                  <a:pos x="8" y="83"/>
                </a:cxn>
                <a:cxn ang="0">
                  <a:pos x="8" y="83"/>
                </a:cxn>
                <a:cxn ang="0">
                  <a:pos x="16" y="63"/>
                </a:cxn>
                <a:cxn ang="0">
                  <a:pos x="26" y="42"/>
                </a:cxn>
                <a:cxn ang="0">
                  <a:pos x="26" y="42"/>
                </a:cxn>
                <a:cxn ang="0">
                  <a:pos x="28" y="37"/>
                </a:cxn>
                <a:cxn ang="0">
                  <a:pos x="31" y="33"/>
                </a:cxn>
                <a:cxn ang="0">
                  <a:pos x="38" y="25"/>
                </a:cxn>
                <a:cxn ang="0">
                  <a:pos x="46" y="15"/>
                </a:cxn>
                <a:cxn ang="0">
                  <a:pos x="52" y="7"/>
                </a:cxn>
                <a:cxn ang="0">
                  <a:pos x="52" y="7"/>
                </a:cxn>
                <a:cxn ang="0">
                  <a:pos x="53" y="5"/>
                </a:cxn>
                <a:cxn ang="0">
                  <a:pos x="52" y="3"/>
                </a:cxn>
                <a:cxn ang="0">
                  <a:pos x="52" y="2"/>
                </a:cxn>
                <a:cxn ang="0">
                  <a:pos x="50" y="0"/>
                </a:cxn>
                <a:cxn ang="0">
                  <a:pos x="49" y="0"/>
                </a:cxn>
                <a:cxn ang="0">
                  <a:pos x="47" y="0"/>
                </a:cxn>
                <a:cxn ang="0">
                  <a:pos x="45" y="1"/>
                </a:cxn>
                <a:cxn ang="0">
                  <a:pos x="44" y="2"/>
                </a:cxn>
                <a:cxn ang="0">
                  <a:pos x="44" y="2"/>
                </a:cxn>
              </a:cxnLst>
              <a:rect l="0" t="0" r="r" b="b"/>
              <a:pathLst>
                <a:path w="53" h="85">
                  <a:moveTo>
                    <a:pt x="44" y="2"/>
                  </a:moveTo>
                  <a:lnTo>
                    <a:pt x="44" y="2"/>
                  </a:lnTo>
                  <a:lnTo>
                    <a:pt x="38" y="10"/>
                  </a:lnTo>
                  <a:lnTo>
                    <a:pt x="32" y="17"/>
                  </a:lnTo>
                  <a:lnTo>
                    <a:pt x="25" y="26"/>
                  </a:lnTo>
                  <a:lnTo>
                    <a:pt x="19" y="34"/>
                  </a:lnTo>
                  <a:lnTo>
                    <a:pt x="19" y="34"/>
                  </a:lnTo>
                  <a:lnTo>
                    <a:pt x="13" y="44"/>
                  </a:lnTo>
                  <a:lnTo>
                    <a:pt x="9" y="56"/>
                  </a:lnTo>
                  <a:lnTo>
                    <a:pt x="5" y="67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0" y="79"/>
                  </a:lnTo>
                  <a:lnTo>
                    <a:pt x="0" y="82"/>
                  </a:lnTo>
                  <a:lnTo>
                    <a:pt x="2" y="85"/>
                  </a:lnTo>
                  <a:lnTo>
                    <a:pt x="4" y="85"/>
                  </a:lnTo>
                  <a:lnTo>
                    <a:pt x="5" y="85"/>
                  </a:lnTo>
                  <a:lnTo>
                    <a:pt x="7" y="85"/>
                  </a:lnTo>
                  <a:lnTo>
                    <a:pt x="8" y="83"/>
                  </a:lnTo>
                  <a:lnTo>
                    <a:pt x="8" y="83"/>
                  </a:lnTo>
                  <a:lnTo>
                    <a:pt x="16" y="63"/>
                  </a:lnTo>
                  <a:lnTo>
                    <a:pt x="26" y="42"/>
                  </a:lnTo>
                  <a:lnTo>
                    <a:pt x="26" y="42"/>
                  </a:lnTo>
                  <a:lnTo>
                    <a:pt x="28" y="37"/>
                  </a:lnTo>
                  <a:lnTo>
                    <a:pt x="31" y="33"/>
                  </a:lnTo>
                  <a:lnTo>
                    <a:pt x="38" y="25"/>
                  </a:lnTo>
                  <a:lnTo>
                    <a:pt x="46" y="15"/>
                  </a:lnTo>
                  <a:lnTo>
                    <a:pt x="52" y="7"/>
                  </a:lnTo>
                  <a:lnTo>
                    <a:pt x="52" y="7"/>
                  </a:lnTo>
                  <a:lnTo>
                    <a:pt x="53" y="5"/>
                  </a:lnTo>
                  <a:lnTo>
                    <a:pt x="52" y="3"/>
                  </a:lnTo>
                  <a:lnTo>
                    <a:pt x="52" y="2"/>
                  </a:lnTo>
                  <a:lnTo>
                    <a:pt x="50" y="0"/>
                  </a:lnTo>
                  <a:lnTo>
                    <a:pt x="49" y="0"/>
                  </a:lnTo>
                  <a:lnTo>
                    <a:pt x="47" y="0"/>
                  </a:lnTo>
                  <a:lnTo>
                    <a:pt x="45" y="1"/>
                  </a:lnTo>
                  <a:lnTo>
                    <a:pt x="44" y="2"/>
                  </a:lnTo>
                  <a:lnTo>
                    <a:pt x="44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28" name="Freeform 826"/>
            <p:cNvSpPr/>
            <p:nvPr/>
          </p:nvSpPr>
          <p:spPr bwMode="auto">
            <a:xfrm>
              <a:off x="6746875" y="1463675"/>
              <a:ext cx="23813" cy="41275"/>
            </a:xfrm>
            <a:custGeom>
              <a:avLst/>
              <a:gdLst/>
              <a:ahLst/>
              <a:cxnLst>
                <a:cxn ang="0">
                  <a:pos x="39" y="1"/>
                </a:cxn>
                <a:cxn ang="0">
                  <a:pos x="39" y="1"/>
                </a:cxn>
                <a:cxn ang="0">
                  <a:pos x="32" y="10"/>
                </a:cxn>
                <a:cxn ang="0">
                  <a:pos x="27" y="18"/>
                </a:cxn>
                <a:cxn ang="0">
                  <a:pos x="22" y="27"/>
                </a:cxn>
                <a:cxn ang="0">
                  <a:pos x="18" y="35"/>
                </a:cxn>
                <a:cxn ang="0">
                  <a:pos x="9" y="54"/>
                </a:cxn>
                <a:cxn ang="0">
                  <a:pos x="5" y="63"/>
                </a:cxn>
                <a:cxn ang="0">
                  <a:pos x="0" y="73"/>
                </a:cxn>
                <a:cxn ang="0">
                  <a:pos x="0" y="73"/>
                </a:cxn>
                <a:cxn ang="0">
                  <a:pos x="0" y="74"/>
                </a:cxn>
                <a:cxn ang="0">
                  <a:pos x="0" y="76"/>
                </a:cxn>
                <a:cxn ang="0">
                  <a:pos x="1" y="78"/>
                </a:cxn>
                <a:cxn ang="0">
                  <a:pos x="2" y="79"/>
                </a:cxn>
                <a:cxn ang="0">
                  <a:pos x="3" y="79"/>
                </a:cxn>
                <a:cxn ang="0">
                  <a:pos x="5" y="79"/>
                </a:cxn>
                <a:cxn ang="0">
                  <a:pos x="7" y="79"/>
                </a:cxn>
                <a:cxn ang="0">
                  <a:pos x="8" y="77"/>
                </a:cxn>
                <a:cxn ang="0">
                  <a:pos x="8" y="77"/>
                </a:cxn>
                <a:cxn ang="0">
                  <a:pos x="13" y="68"/>
                </a:cxn>
                <a:cxn ang="0">
                  <a:pos x="18" y="59"/>
                </a:cxn>
                <a:cxn ang="0">
                  <a:pos x="26" y="42"/>
                </a:cxn>
                <a:cxn ang="0">
                  <a:pos x="30" y="32"/>
                </a:cxn>
                <a:cxn ang="0">
                  <a:pos x="34" y="24"/>
                </a:cxn>
                <a:cxn ang="0">
                  <a:pos x="39" y="16"/>
                </a:cxn>
                <a:cxn ang="0">
                  <a:pos x="45" y="8"/>
                </a:cxn>
                <a:cxn ang="0">
                  <a:pos x="45" y="8"/>
                </a:cxn>
                <a:cxn ang="0">
                  <a:pos x="46" y="6"/>
                </a:cxn>
                <a:cxn ang="0">
                  <a:pos x="46" y="4"/>
                </a:cxn>
                <a:cxn ang="0">
                  <a:pos x="46" y="3"/>
                </a:cxn>
                <a:cxn ang="0">
                  <a:pos x="45" y="1"/>
                </a:cxn>
                <a:cxn ang="0">
                  <a:pos x="44" y="0"/>
                </a:cxn>
                <a:cxn ang="0">
                  <a:pos x="42" y="0"/>
                </a:cxn>
                <a:cxn ang="0">
                  <a:pos x="40" y="0"/>
                </a:cxn>
                <a:cxn ang="0">
                  <a:pos x="39" y="1"/>
                </a:cxn>
                <a:cxn ang="0">
                  <a:pos x="39" y="1"/>
                </a:cxn>
              </a:cxnLst>
              <a:rect l="0" t="0" r="r" b="b"/>
              <a:pathLst>
                <a:path w="46" h="79">
                  <a:moveTo>
                    <a:pt x="39" y="1"/>
                  </a:moveTo>
                  <a:lnTo>
                    <a:pt x="39" y="1"/>
                  </a:lnTo>
                  <a:lnTo>
                    <a:pt x="32" y="10"/>
                  </a:lnTo>
                  <a:lnTo>
                    <a:pt x="27" y="18"/>
                  </a:lnTo>
                  <a:lnTo>
                    <a:pt x="22" y="27"/>
                  </a:lnTo>
                  <a:lnTo>
                    <a:pt x="18" y="35"/>
                  </a:lnTo>
                  <a:lnTo>
                    <a:pt x="9" y="54"/>
                  </a:lnTo>
                  <a:lnTo>
                    <a:pt x="5" y="63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0" y="74"/>
                  </a:lnTo>
                  <a:lnTo>
                    <a:pt x="0" y="76"/>
                  </a:lnTo>
                  <a:lnTo>
                    <a:pt x="1" y="78"/>
                  </a:lnTo>
                  <a:lnTo>
                    <a:pt x="2" y="79"/>
                  </a:lnTo>
                  <a:lnTo>
                    <a:pt x="3" y="79"/>
                  </a:lnTo>
                  <a:lnTo>
                    <a:pt x="5" y="79"/>
                  </a:lnTo>
                  <a:lnTo>
                    <a:pt x="7" y="79"/>
                  </a:lnTo>
                  <a:lnTo>
                    <a:pt x="8" y="77"/>
                  </a:lnTo>
                  <a:lnTo>
                    <a:pt x="8" y="77"/>
                  </a:lnTo>
                  <a:lnTo>
                    <a:pt x="13" y="68"/>
                  </a:lnTo>
                  <a:lnTo>
                    <a:pt x="18" y="59"/>
                  </a:lnTo>
                  <a:lnTo>
                    <a:pt x="26" y="42"/>
                  </a:lnTo>
                  <a:lnTo>
                    <a:pt x="30" y="32"/>
                  </a:lnTo>
                  <a:lnTo>
                    <a:pt x="34" y="24"/>
                  </a:lnTo>
                  <a:lnTo>
                    <a:pt x="39" y="16"/>
                  </a:lnTo>
                  <a:lnTo>
                    <a:pt x="45" y="8"/>
                  </a:lnTo>
                  <a:lnTo>
                    <a:pt x="45" y="8"/>
                  </a:lnTo>
                  <a:lnTo>
                    <a:pt x="46" y="6"/>
                  </a:lnTo>
                  <a:lnTo>
                    <a:pt x="46" y="4"/>
                  </a:lnTo>
                  <a:lnTo>
                    <a:pt x="46" y="3"/>
                  </a:lnTo>
                  <a:lnTo>
                    <a:pt x="45" y="1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39" y="1"/>
                  </a:lnTo>
                  <a:lnTo>
                    <a:pt x="39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29" name="Freeform 827"/>
            <p:cNvSpPr/>
            <p:nvPr/>
          </p:nvSpPr>
          <p:spPr bwMode="auto">
            <a:xfrm>
              <a:off x="6792913" y="1493838"/>
              <a:ext cx="9525" cy="7938"/>
            </a:xfrm>
            <a:custGeom>
              <a:avLst/>
              <a:gdLst/>
              <a:ahLst/>
              <a:cxnLst>
                <a:cxn ang="0">
                  <a:pos x="8" y="1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1" y="9"/>
                </a:cxn>
                <a:cxn ang="0">
                  <a:pos x="0" y="11"/>
                </a:cxn>
                <a:cxn ang="0">
                  <a:pos x="1" y="13"/>
                </a:cxn>
                <a:cxn ang="0">
                  <a:pos x="2" y="14"/>
                </a:cxn>
                <a:cxn ang="0">
                  <a:pos x="3" y="16"/>
                </a:cxn>
                <a:cxn ang="0">
                  <a:pos x="5" y="16"/>
                </a:cxn>
                <a:cxn ang="0">
                  <a:pos x="7" y="16"/>
                </a:cxn>
                <a:cxn ang="0">
                  <a:pos x="8" y="14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5" y="6"/>
                </a:cxn>
                <a:cxn ang="0">
                  <a:pos x="16" y="5"/>
                </a:cxn>
                <a:cxn ang="0">
                  <a:pos x="15" y="3"/>
                </a:cxn>
                <a:cxn ang="0">
                  <a:pos x="14" y="1"/>
                </a:cxn>
                <a:cxn ang="0">
                  <a:pos x="13" y="0"/>
                </a:cxn>
                <a:cxn ang="0">
                  <a:pos x="11" y="0"/>
                </a:cxn>
                <a:cxn ang="0">
                  <a:pos x="9" y="0"/>
                </a:cxn>
                <a:cxn ang="0">
                  <a:pos x="8" y="1"/>
                </a:cxn>
                <a:cxn ang="0">
                  <a:pos x="8" y="1"/>
                </a:cxn>
              </a:cxnLst>
              <a:rect l="0" t="0" r="r" b="b"/>
              <a:pathLst>
                <a:path w="16" h="16">
                  <a:moveTo>
                    <a:pt x="8" y="1"/>
                  </a:moveTo>
                  <a:lnTo>
                    <a:pt x="2" y="8"/>
                  </a:lnTo>
                  <a:lnTo>
                    <a:pt x="2" y="8"/>
                  </a:lnTo>
                  <a:lnTo>
                    <a:pt x="1" y="9"/>
                  </a:lnTo>
                  <a:lnTo>
                    <a:pt x="0" y="11"/>
                  </a:lnTo>
                  <a:lnTo>
                    <a:pt x="1" y="13"/>
                  </a:lnTo>
                  <a:lnTo>
                    <a:pt x="2" y="14"/>
                  </a:lnTo>
                  <a:lnTo>
                    <a:pt x="3" y="16"/>
                  </a:lnTo>
                  <a:lnTo>
                    <a:pt x="5" y="16"/>
                  </a:lnTo>
                  <a:lnTo>
                    <a:pt x="7" y="16"/>
                  </a:lnTo>
                  <a:lnTo>
                    <a:pt x="8" y="14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5" y="6"/>
                  </a:lnTo>
                  <a:lnTo>
                    <a:pt x="16" y="5"/>
                  </a:lnTo>
                  <a:lnTo>
                    <a:pt x="15" y="3"/>
                  </a:lnTo>
                  <a:lnTo>
                    <a:pt x="14" y="1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9" y="0"/>
                  </a:lnTo>
                  <a:lnTo>
                    <a:pt x="8" y="1"/>
                  </a:lnTo>
                  <a:lnTo>
                    <a:pt x="8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30" name="Freeform 828"/>
            <p:cNvSpPr>
              <a:spLocks noEditPoints="1"/>
            </p:cNvSpPr>
            <p:nvPr/>
          </p:nvSpPr>
          <p:spPr bwMode="auto">
            <a:xfrm>
              <a:off x="6208713" y="1243013"/>
              <a:ext cx="706438" cy="620713"/>
            </a:xfrm>
            <a:custGeom>
              <a:avLst/>
              <a:gdLst/>
              <a:ahLst/>
              <a:cxnLst>
                <a:cxn ang="0">
                  <a:pos x="1208" y="1175"/>
                </a:cxn>
                <a:cxn ang="0">
                  <a:pos x="1095" y="1131"/>
                </a:cxn>
                <a:cxn ang="0">
                  <a:pos x="938" y="1062"/>
                </a:cxn>
                <a:cxn ang="0">
                  <a:pos x="899" y="1051"/>
                </a:cxn>
                <a:cxn ang="0">
                  <a:pos x="728" y="1088"/>
                </a:cxn>
                <a:cxn ang="0">
                  <a:pos x="531" y="1080"/>
                </a:cxn>
                <a:cxn ang="0">
                  <a:pos x="322" y="1026"/>
                </a:cxn>
                <a:cxn ang="0">
                  <a:pos x="161" y="920"/>
                </a:cxn>
                <a:cxn ang="0">
                  <a:pos x="51" y="762"/>
                </a:cxn>
                <a:cxn ang="0">
                  <a:pos x="8" y="609"/>
                </a:cxn>
                <a:cxn ang="0">
                  <a:pos x="4" y="424"/>
                </a:cxn>
                <a:cxn ang="0">
                  <a:pos x="39" y="285"/>
                </a:cxn>
                <a:cxn ang="0">
                  <a:pos x="97" y="185"/>
                </a:cxn>
                <a:cxn ang="0">
                  <a:pos x="167" y="114"/>
                </a:cxn>
                <a:cxn ang="0">
                  <a:pos x="255" y="62"/>
                </a:cxn>
                <a:cxn ang="0">
                  <a:pos x="439" y="14"/>
                </a:cxn>
                <a:cxn ang="0">
                  <a:pos x="700" y="5"/>
                </a:cxn>
                <a:cxn ang="0">
                  <a:pos x="714" y="7"/>
                </a:cxn>
                <a:cxn ang="0">
                  <a:pos x="803" y="0"/>
                </a:cxn>
                <a:cxn ang="0">
                  <a:pos x="994" y="43"/>
                </a:cxn>
                <a:cxn ang="0">
                  <a:pos x="1175" y="156"/>
                </a:cxn>
                <a:cxn ang="0">
                  <a:pos x="1247" y="243"/>
                </a:cxn>
                <a:cxn ang="0">
                  <a:pos x="1289" y="328"/>
                </a:cxn>
                <a:cxn ang="0">
                  <a:pos x="1324" y="456"/>
                </a:cxn>
                <a:cxn ang="0">
                  <a:pos x="1336" y="593"/>
                </a:cxn>
                <a:cxn ang="0">
                  <a:pos x="1319" y="726"/>
                </a:cxn>
                <a:cxn ang="0">
                  <a:pos x="1266" y="842"/>
                </a:cxn>
                <a:cxn ang="0">
                  <a:pos x="1204" y="907"/>
                </a:cxn>
                <a:cxn ang="0">
                  <a:pos x="1205" y="990"/>
                </a:cxn>
                <a:cxn ang="0">
                  <a:pos x="1239" y="1150"/>
                </a:cxn>
                <a:cxn ang="0">
                  <a:pos x="1234" y="1167"/>
                </a:cxn>
                <a:cxn ang="0">
                  <a:pos x="912" y="999"/>
                </a:cxn>
                <a:cxn ang="0">
                  <a:pos x="967" y="1032"/>
                </a:cxn>
                <a:cxn ang="0">
                  <a:pos x="1119" y="1098"/>
                </a:cxn>
                <a:cxn ang="0">
                  <a:pos x="1181" y="1067"/>
                </a:cxn>
                <a:cxn ang="0">
                  <a:pos x="1156" y="912"/>
                </a:cxn>
                <a:cxn ang="0">
                  <a:pos x="1170" y="893"/>
                </a:cxn>
                <a:cxn ang="0">
                  <a:pos x="1193" y="864"/>
                </a:cxn>
                <a:cxn ang="0">
                  <a:pos x="1262" y="762"/>
                </a:cxn>
                <a:cxn ang="0">
                  <a:pos x="1294" y="636"/>
                </a:cxn>
                <a:cxn ang="0">
                  <a:pos x="1293" y="502"/>
                </a:cxn>
                <a:cxn ang="0">
                  <a:pos x="1265" y="373"/>
                </a:cxn>
                <a:cxn ang="0">
                  <a:pos x="1214" y="265"/>
                </a:cxn>
                <a:cxn ang="0">
                  <a:pos x="1124" y="168"/>
                </a:cxn>
                <a:cxn ang="0">
                  <a:pos x="962" y="75"/>
                </a:cxn>
                <a:cxn ang="0">
                  <a:pos x="786" y="39"/>
                </a:cxn>
                <a:cxn ang="0">
                  <a:pos x="705" y="49"/>
                </a:cxn>
                <a:cxn ang="0">
                  <a:pos x="686" y="45"/>
                </a:cxn>
                <a:cxn ang="0">
                  <a:pos x="459" y="52"/>
                </a:cxn>
                <a:cxn ang="0">
                  <a:pos x="295" y="89"/>
                </a:cxn>
                <a:cxn ang="0">
                  <a:pos x="184" y="153"/>
                </a:cxn>
                <a:cxn ang="0">
                  <a:pos x="109" y="238"/>
                </a:cxn>
                <a:cxn ang="0">
                  <a:pos x="62" y="340"/>
                </a:cxn>
                <a:cxn ang="0">
                  <a:pos x="40" y="448"/>
                </a:cxn>
                <a:cxn ang="0">
                  <a:pos x="55" y="647"/>
                </a:cxn>
                <a:cxn ang="0">
                  <a:pos x="121" y="805"/>
                </a:cxn>
                <a:cxn ang="0">
                  <a:pos x="251" y="941"/>
                </a:cxn>
                <a:cxn ang="0">
                  <a:pos x="434" y="1017"/>
                </a:cxn>
                <a:cxn ang="0">
                  <a:pos x="592" y="1043"/>
                </a:cxn>
                <a:cxn ang="0">
                  <a:pos x="736" y="1045"/>
                </a:cxn>
                <a:cxn ang="0">
                  <a:pos x="890" y="1012"/>
                </a:cxn>
                <a:cxn ang="0">
                  <a:pos x="900" y="1005"/>
                </a:cxn>
              </a:cxnLst>
              <a:rect l="0" t="0" r="r" b="b"/>
              <a:pathLst>
                <a:path w="1336" h="1175">
                  <a:moveTo>
                    <a:pt x="1214" y="1175"/>
                  </a:moveTo>
                  <a:lnTo>
                    <a:pt x="1214" y="1175"/>
                  </a:lnTo>
                  <a:lnTo>
                    <a:pt x="1210" y="1175"/>
                  </a:lnTo>
                  <a:lnTo>
                    <a:pt x="1209" y="1175"/>
                  </a:lnTo>
                  <a:lnTo>
                    <a:pt x="1208" y="1175"/>
                  </a:lnTo>
                  <a:lnTo>
                    <a:pt x="1208" y="1175"/>
                  </a:lnTo>
                  <a:lnTo>
                    <a:pt x="1202" y="1174"/>
                  </a:lnTo>
                  <a:lnTo>
                    <a:pt x="1198" y="1173"/>
                  </a:lnTo>
                  <a:lnTo>
                    <a:pt x="1198" y="1173"/>
                  </a:lnTo>
                  <a:lnTo>
                    <a:pt x="1172" y="1162"/>
                  </a:lnTo>
                  <a:lnTo>
                    <a:pt x="1147" y="1152"/>
                  </a:lnTo>
                  <a:lnTo>
                    <a:pt x="1095" y="1131"/>
                  </a:lnTo>
                  <a:lnTo>
                    <a:pt x="1095" y="1131"/>
                  </a:lnTo>
                  <a:lnTo>
                    <a:pt x="1050" y="1113"/>
                  </a:lnTo>
                  <a:lnTo>
                    <a:pt x="1005" y="1095"/>
                  </a:lnTo>
                  <a:lnTo>
                    <a:pt x="982" y="1084"/>
                  </a:lnTo>
                  <a:lnTo>
                    <a:pt x="960" y="1073"/>
                  </a:lnTo>
                  <a:lnTo>
                    <a:pt x="938" y="1062"/>
                  </a:lnTo>
                  <a:lnTo>
                    <a:pt x="918" y="1048"/>
                  </a:lnTo>
                  <a:lnTo>
                    <a:pt x="911" y="1044"/>
                  </a:lnTo>
                  <a:lnTo>
                    <a:pt x="904" y="1048"/>
                  </a:lnTo>
                  <a:lnTo>
                    <a:pt x="904" y="1048"/>
                  </a:lnTo>
                  <a:lnTo>
                    <a:pt x="899" y="1051"/>
                  </a:lnTo>
                  <a:lnTo>
                    <a:pt x="899" y="1051"/>
                  </a:lnTo>
                  <a:lnTo>
                    <a:pt x="873" y="1061"/>
                  </a:lnTo>
                  <a:lnTo>
                    <a:pt x="847" y="1068"/>
                  </a:lnTo>
                  <a:lnTo>
                    <a:pt x="819" y="1075"/>
                  </a:lnTo>
                  <a:lnTo>
                    <a:pt x="789" y="1080"/>
                  </a:lnTo>
                  <a:lnTo>
                    <a:pt x="759" y="1084"/>
                  </a:lnTo>
                  <a:lnTo>
                    <a:pt x="728" y="1088"/>
                  </a:lnTo>
                  <a:lnTo>
                    <a:pt x="696" y="1090"/>
                  </a:lnTo>
                  <a:lnTo>
                    <a:pt x="664" y="1090"/>
                  </a:lnTo>
                  <a:lnTo>
                    <a:pt x="664" y="1090"/>
                  </a:lnTo>
                  <a:lnTo>
                    <a:pt x="620" y="1089"/>
                  </a:lnTo>
                  <a:lnTo>
                    <a:pt x="576" y="1086"/>
                  </a:lnTo>
                  <a:lnTo>
                    <a:pt x="531" y="1080"/>
                  </a:lnTo>
                  <a:lnTo>
                    <a:pt x="488" y="1073"/>
                  </a:lnTo>
                  <a:lnTo>
                    <a:pt x="445" y="1064"/>
                  </a:lnTo>
                  <a:lnTo>
                    <a:pt x="402" y="1052"/>
                  </a:lnTo>
                  <a:lnTo>
                    <a:pt x="361" y="1040"/>
                  </a:lnTo>
                  <a:lnTo>
                    <a:pt x="322" y="1026"/>
                  </a:lnTo>
                  <a:lnTo>
                    <a:pt x="322" y="1026"/>
                  </a:lnTo>
                  <a:lnTo>
                    <a:pt x="292" y="1012"/>
                  </a:lnTo>
                  <a:lnTo>
                    <a:pt x="263" y="997"/>
                  </a:lnTo>
                  <a:lnTo>
                    <a:pt x="235" y="980"/>
                  </a:lnTo>
                  <a:lnTo>
                    <a:pt x="209" y="962"/>
                  </a:lnTo>
                  <a:lnTo>
                    <a:pt x="184" y="942"/>
                  </a:lnTo>
                  <a:lnTo>
                    <a:pt x="161" y="920"/>
                  </a:lnTo>
                  <a:lnTo>
                    <a:pt x="138" y="898"/>
                  </a:lnTo>
                  <a:lnTo>
                    <a:pt x="117" y="873"/>
                  </a:lnTo>
                  <a:lnTo>
                    <a:pt x="99" y="847"/>
                  </a:lnTo>
                  <a:lnTo>
                    <a:pt x="81" y="820"/>
                  </a:lnTo>
                  <a:lnTo>
                    <a:pt x="66" y="792"/>
                  </a:lnTo>
                  <a:lnTo>
                    <a:pt x="51" y="762"/>
                  </a:lnTo>
                  <a:lnTo>
                    <a:pt x="39" y="732"/>
                  </a:lnTo>
                  <a:lnTo>
                    <a:pt x="28" y="700"/>
                  </a:lnTo>
                  <a:lnTo>
                    <a:pt x="19" y="668"/>
                  </a:lnTo>
                  <a:lnTo>
                    <a:pt x="12" y="634"/>
                  </a:lnTo>
                  <a:lnTo>
                    <a:pt x="12" y="634"/>
                  </a:lnTo>
                  <a:lnTo>
                    <a:pt x="8" y="609"/>
                  </a:lnTo>
                  <a:lnTo>
                    <a:pt x="5" y="582"/>
                  </a:lnTo>
                  <a:lnTo>
                    <a:pt x="2" y="554"/>
                  </a:lnTo>
                  <a:lnTo>
                    <a:pt x="1" y="524"/>
                  </a:lnTo>
                  <a:lnTo>
                    <a:pt x="0" y="492"/>
                  </a:lnTo>
                  <a:lnTo>
                    <a:pt x="1" y="459"/>
                  </a:lnTo>
                  <a:lnTo>
                    <a:pt x="4" y="424"/>
                  </a:lnTo>
                  <a:lnTo>
                    <a:pt x="9" y="389"/>
                  </a:lnTo>
                  <a:lnTo>
                    <a:pt x="16" y="354"/>
                  </a:lnTo>
                  <a:lnTo>
                    <a:pt x="21" y="337"/>
                  </a:lnTo>
                  <a:lnTo>
                    <a:pt x="26" y="320"/>
                  </a:lnTo>
                  <a:lnTo>
                    <a:pt x="33" y="303"/>
                  </a:lnTo>
                  <a:lnTo>
                    <a:pt x="39" y="285"/>
                  </a:lnTo>
                  <a:lnTo>
                    <a:pt x="46" y="267"/>
                  </a:lnTo>
                  <a:lnTo>
                    <a:pt x="54" y="251"/>
                  </a:lnTo>
                  <a:lnTo>
                    <a:pt x="64" y="234"/>
                  </a:lnTo>
                  <a:lnTo>
                    <a:pt x="74" y="218"/>
                  </a:lnTo>
                  <a:lnTo>
                    <a:pt x="84" y="201"/>
                  </a:lnTo>
                  <a:lnTo>
                    <a:pt x="97" y="185"/>
                  </a:lnTo>
                  <a:lnTo>
                    <a:pt x="109" y="169"/>
                  </a:lnTo>
                  <a:lnTo>
                    <a:pt x="123" y="154"/>
                  </a:lnTo>
                  <a:lnTo>
                    <a:pt x="138" y="139"/>
                  </a:lnTo>
                  <a:lnTo>
                    <a:pt x="153" y="125"/>
                  </a:lnTo>
                  <a:lnTo>
                    <a:pt x="153" y="125"/>
                  </a:lnTo>
                  <a:lnTo>
                    <a:pt x="167" y="114"/>
                  </a:lnTo>
                  <a:lnTo>
                    <a:pt x="180" y="103"/>
                  </a:lnTo>
                  <a:lnTo>
                    <a:pt x="195" y="94"/>
                  </a:lnTo>
                  <a:lnTo>
                    <a:pt x="209" y="86"/>
                  </a:lnTo>
                  <a:lnTo>
                    <a:pt x="224" y="76"/>
                  </a:lnTo>
                  <a:lnTo>
                    <a:pt x="239" y="69"/>
                  </a:lnTo>
                  <a:lnTo>
                    <a:pt x="255" y="62"/>
                  </a:lnTo>
                  <a:lnTo>
                    <a:pt x="270" y="56"/>
                  </a:lnTo>
                  <a:lnTo>
                    <a:pt x="303" y="43"/>
                  </a:lnTo>
                  <a:lnTo>
                    <a:pt x="336" y="34"/>
                  </a:lnTo>
                  <a:lnTo>
                    <a:pt x="369" y="26"/>
                  </a:lnTo>
                  <a:lnTo>
                    <a:pt x="403" y="20"/>
                  </a:lnTo>
                  <a:lnTo>
                    <a:pt x="439" y="14"/>
                  </a:lnTo>
                  <a:lnTo>
                    <a:pt x="473" y="11"/>
                  </a:lnTo>
                  <a:lnTo>
                    <a:pt x="507" y="8"/>
                  </a:lnTo>
                  <a:lnTo>
                    <a:pt x="541" y="6"/>
                  </a:lnTo>
                  <a:lnTo>
                    <a:pt x="607" y="5"/>
                  </a:lnTo>
                  <a:lnTo>
                    <a:pt x="669" y="5"/>
                  </a:lnTo>
                  <a:lnTo>
                    <a:pt x="700" y="5"/>
                  </a:lnTo>
                  <a:lnTo>
                    <a:pt x="700" y="5"/>
                  </a:lnTo>
                  <a:lnTo>
                    <a:pt x="704" y="5"/>
                  </a:lnTo>
                  <a:lnTo>
                    <a:pt x="708" y="6"/>
                  </a:lnTo>
                  <a:lnTo>
                    <a:pt x="711" y="7"/>
                  </a:lnTo>
                  <a:lnTo>
                    <a:pt x="714" y="7"/>
                  </a:lnTo>
                  <a:lnTo>
                    <a:pt x="714" y="7"/>
                  </a:lnTo>
                  <a:lnTo>
                    <a:pt x="732" y="4"/>
                  </a:lnTo>
                  <a:lnTo>
                    <a:pt x="749" y="2"/>
                  </a:lnTo>
                  <a:lnTo>
                    <a:pt x="768" y="1"/>
                  </a:lnTo>
                  <a:lnTo>
                    <a:pt x="787" y="0"/>
                  </a:lnTo>
                  <a:lnTo>
                    <a:pt x="787" y="0"/>
                  </a:lnTo>
                  <a:lnTo>
                    <a:pt x="803" y="0"/>
                  </a:lnTo>
                  <a:lnTo>
                    <a:pt x="821" y="1"/>
                  </a:lnTo>
                  <a:lnTo>
                    <a:pt x="856" y="5"/>
                  </a:lnTo>
                  <a:lnTo>
                    <a:pt x="891" y="11"/>
                  </a:lnTo>
                  <a:lnTo>
                    <a:pt x="926" y="21"/>
                  </a:lnTo>
                  <a:lnTo>
                    <a:pt x="960" y="31"/>
                  </a:lnTo>
                  <a:lnTo>
                    <a:pt x="994" y="43"/>
                  </a:lnTo>
                  <a:lnTo>
                    <a:pt x="1028" y="59"/>
                  </a:lnTo>
                  <a:lnTo>
                    <a:pt x="1060" y="75"/>
                  </a:lnTo>
                  <a:lnTo>
                    <a:pt x="1091" y="93"/>
                  </a:lnTo>
                  <a:lnTo>
                    <a:pt x="1121" y="112"/>
                  </a:lnTo>
                  <a:lnTo>
                    <a:pt x="1149" y="134"/>
                  </a:lnTo>
                  <a:lnTo>
                    <a:pt x="1175" y="156"/>
                  </a:lnTo>
                  <a:lnTo>
                    <a:pt x="1199" y="180"/>
                  </a:lnTo>
                  <a:lnTo>
                    <a:pt x="1210" y="192"/>
                  </a:lnTo>
                  <a:lnTo>
                    <a:pt x="1220" y="204"/>
                  </a:lnTo>
                  <a:lnTo>
                    <a:pt x="1230" y="217"/>
                  </a:lnTo>
                  <a:lnTo>
                    <a:pt x="1239" y="229"/>
                  </a:lnTo>
                  <a:lnTo>
                    <a:pt x="1247" y="243"/>
                  </a:lnTo>
                  <a:lnTo>
                    <a:pt x="1256" y="255"/>
                  </a:lnTo>
                  <a:lnTo>
                    <a:pt x="1256" y="255"/>
                  </a:lnTo>
                  <a:lnTo>
                    <a:pt x="1264" y="273"/>
                  </a:lnTo>
                  <a:lnTo>
                    <a:pt x="1272" y="290"/>
                  </a:lnTo>
                  <a:lnTo>
                    <a:pt x="1280" y="310"/>
                  </a:lnTo>
                  <a:lnTo>
                    <a:pt x="1289" y="328"/>
                  </a:lnTo>
                  <a:lnTo>
                    <a:pt x="1296" y="349"/>
                  </a:lnTo>
                  <a:lnTo>
                    <a:pt x="1302" y="370"/>
                  </a:lnTo>
                  <a:lnTo>
                    <a:pt x="1308" y="390"/>
                  </a:lnTo>
                  <a:lnTo>
                    <a:pt x="1314" y="412"/>
                  </a:lnTo>
                  <a:lnTo>
                    <a:pt x="1320" y="434"/>
                  </a:lnTo>
                  <a:lnTo>
                    <a:pt x="1324" y="456"/>
                  </a:lnTo>
                  <a:lnTo>
                    <a:pt x="1328" y="478"/>
                  </a:lnTo>
                  <a:lnTo>
                    <a:pt x="1331" y="501"/>
                  </a:lnTo>
                  <a:lnTo>
                    <a:pt x="1333" y="524"/>
                  </a:lnTo>
                  <a:lnTo>
                    <a:pt x="1335" y="547"/>
                  </a:lnTo>
                  <a:lnTo>
                    <a:pt x="1336" y="570"/>
                  </a:lnTo>
                  <a:lnTo>
                    <a:pt x="1336" y="593"/>
                  </a:lnTo>
                  <a:lnTo>
                    <a:pt x="1335" y="616"/>
                  </a:lnTo>
                  <a:lnTo>
                    <a:pt x="1334" y="638"/>
                  </a:lnTo>
                  <a:lnTo>
                    <a:pt x="1332" y="660"/>
                  </a:lnTo>
                  <a:lnTo>
                    <a:pt x="1328" y="683"/>
                  </a:lnTo>
                  <a:lnTo>
                    <a:pt x="1324" y="704"/>
                  </a:lnTo>
                  <a:lnTo>
                    <a:pt x="1319" y="726"/>
                  </a:lnTo>
                  <a:lnTo>
                    <a:pt x="1312" y="747"/>
                  </a:lnTo>
                  <a:lnTo>
                    <a:pt x="1305" y="767"/>
                  </a:lnTo>
                  <a:lnTo>
                    <a:pt x="1297" y="787"/>
                  </a:lnTo>
                  <a:lnTo>
                    <a:pt x="1288" y="806"/>
                  </a:lnTo>
                  <a:lnTo>
                    <a:pt x="1277" y="824"/>
                  </a:lnTo>
                  <a:lnTo>
                    <a:pt x="1266" y="842"/>
                  </a:lnTo>
                  <a:lnTo>
                    <a:pt x="1253" y="859"/>
                  </a:lnTo>
                  <a:lnTo>
                    <a:pt x="1239" y="875"/>
                  </a:lnTo>
                  <a:lnTo>
                    <a:pt x="1225" y="890"/>
                  </a:lnTo>
                  <a:lnTo>
                    <a:pt x="1208" y="904"/>
                  </a:lnTo>
                  <a:lnTo>
                    <a:pt x="1208" y="904"/>
                  </a:lnTo>
                  <a:lnTo>
                    <a:pt x="1204" y="907"/>
                  </a:lnTo>
                  <a:lnTo>
                    <a:pt x="1197" y="911"/>
                  </a:lnTo>
                  <a:lnTo>
                    <a:pt x="1197" y="918"/>
                  </a:lnTo>
                  <a:lnTo>
                    <a:pt x="1197" y="918"/>
                  </a:lnTo>
                  <a:lnTo>
                    <a:pt x="1198" y="937"/>
                  </a:lnTo>
                  <a:lnTo>
                    <a:pt x="1200" y="954"/>
                  </a:lnTo>
                  <a:lnTo>
                    <a:pt x="1205" y="990"/>
                  </a:lnTo>
                  <a:lnTo>
                    <a:pt x="1212" y="1026"/>
                  </a:lnTo>
                  <a:lnTo>
                    <a:pt x="1220" y="1061"/>
                  </a:lnTo>
                  <a:lnTo>
                    <a:pt x="1220" y="1061"/>
                  </a:lnTo>
                  <a:lnTo>
                    <a:pt x="1231" y="1104"/>
                  </a:lnTo>
                  <a:lnTo>
                    <a:pt x="1235" y="1127"/>
                  </a:lnTo>
                  <a:lnTo>
                    <a:pt x="1239" y="1150"/>
                  </a:lnTo>
                  <a:lnTo>
                    <a:pt x="1239" y="1150"/>
                  </a:lnTo>
                  <a:lnTo>
                    <a:pt x="1239" y="1154"/>
                  </a:lnTo>
                  <a:lnTo>
                    <a:pt x="1238" y="1159"/>
                  </a:lnTo>
                  <a:lnTo>
                    <a:pt x="1236" y="1163"/>
                  </a:lnTo>
                  <a:lnTo>
                    <a:pt x="1234" y="1167"/>
                  </a:lnTo>
                  <a:lnTo>
                    <a:pt x="1234" y="1167"/>
                  </a:lnTo>
                  <a:lnTo>
                    <a:pt x="1230" y="1170"/>
                  </a:lnTo>
                  <a:lnTo>
                    <a:pt x="1225" y="1173"/>
                  </a:lnTo>
                  <a:lnTo>
                    <a:pt x="1219" y="1175"/>
                  </a:lnTo>
                  <a:lnTo>
                    <a:pt x="1214" y="1175"/>
                  </a:lnTo>
                  <a:lnTo>
                    <a:pt x="1214" y="1175"/>
                  </a:lnTo>
                  <a:close/>
                  <a:moveTo>
                    <a:pt x="912" y="999"/>
                  </a:moveTo>
                  <a:lnTo>
                    <a:pt x="912" y="999"/>
                  </a:lnTo>
                  <a:lnTo>
                    <a:pt x="916" y="1000"/>
                  </a:lnTo>
                  <a:lnTo>
                    <a:pt x="920" y="1003"/>
                  </a:lnTo>
                  <a:lnTo>
                    <a:pt x="920" y="1003"/>
                  </a:lnTo>
                  <a:lnTo>
                    <a:pt x="944" y="1018"/>
                  </a:lnTo>
                  <a:lnTo>
                    <a:pt x="967" y="1032"/>
                  </a:lnTo>
                  <a:lnTo>
                    <a:pt x="992" y="1045"/>
                  </a:lnTo>
                  <a:lnTo>
                    <a:pt x="1017" y="1057"/>
                  </a:lnTo>
                  <a:lnTo>
                    <a:pt x="1043" y="1068"/>
                  </a:lnTo>
                  <a:lnTo>
                    <a:pt x="1069" y="1078"/>
                  </a:lnTo>
                  <a:lnTo>
                    <a:pt x="1119" y="1098"/>
                  </a:lnTo>
                  <a:lnTo>
                    <a:pt x="1119" y="1098"/>
                  </a:lnTo>
                  <a:lnTo>
                    <a:pt x="1173" y="1120"/>
                  </a:lnTo>
                  <a:lnTo>
                    <a:pt x="1195" y="1128"/>
                  </a:lnTo>
                  <a:lnTo>
                    <a:pt x="1189" y="1105"/>
                  </a:lnTo>
                  <a:lnTo>
                    <a:pt x="1189" y="1105"/>
                  </a:lnTo>
                  <a:lnTo>
                    <a:pt x="1181" y="1067"/>
                  </a:lnTo>
                  <a:lnTo>
                    <a:pt x="1181" y="1067"/>
                  </a:lnTo>
                  <a:lnTo>
                    <a:pt x="1172" y="1029"/>
                  </a:lnTo>
                  <a:lnTo>
                    <a:pt x="1165" y="990"/>
                  </a:lnTo>
                  <a:lnTo>
                    <a:pt x="1162" y="971"/>
                  </a:lnTo>
                  <a:lnTo>
                    <a:pt x="1158" y="951"/>
                  </a:lnTo>
                  <a:lnTo>
                    <a:pt x="1157" y="932"/>
                  </a:lnTo>
                  <a:lnTo>
                    <a:pt x="1156" y="912"/>
                  </a:lnTo>
                  <a:lnTo>
                    <a:pt x="1156" y="912"/>
                  </a:lnTo>
                  <a:lnTo>
                    <a:pt x="1156" y="907"/>
                  </a:lnTo>
                  <a:lnTo>
                    <a:pt x="1158" y="903"/>
                  </a:lnTo>
                  <a:lnTo>
                    <a:pt x="1161" y="899"/>
                  </a:lnTo>
                  <a:lnTo>
                    <a:pt x="1165" y="896"/>
                  </a:lnTo>
                  <a:lnTo>
                    <a:pt x="1170" y="893"/>
                  </a:lnTo>
                  <a:lnTo>
                    <a:pt x="1171" y="887"/>
                  </a:lnTo>
                  <a:lnTo>
                    <a:pt x="1171" y="887"/>
                  </a:lnTo>
                  <a:lnTo>
                    <a:pt x="1173" y="882"/>
                  </a:lnTo>
                  <a:lnTo>
                    <a:pt x="1177" y="878"/>
                  </a:lnTo>
                  <a:lnTo>
                    <a:pt x="1177" y="878"/>
                  </a:lnTo>
                  <a:lnTo>
                    <a:pt x="1193" y="864"/>
                  </a:lnTo>
                  <a:lnTo>
                    <a:pt x="1207" y="849"/>
                  </a:lnTo>
                  <a:lnTo>
                    <a:pt x="1220" y="833"/>
                  </a:lnTo>
                  <a:lnTo>
                    <a:pt x="1233" y="817"/>
                  </a:lnTo>
                  <a:lnTo>
                    <a:pt x="1243" y="799"/>
                  </a:lnTo>
                  <a:lnTo>
                    <a:pt x="1253" y="782"/>
                  </a:lnTo>
                  <a:lnTo>
                    <a:pt x="1262" y="762"/>
                  </a:lnTo>
                  <a:lnTo>
                    <a:pt x="1270" y="743"/>
                  </a:lnTo>
                  <a:lnTo>
                    <a:pt x="1276" y="723"/>
                  </a:lnTo>
                  <a:lnTo>
                    <a:pt x="1282" y="701"/>
                  </a:lnTo>
                  <a:lnTo>
                    <a:pt x="1287" y="681"/>
                  </a:lnTo>
                  <a:lnTo>
                    <a:pt x="1291" y="659"/>
                  </a:lnTo>
                  <a:lnTo>
                    <a:pt x="1294" y="636"/>
                  </a:lnTo>
                  <a:lnTo>
                    <a:pt x="1296" y="614"/>
                  </a:lnTo>
                  <a:lnTo>
                    <a:pt x="1297" y="592"/>
                  </a:lnTo>
                  <a:lnTo>
                    <a:pt x="1297" y="569"/>
                  </a:lnTo>
                  <a:lnTo>
                    <a:pt x="1296" y="546"/>
                  </a:lnTo>
                  <a:lnTo>
                    <a:pt x="1295" y="525"/>
                  </a:lnTo>
                  <a:lnTo>
                    <a:pt x="1293" y="502"/>
                  </a:lnTo>
                  <a:lnTo>
                    <a:pt x="1290" y="479"/>
                  </a:lnTo>
                  <a:lnTo>
                    <a:pt x="1286" y="457"/>
                  </a:lnTo>
                  <a:lnTo>
                    <a:pt x="1281" y="436"/>
                  </a:lnTo>
                  <a:lnTo>
                    <a:pt x="1276" y="414"/>
                  </a:lnTo>
                  <a:lnTo>
                    <a:pt x="1271" y="393"/>
                  </a:lnTo>
                  <a:lnTo>
                    <a:pt x="1265" y="373"/>
                  </a:lnTo>
                  <a:lnTo>
                    <a:pt x="1258" y="353"/>
                  </a:lnTo>
                  <a:lnTo>
                    <a:pt x="1250" y="334"/>
                  </a:lnTo>
                  <a:lnTo>
                    <a:pt x="1242" y="316"/>
                  </a:lnTo>
                  <a:lnTo>
                    <a:pt x="1233" y="298"/>
                  </a:lnTo>
                  <a:lnTo>
                    <a:pt x="1225" y="281"/>
                  </a:lnTo>
                  <a:lnTo>
                    <a:pt x="1214" y="265"/>
                  </a:lnTo>
                  <a:lnTo>
                    <a:pt x="1205" y="251"/>
                  </a:lnTo>
                  <a:lnTo>
                    <a:pt x="1205" y="251"/>
                  </a:lnTo>
                  <a:lnTo>
                    <a:pt x="1187" y="229"/>
                  </a:lnTo>
                  <a:lnTo>
                    <a:pt x="1169" y="208"/>
                  </a:lnTo>
                  <a:lnTo>
                    <a:pt x="1147" y="187"/>
                  </a:lnTo>
                  <a:lnTo>
                    <a:pt x="1124" y="168"/>
                  </a:lnTo>
                  <a:lnTo>
                    <a:pt x="1101" y="150"/>
                  </a:lnTo>
                  <a:lnTo>
                    <a:pt x="1075" y="132"/>
                  </a:lnTo>
                  <a:lnTo>
                    <a:pt x="1048" y="116"/>
                  </a:lnTo>
                  <a:lnTo>
                    <a:pt x="1020" y="101"/>
                  </a:lnTo>
                  <a:lnTo>
                    <a:pt x="991" y="88"/>
                  </a:lnTo>
                  <a:lnTo>
                    <a:pt x="962" y="75"/>
                  </a:lnTo>
                  <a:lnTo>
                    <a:pt x="932" y="65"/>
                  </a:lnTo>
                  <a:lnTo>
                    <a:pt x="902" y="56"/>
                  </a:lnTo>
                  <a:lnTo>
                    <a:pt x="872" y="49"/>
                  </a:lnTo>
                  <a:lnTo>
                    <a:pt x="843" y="44"/>
                  </a:lnTo>
                  <a:lnTo>
                    <a:pt x="815" y="41"/>
                  </a:lnTo>
                  <a:lnTo>
                    <a:pt x="786" y="39"/>
                  </a:lnTo>
                  <a:lnTo>
                    <a:pt x="786" y="39"/>
                  </a:lnTo>
                  <a:lnTo>
                    <a:pt x="765" y="40"/>
                  </a:lnTo>
                  <a:lnTo>
                    <a:pt x="744" y="42"/>
                  </a:lnTo>
                  <a:lnTo>
                    <a:pt x="725" y="45"/>
                  </a:lnTo>
                  <a:lnTo>
                    <a:pt x="705" y="49"/>
                  </a:lnTo>
                  <a:lnTo>
                    <a:pt x="705" y="49"/>
                  </a:lnTo>
                  <a:lnTo>
                    <a:pt x="700" y="50"/>
                  </a:lnTo>
                  <a:lnTo>
                    <a:pt x="700" y="50"/>
                  </a:lnTo>
                  <a:lnTo>
                    <a:pt x="695" y="49"/>
                  </a:lnTo>
                  <a:lnTo>
                    <a:pt x="690" y="47"/>
                  </a:lnTo>
                  <a:lnTo>
                    <a:pt x="686" y="45"/>
                  </a:lnTo>
                  <a:lnTo>
                    <a:pt x="686" y="45"/>
                  </a:lnTo>
                  <a:lnTo>
                    <a:pt x="633" y="44"/>
                  </a:lnTo>
                  <a:lnTo>
                    <a:pt x="633" y="44"/>
                  </a:lnTo>
                  <a:lnTo>
                    <a:pt x="575" y="45"/>
                  </a:lnTo>
                  <a:lnTo>
                    <a:pt x="516" y="47"/>
                  </a:lnTo>
                  <a:lnTo>
                    <a:pt x="488" y="49"/>
                  </a:lnTo>
                  <a:lnTo>
                    <a:pt x="459" y="52"/>
                  </a:lnTo>
                  <a:lnTo>
                    <a:pt x="430" y="56"/>
                  </a:lnTo>
                  <a:lnTo>
                    <a:pt x="402" y="60"/>
                  </a:lnTo>
                  <a:lnTo>
                    <a:pt x="374" y="65"/>
                  </a:lnTo>
                  <a:lnTo>
                    <a:pt x="348" y="71"/>
                  </a:lnTo>
                  <a:lnTo>
                    <a:pt x="321" y="79"/>
                  </a:lnTo>
                  <a:lnTo>
                    <a:pt x="295" y="89"/>
                  </a:lnTo>
                  <a:lnTo>
                    <a:pt x="270" y="99"/>
                  </a:lnTo>
                  <a:lnTo>
                    <a:pt x="245" y="111"/>
                  </a:lnTo>
                  <a:lnTo>
                    <a:pt x="223" y="125"/>
                  </a:lnTo>
                  <a:lnTo>
                    <a:pt x="200" y="140"/>
                  </a:lnTo>
                  <a:lnTo>
                    <a:pt x="200" y="140"/>
                  </a:lnTo>
                  <a:lnTo>
                    <a:pt x="184" y="153"/>
                  </a:lnTo>
                  <a:lnTo>
                    <a:pt x="169" y="165"/>
                  </a:lnTo>
                  <a:lnTo>
                    <a:pt x="156" y="179"/>
                  </a:lnTo>
                  <a:lnTo>
                    <a:pt x="142" y="193"/>
                  </a:lnTo>
                  <a:lnTo>
                    <a:pt x="131" y="208"/>
                  </a:lnTo>
                  <a:lnTo>
                    <a:pt x="119" y="223"/>
                  </a:lnTo>
                  <a:lnTo>
                    <a:pt x="109" y="238"/>
                  </a:lnTo>
                  <a:lnTo>
                    <a:pt x="99" y="254"/>
                  </a:lnTo>
                  <a:lnTo>
                    <a:pt x="90" y="271"/>
                  </a:lnTo>
                  <a:lnTo>
                    <a:pt x="82" y="287"/>
                  </a:lnTo>
                  <a:lnTo>
                    <a:pt x="74" y="305"/>
                  </a:lnTo>
                  <a:lnTo>
                    <a:pt x="68" y="321"/>
                  </a:lnTo>
                  <a:lnTo>
                    <a:pt x="62" y="340"/>
                  </a:lnTo>
                  <a:lnTo>
                    <a:pt x="56" y="357"/>
                  </a:lnTo>
                  <a:lnTo>
                    <a:pt x="52" y="375"/>
                  </a:lnTo>
                  <a:lnTo>
                    <a:pt x="48" y="393"/>
                  </a:lnTo>
                  <a:lnTo>
                    <a:pt x="45" y="412"/>
                  </a:lnTo>
                  <a:lnTo>
                    <a:pt x="42" y="431"/>
                  </a:lnTo>
                  <a:lnTo>
                    <a:pt x="40" y="448"/>
                  </a:lnTo>
                  <a:lnTo>
                    <a:pt x="39" y="467"/>
                  </a:lnTo>
                  <a:lnTo>
                    <a:pt x="38" y="504"/>
                  </a:lnTo>
                  <a:lnTo>
                    <a:pt x="39" y="541"/>
                  </a:lnTo>
                  <a:lnTo>
                    <a:pt x="43" y="577"/>
                  </a:lnTo>
                  <a:lnTo>
                    <a:pt x="48" y="612"/>
                  </a:lnTo>
                  <a:lnTo>
                    <a:pt x="55" y="647"/>
                  </a:lnTo>
                  <a:lnTo>
                    <a:pt x="65" y="679"/>
                  </a:lnTo>
                  <a:lnTo>
                    <a:pt x="65" y="679"/>
                  </a:lnTo>
                  <a:lnTo>
                    <a:pt x="77" y="713"/>
                  </a:lnTo>
                  <a:lnTo>
                    <a:pt x="90" y="745"/>
                  </a:lnTo>
                  <a:lnTo>
                    <a:pt x="105" y="776"/>
                  </a:lnTo>
                  <a:lnTo>
                    <a:pt x="121" y="805"/>
                  </a:lnTo>
                  <a:lnTo>
                    <a:pt x="139" y="831"/>
                  </a:lnTo>
                  <a:lnTo>
                    <a:pt x="159" y="856"/>
                  </a:lnTo>
                  <a:lnTo>
                    <a:pt x="179" y="880"/>
                  </a:lnTo>
                  <a:lnTo>
                    <a:pt x="201" y="902"/>
                  </a:lnTo>
                  <a:lnTo>
                    <a:pt x="225" y="922"/>
                  </a:lnTo>
                  <a:lnTo>
                    <a:pt x="251" y="941"/>
                  </a:lnTo>
                  <a:lnTo>
                    <a:pt x="277" y="957"/>
                  </a:lnTo>
                  <a:lnTo>
                    <a:pt x="305" y="973"/>
                  </a:lnTo>
                  <a:lnTo>
                    <a:pt x="335" y="986"/>
                  </a:lnTo>
                  <a:lnTo>
                    <a:pt x="367" y="998"/>
                  </a:lnTo>
                  <a:lnTo>
                    <a:pt x="400" y="1008"/>
                  </a:lnTo>
                  <a:lnTo>
                    <a:pt x="434" y="1017"/>
                  </a:lnTo>
                  <a:lnTo>
                    <a:pt x="434" y="1017"/>
                  </a:lnTo>
                  <a:lnTo>
                    <a:pt x="468" y="1025"/>
                  </a:lnTo>
                  <a:lnTo>
                    <a:pt x="500" y="1031"/>
                  </a:lnTo>
                  <a:lnTo>
                    <a:pt x="533" y="1036"/>
                  </a:lnTo>
                  <a:lnTo>
                    <a:pt x="562" y="1040"/>
                  </a:lnTo>
                  <a:lnTo>
                    <a:pt x="592" y="1043"/>
                  </a:lnTo>
                  <a:lnTo>
                    <a:pt x="622" y="1045"/>
                  </a:lnTo>
                  <a:lnTo>
                    <a:pt x="650" y="1046"/>
                  </a:lnTo>
                  <a:lnTo>
                    <a:pt x="678" y="1047"/>
                  </a:lnTo>
                  <a:lnTo>
                    <a:pt x="678" y="1047"/>
                  </a:lnTo>
                  <a:lnTo>
                    <a:pt x="707" y="1046"/>
                  </a:lnTo>
                  <a:lnTo>
                    <a:pt x="736" y="1045"/>
                  </a:lnTo>
                  <a:lnTo>
                    <a:pt x="764" y="1042"/>
                  </a:lnTo>
                  <a:lnTo>
                    <a:pt x="791" y="1038"/>
                  </a:lnTo>
                  <a:lnTo>
                    <a:pt x="817" y="1033"/>
                  </a:lnTo>
                  <a:lnTo>
                    <a:pt x="842" y="1028"/>
                  </a:lnTo>
                  <a:lnTo>
                    <a:pt x="866" y="1020"/>
                  </a:lnTo>
                  <a:lnTo>
                    <a:pt x="890" y="1012"/>
                  </a:lnTo>
                  <a:lnTo>
                    <a:pt x="890" y="1012"/>
                  </a:lnTo>
                  <a:lnTo>
                    <a:pt x="892" y="1011"/>
                  </a:lnTo>
                  <a:lnTo>
                    <a:pt x="895" y="1010"/>
                  </a:lnTo>
                  <a:lnTo>
                    <a:pt x="897" y="1007"/>
                  </a:lnTo>
                  <a:lnTo>
                    <a:pt x="897" y="1007"/>
                  </a:lnTo>
                  <a:lnTo>
                    <a:pt x="900" y="1005"/>
                  </a:lnTo>
                  <a:lnTo>
                    <a:pt x="903" y="1002"/>
                  </a:lnTo>
                  <a:lnTo>
                    <a:pt x="912" y="999"/>
                  </a:lnTo>
                  <a:lnTo>
                    <a:pt x="912" y="99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77" name="Freeform 829"/>
            <p:cNvSpPr/>
            <p:nvPr/>
          </p:nvSpPr>
          <p:spPr bwMode="auto">
            <a:xfrm>
              <a:off x="6411913" y="1501775"/>
              <a:ext cx="71438" cy="65088"/>
            </a:xfrm>
            <a:custGeom>
              <a:avLst/>
              <a:gdLst/>
              <a:ahLst/>
              <a:cxnLst>
                <a:cxn ang="0">
                  <a:pos x="76" y="123"/>
                </a:cxn>
                <a:cxn ang="0">
                  <a:pos x="76" y="123"/>
                </a:cxn>
                <a:cxn ang="0">
                  <a:pos x="71" y="123"/>
                </a:cxn>
                <a:cxn ang="0">
                  <a:pos x="66" y="122"/>
                </a:cxn>
                <a:cxn ang="0">
                  <a:pos x="64" y="121"/>
                </a:cxn>
                <a:cxn ang="0">
                  <a:pos x="64" y="121"/>
                </a:cxn>
                <a:cxn ang="0">
                  <a:pos x="57" y="121"/>
                </a:cxn>
                <a:cxn ang="0">
                  <a:pos x="57" y="121"/>
                </a:cxn>
                <a:cxn ang="0">
                  <a:pos x="55" y="121"/>
                </a:cxn>
                <a:cxn ang="0">
                  <a:pos x="55" y="121"/>
                </a:cxn>
                <a:cxn ang="0">
                  <a:pos x="45" y="119"/>
                </a:cxn>
                <a:cxn ang="0">
                  <a:pos x="36" y="115"/>
                </a:cxn>
                <a:cxn ang="0">
                  <a:pos x="27" y="110"/>
                </a:cxn>
                <a:cxn ang="0">
                  <a:pos x="19" y="104"/>
                </a:cxn>
                <a:cxn ang="0">
                  <a:pos x="13" y="98"/>
                </a:cxn>
                <a:cxn ang="0">
                  <a:pos x="8" y="89"/>
                </a:cxn>
                <a:cxn ang="0">
                  <a:pos x="4" y="81"/>
                </a:cxn>
                <a:cxn ang="0">
                  <a:pos x="1" y="73"/>
                </a:cxn>
                <a:cxn ang="0">
                  <a:pos x="1" y="73"/>
                </a:cxn>
                <a:cxn ang="0">
                  <a:pos x="0" y="63"/>
                </a:cxn>
                <a:cxn ang="0">
                  <a:pos x="1" y="53"/>
                </a:cxn>
                <a:cxn ang="0">
                  <a:pos x="2" y="44"/>
                </a:cxn>
                <a:cxn ang="0">
                  <a:pos x="5" y="36"/>
                </a:cxn>
                <a:cxn ang="0">
                  <a:pos x="9" y="27"/>
                </a:cxn>
                <a:cxn ang="0">
                  <a:pos x="13" y="20"/>
                </a:cxn>
                <a:cxn ang="0">
                  <a:pos x="19" y="14"/>
                </a:cxn>
                <a:cxn ang="0">
                  <a:pos x="27" y="8"/>
                </a:cxn>
                <a:cxn ang="0">
                  <a:pos x="27" y="8"/>
                </a:cxn>
                <a:cxn ang="0">
                  <a:pos x="33" y="5"/>
                </a:cxn>
                <a:cxn ang="0">
                  <a:pos x="40" y="2"/>
                </a:cxn>
                <a:cxn ang="0">
                  <a:pos x="47" y="1"/>
                </a:cxn>
                <a:cxn ang="0">
                  <a:pos x="56" y="0"/>
                </a:cxn>
                <a:cxn ang="0">
                  <a:pos x="56" y="0"/>
                </a:cxn>
                <a:cxn ang="0">
                  <a:pos x="64" y="1"/>
                </a:cxn>
                <a:cxn ang="0">
                  <a:pos x="72" y="3"/>
                </a:cxn>
                <a:cxn ang="0">
                  <a:pos x="80" y="6"/>
                </a:cxn>
                <a:cxn ang="0">
                  <a:pos x="89" y="9"/>
                </a:cxn>
                <a:cxn ang="0">
                  <a:pos x="89" y="9"/>
                </a:cxn>
                <a:cxn ang="0">
                  <a:pos x="99" y="15"/>
                </a:cxn>
                <a:cxn ang="0">
                  <a:pos x="108" y="22"/>
                </a:cxn>
                <a:cxn ang="0">
                  <a:pos x="118" y="31"/>
                </a:cxn>
                <a:cxn ang="0">
                  <a:pos x="125" y="40"/>
                </a:cxn>
                <a:cxn ang="0">
                  <a:pos x="130" y="49"/>
                </a:cxn>
                <a:cxn ang="0">
                  <a:pos x="132" y="54"/>
                </a:cxn>
                <a:cxn ang="0">
                  <a:pos x="134" y="59"/>
                </a:cxn>
                <a:cxn ang="0">
                  <a:pos x="134" y="65"/>
                </a:cxn>
                <a:cxn ang="0">
                  <a:pos x="134" y="70"/>
                </a:cxn>
                <a:cxn ang="0">
                  <a:pos x="134" y="75"/>
                </a:cxn>
                <a:cxn ang="0">
                  <a:pos x="132" y="80"/>
                </a:cxn>
                <a:cxn ang="0">
                  <a:pos x="132" y="80"/>
                </a:cxn>
                <a:cxn ang="0">
                  <a:pos x="128" y="88"/>
                </a:cxn>
                <a:cxn ang="0">
                  <a:pos x="123" y="96"/>
                </a:cxn>
                <a:cxn ang="0">
                  <a:pos x="116" y="103"/>
                </a:cxn>
                <a:cxn ang="0">
                  <a:pos x="109" y="110"/>
                </a:cxn>
                <a:cxn ang="0">
                  <a:pos x="101" y="115"/>
                </a:cxn>
                <a:cxn ang="0">
                  <a:pos x="93" y="120"/>
                </a:cxn>
                <a:cxn ang="0">
                  <a:pos x="84" y="122"/>
                </a:cxn>
                <a:cxn ang="0">
                  <a:pos x="76" y="123"/>
                </a:cxn>
                <a:cxn ang="0">
                  <a:pos x="76" y="123"/>
                </a:cxn>
              </a:cxnLst>
              <a:rect l="0" t="0" r="r" b="b"/>
              <a:pathLst>
                <a:path w="134" h="123">
                  <a:moveTo>
                    <a:pt x="76" y="123"/>
                  </a:moveTo>
                  <a:lnTo>
                    <a:pt x="76" y="123"/>
                  </a:lnTo>
                  <a:lnTo>
                    <a:pt x="71" y="123"/>
                  </a:lnTo>
                  <a:lnTo>
                    <a:pt x="66" y="122"/>
                  </a:lnTo>
                  <a:lnTo>
                    <a:pt x="64" y="121"/>
                  </a:lnTo>
                  <a:lnTo>
                    <a:pt x="64" y="121"/>
                  </a:lnTo>
                  <a:lnTo>
                    <a:pt x="57" y="121"/>
                  </a:lnTo>
                  <a:lnTo>
                    <a:pt x="57" y="121"/>
                  </a:lnTo>
                  <a:lnTo>
                    <a:pt x="55" y="121"/>
                  </a:lnTo>
                  <a:lnTo>
                    <a:pt x="55" y="121"/>
                  </a:lnTo>
                  <a:lnTo>
                    <a:pt x="45" y="119"/>
                  </a:lnTo>
                  <a:lnTo>
                    <a:pt x="36" y="115"/>
                  </a:lnTo>
                  <a:lnTo>
                    <a:pt x="27" y="110"/>
                  </a:lnTo>
                  <a:lnTo>
                    <a:pt x="19" y="104"/>
                  </a:lnTo>
                  <a:lnTo>
                    <a:pt x="13" y="98"/>
                  </a:lnTo>
                  <a:lnTo>
                    <a:pt x="8" y="89"/>
                  </a:lnTo>
                  <a:lnTo>
                    <a:pt x="4" y="81"/>
                  </a:lnTo>
                  <a:lnTo>
                    <a:pt x="1" y="73"/>
                  </a:lnTo>
                  <a:lnTo>
                    <a:pt x="1" y="73"/>
                  </a:lnTo>
                  <a:lnTo>
                    <a:pt x="0" y="63"/>
                  </a:lnTo>
                  <a:lnTo>
                    <a:pt x="1" y="53"/>
                  </a:lnTo>
                  <a:lnTo>
                    <a:pt x="2" y="44"/>
                  </a:lnTo>
                  <a:lnTo>
                    <a:pt x="5" y="36"/>
                  </a:lnTo>
                  <a:lnTo>
                    <a:pt x="9" y="27"/>
                  </a:lnTo>
                  <a:lnTo>
                    <a:pt x="13" y="20"/>
                  </a:lnTo>
                  <a:lnTo>
                    <a:pt x="19" y="14"/>
                  </a:lnTo>
                  <a:lnTo>
                    <a:pt x="27" y="8"/>
                  </a:lnTo>
                  <a:lnTo>
                    <a:pt x="27" y="8"/>
                  </a:lnTo>
                  <a:lnTo>
                    <a:pt x="33" y="5"/>
                  </a:lnTo>
                  <a:lnTo>
                    <a:pt x="40" y="2"/>
                  </a:lnTo>
                  <a:lnTo>
                    <a:pt x="47" y="1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64" y="1"/>
                  </a:lnTo>
                  <a:lnTo>
                    <a:pt x="72" y="3"/>
                  </a:lnTo>
                  <a:lnTo>
                    <a:pt x="80" y="6"/>
                  </a:lnTo>
                  <a:lnTo>
                    <a:pt x="89" y="9"/>
                  </a:lnTo>
                  <a:lnTo>
                    <a:pt x="89" y="9"/>
                  </a:lnTo>
                  <a:lnTo>
                    <a:pt x="99" y="15"/>
                  </a:lnTo>
                  <a:lnTo>
                    <a:pt x="108" y="22"/>
                  </a:lnTo>
                  <a:lnTo>
                    <a:pt x="118" y="31"/>
                  </a:lnTo>
                  <a:lnTo>
                    <a:pt x="125" y="40"/>
                  </a:lnTo>
                  <a:lnTo>
                    <a:pt x="130" y="49"/>
                  </a:lnTo>
                  <a:lnTo>
                    <a:pt x="132" y="54"/>
                  </a:lnTo>
                  <a:lnTo>
                    <a:pt x="134" y="59"/>
                  </a:lnTo>
                  <a:lnTo>
                    <a:pt x="134" y="65"/>
                  </a:lnTo>
                  <a:lnTo>
                    <a:pt x="134" y="70"/>
                  </a:lnTo>
                  <a:lnTo>
                    <a:pt x="134" y="75"/>
                  </a:lnTo>
                  <a:lnTo>
                    <a:pt x="132" y="80"/>
                  </a:lnTo>
                  <a:lnTo>
                    <a:pt x="132" y="80"/>
                  </a:lnTo>
                  <a:lnTo>
                    <a:pt x="128" y="88"/>
                  </a:lnTo>
                  <a:lnTo>
                    <a:pt x="123" y="96"/>
                  </a:lnTo>
                  <a:lnTo>
                    <a:pt x="116" y="103"/>
                  </a:lnTo>
                  <a:lnTo>
                    <a:pt x="109" y="110"/>
                  </a:lnTo>
                  <a:lnTo>
                    <a:pt x="101" y="115"/>
                  </a:lnTo>
                  <a:lnTo>
                    <a:pt x="93" y="120"/>
                  </a:lnTo>
                  <a:lnTo>
                    <a:pt x="84" y="122"/>
                  </a:lnTo>
                  <a:lnTo>
                    <a:pt x="76" y="123"/>
                  </a:lnTo>
                  <a:lnTo>
                    <a:pt x="76" y="12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38" name="Freeform 830"/>
            <p:cNvSpPr/>
            <p:nvPr/>
          </p:nvSpPr>
          <p:spPr bwMode="auto">
            <a:xfrm>
              <a:off x="6535738" y="1511300"/>
              <a:ext cx="63500" cy="57150"/>
            </a:xfrm>
            <a:custGeom>
              <a:avLst/>
              <a:gdLst/>
              <a:ahLst/>
              <a:cxnLst>
                <a:cxn ang="0">
                  <a:pos x="66" y="110"/>
                </a:cxn>
                <a:cxn ang="0">
                  <a:pos x="46" y="106"/>
                </a:cxn>
                <a:cxn ang="0">
                  <a:pos x="44" y="106"/>
                </a:cxn>
                <a:cxn ang="0">
                  <a:pos x="42" y="106"/>
                </a:cxn>
                <a:cxn ang="0">
                  <a:pos x="38" y="106"/>
                </a:cxn>
                <a:cxn ang="0">
                  <a:pos x="33" y="104"/>
                </a:cxn>
                <a:cxn ang="0">
                  <a:pos x="29" y="100"/>
                </a:cxn>
                <a:cxn ang="0">
                  <a:pos x="28" y="99"/>
                </a:cxn>
                <a:cxn ang="0">
                  <a:pos x="11" y="83"/>
                </a:cxn>
                <a:cxn ang="0">
                  <a:pos x="1" y="62"/>
                </a:cxn>
                <a:cxn ang="0">
                  <a:pos x="0" y="52"/>
                </a:cxn>
                <a:cxn ang="0">
                  <a:pos x="3" y="33"/>
                </a:cxn>
                <a:cxn ang="0">
                  <a:pos x="7" y="26"/>
                </a:cxn>
                <a:cxn ang="0">
                  <a:pos x="15" y="18"/>
                </a:cxn>
                <a:cxn ang="0">
                  <a:pos x="35" y="5"/>
                </a:cxn>
                <a:cxn ang="0">
                  <a:pos x="49" y="1"/>
                </a:cxn>
                <a:cxn ang="0">
                  <a:pos x="58" y="0"/>
                </a:cxn>
                <a:cxn ang="0">
                  <a:pos x="61" y="0"/>
                </a:cxn>
                <a:cxn ang="0">
                  <a:pos x="63" y="0"/>
                </a:cxn>
                <a:cxn ang="0">
                  <a:pos x="80" y="1"/>
                </a:cxn>
                <a:cxn ang="0">
                  <a:pos x="89" y="4"/>
                </a:cxn>
                <a:cxn ang="0">
                  <a:pos x="102" y="11"/>
                </a:cxn>
                <a:cxn ang="0">
                  <a:pos x="112" y="21"/>
                </a:cxn>
                <a:cxn ang="0">
                  <a:pos x="119" y="35"/>
                </a:cxn>
                <a:cxn ang="0">
                  <a:pos x="120" y="43"/>
                </a:cxn>
                <a:cxn ang="0">
                  <a:pos x="120" y="60"/>
                </a:cxn>
                <a:cxn ang="0">
                  <a:pos x="116" y="76"/>
                </a:cxn>
                <a:cxn ang="0">
                  <a:pos x="109" y="91"/>
                </a:cxn>
                <a:cxn ang="0">
                  <a:pos x="99" y="100"/>
                </a:cxn>
                <a:cxn ang="0">
                  <a:pos x="99" y="103"/>
                </a:cxn>
                <a:cxn ang="0">
                  <a:pos x="93" y="105"/>
                </a:cxn>
                <a:cxn ang="0">
                  <a:pos x="85" y="109"/>
                </a:cxn>
                <a:cxn ang="0">
                  <a:pos x="76" y="109"/>
                </a:cxn>
                <a:cxn ang="0">
                  <a:pos x="66" y="110"/>
                </a:cxn>
              </a:cxnLst>
              <a:rect l="0" t="0" r="r" b="b"/>
              <a:pathLst>
                <a:path w="121" h="110">
                  <a:moveTo>
                    <a:pt x="66" y="110"/>
                  </a:moveTo>
                  <a:lnTo>
                    <a:pt x="66" y="110"/>
                  </a:lnTo>
                  <a:lnTo>
                    <a:pt x="56" y="109"/>
                  </a:lnTo>
                  <a:lnTo>
                    <a:pt x="46" y="106"/>
                  </a:lnTo>
                  <a:lnTo>
                    <a:pt x="46" y="106"/>
                  </a:lnTo>
                  <a:lnTo>
                    <a:pt x="44" y="106"/>
                  </a:lnTo>
                  <a:lnTo>
                    <a:pt x="42" y="106"/>
                  </a:lnTo>
                  <a:lnTo>
                    <a:pt x="42" y="106"/>
                  </a:lnTo>
                  <a:lnTo>
                    <a:pt x="38" y="106"/>
                  </a:lnTo>
                  <a:lnTo>
                    <a:pt x="38" y="106"/>
                  </a:lnTo>
                  <a:lnTo>
                    <a:pt x="36" y="105"/>
                  </a:lnTo>
                  <a:lnTo>
                    <a:pt x="33" y="104"/>
                  </a:lnTo>
                  <a:lnTo>
                    <a:pt x="29" y="100"/>
                  </a:lnTo>
                  <a:lnTo>
                    <a:pt x="29" y="100"/>
                  </a:lnTo>
                  <a:lnTo>
                    <a:pt x="28" y="99"/>
                  </a:lnTo>
                  <a:lnTo>
                    <a:pt x="28" y="99"/>
                  </a:lnTo>
                  <a:lnTo>
                    <a:pt x="18" y="92"/>
                  </a:lnTo>
                  <a:lnTo>
                    <a:pt x="11" y="83"/>
                  </a:lnTo>
                  <a:lnTo>
                    <a:pt x="4" y="73"/>
                  </a:lnTo>
                  <a:lnTo>
                    <a:pt x="1" y="62"/>
                  </a:lnTo>
                  <a:lnTo>
                    <a:pt x="1" y="62"/>
                  </a:lnTo>
                  <a:lnTo>
                    <a:pt x="0" y="52"/>
                  </a:lnTo>
                  <a:lnTo>
                    <a:pt x="0" y="42"/>
                  </a:lnTo>
                  <a:lnTo>
                    <a:pt x="3" y="33"/>
                  </a:lnTo>
                  <a:lnTo>
                    <a:pt x="7" y="26"/>
                  </a:lnTo>
                  <a:lnTo>
                    <a:pt x="7" y="26"/>
                  </a:lnTo>
                  <a:lnTo>
                    <a:pt x="11" y="21"/>
                  </a:lnTo>
                  <a:lnTo>
                    <a:pt x="15" y="18"/>
                  </a:lnTo>
                  <a:lnTo>
                    <a:pt x="24" y="10"/>
                  </a:lnTo>
                  <a:lnTo>
                    <a:pt x="35" y="5"/>
                  </a:lnTo>
                  <a:lnTo>
                    <a:pt x="49" y="1"/>
                  </a:lnTo>
                  <a:lnTo>
                    <a:pt x="49" y="1"/>
                  </a:lnTo>
                  <a:lnTo>
                    <a:pt x="54" y="0"/>
                  </a:lnTo>
                  <a:lnTo>
                    <a:pt x="58" y="0"/>
                  </a:lnTo>
                  <a:lnTo>
                    <a:pt x="58" y="0"/>
                  </a:lnTo>
                  <a:lnTo>
                    <a:pt x="61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71" y="0"/>
                  </a:lnTo>
                  <a:lnTo>
                    <a:pt x="80" y="1"/>
                  </a:lnTo>
                  <a:lnTo>
                    <a:pt x="80" y="1"/>
                  </a:lnTo>
                  <a:lnTo>
                    <a:pt x="89" y="4"/>
                  </a:lnTo>
                  <a:lnTo>
                    <a:pt x="96" y="7"/>
                  </a:lnTo>
                  <a:lnTo>
                    <a:pt x="102" y="11"/>
                  </a:lnTo>
                  <a:lnTo>
                    <a:pt x="108" y="16"/>
                  </a:lnTo>
                  <a:lnTo>
                    <a:pt x="112" y="21"/>
                  </a:lnTo>
                  <a:lnTo>
                    <a:pt x="115" y="25"/>
                  </a:lnTo>
                  <a:lnTo>
                    <a:pt x="119" y="35"/>
                  </a:lnTo>
                  <a:lnTo>
                    <a:pt x="119" y="35"/>
                  </a:lnTo>
                  <a:lnTo>
                    <a:pt x="120" y="43"/>
                  </a:lnTo>
                  <a:lnTo>
                    <a:pt x="121" y="52"/>
                  </a:lnTo>
                  <a:lnTo>
                    <a:pt x="120" y="60"/>
                  </a:lnTo>
                  <a:lnTo>
                    <a:pt x="119" y="68"/>
                  </a:lnTo>
                  <a:lnTo>
                    <a:pt x="116" y="76"/>
                  </a:lnTo>
                  <a:lnTo>
                    <a:pt x="113" y="84"/>
                  </a:lnTo>
                  <a:lnTo>
                    <a:pt x="109" y="91"/>
                  </a:lnTo>
                  <a:lnTo>
                    <a:pt x="104" y="97"/>
                  </a:lnTo>
                  <a:lnTo>
                    <a:pt x="99" y="100"/>
                  </a:lnTo>
                  <a:lnTo>
                    <a:pt x="99" y="103"/>
                  </a:lnTo>
                  <a:lnTo>
                    <a:pt x="99" y="103"/>
                  </a:lnTo>
                  <a:lnTo>
                    <a:pt x="97" y="103"/>
                  </a:lnTo>
                  <a:lnTo>
                    <a:pt x="93" y="105"/>
                  </a:lnTo>
                  <a:lnTo>
                    <a:pt x="93" y="105"/>
                  </a:lnTo>
                  <a:lnTo>
                    <a:pt x="85" y="109"/>
                  </a:lnTo>
                  <a:lnTo>
                    <a:pt x="77" y="109"/>
                  </a:lnTo>
                  <a:lnTo>
                    <a:pt x="76" y="109"/>
                  </a:lnTo>
                  <a:lnTo>
                    <a:pt x="76" y="109"/>
                  </a:lnTo>
                  <a:lnTo>
                    <a:pt x="66" y="110"/>
                  </a:lnTo>
                  <a:lnTo>
                    <a:pt x="66" y="11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  <p:sp>
          <p:nvSpPr>
            <p:cNvPr id="139" name="Freeform 831"/>
            <p:cNvSpPr/>
            <p:nvPr/>
          </p:nvSpPr>
          <p:spPr bwMode="auto">
            <a:xfrm>
              <a:off x="6656388" y="1506538"/>
              <a:ext cx="73025" cy="68263"/>
            </a:xfrm>
            <a:custGeom>
              <a:avLst/>
              <a:gdLst/>
              <a:ahLst/>
              <a:cxnLst>
                <a:cxn ang="0">
                  <a:pos x="62" y="128"/>
                </a:cxn>
                <a:cxn ang="0">
                  <a:pos x="46" y="124"/>
                </a:cxn>
                <a:cxn ang="0">
                  <a:pos x="42" y="122"/>
                </a:cxn>
                <a:cxn ang="0">
                  <a:pos x="30" y="109"/>
                </a:cxn>
                <a:cxn ang="0">
                  <a:pos x="18" y="85"/>
                </a:cxn>
                <a:cxn ang="0">
                  <a:pos x="15" y="79"/>
                </a:cxn>
                <a:cxn ang="0">
                  <a:pos x="11" y="75"/>
                </a:cxn>
                <a:cxn ang="0">
                  <a:pos x="4" y="64"/>
                </a:cxn>
                <a:cxn ang="0">
                  <a:pos x="0" y="51"/>
                </a:cxn>
                <a:cxn ang="0">
                  <a:pos x="3" y="39"/>
                </a:cxn>
                <a:cxn ang="0">
                  <a:pos x="6" y="34"/>
                </a:cxn>
                <a:cxn ang="0">
                  <a:pos x="18" y="20"/>
                </a:cxn>
                <a:cxn ang="0">
                  <a:pos x="35" y="10"/>
                </a:cxn>
                <a:cxn ang="0">
                  <a:pos x="53" y="3"/>
                </a:cxn>
                <a:cxn ang="0">
                  <a:pos x="72" y="0"/>
                </a:cxn>
                <a:cxn ang="0">
                  <a:pos x="80" y="1"/>
                </a:cxn>
                <a:cxn ang="0">
                  <a:pos x="94" y="6"/>
                </a:cxn>
                <a:cxn ang="0">
                  <a:pos x="102" y="13"/>
                </a:cxn>
                <a:cxn ang="0">
                  <a:pos x="105" y="14"/>
                </a:cxn>
                <a:cxn ang="0">
                  <a:pos x="114" y="18"/>
                </a:cxn>
                <a:cxn ang="0">
                  <a:pos x="122" y="26"/>
                </a:cxn>
                <a:cxn ang="0">
                  <a:pos x="135" y="45"/>
                </a:cxn>
                <a:cxn ang="0">
                  <a:pos x="138" y="56"/>
                </a:cxn>
                <a:cxn ang="0">
                  <a:pos x="139" y="70"/>
                </a:cxn>
                <a:cxn ang="0">
                  <a:pos x="136" y="81"/>
                </a:cxn>
                <a:cxn ang="0">
                  <a:pos x="134" y="86"/>
                </a:cxn>
                <a:cxn ang="0">
                  <a:pos x="120" y="98"/>
                </a:cxn>
                <a:cxn ang="0">
                  <a:pos x="104" y="104"/>
                </a:cxn>
                <a:cxn ang="0">
                  <a:pos x="96" y="109"/>
                </a:cxn>
                <a:cxn ang="0">
                  <a:pos x="90" y="116"/>
                </a:cxn>
                <a:cxn ang="0">
                  <a:pos x="84" y="121"/>
                </a:cxn>
                <a:cxn ang="0">
                  <a:pos x="70" y="128"/>
                </a:cxn>
                <a:cxn ang="0">
                  <a:pos x="62" y="128"/>
                </a:cxn>
              </a:cxnLst>
              <a:rect l="0" t="0" r="r" b="b"/>
              <a:pathLst>
                <a:path w="139" h="128">
                  <a:moveTo>
                    <a:pt x="62" y="128"/>
                  </a:moveTo>
                  <a:lnTo>
                    <a:pt x="62" y="128"/>
                  </a:lnTo>
                  <a:lnTo>
                    <a:pt x="54" y="127"/>
                  </a:lnTo>
                  <a:lnTo>
                    <a:pt x="46" y="124"/>
                  </a:lnTo>
                  <a:lnTo>
                    <a:pt x="46" y="124"/>
                  </a:lnTo>
                  <a:lnTo>
                    <a:pt x="42" y="122"/>
                  </a:lnTo>
                  <a:lnTo>
                    <a:pt x="38" y="118"/>
                  </a:lnTo>
                  <a:lnTo>
                    <a:pt x="30" y="109"/>
                  </a:lnTo>
                  <a:lnTo>
                    <a:pt x="24" y="98"/>
                  </a:lnTo>
                  <a:lnTo>
                    <a:pt x="18" y="85"/>
                  </a:lnTo>
                  <a:lnTo>
                    <a:pt x="17" y="81"/>
                  </a:lnTo>
                  <a:lnTo>
                    <a:pt x="15" y="79"/>
                  </a:lnTo>
                  <a:lnTo>
                    <a:pt x="15" y="79"/>
                  </a:lnTo>
                  <a:lnTo>
                    <a:pt x="11" y="75"/>
                  </a:lnTo>
                  <a:lnTo>
                    <a:pt x="7" y="70"/>
                  </a:lnTo>
                  <a:lnTo>
                    <a:pt x="4" y="64"/>
                  </a:lnTo>
                  <a:lnTo>
                    <a:pt x="2" y="58"/>
                  </a:lnTo>
                  <a:lnTo>
                    <a:pt x="0" y="51"/>
                  </a:lnTo>
                  <a:lnTo>
                    <a:pt x="0" y="45"/>
                  </a:lnTo>
                  <a:lnTo>
                    <a:pt x="3" y="39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11" y="27"/>
                  </a:lnTo>
                  <a:lnTo>
                    <a:pt x="18" y="20"/>
                  </a:lnTo>
                  <a:lnTo>
                    <a:pt x="26" y="15"/>
                  </a:lnTo>
                  <a:lnTo>
                    <a:pt x="35" y="10"/>
                  </a:lnTo>
                  <a:lnTo>
                    <a:pt x="44" y="6"/>
                  </a:lnTo>
                  <a:lnTo>
                    <a:pt x="53" y="3"/>
                  </a:lnTo>
                  <a:lnTo>
                    <a:pt x="62" y="1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80" y="1"/>
                  </a:lnTo>
                  <a:lnTo>
                    <a:pt x="87" y="3"/>
                  </a:lnTo>
                  <a:lnTo>
                    <a:pt x="94" y="6"/>
                  </a:lnTo>
                  <a:lnTo>
                    <a:pt x="100" y="11"/>
                  </a:lnTo>
                  <a:lnTo>
                    <a:pt x="102" y="13"/>
                  </a:lnTo>
                  <a:lnTo>
                    <a:pt x="105" y="14"/>
                  </a:lnTo>
                  <a:lnTo>
                    <a:pt x="105" y="14"/>
                  </a:lnTo>
                  <a:lnTo>
                    <a:pt x="114" y="18"/>
                  </a:lnTo>
                  <a:lnTo>
                    <a:pt x="114" y="18"/>
                  </a:lnTo>
                  <a:lnTo>
                    <a:pt x="118" y="22"/>
                  </a:lnTo>
                  <a:lnTo>
                    <a:pt x="122" y="26"/>
                  </a:lnTo>
                  <a:lnTo>
                    <a:pt x="130" y="35"/>
                  </a:lnTo>
                  <a:lnTo>
                    <a:pt x="135" y="45"/>
                  </a:lnTo>
                  <a:lnTo>
                    <a:pt x="138" y="56"/>
                  </a:lnTo>
                  <a:lnTo>
                    <a:pt x="138" y="56"/>
                  </a:lnTo>
                  <a:lnTo>
                    <a:pt x="139" y="63"/>
                  </a:lnTo>
                  <a:lnTo>
                    <a:pt x="139" y="70"/>
                  </a:lnTo>
                  <a:lnTo>
                    <a:pt x="137" y="78"/>
                  </a:lnTo>
                  <a:lnTo>
                    <a:pt x="136" y="81"/>
                  </a:lnTo>
                  <a:lnTo>
                    <a:pt x="134" y="86"/>
                  </a:lnTo>
                  <a:lnTo>
                    <a:pt x="134" y="86"/>
                  </a:lnTo>
                  <a:lnTo>
                    <a:pt x="128" y="92"/>
                  </a:lnTo>
                  <a:lnTo>
                    <a:pt x="120" y="98"/>
                  </a:lnTo>
                  <a:lnTo>
                    <a:pt x="113" y="101"/>
                  </a:lnTo>
                  <a:lnTo>
                    <a:pt x="104" y="104"/>
                  </a:lnTo>
                  <a:lnTo>
                    <a:pt x="99" y="105"/>
                  </a:lnTo>
                  <a:lnTo>
                    <a:pt x="96" y="109"/>
                  </a:lnTo>
                  <a:lnTo>
                    <a:pt x="96" y="109"/>
                  </a:lnTo>
                  <a:lnTo>
                    <a:pt x="90" y="116"/>
                  </a:lnTo>
                  <a:lnTo>
                    <a:pt x="90" y="116"/>
                  </a:lnTo>
                  <a:lnTo>
                    <a:pt x="84" y="121"/>
                  </a:lnTo>
                  <a:lnTo>
                    <a:pt x="78" y="125"/>
                  </a:lnTo>
                  <a:lnTo>
                    <a:pt x="70" y="128"/>
                  </a:lnTo>
                  <a:lnTo>
                    <a:pt x="62" y="128"/>
                  </a:lnTo>
                  <a:lnTo>
                    <a:pt x="62" y="12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p>
              <a:endParaRPr lang="zh-CN" altLang="en-US" sz="2400"/>
            </a:p>
          </p:txBody>
        </p:sp>
      </p:grpSp>
      <p:sp>
        <p:nvSpPr>
          <p:cNvPr id="6" name="圆角矩形 5"/>
          <p:cNvSpPr/>
          <p:nvPr/>
        </p:nvSpPr>
        <p:spPr>
          <a:xfrm>
            <a:off x="7835900" y="2268855"/>
            <a:ext cx="3054985" cy="77787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>
                <a:solidFill>
                  <a:srgbClr val="C00000"/>
                </a:solidFill>
                <a:latin typeface="隶书" panose="02010509060101010101" charset="-122"/>
                <a:ea typeface="隶书" panose="02010509060101010101" charset="-122"/>
              </a:rPr>
              <a:t>强加因果</a:t>
            </a:r>
            <a:endParaRPr lang="zh-CN" altLang="en-US" sz="3600">
              <a:solidFill>
                <a:srgbClr val="C0000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7877810" y="3824605"/>
            <a:ext cx="3054985" cy="77787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>
                <a:solidFill>
                  <a:srgbClr val="C00000"/>
                </a:solidFill>
                <a:latin typeface="隶书" panose="02010509060101010101" charset="-122"/>
                <a:ea typeface="隶书" panose="02010509060101010101" charset="-122"/>
              </a:rPr>
              <a:t>因果颠倒</a:t>
            </a:r>
            <a:endParaRPr lang="zh-CN" altLang="en-US" sz="3600">
              <a:solidFill>
                <a:srgbClr val="C0000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3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36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 rot="1192981">
            <a:off x="188153" y="70643"/>
            <a:ext cx="909196" cy="921005"/>
            <a:chOff x="2118580" y="4342651"/>
            <a:chExt cx="672245" cy="680977"/>
          </a:xfrm>
        </p:grpSpPr>
        <p:grpSp>
          <p:nvGrpSpPr>
            <p:cNvPr id="53" name="组合 52"/>
            <p:cNvGrpSpPr/>
            <p:nvPr/>
          </p:nvGrpSpPr>
          <p:grpSpPr>
            <a:xfrm>
              <a:off x="2124539" y="4342651"/>
              <a:ext cx="641611" cy="680977"/>
              <a:chOff x="2124539" y="4342651"/>
              <a:chExt cx="641611" cy="680977"/>
            </a:xfrm>
          </p:grpSpPr>
          <p:sp>
            <p:nvSpPr>
              <p:cNvPr id="71" name="任意多边形 70"/>
              <p:cNvSpPr/>
              <p:nvPr/>
            </p:nvSpPr>
            <p:spPr>
              <a:xfrm>
                <a:off x="2124539" y="4342651"/>
                <a:ext cx="641611" cy="680977"/>
              </a:xfrm>
              <a:custGeom>
                <a:avLst/>
                <a:gdLst>
                  <a:gd name="connsiteX0" fmla="*/ 63 w 140138"/>
                  <a:gd name="connsiteY0" fmla="*/ 65738 h 154344"/>
                  <a:gd name="connsiteX1" fmla="*/ 62928 w 140138"/>
                  <a:gd name="connsiteY1" fmla="*/ 16 h 154344"/>
                  <a:gd name="connsiteX2" fmla="*/ 140080 w 140138"/>
                  <a:gd name="connsiteY2" fmla="*/ 71453 h 154344"/>
                  <a:gd name="connsiteX3" fmla="*/ 74358 w 140138"/>
                  <a:gd name="connsiteY3" fmla="*/ 154321 h 154344"/>
                  <a:gd name="connsiteX4" fmla="*/ 63 w 140138"/>
                  <a:gd name="connsiteY4" fmla="*/ 65738 h 154344"/>
                  <a:gd name="connsiteX0-1" fmla="*/ 63 w 140227"/>
                  <a:gd name="connsiteY0-2" fmla="*/ 65738 h 154534"/>
                  <a:gd name="connsiteX1-3" fmla="*/ 62928 w 140227"/>
                  <a:gd name="connsiteY1-4" fmla="*/ 16 h 154534"/>
                  <a:gd name="connsiteX2-5" fmla="*/ 140080 w 140227"/>
                  <a:gd name="connsiteY2-6" fmla="*/ 71453 h 154534"/>
                  <a:gd name="connsiteX3-7" fmla="*/ 74358 w 140227"/>
                  <a:gd name="connsiteY3-8" fmla="*/ 154321 h 154534"/>
                  <a:gd name="connsiteX4-9" fmla="*/ 63 w 140227"/>
                  <a:gd name="connsiteY4-10" fmla="*/ 65738 h 154534"/>
                  <a:gd name="connsiteX0-11" fmla="*/ 63 w 140227"/>
                  <a:gd name="connsiteY0-12" fmla="*/ 65738 h 154534"/>
                  <a:gd name="connsiteX1-13" fmla="*/ 62928 w 140227"/>
                  <a:gd name="connsiteY1-14" fmla="*/ 16 h 154534"/>
                  <a:gd name="connsiteX2-15" fmla="*/ 140080 w 140227"/>
                  <a:gd name="connsiteY2-16" fmla="*/ 71453 h 154534"/>
                  <a:gd name="connsiteX3-17" fmla="*/ 74358 w 140227"/>
                  <a:gd name="connsiteY3-18" fmla="*/ 154321 h 154534"/>
                  <a:gd name="connsiteX4-19" fmla="*/ 63 w 140227"/>
                  <a:gd name="connsiteY4-20" fmla="*/ 65738 h 154534"/>
                  <a:gd name="connsiteX0-21" fmla="*/ 178 w 140342"/>
                  <a:gd name="connsiteY0-22" fmla="*/ 65738 h 154534"/>
                  <a:gd name="connsiteX1-23" fmla="*/ 63043 w 140342"/>
                  <a:gd name="connsiteY1-24" fmla="*/ 16 h 154534"/>
                  <a:gd name="connsiteX2-25" fmla="*/ 140195 w 140342"/>
                  <a:gd name="connsiteY2-26" fmla="*/ 71453 h 154534"/>
                  <a:gd name="connsiteX3-27" fmla="*/ 74473 w 140342"/>
                  <a:gd name="connsiteY3-28" fmla="*/ 154321 h 154534"/>
                  <a:gd name="connsiteX4-29" fmla="*/ 178 w 140342"/>
                  <a:gd name="connsiteY4-30" fmla="*/ 65738 h 154534"/>
                  <a:gd name="connsiteX0-31" fmla="*/ 178 w 140342"/>
                  <a:gd name="connsiteY0-32" fmla="*/ 65740 h 154536"/>
                  <a:gd name="connsiteX1-33" fmla="*/ 63043 w 140342"/>
                  <a:gd name="connsiteY1-34" fmla="*/ 18 h 154536"/>
                  <a:gd name="connsiteX2-35" fmla="*/ 140195 w 140342"/>
                  <a:gd name="connsiteY2-36" fmla="*/ 71455 h 154536"/>
                  <a:gd name="connsiteX3-37" fmla="*/ 74473 w 140342"/>
                  <a:gd name="connsiteY3-38" fmla="*/ 154323 h 154536"/>
                  <a:gd name="connsiteX4-39" fmla="*/ 178 w 140342"/>
                  <a:gd name="connsiteY4-40" fmla="*/ 65740 h 154536"/>
                  <a:gd name="connsiteX0-41" fmla="*/ 9 w 140173"/>
                  <a:gd name="connsiteY0-42" fmla="*/ 71451 h 160247"/>
                  <a:gd name="connsiteX1-43" fmla="*/ 71446 w 140173"/>
                  <a:gd name="connsiteY1-44" fmla="*/ 14 h 160247"/>
                  <a:gd name="connsiteX2-45" fmla="*/ 140026 w 140173"/>
                  <a:gd name="connsiteY2-46" fmla="*/ 77166 h 160247"/>
                  <a:gd name="connsiteX3-47" fmla="*/ 74304 w 140173"/>
                  <a:gd name="connsiteY3-48" fmla="*/ 160034 h 160247"/>
                  <a:gd name="connsiteX4-49" fmla="*/ 9 w 140173"/>
                  <a:gd name="connsiteY4-50" fmla="*/ 71451 h 160247"/>
                  <a:gd name="connsiteX0-51" fmla="*/ 9 w 140173"/>
                  <a:gd name="connsiteY0-52" fmla="*/ 71451 h 148862"/>
                  <a:gd name="connsiteX1-53" fmla="*/ 71446 w 140173"/>
                  <a:gd name="connsiteY1-54" fmla="*/ 14 h 148862"/>
                  <a:gd name="connsiteX2-55" fmla="*/ 140026 w 140173"/>
                  <a:gd name="connsiteY2-56" fmla="*/ 77166 h 148862"/>
                  <a:gd name="connsiteX3-57" fmla="*/ 74304 w 140173"/>
                  <a:gd name="connsiteY3-58" fmla="*/ 148604 h 148862"/>
                  <a:gd name="connsiteX4-59" fmla="*/ 9 w 140173"/>
                  <a:gd name="connsiteY4-60" fmla="*/ 71451 h 148862"/>
                  <a:gd name="connsiteX0-61" fmla="*/ 9 w 141024"/>
                  <a:gd name="connsiteY0-62" fmla="*/ 71451 h 148862"/>
                  <a:gd name="connsiteX1-63" fmla="*/ 71446 w 141024"/>
                  <a:gd name="connsiteY1-64" fmla="*/ 14 h 148862"/>
                  <a:gd name="connsiteX2-65" fmla="*/ 140026 w 141024"/>
                  <a:gd name="connsiteY2-66" fmla="*/ 77166 h 148862"/>
                  <a:gd name="connsiteX3-67" fmla="*/ 74304 w 141024"/>
                  <a:gd name="connsiteY3-68" fmla="*/ 148604 h 148862"/>
                  <a:gd name="connsiteX4-69" fmla="*/ 9 w 141024"/>
                  <a:gd name="connsiteY4-70" fmla="*/ 71451 h 148862"/>
                  <a:gd name="connsiteX0-71" fmla="*/ 9 w 140173"/>
                  <a:gd name="connsiteY0-72" fmla="*/ 71451 h 148862"/>
                  <a:gd name="connsiteX1-73" fmla="*/ 71446 w 140173"/>
                  <a:gd name="connsiteY1-74" fmla="*/ 14 h 148862"/>
                  <a:gd name="connsiteX2-75" fmla="*/ 140026 w 140173"/>
                  <a:gd name="connsiteY2-76" fmla="*/ 77166 h 148862"/>
                  <a:gd name="connsiteX3-77" fmla="*/ 74304 w 140173"/>
                  <a:gd name="connsiteY3-78" fmla="*/ 148604 h 148862"/>
                  <a:gd name="connsiteX4-79" fmla="*/ 9 w 140173"/>
                  <a:gd name="connsiteY4-80" fmla="*/ 71451 h 148862"/>
                  <a:gd name="connsiteX0-81" fmla="*/ 9 w 140257"/>
                  <a:gd name="connsiteY0-82" fmla="*/ 71451 h 148862"/>
                  <a:gd name="connsiteX1-83" fmla="*/ 71446 w 140257"/>
                  <a:gd name="connsiteY1-84" fmla="*/ 14 h 148862"/>
                  <a:gd name="connsiteX2-85" fmla="*/ 140026 w 140257"/>
                  <a:gd name="connsiteY2-86" fmla="*/ 77166 h 148862"/>
                  <a:gd name="connsiteX3-87" fmla="*/ 74304 w 140257"/>
                  <a:gd name="connsiteY3-88" fmla="*/ 148604 h 148862"/>
                  <a:gd name="connsiteX4-89" fmla="*/ 9 w 140257"/>
                  <a:gd name="connsiteY4-90" fmla="*/ 71451 h 1488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40257" h="148862">
                    <a:moveTo>
                      <a:pt x="9" y="71451"/>
                    </a:moveTo>
                    <a:cubicBezTo>
                      <a:pt x="-467" y="46686"/>
                      <a:pt x="19535" y="-938"/>
                      <a:pt x="71446" y="14"/>
                    </a:cubicBezTo>
                    <a:cubicBezTo>
                      <a:pt x="123357" y="966"/>
                      <a:pt x="142638" y="44242"/>
                      <a:pt x="140026" y="77166"/>
                    </a:cubicBezTo>
                    <a:cubicBezTo>
                      <a:pt x="141931" y="102883"/>
                      <a:pt x="125739" y="152890"/>
                      <a:pt x="74304" y="148604"/>
                    </a:cubicBezTo>
                    <a:cubicBezTo>
                      <a:pt x="22869" y="144318"/>
                      <a:pt x="485" y="96216"/>
                      <a:pt x="9" y="71451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任意多边形 71"/>
              <p:cNvSpPr/>
              <p:nvPr/>
            </p:nvSpPr>
            <p:spPr>
              <a:xfrm>
                <a:off x="2176934" y="4495047"/>
                <a:ext cx="227805" cy="371040"/>
              </a:xfrm>
              <a:custGeom>
                <a:avLst/>
                <a:gdLst>
                  <a:gd name="connsiteX0" fmla="*/ 131483 w 768692"/>
                  <a:gd name="connsiteY0" fmla="*/ 0 h 962212"/>
                  <a:gd name="connsiteX1" fmla="*/ 394448 w 768692"/>
                  <a:gd name="connsiteY1" fmla="*/ 197223 h 962212"/>
                  <a:gd name="connsiteX2" fmla="*/ 621553 w 768692"/>
                  <a:gd name="connsiteY2" fmla="*/ 137459 h 962212"/>
                  <a:gd name="connsiteX3" fmla="*/ 764989 w 768692"/>
                  <a:gd name="connsiteY3" fmla="*/ 472141 h 962212"/>
                  <a:gd name="connsiteX4" fmla="*/ 472142 w 768692"/>
                  <a:gd name="connsiteY4" fmla="*/ 531906 h 962212"/>
                  <a:gd name="connsiteX5" fmla="*/ 591671 w 768692"/>
                  <a:gd name="connsiteY5" fmla="*/ 770965 h 962212"/>
                  <a:gd name="connsiteX6" fmla="*/ 442259 w 768692"/>
                  <a:gd name="connsiteY6" fmla="*/ 806823 h 962212"/>
                  <a:gd name="connsiteX7" fmla="*/ 352612 w 768692"/>
                  <a:gd name="connsiteY7" fmla="*/ 693271 h 962212"/>
                  <a:gd name="connsiteX8" fmla="*/ 197224 w 768692"/>
                  <a:gd name="connsiteY8" fmla="*/ 878541 h 962212"/>
                  <a:gd name="connsiteX9" fmla="*/ 0 w 768692"/>
                  <a:gd name="connsiteY9" fmla="*/ 962212 h 962212"/>
                  <a:gd name="connsiteX0-1" fmla="*/ 61103 w 698312"/>
                  <a:gd name="connsiteY0-2" fmla="*/ 0 h 1082820"/>
                  <a:gd name="connsiteX1-3" fmla="*/ 324068 w 698312"/>
                  <a:gd name="connsiteY1-4" fmla="*/ 197223 h 1082820"/>
                  <a:gd name="connsiteX2-5" fmla="*/ 551173 w 698312"/>
                  <a:gd name="connsiteY2-6" fmla="*/ 137459 h 1082820"/>
                  <a:gd name="connsiteX3-7" fmla="*/ 694609 w 698312"/>
                  <a:gd name="connsiteY3-8" fmla="*/ 472141 h 1082820"/>
                  <a:gd name="connsiteX4-9" fmla="*/ 401762 w 698312"/>
                  <a:gd name="connsiteY4-10" fmla="*/ 531906 h 1082820"/>
                  <a:gd name="connsiteX5-11" fmla="*/ 521291 w 698312"/>
                  <a:gd name="connsiteY5-12" fmla="*/ 770965 h 1082820"/>
                  <a:gd name="connsiteX6-13" fmla="*/ 371879 w 698312"/>
                  <a:gd name="connsiteY6-14" fmla="*/ 806823 h 1082820"/>
                  <a:gd name="connsiteX7-15" fmla="*/ 282232 w 698312"/>
                  <a:gd name="connsiteY7-16" fmla="*/ 693271 h 1082820"/>
                  <a:gd name="connsiteX8-17" fmla="*/ 126844 w 698312"/>
                  <a:gd name="connsiteY8-18" fmla="*/ 878541 h 1082820"/>
                  <a:gd name="connsiteX9-19" fmla="*/ 0 w 698312"/>
                  <a:gd name="connsiteY9-20" fmla="*/ 1082820 h 1082820"/>
                  <a:gd name="connsiteX0-21" fmla="*/ 61103 w 698312"/>
                  <a:gd name="connsiteY0-22" fmla="*/ 0 h 1082820"/>
                  <a:gd name="connsiteX1-23" fmla="*/ 324068 w 698312"/>
                  <a:gd name="connsiteY1-24" fmla="*/ 197223 h 1082820"/>
                  <a:gd name="connsiteX2-25" fmla="*/ 551173 w 698312"/>
                  <a:gd name="connsiteY2-26" fmla="*/ 137459 h 1082820"/>
                  <a:gd name="connsiteX3-27" fmla="*/ 694609 w 698312"/>
                  <a:gd name="connsiteY3-28" fmla="*/ 472141 h 1082820"/>
                  <a:gd name="connsiteX4-29" fmla="*/ 401762 w 698312"/>
                  <a:gd name="connsiteY4-30" fmla="*/ 531906 h 1082820"/>
                  <a:gd name="connsiteX5-31" fmla="*/ 521291 w 698312"/>
                  <a:gd name="connsiteY5-32" fmla="*/ 770965 h 1082820"/>
                  <a:gd name="connsiteX6-33" fmla="*/ 371879 w 698312"/>
                  <a:gd name="connsiteY6-34" fmla="*/ 806823 h 1082820"/>
                  <a:gd name="connsiteX7-35" fmla="*/ 282232 w 698312"/>
                  <a:gd name="connsiteY7-36" fmla="*/ 693271 h 1082820"/>
                  <a:gd name="connsiteX8-37" fmla="*/ 176111 w 698312"/>
                  <a:gd name="connsiteY8-38" fmla="*/ 905342 h 1082820"/>
                  <a:gd name="connsiteX9-39" fmla="*/ 0 w 698312"/>
                  <a:gd name="connsiteY9-40" fmla="*/ 1082820 h 108282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</a:cxnLst>
                <a:rect l="l" t="t" r="r" b="b"/>
                <a:pathLst>
                  <a:path w="698312" h="1082820">
                    <a:moveTo>
                      <a:pt x="61103" y="0"/>
                    </a:moveTo>
                    <a:cubicBezTo>
                      <a:pt x="151746" y="87156"/>
                      <a:pt x="242390" y="174313"/>
                      <a:pt x="324068" y="197223"/>
                    </a:cubicBezTo>
                    <a:cubicBezTo>
                      <a:pt x="405746" y="220133"/>
                      <a:pt x="489416" y="91639"/>
                      <a:pt x="551173" y="137459"/>
                    </a:cubicBezTo>
                    <a:cubicBezTo>
                      <a:pt x="612930" y="183279"/>
                      <a:pt x="719511" y="406400"/>
                      <a:pt x="694609" y="472141"/>
                    </a:cubicBezTo>
                    <a:cubicBezTo>
                      <a:pt x="669707" y="537882"/>
                      <a:pt x="430648" y="482102"/>
                      <a:pt x="401762" y="531906"/>
                    </a:cubicBezTo>
                    <a:cubicBezTo>
                      <a:pt x="372876" y="581710"/>
                      <a:pt x="526272" y="725146"/>
                      <a:pt x="521291" y="770965"/>
                    </a:cubicBezTo>
                    <a:cubicBezTo>
                      <a:pt x="516311" y="816785"/>
                      <a:pt x="411722" y="819772"/>
                      <a:pt x="371879" y="806823"/>
                    </a:cubicBezTo>
                    <a:cubicBezTo>
                      <a:pt x="332036" y="793874"/>
                      <a:pt x="314860" y="676851"/>
                      <a:pt x="282232" y="693271"/>
                    </a:cubicBezTo>
                    <a:cubicBezTo>
                      <a:pt x="249604" y="709691"/>
                      <a:pt x="223150" y="840417"/>
                      <a:pt x="176111" y="905342"/>
                    </a:cubicBezTo>
                    <a:cubicBezTo>
                      <a:pt x="129072" y="970267"/>
                      <a:pt x="69227" y="1063396"/>
                      <a:pt x="0" y="1082820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任意多边形 72"/>
              <p:cNvSpPr/>
              <p:nvPr/>
            </p:nvSpPr>
            <p:spPr>
              <a:xfrm>
                <a:off x="2353279" y="4809159"/>
                <a:ext cx="49757" cy="61548"/>
              </a:xfrm>
              <a:custGeom>
                <a:avLst/>
                <a:gdLst>
                  <a:gd name="connsiteX0" fmla="*/ 6763 w 126447"/>
                  <a:gd name="connsiteY0" fmla="*/ 18499 h 191822"/>
                  <a:gd name="connsiteX1" fmla="*/ 126292 w 126447"/>
                  <a:gd name="connsiteY1" fmla="*/ 24476 h 191822"/>
                  <a:gd name="connsiteX2" fmla="*/ 30669 w 126447"/>
                  <a:gd name="connsiteY2" fmla="*/ 191817 h 191822"/>
                  <a:gd name="connsiteX3" fmla="*/ 6763 w 126447"/>
                  <a:gd name="connsiteY3" fmla="*/ 18499 h 191822"/>
                  <a:gd name="connsiteX0-1" fmla="*/ 394 w 120595"/>
                  <a:gd name="connsiteY0-2" fmla="*/ 16500 h 159942"/>
                  <a:gd name="connsiteX1-3" fmla="*/ 119923 w 120595"/>
                  <a:gd name="connsiteY1-4" fmla="*/ 22477 h 159942"/>
                  <a:gd name="connsiteX2-5" fmla="*/ 84065 w 120595"/>
                  <a:gd name="connsiteY2-6" fmla="*/ 159936 h 159942"/>
                  <a:gd name="connsiteX3-7" fmla="*/ 394 w 120595"/>
                  <a:gd name="connsiteY3-8" fmla="*/ 16500 h 159942"/>
                  <a:gd name="connsiteX0-9" fmla="*/ 939 w 129518"/>
                  <a:gd name="connsiteY0-10" fmla="*/ 16500 h 160211"/>
                  <a:gd name="connsiteX1-11" fmla="*/ 120468 w 129518"/>
                  <a:gd name="connsiteY1-12" fmla="*/ 22477 h 160211"/>
                  <a:gd name="connsiteX2-13" fmla="*/ 84610 w 129518"/>
                  <a:gd name="connsiteY2-14" fmla="*/ 159936 h 160211"/>
                  <a:gd name="connsiteX3-15" fmla="*/ 939 w 129518"/>
                  <a:gd name="connsiteY3-16" fmla="*/ 16500 h 1602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29518" h="160211">
                    <a:moveTo>
                      <a:pt x="939" y="16500"/>
                    </a:moveTo>
                    <a:cubicBezTo>
                      <a:pt x="6915" y="-6410"/>
                      <a:pt x="116484" y="-6409"/>
                      <a:pt x="120468" y="22477"/>
                    </a:cubicBezTo>
                    <a:cubicBezTo>
                      <a:pt x="124452" y="51363"/>
                      <a:pt x="152344" y="152964"/>
                      <a:pt x="84610" y="159936"/>
                    </a:cubicBezTo>
                    <a:cubicBezTo>
                      <a:pt x="16876" y="166908"/>
                      <a:pt x="-5037" y="39410"/>
                      <a:pt x="939" y="16500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任意多边形 73"/>
              <p:cNvSpPr/>
              <p:nvPr/>
            </p:nvSpPr>
            <p:spPr>
              <a:xfrm>
                <a:off x="2500518" y="4409062"/>
                <a:ext cx="255640" cy="461540"/>
              </a:xfrm>
              <a:custGeom>
                <a:avLst/>
                <a:gdLst>
                  <a:gd name="connsiteX0" fmla="*/ 420402 w 665437"/>
                  <a:gd name="connsiteY0" fmla="*/ 0 h 1201399"/>
                  <a:gd name="connsiteX1" fmla="*/ 181343 w 665437"/>
                  <a:gd name="connsiteY1" fmla="*/ 161365 h 1201399"/>
                  <a:gd name="connsiteX2" fmla="*/ 37908 w 665437"/>
                  <a:gd name="connsiteY2" fmla="*/ 173318 h 1201399"/>
                  <a:gd name="connsiteX3" fmla="*/ 2049 w 665437"/>
                  <a:gd name="connsiteY3" fmla="*/ 239059 h 1201399"/>
                  <a:gd name="connsiteX4" fmla="*/ 37908 w 665437"/>
                  <a:gd name="connsiteY4" fmla="*/ 579718 h 1201399"/>
                  <a:gd name="connsiteX5" fmla="*/ 306849 w 665437"/>
                  <a:gd name="connsiteY5" fmla="*/ 753036 h 1201399"/>
                  <a:gd name="connsiteX6" fmla="*/ 282943 w 665437"/>
                  <a:gd name="connsiteY6" fmla="*/ 926353 h 1201399"/>
                  <a:gd name="connsiteX7" fmla="*/ 336731 w 665437"/>
                  <a:gd name="connsiteY7" fmla="*/ 1093695 h 1201399"/>
                  <a:gd name="connsiteX8" fmla="*/ 306849 w 665437"/>
                  <a:gd name="connsiteY8" fmla="*/ 1201271 h 1201399"/>
                  <a:gd name="connsiteX9" fmla="*/ 408449 w 665437"/>
                  <a:gd name="connsiteY9" fmla="*/ 1111624 h 1201399"/>
                  <a:gd name="connsiteX10" fmla="*/ 444308 w 665437"/>
                  <a:gd name="connsiteY10" fmla="*/ 944283 h 1201399"/>
                  <a:gd name="connsiteX11" fmla="*/ 516025 w 665437"/>
                  <a:gd name="connsiteY11" fmla="*/ 818777 h 1201399"/>
                  <a:gd name="connsiteX12" fmla="*/ 665437 w 665437"/>
                  <a:gd name="connsiteY12" fmla="*/ 753036 h 1201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5437" h="1201399">
                    <a:moveTo>
                      <a:pt x="420402" y="0"/>
                    </a:moveTo>
                    <a:cubicBezTo>
                      <a:pt x="332747" y="66239"/>
                      <a:pt x="245092" y="132479"/>
                      <a:pt x="181343" y="161365"/>
                    </a:cubicBezTo>
                    <a:cubicBezTo>
                      <a:pt x="117594" y="190251"/>
                      <a:pt x="67790" y="160369"/>
                      <a:pt x="37908" y="173318"/>
                    </a:cubicBezTo>
                    <a:cubicBezTo>
                      <a:pt x="8026" y="186267"/>
                      <a:pt x="2049" y="171326"/>
                      <a:pt x="2049" y="239059"/>
                    </a:cubicBezTo>
                    <a:cubicBezTo>
                      <a:pt x="2049" y="306792"/>
                      <a:pt x="-12892" y="494055"/>
                      <a:pt x="37908" y="579718"/>
                    </a:cubicBezTo>
                    <a:cubicBezTo>
                      <a:pt x="88708" y="665381"/>
                      <a:pt x="266010" y="695264"/>
                      <a:pt x="306849" y="753036"/>
                    </a:cubicBezTo>
                    <a:cubicBezTo>
                      <a:pt x="347688" y="810808"/>
                      <a:pt x="277963" y="869577"/>
                      <a:pt x="282943" y="926353"/>
                    </a:cubicBezTo>
                    <a:cubicBezTo>
                      <a:pt x="287923" y="983129"/>
                      <a:pt x="332747" y="1047875"/>
                      <a:pt x="336731" y="1093695"/>
                    </a:cubicBezTo>
                    <a:cubicBezTo>
                      <a:pt x="340715" y="1139515"/>
                      <a:pt x="294896" y="1198283"/>
                      <a:pt x="306849" y="1201271"/>
                    </a:cubicBezTo>
                    <a:cubicBezTo>
                      <a:pt x="318802" y="1204259"/>
                      <a:pt x="385539" y="1154455"/>
                      <a:pt x="408449" y="1111624"/>
                    </a:cubicBezTo>
                    <a:cubicBezTo>
                      <a:pt x="431359" y="1068793"/>
                      <a:pt x="426379" y="993091"/>
                      <a:pt x="444308" y="944283"/>
                    </a:cubicBezTo>
                    <a:cubicBezTo>
                      <a:pt x="462237" y="895475"/>
                      <a:pt x="479170" y="850651"/>
                      <a:pt x="516025" y="818777"/>
                    </a:cubicBezTo>
                    <a:cubicBezTo>
                      <a:pt x="552880" y="786903"/>
                      <a:pt x="609158" y="769969"/>
                      <a:pt x="665437" y="753036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任意多边形 74"/>
              <p:cNvSpPr/>
              <p:nvPr/>
            </p:nvSpPr>
            <p:spPr>
              <a:xfrm>
                <a:off x="2693191" y="4801426"/>
                <a:ext cx="48215" cy="91839"/>
              </a:xfrm>
              <a:custGeom>
                <a:avLst/>
                <a:gdLst>
                  <a:gd name="connsiteX0" fmla="*/ 125506 w 125506"/>
                  <a:gd name="connsiteY0" fmla="*/ 0 h 239059"/>
                  <a:gd name="connsiteX1" fmla="*/ 59765 w 125506"/>
                  <a:gd name="connsiteY1" fmla="*/ 23906 h 239059"/>
                  <a:gd name="connsiteX2" fmla="*/ 0 w 125506"/>
                  <a:gd name="connsiteY2" fmla="*/ 143435 h 239059"/>
                  <a:gd name="connsiteX3" fmla="*/ 59765 w 125506"/>
                  <a:gd name="connsiteY3" fmla="*/ 239059 h 239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506" h="239059">
                    <a:moveTo>
                      <a:pt x="125506" y="0"/>
                    </a:moveTo>
                    <a:cubicBezTo>
                      <a:pt x="103094" y="0"/>
                      <a:pt x="80683" y="0"/>
                      <a:pt x="59765" y="23906"/>
                    </a:cubicBezTo>
                    <a:cubicBezTo>
                      <a:pt x="38847" y="47812"/>
                      <a:pt x="0" y="107576"/>
                      <a:pt x="0" y="143435"/>
                    </a:cubicBezTo>
                    <a:cubicBezTo>
                      <a:pt x="0" y="179294"/>
                      <a:pt x="29882" y="209176"/>
                      <a:pt x="59765" y="239059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4" name="任意多边形 53"/>
            <p:cNvSpPr/>
            <p:nvPr/>
          </p:nvSpPr>
          <p:spPr>
            <a:xfrm rot="20279529">
              <a:off x="2598988" y="4623569"/>
              <a:ext cx="174702" cy="83215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rot="20279529">
              <a:off x="2479596" y="4480372"/>
              <a:ext cx="223342" cy="1187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 rot="20279529">
              <a:off x="2127434" y="4559064"/>
              <a:ext cx="113703" cy="55204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 rot="20279529">
              <a:off x="2594342" y="4571927"/>
              <a:ext cx="163589" cy="96477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 rot="20279529">
              <a:off x="2135496" y="4638952"/>
              <a:ext cx="269481" cy="1483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 rot="20279529">
              <a:off x="2551872" y="4532481"/>
              <a:ext cx="202631" cy="103393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 rot="20279529">
              <a:off x="2524326" y="4506288"/>
              <a:ext cx="197416" cy="96522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 60"/>
            <p:cNvSpPr/>
            <p:nvPr/>
          </p:nvSpPr>
          <p:spPr>
            <a:xfrm rot="20279529">
              <a:off x="2501282" y="4464098"/>
              <a:ext cx="153497" cy="79925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 rot="20279529">
              <a:off x="2328701" y="4625707"/>
              <a:ext cx="74052" cy="2824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20279529">
              <a:off x="2130538" y="4603506"/>
              <a:ext cx="189693" cy="97507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 rot="20279529">
              <a:off x="2599025" y="4660637"/>
              <a:ext cx="191800" cy="92351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 rot="20279529">
              <a:off x="2611278" y="4795372"/>
              <a:ext cx="62292" cy="380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20279529">
              <a:off x="2492800" y="4489548"/>
              <a:ext cx="71293" cy="50292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 rot="20279529">
              <a:off x="2118580" y="4584223"/>
              <a:ext cx="149665" cy="78198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 rot="20279529">
              <a:off x="2127493" y="4608630"/>
              <a:ext cx="255388" cy="139141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20279529">
              <a:off x="2284592" y="4709098"/>
              <a:ext cx="38604" cy="23656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 rot="20279529">
              <a:off x="2302799" y="4734812"/>
              <a:ext cx="38604" cy="23656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8" name="椭圆 77"/>
          <p:cNvSpPr/>
          <p:nvPr/>
        </p:nvSpPr>
        <p:spPr>
          <a:xfrm>
            <a:off x="-894918" y="3954141"/>
            <a:ext cx="765646" cy="76564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-894918" y="3195132"/>
            <a:ext cx="765646" cy="765646"/>
          </a:xfrm>
          <a:prstGeom prst="ellipse">
            <a:avLst/>
          </a:prstGeom>
          <a:solidFill>
            <a:srgbClr val="76AA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-894918" y="2432805"/>
            <a:ext cx="765646" cy="765646"/>
          </a:xfrm>
          <a:prstGeom prst="ellipse">
            <a:avLst/>
          </a:prstGeom>
          <a:solidFill>
            <a:srgbClr val="FF3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-874228" y="1670696"/>
            <a:ext cx="765646" cy="765646"/>
          </a:xfrm>
          <a:prstGeom prst="ellipse">
            <a:avLst/>
          </a:prstGeom>
          <a:solidFill>
            <a:srgbClr val="F7B6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306182" y="122261"/>
            <a:ext cx="1714500" cy="70675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p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微积累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15695" y="1393190"/>
            <a:ext cx="10791190" cy="432562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 fontAlgn="base">
              <a:lnSpc>
                <a:spcPct val="90000"/>
              </a:lnSpc>
              <a:spcBef>
                <a:spcPct val="20000"/>
              </a:spcBef>
            </a:pPr>
            <a:r>
              <a:rPr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因果联系型题目中一般含有表示原因和结果的提示词，常见的有：</a:t>
            </a:r>
            <a:endParaRPr sz="28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ea"/>
            </a:endParaRPr>
          </a:p>
          <a:p>
            <a:pPr marL="342900" indent="-342900" algn="l" fontAlgn="base">
              <a:lnSpc>
                <a:spcPct val="90000"/>
              </a:lnSpc>
              <a:spcBef>
                <a:spcPct val="20000"/>
              </a:spcBef>
            </a:pPr>
            <a:endParaRPr lang="zh-CN" altLang="en-US" sz="3600" b="1" dirty="0">
              <a:solidFill>
                <a:schemeClr val="tx1"/>
              </a:solidFill>
              <a:latin typeface="迷你简行楷碑" panose="020B0602010101010101" charset="-122"/>
              <a:ea typeface="迷你简行楷碑" panose="020B0602010101010101" charset="-122"/>
              <a:cs typeface="+mn-ea"/>
              <a:sym typeface="+mn-ea"/>
            </a:endParaRPr>
          </a:p>
          <a:p>
            <a:pPr marL="342900" indent="-342900" algn="l" fontAlgn="base"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 b="1" dirty="0">
                <a:solidFill>
                  <a:schemeClr val="tx1"/>
                </a:solidFill>
                <a:latin typeface="迷你简行楷碑" panose="020B0602010101010101" charset="-122"/>
                <a:ea typeface="迷你简行楷碑" panose="020B0602010101010101" charset="-122"/>
                <a:cs typeface="+mn-ea"/>
                <a:sym typeface="+mn-ea"/>
              </a:rPr>
              <a:t>原因</a:t>
            </a:r>
            <a:r>
              <a:rPr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：由于、因为、因为</a:t>
            </a:r>
            <a:r>
              <a:rPr lang="en-US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……</a:t>
            </a:r>
            <a:r>
              <a:rPr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的缘故、</a:t>
            </a:r>
            <a:r>
              <a:rPr lang="en-US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……</a:t>
            </a:r>
            <a:r>
              <a:rPr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导致了</a:t>
            </a:r>
            <a:endParaRPr sz="28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ea"/>
            </a:endParaRPr>
          </a:p>
          <a:p>
            <a:pPr marL="342900" indent="-342900" algn="l" fontAlgn="base">
              <a:lnSpc>
                <a:spcPct val="90000"/>
              </a:lnSpc>
              <a:spcBef>
                <a:spcPct val="20000"/>
              </a:spcBef>
            </a:pPr>
            <a:endParaRPr lang="zh-CN" altLang="en-US" sz="28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ea"/>
            </a:endParaRPr>
          </a:p>
          <a:p>
            <a:pPr marL="342900" indent="-342900" algn="l" fontAlgn="base"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 b="1" dirty="0">
                <a:solidFill>
                  <a:schemeClr val="tx1"/>
                </a:solidFill>
                <a:latin typeface="迷你简行楷碑" panose="020B0602010101010101" charset="-122"/>
                <a:ea typeface="迷你简行楷碑" panose="020B0602010101010101" charset="-122"/>
                <a:cs typeface="+mn-ea"/>
                <a:sym typeface="+mn-ea"/>
              </a:rPr>
              <a:t>结果</a:t>
            </a:r>
            <a:r>
              <a:rPr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：所以、由此可见、为此、由此得出结论</a:t>
            </a:r>
            <a:endParaRPr lang="zh-CN" altLang="en-US" sz="28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 rot="1192981">
            <a:off x="188153" y="70643"/>
            <a:ext cx="909196" cy="921005"/>
            <a:chOff x="2118580" y="4342651"/>
            <a:chExt cx="672245" cy="680977"/>
          </a:xfrm>
        </p:grpSpPr>
        <p:grpSp>
          <p:nvGrpSpPr>
            <p:cNvPr id="53" name="组合 52"/>
            <p:cNvGrpSpPr/>
            <p:nvPr/>
          </p:nvGrpSpPr>
          <p:grpSpPr>
            <a:xfrm>
              <a:off x="2124539" y="4342651"/>
              <a:ext cx="641611" cy="680977"/>
              <a:chOff x="2124539" y="4342651"/>
              <a:chExt cx="641611" cy="680977"/>
            </a:xfrm>
          </p:grpSpPr>
          <p:sp>
            <p:nvSpPr>
              <p:cNvPr id="71" name="任意多边形 70"/>
              <p:cNvSpPr/>
              <p:nvPr/>
            </p:nvSpPr>
            <p:spPr>
              <a:xfrm>
                <a:off x="2124539" y="4342651"/>
                <a:ext cx="641611" cy="680977"/>
              </a:xfrm>
              <a:custGeom>
                <a:avLst/>
                <a:gdLst>
                  <a:gd name="connsiteX0" fmla="*/ 63 w 140138"/>
                  <a:gd name="connsiteY0" fmla="*/ 65738 h 154344"/>
                  <a:gd name="connsiteX1" fmla="*/ 62928 w 140138"/>
                  <a:gd name="connsiteY1" fmla="*/ 16 h 154344"/>
                  <a:gd name="connsiteX2" fmla="*/ 140080 w 140138"/>
                  <a:gd name="connsiteY2" fmla="*/ 71453 h 154344"/>
                  <a:gd name="connsiteX3" fmla="*/ 74358 w 140138"/>
                  <a:gd name="connsiteY3" fmla="*/ 154321 h 154344"/>
                  <a:gd name="connsiteX4" fmla="*/ 63 w 140138"/>
                  <a:gd name="connsiteY4" fmla="*/ 65738 h 154344"/>
                  <a:gd name="connsiteX0-1" fmla="*/ 63 w 140227"/>
                  <a:gd name="connsiteY0-2" fmla="*/ 65738 h 154534"/>
                  <a:gd name="connsiteX1-3" fmla="*/ 62928 w 140227"/>
                  <a:gd name="connsiteY1-4" fmla="*/ 16 h 154534"/>
                  <a:gd name="connsiteX2-5" fmla="*/ 140080 w 140227"/>
                  <a:gd name="connsiteY2-6" fmla="*/ 71453 h 154534"/>
                  <a:gd name="connsiteX3-7" fmla="*/ 74358 w 140227"/>
                  <a:gd name="connsiteY3-8" fmla="*/ 154321 h 154534"/>
                  <a:gd name="connsiteX4-9" fmla="*/ 63 w 140227"/>
                  <a:gd name="connsiteY4-10" fmla="*/ 65738 h 154534"/>
                  <a:gd name="connsiteX0-11" fmla="*/ 63 w 140227"/>
                  <a:gd name="connsiteY0-12" fmla="*/ 65738 h 154534"/>
                  <a:gd name="connsiteX1-13" fmla="*/ 62928 w 140227"/>
                  <a:gd name="connsiteY1-14" fmla="*/ 16 h 154534"/>
                  <a:gd name="connsiteX2-15" fmla="*/ 140080 w 140227"/>
                  <a:gd name="connsiteY2-16" fmla="*/ 71453 h 154534"/>
                  <a:gd name="connsiteX3-17" fmla="*/ 74358 w 140227"/>
                  <a:gd name="connsiteY3-18" fmla="*/ 154321 h 154534"/>
                  <a:gd name="connsiteX4-19" fmla="*/ 63 w 140227"/>
                  <a:gd name="connsiteY4-20" fmla="*/ 65738 h 154534"/>
                  <a:gd name="connsiteX0-21" fmla="*/ 178 w 140342"/>
                  <a:gd name="connsiteY0-22" fmla="*/ 65738 h 154534"/>
                  <a:gd name="connsiteX1-23" fmla="*/ 63043 w 140342"/>
                  <a:gd name="connsiteY1-24" fmla="*/ 16 h 154534"/>
                  <a:gd name="connsiteX2-25" fmla="*/ 140195 w 140342"/>
                  <a:gd name="connsiteY2-26" fmla="*/ 71453 h 154534"/>
                  <a:gd name="connsiteX3-27" fmla="*/ 74473 w 140342"/>
                  <a:gd name="connsiteY3-28" fmla="*/ 154321 h 154534"/>
                  <a:gd name="connsiteX4-29" fmla="*/ 178 w 140342"/>
                  <a:gd name="connsiteY4-30" fmla="*/ 65738 h 154534"/>
                  <a:gd name="connsiteX0-31" fmla="*/ 178 w 140342"/>
                  <a:gd name="connsiteY0-32" fmla="*/ 65740 h 154536"/>
                  <a:gd name="connsiteX1-33" fmla="*/ 63043 w 140342"/>
                  <a:gd name="connsiteY1-34" fmla="*/ 18 h 154536"/>
                  <a:gd name="connsiteX2-35" fmla="*/ 140195 w 140342"/>
                  <a:gd name="connsiteY2-36" fmla="*/ 71455 h 154536"/>
                  <a:gd name="connsiteX3-37" fmla="*/ 74473 w 140342"/>
                  <a:gd name="connsiteY3-38" fmla="*/ 154323 h 154536"/>
                  <a:gd name="connsiteX4-39" fmla="*/ 178 w 140342"/>
                  <a:gd name="connsiteY4-40" fmla="*/ 65740 h 154536"/>
                  <a:gd name="connsiteX0-41" fmla="*/ 9 w 140173"/>
                  <a:gd name="connsiteY0-42" fmla="*/ 71451 h 160247"/>
                  <a:gd name="connsiteX1-43" fmla="*/ 71446 w 140173"/>
                  <a:gd name="connsiteY1-44" fmla="*/ 14 h 160247"/>
                  <a:gd name="connsiteX2-45" fmla="*/ 140026 w 140173"/>
                  <a:gd name="connsiteY2-46" fmla="*/ 77166 h 160247"/>
                  <a:gd name="connsiteX3-47" fmla="*/ 74304 w 140173"/>
                  <a:gd name="connsiteY3-48" fmla="*/ 160034 h 160247"/>
                  <a:gd name="connsiteX4-49" fmla="*/ 9 w 140173"/>
                  <a:gd name="connsiteY4-50" fmla="*/ 71451 h 160247"/>
                  <a:gd name="connsiteX0-51" fmla="*/ 9 w 140173"/>
                  <a:gd name="connsiteY0-52" fmla="*/ 71451 h 148862"/>
                  <a:gd name="connsiteX1-53" fmla="*/ 71446 w 140173"/>
                  <a:gd name="connsiteY1-54" fmla="*/ 14 h 148862"/>
                  <a:gd name="connsiteX2-55" fmla="*/ 140026 w 140173"/>
                  <a:gd name="connsiteY2-56" fmla="*/ 77166 h 148862"/>
                  <a:gd name="connsiteX3-57" fmla="*/ 74304 w 140173"/>
                  <a:gd name="connsiteY3-58" fmla="*/ 148604 h 148862"/>
                  <a:gd name="connsiteX4-59" fmla="*/ 9 w 140173"/>
                  <a:gd name="connsiteY4-60" fmla="*/ 71451 h 148862"/>
                  <a:gd name="connsiteX0-61" fmla="*/ 9 w 141024"/>
                  <a:gd name="connsiteY0-62" fmla="*/ 71451 h 148862"/>
                  <a:gd name="connsiteX1-63" fmla="*/ 71446 w 141024"/>
                  <a:gd name="connsiteY1-64" fmla="*/ 14 h 148862"/>
                  <a:gd name="connsiteX2-65" fmla="*/ 140026 w 141024"/>
                  <a:gd name="connsiteY2-66" fmla="*/ 77166 h 148862"/>
                  <a:gd name="connsiteX3-67" fmla="*/ 74304 w 141024"/>
                  <a:gd name="connsiteY3-68" fmla="*/ 148604 h 148862"/>
                  <a:gd name="connsiteX4-69" fmla="*/ 9 w 141024"/>
                  <a:gd name="connsiteY4-70" fmla="*/ 71451 h 148862"/>
                  <a:gd name="connsiteX0-71" fmla="*/ 9 w 140173"/>
                  <a:gd name="connsiteY0-72" fmla="*/ 71451 h 148862"/>
                  <a:gd name="connsiteX1-73" fmla="*/ 71446 w 140173"/>
                  <a:gd name="connsiteY1-74" fmla="*/ 14 h 148862"/>
                  <a:gd name="connsiteX2-75" fmla="*/ 140026 w 140173"/>
                  <a:gd name="connsiteY2-76" fmla="*/ 77166 h 148862"/>
                  <a:gd name="connsiteX3-77" fmla="*/ 74304 w 140173"/>
                  <a:gd name="connsiteY3-78" fmla="*/ 148604 h 148862"/>
                  <a:gd name="connsiteX4-79" fmla="*/ 9 w 140173"/>
                  <a:gd name="connsiteY4-80" fmla="*/ 71451 h 148862"/>
                  <a:gd name="connsiteX0-81" fmla="*/ 9 w 140257"/>
                  <a:gd name="connsiteY0-82" fmla="*/ 71451 h 148862"/>
                  <a:gd name="connsiteX1-83" fmla="*/ 71446 w 140257"/>
                  <a:gd name="connsiteY1-84" fmla="*/ 14 h 148862"/>
                  <a:gd name="connsiteX2-85" fmla="*/ 140026 w 140257"/>
                  <a:gd name="connsiteY2-86" fmla="*/ 77166 h 148862"/>
                  <a:gd name="connsiteX3-87" fmla="*/ 74304 w 140257"/>
                  <a:gd name="connsiteY3-88" fmla="*/ 148604 h 148862"/>
                  <a:gd name="connsiteX4-89" fmla="*/ 9 w 140257"/>
                  <a:gd name="connsiteY4-90" fmla="*/ 71451 h 1488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40257" h="148862">
                    <a:moveTo>
                      <a:pt x="9" y="71451"/>
                    </a:moveTo>
                    <a:cubicBezTo>
                      <a:pt x="-467" y="46686"/>
                      <a:pt x="19535" y="-938"/>
                      <a:pt x="71446" y="14"/>
                    </a:cubicBezTo>
                    <a:cubicBezTo>
                      <a:pt x="123357" y="966"/>
                      <a:pt x="142638" y="44242"/>
                      <a:pt x="140026" y="77166"/>
                    </a:cubicBezTo>
                    <a:cubicBezTo>
                      <a:pt x="141931" y="102883"/>
                      <a:pt x="125739" y="152890"/>
                      <a:pt x="74304" y="148604"/>
                    </a:cubicBezTo>
                    <a:cubicBezTo>
                      <a:pt x="22869" y="144318"/>
                      <a:pt x="485" y="96216"/>
                      <a:pt x="9" y="71451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任意多边形 71"/>
              <p:cNvSpPr/>
              <p:nvPr/>
            </p:nvSpPr>
            <p:spPr>
              <a:xfrm>
                <a:off x="2176934" y="4495047"/>
                <a:ext cx="227805" cy="371040"/>
              </a:xfrm>
              <a:custGeom>
                <a:avLst/>
                <a:gdLst>
                  <a:gd name="connsiteX0" fmla="*/ 131483 w 768692"/>
                  <a:gd name="connsiteY0" fmla="*/ 0 h 962212"/>
                  <a:gd name="connsiteX1" fmla="*/ 394448 w 768692"/>
                  <a:gd name="connsiteY1" fmla="*/ 197223 h 962212"/>
                  <a:gd name="connsiteX2" fmla="*/ 621553 w 768692"/>
                  <a:gd name="connsiteY2" fmla="*/ 137459 h 962212"/>
                  <a:gd name="connsiteX3" fmla="*/ 764989 w 768692"/>
                  <a:gd name="connsiteY3" fmla="*/ 472141 h 962212"/>
                  <a:gd name="connsiteX4" fmla="*/ 472142 w 768692"/>
                  <a:gd name="connsiteY4" fmla="*/ 531906 h 962212"/>
                  <a:gd name="connsiteX5" fmla="*/ 591671 w 768692"/>
                  <a:gd name="connsiteY5" fmla="*/ 770965 h 962212"/>
                  <a:gd name="connsiteX6" fmla="*/ 442259 w 768692"/>
                  <a:gd name="connsiteY6" fmla="*/ 806823 h 962212"/>
                  <a:gd name="connsiteX7" fmla="*/ 352612 w 768692"/>
                  <a:gd name="connsiteY7" fmla="*/ 693271 h 962212"/>
                  <a:gd name="connsiteX8" fmla="*/ 197224 w 768692"/>
                  <a:gd name="connsiteY8" fmla="*/ 878541 h 962212"/>
                  <a:gd name="connsiteX9" fmla="*/ 0 w 768692"/>
                  <a:gd name="connsiteY9" fmla="*/ 962212 h 962212"/>
                  <a:gd name="connsiteX0-1" fmla="*/ 61103 w 698312"/>
                  <a:gd name="connsiteY0-2" fmla="*/ 0 h 1082820"/>
                  <a:gd name="connsiteX1-3" fmla="*/ 324068 w 698312"/>
                  <a:gd name="connsiteY1-4" fmla="*/ 197223 h 1082820"/>
                  <a:gd name="connsiteX2-5" fmla="*/ 551173 w 698312"/>
                  <a:gd name="connsiteY2-6" fmla="*/ 137459 h 1082820"/>
                  <a:gd name="connsiteX3-7" fmla="*/ 694609 w 698312"/>
                  <a:gd name="connsiteY3-8" fmla="*/ 472141 h 1082820"/>
                  <a:gd name="connsiteX4-9" fmla="*/ 401762 w 698312"/>
                  <a:gd name="connsiteY4-10" fmla="*/ 531906 h 1082820"/>
                  <a:gd name="connsiteX5-11" fmla="*/ 521291 w 698312"/>
                  <a:gd name="connsiteY5-12" fmla="*/ 770965 h 1082820"/>
                  <a:gd name="connsiteX6-13" fmla="*/ 371879 w 698312"/>
                  <a:gd name="connsiteY6-14" fmla="*/ 806823 h 1082820"/>
                  <a:gd name="connsiteX7-15" fmla="*/ 282232 w 698312"/>
                  <a:gd name="connsiteY7-16" fmla="*/ 693271 h 1082820"/>
                  <a:gd name="connsiteX8-17" fmla="*/ 126844 w 698312"/>
                  <a:gd name="connsiteY8-18" fmla="*/ 878541 h 1082820"/>
                  <a:gd name="connsiteX9-19" fmla="*/ 0 w 698312"/>
                  <a:gd name="connsiteY9-20" fmla="*/ 1082820 h 1082820"/>
                  <a:gd name="connsiteX0-21" fmla="*/ 61103 w 698312"/>
                  <a:gd name="connsiteY0-22" fmla="*/ 0 h 1082820"/>
                  <a:gd name="connsiteX1-23" fmla="*/ 324068 w 698312"/>
                  <a:gd name="connsiteY1-24" fmla="*/ 197223 h 1082820"/>
                  <a:gd name="connsiteX2-25" fmla="*/ 551173 w 698312"/>
                  <a:gd name="connsiteY2-26" fmla="*/ 137459 h 1082820"/>
                  <a:gd name="connsiteX3-27" fmla="*/ 694609 w 698312"/>
                  <a:gd name="connsiteY3-28" fmla="*/ 472141 h 1082820"/>
                  <a:gd name="connsiteX4-29" fmla="*/ 401762 w 698312"/>
                  <a:gd name="connsiteY4-30" fmla="*/ 531906 h 1082820"/>
                  <a:gd name="connsiteX5-31" fmla="*/ 521291 w 698312"/>
                  <a:gd name="connsiteY5-32" fmla="*/ 770965 h 1082820"/>
                  <a:gd name="connsiteX6-33" fmla="*/ 371879 w 698312"/>
                  <a:gd name="connsiteY6-34" fmla="*/ 806823 h 1082820"/>
                  <a:gd name="connsiteX7-35" fmla="*/ 282232 w 698312"/>
                  <a:gd name="connsiteY7-36" fmla="*/ 693271 h 1082820"/>
                  <a:gd name="connsiteX8-37" fmla="*/ 176111 w 698312"/>
                  <a:gd name="connsiteY8-38" fmla="*/ 905342 h 1082820"/>
                  <a:gd name="connsiteX9-39" fmla="*/ 0 w 698312"/>
                  <a:gd name="connsiteY9-40" fmla="*/ 1082820 h 108282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</a:cxnLst>
                <a:rect l="l" t="t" r="r" b="b"/>
                <a:pathLst>
                  <a:path w="698312" h="1082820">
                    <a:moveTo>
                      <a:pt x="61103" y="0"/>
                    </a:moveTo>
                    <a:cubicBezTo>
                      <a:pt x="151746" y="87156"/>
                      <a:pt x="242390" y="174313"/>
                      <a:pt x="324068" y="197223"/>
                    </a:cubicBezTo>
                    <a:cubicBezTo>
                      <a:pt x="405746" y="220133"/>
                      <a:pt x="489416" y="91639"/>
                      <a:pt x="551173" y="137459"/>
                    </a:cubicBezTo>
                    <a:cubicBezTo>
                      <a:pt x="612930" y="183279"/>
                      <a:pt x="719511" y="406400"/>
                      <a:pt x="694609" y="472141"/>
                    </a:cubicBezTo>
                    <a:cubicBezTo>
                      <a:pt x="669707" y="537882"/>
                      <a:pt x="430648" y="482102"/>
                      <a:pt x="401762" y="531906"/>
                    </a:cubicBezTo>
                    <a:cubicBezTo>
                      <a:pt x="372876" y="581710"/>
                      <a:pt x="526272" y="725146"/>
                      <a:pt x="521291" y="770965"/>
                    </a:cubicBezTo>
                    <a:cubicBezTo>
                      <a:pt x="516311" y="816785"/>
                      <a:pt x="411722" y="819772"/>
                      <a:pt x="371879" y="806823"/>
                    </a:cubicBezTo>
                    <a:cubicBezTo>
                      <a:pt x="332036" y="793874"/>
                      <a:pt x="314860" y="676851"/>
                      <a:pt x="282232" y="693271"/>
                    </a:cubicBezTo>
                    <a:cubicBezTo>
                      <a:pt x="249604" y="709691"/>
                      <a:pt x="223150" y="840417"/>
                      <a:pt x="176111" y="905342"/>
                    </a:cubicBezTo>
                    <a:cubicBezTo>
                      <a:pt x="129072" y="970267"/>
                      <a:pt x="69227" y="1063396"/>
                      <a:pt x="0" y="1082820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任意多边形 72"/>
              <p:cNvSpPr/>
              <p:nvPr/>
            </p:nvSpPr>
            <p:spPr>
              <a:xfrm>
                <a:off x="2353279" y="4809159"/>
                <a:ext cx="49757" cy="61548"/>
              </a:xfrm>
              <a:custGeom>
                <a:avLst/>
                <a:gdLst>
                  <a:gd name="connsiteX0" fmla="*/ 6763 w 126447"/>
                  <a:gd name="connsiteY0" fmla="*/ 18499 h 191822"/>
                  <a:gd name="connsiteX1" fmla="*/ 126292 w 126447"/>
                  <a:gd name="connsiteY1" fmla="*/ 24476 h 191822"/>
                  <a:gd name="connsiteX2" fmla="*/ 30669 w 126447"/>
                  <a:gd name="connsiteY2" fmla="*/ 191817 h 191822"/>
                  <a:gd name="connsiteX3" fmla="*/ 6763 w 126447"/>
                  <a:gd name="connsiteY3" fmla="*/ 18499 h 191822"/>
                  <a:gd name="connsiteX0-1" fmla="*/ 394 w 120595"/>
                  <a:gd name="connsiteY0-2" fmla="*/ 16500 h 159942"/>
                  <a:gd name="connsiteX1-3" fmla="*/ 119923 w 120595"/>
                  <a:gd name="connsiteY1-4" fmla="*/ 22477 h 159942"/>
                  <a:gd name="connsiteX2-5" fmla="*/ 84065 w 120595"/>
                  <a:gd name="connsiteY2-6" fmla="*/ 159936 h 159942"/>
                  <a:gd name="connsiteX3-7" fmla="*/ 394 w 120595"/>
                  <a:gd name="connsiteY3-8" fmla="*/ 16500 h 159942"/>
                  <a:gd name="connsiteX0-9" fmla="*/ 939 w 129518"/>
                  <a:gd name="connsiteY0-10" fmla="*/ 16500 h 160211"/>
                  <a:gd name="connsiteX1-11" fmla="*/ 120468 w 129518"/>
                  <a:gd name="connsiteY1-12" fmla="*/ 22477 h 160211"/>
                  <a:gd name="connsiteX2-13" fmla="*/ 84610 w 129518"/>
                  <a:gd name="connsiteY2-14" fmla="*/ 159936 h 160211"/>
                  <a:gd name="connsiteX3-15" fmla="*/ 939 w 129518"/>
                  <a:gd name="connsiteY3-16" fmla="*/ 16500 h 1602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29518" h="160211">
                    <a:moveTo>
                      <a:pt x="939" y="16500"/>
                    </a:moveTo>
                    <a:cubicBezTo>
                      <a:pt x="6915" y="-6410"/>
                      <a:pt x="116484" y="-6409"/>
                      <a:pt x="120468" y="22477"/>
                    </a:cubicBezTo>
                    <a:cubicBezTo>
                      <a:pt x="124452" y="51363"/>
                      <a:pt x="152344" y="152964"/>
                      <a:pt x="84610" y="159936"/>
                    </a:cubicBezTo>
                    <a:cubicBezTo>
                      <a:pt x="16876" y="166908"/>
                      <a:pt x="-5037" y="39410"/>
                      <a:pt x="939" y="16500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任意多边形 73"/>
              <p:cNvSpPr/>
              <p:nvPr/>
            </p:nvSpPr>
            <p:spPr>
              <a:xfrm>
                <a:off x="2500518" y="4409062"/>
                <a:ext cx="255640" cy="461540"/>
              </a:xfrm>
              <a:custGeom>
                <a:avLst/>
                <a:gdLst>
                  <a:gd name="connsiteX0" fmla="*/ 420402 w 665437"/>
                  <a:gd name="connsiteY0" fmla="*/ 0 h 1201399"/>
                  <a:gd name="connsiteX1" fmla="*/ 181343 w 665437"/>
                  <a:gd name="connsiteY1" fmla="*/ 161365 h 1201399"/>
                  <a:gd name="connsiteX2" fmla="*/ 37908 w 665437"/>
                  <a:gd name="connsiteY2" fmla="*/ 173318 h 1201399"/>
                  <a:gd name="connsiteX3" fmla="*/ 2049 w 665437"/>
                  <a:gd name="connsiteY3" fmla="*/ 239059 h 1201399"/>
                  <a:gd name="connsiteX4" fmla="*/ 37908 w 665437"/>
                  <a:gd name="connsiteY4" fmla="*/ 579718 h 1201399"/>
                  <a:gd name="connsiteX5" fmla="*/ 306849 w 665437"/>
                  <a:gd name="connsiteY5" fmla="*/ 753036 h 1201399"/>
                  <a:gd name="connsiteX6" fmla="*/ 282943 w 665437"/>
                  <a:gd name="connsiteY6" fmla="*/ 926353 h 1201399"/>
                  <a:gd name="connsiteX7" fmla="*/ 336731 w 665437"/>
                  <a:gd name="connsiteY7" fmla="*/ 1093695 h 1201399"/>
                  <a:gd name="connsiteX8" fmla="*/ 306849 w 665437"/>
                  <a:gd name="connsiteY8" fmla="*/ 1201271 h 1201399"/>
                  <a:gd name="connsiteX9" fmla="*/ 408449 w 665437"/>
                  <a:gd name="connsiteY9" fmla="*/ 1111624 h 1201399"/>
                  <a:gd name="connsiteX10" fmla="*/ 444308 w 665437"/>
                  <a:gd name="connsiteY10" fmla="*/ 944283 h 1201399"/>
                  <a:gd name="connsiteX11" fmla="*/ 516025 w 665437"/>
                  <a:gd name="connsiteY11" fmla="*/ 818777 h 1201399"/>
                  <a:gd name="connsiteX12" fmla="*/ 665437 w 665437"/>
                  <a:gd name="connsiteY12" fmla="*/ 753036 h 1201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5437" h="1201399">
                    <a:moveTo>
                      <a:pt x="420402" y="0"/>
                    </a:moveTo>
                    <a:cubicBezTo>
                      <a:pt x="332747" y="66239"/>
                      <a:pt x="245092" y="132479"/>
                      <a:pt x="181343" y="161365"/>
                    </a:cubicBezTo>
                    <a:cubicBezTo>
                      <a:pt x="117594" y="190251"/>
                      <a:pt x="67790" y="160369"/>
                      <a:pt x="37908" y="173318"/>
                    </a:cubicBezTo>
                    <a:cubicBezTo>
                      <a:pt x="8026" y="186267"/>
                      <a:pt x="2049" y="171326"/>
                      <a:pt x="2049" y="239059"/>
                    </a:cubicBezTo>
                    <a:cubicBezTo>
                      <a:pt x="2049" y="306792"/>
                      <a:pt x="-12892" y="494055"/>
                      <a:pt x="37908" y="579718"/>
                    </a:cubicBezTo>
                    <a:cubicBezTo>
                      <a:pt x="88708" y="665381"/>
                      <a:pt x="266010" y="695264"/>
                      <a:pt x="306849" y="753036"/>
                    </a:cubicBezTo>
                    <a:cubicBezTo>
                      <a:pt x="347688" y="810808"/>
                      <a:pt x="277963" y="869577"/>
                      <a:pt x="282943" y="926353"/>
                    </a:cubicBezTo>
                    <a:cubicBezTo>
                      <a:pt x="287923" y="983129"/>
                      <a:pt x="332747" y="1047875"/>
                      <a:pt x="336731" y="1093695"/>
                    </a:cubicBezTo>
                    <a:cubicBezTo>
                      <a:pt x="340715" y="1139515"/>
                      <a:pt x="294896" y="1198283"/>
                      <a:pt x="306849" y="1201271"/>
                    </a:cubicBezTo>
                    <a:cubicBezTo>
                      <a:pt x="318802" y="1204259"/>
                      <a:pt x="385539" y="1154455"/>
                      <a:pt x="408449" y="1111624"/>
                    </a:cubicBezTo>
                    <a:cubicBezTo>
                      <a:pt x="431359" y="1068793"/>
                      <a:pt x="426379" y="993091"/>
                      <a:pt x="444308" y="944283"/>
                    </a:cubicBezTo>
                    <a:cubicBezTo>
                      <a:pt x="462237" y="895475"/>
                      <a:pt x="479170" y="850651"/>
                      <a:pt x="516025" y="818777"/>
                    </a:cubicBezTo>
                    <a:cubicBezTo>
                      <a:pt x="552880" y="786903"/>
                      <a:pt x="609158" y="769969"/>
                      <a:pt x="665437" y="753036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任意多边形 74"/>
              <p:cNvSpPr/>
              <p:nvPr/>
            </p:nvSpPr>
            <p:spPr>
              <a:xfrm>
                <a:off x="2693191" y="4801426"/>
                <a:ext cx="48215" cy="91839"/>
              </a:xfrm>
              <a:custGeom>
                <a:avLst/>
                <a:gdLst>
                  <a:gd name="connsiteX0" fmla="*/ 125506 w 125506"/>
                  <a:gd name="connsiteY0" fmla="*/ 0 h 239059"/>
                  <a:gd name="connsiteX1" fmla="*/ 59765 w 125506"/>
                  <a:gd name="connsiteY1" fmla="*/ 23906 h 239059"/>
                  <a:gd name="connsiteX2" fmla="*/ 0 w 125506"/>
                  <a:gd name="connsiteY2" fmla="*/ 143435 h 239059"/>
                  <a:gd name="connsiteX3" fmla="*/ 59765 w 125506"/>
                  <a:gd name="connsiteY3" fmla="*/ 239059 h 239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506" h="239059">
                    <a:moveTo>
                      <a:pt x="125506" y="0"/>
                    </a:moveTo>
                    <a:cubicBezTo>
                      <a:pt x="103094" y="0"/>
                      <a:pt x="80683" y="0"/>
                      <a:pt x="59765" y="23906"/>
                    </a:cubicBezTo>
                    <a:cubicBezTo>
                      <a:pt x="38847" y="47812"/>
                      <a:pt x="0" y="107576"/>
                      <a:pt x="0" y="143435"/>
                    </a:cubicBezTo>
                    <a:cubicBezTo>
                      <a:pt x="0" y="179294"/>
                      <a:pt x="29882" y="209176"/>
                      <a:pt x="59765" y="239059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4" name="任意多边形 53"/>
            <p:cNvSpPr/>
            <p:nvPr/>
          </p:nvSpPr>
          <p:spPr>
            <a:xfrm rot="20279529">
              <a:off x="2598988" y="4623569"/>
              <a:ext cx="174702" cy="83215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rot="20279529">
              <a:off x="2479596" y="4480372"/>
              <a:ext cx="223342" cy="1187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 rot="20279529">
              <a:off x="2127434" y="4559064"/>
              <a:ext cx="113703" cy="55204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 rot="20279529">
              <a:off x="2594342" y="4571927"/>
              <a:ext cx="163589" cy="96477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 rot="20279529">
              <a:off x="2135496" y="4638952"/>
              <a:ext cx="269481" cy="1483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 rot="20279529">
              <a:off x="2551872" y="4532481"/>
              <a:ext cx="202631" cy="103393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 rot="20279529">
              <a:off x="2524326" y="4506288"/>
              <a:ext cx="197416" cy="96522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 60"/>
            <p:cNvSpPr/>
            <p:nvPr/>
          </p:nvSpPr>
          <p:spPr>
            <a:xfrm rot="20279529">
              <a:off x="2501282" y="4464098"/>
              <a:ext cx="153497" cy="79925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 rot="20279529">
              <a:off x="2328701" y="4625707"/>
              <a:ext cx="74052" cy="2824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20279529">
              <a:off x="2130538" y="4603506"/>
              <a:ext cx="189693" cy="97507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 rot="20279529">
              <a:off x="2599025" y="4660637"/>
              <a:ext cx="191800" cy="92351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 rot="20279529">
              <a:off x="2611278" y="4795372"/>
              <a:ext cx="62292" cy="380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20279529">
              <a:off x="2492800" y="4489548"/>
              <a:ext cx="71293" cy="50292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 rot="20279529">
              <a:off x="2118580" y="4584223"/>
              <a:ext cx="149665" cy="78198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 rot="20279529">
              <a:off x="2127493" y="4608630"/>
              <a:ext cx="255388" cy="139141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20279529">
              <a:off x="2284592" y="4709098"/>
              <a:ext cx="38604" cy="23656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 rot="20279529">
              <a:off x="2302799" y="4734812"/>
              <a:ext cx="38604" cy="23656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8" name="椭圆 77"/>
          <p:cNvSpPr/>
          <p:nvPr/>
        </p:nvSpPr>
        <p:spPr>
          <a:xfrm>
            <a:off x="-894918" y="3954141"/>
            <a:ext cx="765646" cy="76564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-894918" y="3195132"/>
            <a:ext cx="765646" cy="765646"/>
          </a:xfrm>
          <a:prstGeom prst="ellipse">
            <a:avLst/>
          </a:prstGeom>
          <a:solidFill>
            <a:srgbClr val="76AA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-894918" y="2432805"/>
            <a:ext cx="765646" cy="765646"/>
          </a:xfrm>
          <a:prstGeom prst="ellipse">
            <a:avLst/>
          </a:prstGeom>
          <a:solidFill>
            <a:srgbClr val="FF3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-874228" y="1670696"/>
            <a:ext cx="765646" cy="765646"/>
          </a:xfrm>
          <a:prstGeom prst="ellipse">
            <a:avLst/>
          </a:prstGeom>
          <a:solidFill>
            <a:srgbClr val="F7B6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68935" y="954405"/>
            <a:ext cx="11187430" cy="50488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80000"/>
              </a:lnSpc>
              <a:buNone/>
            </a:pP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下面文段有三处推断存在问题，请参照</a:t>
            </a:r>
            <a:r>
              <a:rPr lang="en-US" altLang="zh-CN" sz="3200" b="1" dirty="0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①</a:t>
            </a: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的方式，说明另外两处问题。 </a:t>
            </a:r>
            <a:r>
              <a:rPr lang="en-US" altLang="zh-CN" sz="3200" b="1" dirty="0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(2017</a:t>
            </a: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年全国卷</a:t>
            </a:r>
            <a:r>
              <a:rPr lang="en-US" altLang="zh-CN" sz="3200" b="1" dirty="0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Ⅱ</a:t>
            </a: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第</a:t>
            </a:r>
            <a:r>
              <a:rPr lang="en-US" altLang="zh-CN" sz="3200" b="1" dirty="0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21</a:t>
            </a: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题</a:t>
            </a:r>
            <a:r>
              <a:rPr lang="en-US" altLang="zh-CN" sz="2800" b="1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) </a:t>
            </a:r>
            <a:endParaRPr lang="en-US" altLang="zh-CN" sz="2800" b="1">
              <a:solidFill>
                <a:srgbClr val="C00000"/>
              </a:solidFill>
              <a:latin typeface="宋体" panose="02010600030101010101" pitchFamily="2" charset="-122"/>
              <a:sym typeface="+mn-ea"/>
            </a:endParaRPr>
          </a:p>
          <a:p>
            <a:pPr fontAlgn="auto">
              <a:lnSpc>
                <a:spcPts val="4200"/>
              </a:lnSpc>
              <a:buNone/>
            </a:pPr>
            <a:r>
              <a:rPr lang="en-US" altLang="zh-CN" sz="3200" dirty="0">
                <a:latin typeface="黑体" panose="02010609060101010101" charset="-122"/>
                <a:ea typeface="黑体" panose="02010609060101010101" charset="-122"/>
                <a:sym typeface="+mn-ea"/>
              </a:rPr>
              <a:t>      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+mn-ea"/>
              </a:rPr>
              <a:t>云南的“思茅市”改成“普洱市”，四川的“南坪县”更名为“九寨沟县”后，城市的知名度都有了很大提高，经济有了较快发展，可见，更名必然带来城市经济的发展。我市的名字不够响亮，这严重影响了我们的经济发展。如果更名，就一定会带来我市的经济腾飞，因此，更名的事要尽快提到日程上来。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buNone/>
            </a:pP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en-US" altLang="zh-CN" sz="32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①</a:t>
            </a:r>
            <a:r>
              <a:rPr lang="zh-CN" altLang="en-US" sz="28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更名并不一定能带来城市的发展。</a:t>
            </a:r>
            <a:endParaRPr lang="zh-CN" altLang="en-US" sz="2800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buNone/>
            </a:pPr>
            <a:r>
              <a:rPr lang="zh-CN" altLang="en-US" sz="32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en-US" altLang="zh-CN" sz="32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②_________________________ </a:t>
            </a:r>
            <a:r>
              <a:rPr lang="zh-CN" altLang="en-US" sz="28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lang="zh-CN" altLang="en-US" sz="2800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buNone/>
            </a:pPr>
            <a:r>
              <a:rPr lang="zh-CN" altLang="en-US" sz="32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en-US" altLang="zh-CN" sz="32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③_________________________</a:t>
            </a:r>
            <a:r>
              <a:rPr lang="zh-CN" altLang="en-US" sz="32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59242" y="122261"/>
            <a:ext cx="2225040" cy="70675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p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典型例题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289675" y="2891155"/>
            <a:ext cx="184150" cy="53721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4154170" y="3442335"/>
            <a:ext cx="184150" cy="53721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 rot="1192981">
            <a:off x="188153" y="70643"/>
            <a:ext cx="909196" cy="921005"/>
            <a:chOff x="2118580" y="4342651"/>
            <a:chExt cx="672245" cy="680977"/>
          </a:xfrm>
        </p:grpSpPr>
        <p:grpSp>
          <p:nvGrpSpPr>
            <p:cNvPr id="53" name="组合 52"/>
            <p:cNvGrpSpPr/>
            <p:nvPr/>
          </p:nvGrpSpPr>
          <p:grpSpPr>
            <a:xfrm>
              <a:off x="2124539" y="4342651"/>
              <a:ext cx="641611" cy="680977"/>
              <a:chOff x="2124539" y="4342651"/>
              <a:chExt cx="641611" cy="680977"/>
            </a:xfrm>
          </p:grpSpPr>
          <p:sp>
            <p:nvSpPr>
              <p:cNvPr id="71" name="任意多边形 70"/>
              <p:cNvSpPr/>
              <p:nvPr/>
            </p:nvSpPr>
            <p:spPr>
              <a:xfrm>
                <a:off x="2124539" y="4342651"/>
                <a:ext cx="641611" cy="680977"/>
              </a:xfrm>
              <a:custGeom>
                <a:avLst/>
                <a:gdLst>
                  <a:gd name="connsiteX0" fmla="*/ 63 w 140138"/>
                  <a:gd name="connsiteY0" fmla="*/ 65738 h 154344"/>
                  <a:gd name="connsiteX1" fmla="*/ 62928 w 140138"/>
                  <a:gd name="connsiteY1" fmla="*/ 16 h 154344"/>
                  <a:gd name="connsiteX2" fmla="*/ 140080 w 140138"/>
                  <a:gd name="connsiteY2" fmla="*/ 71453 h 154344"/>
                  <a:gd name="connsiteX3" fmla="*/ 74358 w 140138"/>
                  <a:gd name="connsiteY3" fmla="*/ 154321 h 154344"/>
                  <a:gd name="connsiteX4" fmla="*/ 63 w 140138"/>
                  <a:gd name="connsiteY4" fmla="*/ 65738 h 154344"/>
                  <a:gd name="connsiteX0-1" fmla="*/ 63 w 140227"/>
                  <a:gd name="connsiteY0-2" fmla="*/ 65738 h 154534"/>
                  <a:gd name="connsiteX1-3" fmla="*/ 62928 w 140227"/>
                  <a:gd name="connsiteY1-4" fmla="*/ 16 h 154534"/>
                  <a:gd name="connsiteX2-5" fmla="*/ 140080 w 140227"/>
                  <a:gd name="connsiteY2-6" fmla="*/ 71453 h 154534"/>
                  <a:gd name="connsiteX3-7" fmla="*/ 74358 w 140227"/>
                  <a:gd name="connsiteY3-8" fmla="*/ 154321 h 154534"/>
                  <a:gd name="connsiteX4-9" fmla="*/ 63 w 140227"/>
                  <a:gd name="connsiteY4-10" fmla="*/ 65738 h 154534"/>
                  <a:gd name="connsiteX0-11" fmla="*/ 63 w 140227"/>
                  <a:gd name="connsiteY0-12" fmla="*/ 65738 h 154534"/>
                  <a:gd name="connsiteX1-13" fmla="*/ 62928 w 140227"/>
                  <a:gd name="connsiteY1-14" fmla="*/ 16 h 154534"/>
                  <a:gd name="connsiteX2-15" fmla="*/ 140080 w 140227"/>
                  <a:gd name="connsiteY2-16" fmla="*/ 71453 h 154534"/>
                  <a:gd name="connsiteX3-17" fmla="*/ 74358 w 140227"/>
                  <a:gd name="connsiteY3-18" fmla="*/ 154321 h 154534"/>
                  <a:gd name="connsiteX4-19" fmla="*/ 63 w 140227"/>
                  <a:gd name="connsiteY4-20" fmla="*/ 65738 h 154534"/>
                  <a:gd name="connsiteX0-21" fmla="*/ 178 w 140342"/>
                  <a:gd name="connsiteY0-22" fmla="*/ 65738 h 154534"/>
                  <a:gd name="connsiteX1-23" fmla="*/ 63043 w 140342"/>
                  <a:gd name="connsiteY1-24" fmla="*/ 16 h 154534"/>
                  <a:gd name="connsiteX2-25" fmla="*/ 140195 w 140342"/>
                  <a:gd name="connsiteY2-26" fmla="*/ 71453 h 154534"/>
                  <a:gd name="connsiteX3-27" fmla="*/ 74473 w 140342"/>
                  <a:gd name="connsiteY3-28" fmla="*/ 154321 h 154534"/>
                  <a:gd name="connsiteX4-29" fmla="*/ 178 w 140342"/>
                  <a:gd name="connsiteY4-30" fmla="*/ 65738 h 154534"/>
                  <a:gd name="connsiteX0-31" fmla="*/ 178 w 140342"/>
                  <a:gd name="connsiteY0-32" fmla="*/ 65740 h 154536"/>
                  <a:gd name="connsiteX1-33" fmla="*/ 63043 w 140342"/>
                  <a:gd name="connsiteY1-34" fmla="*/ 18 h 154536"/>
                  <a:gd name="connsiteX2-35" fmla="*/ 140195 w 140342"/>
                  <a:gd name="connsiteY2-36" fmla="*/ 71455 h 154536"/>
                  <a:gd name="connsiteX3-37" fmla="*/ 74473 w 140342"/>
                  <a:gd name="connsiteY3-38" fmla="*/ 154323 h 154536"/>
                  <a:gd name="connsiteX4-39" fmla="*/ 178 w 140342"/>
                  <a:gd name="connsiteY4-40" fmla="*/ 65740 h 154536"/>
                  <a:gd name="connsiteX0-41" fmla="*/ 9 w 140173"/>
                  <a:gd name="connsiteY0-42" fmla="*/ 71451 h 160247"/>
                  <a:gd name="connsiteX1-43" fmla="*/ 71446 w 140173"/>
                  <a:gd name="connsiteY1-44" fmla="*/ 14 h 160247"/>
                  <a:gd name="connsiteX2-45" fmla="*/ 140026 w 140173"/>
                  <a:gd name="connsiteY2-46" fmla="*/ 77166 h 160247"/>
                  <a:gd name="connsiteX3-47" fmla="*/ 74304 w 140173"/>
                  <a:gd name="connsiteY3-48" fmla="*/ 160034 h 160247"/>
                  <a:gd name="connsiteX4-49" fmla="*/ 9 w 140173"/>
                  <a:gd name="connsiteY4-50" fmla="*/ 71451 h 160247"/>
                  <a:gd name="connsiteX0-51" fmla="*/ 9 w 140173"/>
                  <a:gd name="connsiteY0-52" fmla="*/ 71451 h 148862"/>
                  <a:gd name="connsiteX1-53" fmla="*/ 71446 w 140173"/>
                  <a:gd name="connsiteY1-54" fmla="*/ 14 h 148862"/>
                  <a:gd name="connsiteX2-55" fmla="*/ 140026 w 140173"/>
                  <a:gd name="connsiteY2-56" fmla="*/ 77166 h 148862"/>
                  <a:gd name="connsiteX3-57" fmla="*/ 74304 w 140173"/>
                  <a:gd name="connsiteY3-58" fmla="*/ 148604 h 148862"/>
                  <a:gd name="connsiteX4-59" fmla="*/ 9 w 140173"/>
                  <a:gd name="connsiteY4-60" fmla="*/ 71451 h 148862"/>
                  <a:gd name="connsiteX0-61" fmla="*/ 9 w 141024"/>
                  <a:gd name="connsiteY0-62" fmla="*/ 71451 h 148862"/>
                  <a:gd name="connsiteX1-63" fmla="*/ 71446 w 141024"/>
                  <a:gd name="connsiteY1-64" fmla="*/ 14 h 148862"/>
                  <a:gd name="connsiteX2-65" fmla="*/ 140026 w 141024"/>
                  <a:gd name="connsiteY2-66" fmla="*/ 77166 h 148862"/>
                  <a:gd name="connsiteX3-67" fmla="*/ 74304 w 141024"/>
                  <a:gd name="connsiteY3-68" fmla="*/ 148604 h 148862"/>
                  <a:gd name="connsiteX4-69" fmla="*/ 9 w 141024"/>
                  <a:gd name="connsiteY4-70" fmla="*/ 71451 h 148862"/>
                  <a:gd name="connsiteX0-71" fmla="*/ 9 w 140173"/>
                  <a:gd name="connsiteY0-72" fmla="*/ 71451 h 148862"/>
                  <a:gd name="connsiteX1-73" fmla="*/ 71446 w 140173"/>
                  <a:gd name="connsiteY1-74" fmla="*/ 14 h 148862"/>
                  <a:gd name="connsiteX2-75" fmla="*/ 140026 w 140173"/>
                  <a:gd name="connsiteY2-76" fmla="*/ 77166 h 148862"/>
                  <a:gd name="connsiteX3-77" fmla="*/ 74304 w 140173"/>
                  <a:gd name="connsiteY3-78" fmla="*/ 148604 h 148862"/>
                  <a:gd name="connsiteX4-79" fmla="*/ 9 w 140173"/>
                  <a:gd name="connsiteY4-80" fmla="*/ 71451 h 148862"/>
                  <a:gd name="connsiteX0-81" fmla="*/ 9 w 140257"/>
                  <a:gd name="connsiteY0-82" fmla="*/ 71451 h 148862"/>
                  <a:gd name="connsiteX1-83" fmla="*/ 71446 w 140257"/>
                  <a:gd name="connsiteY1-84" fmla="*/ 14 h 148862"/>
                  <a:gd name="connsiteX2-85" fmla="*/ 140026 w 140257"/>
                  <a:gd name="connsiteY2-86" fmla="*/ 77166 h 148862"/>
                  <a:gd name="connsiteX3-87" fmla="*/ 74304 w 140257"/>
                  <a:gd name="connsiteY3-88" fmla="*/ 148604 h 148862"/>
                  <a:gd name="connsiteX4-89" fmla="*/ 9 w 140257"/>
                  <a:gd name="connsiteY4-90" fmla="*/ 71451 h 1488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40257" h="148862">
                    <a:moveTo>
                      <a:pt x="9" y="71451"/>
                    </a:moveTo>
                    <a:cubicBezTo>
                      <a:pt x="-467" y="46686"/>
                      <a:pt x="19535" y="-938"/>
                      <a:pt x="71446" y="14"/>
                    </a:cubicBezTo>
                    <a:cubicBezTo>
                      <a:pt x="123357" y="966"/>
                      <a:pt x="142638" y="44242"/>
                      <a:pt x="140026" y="77166"/>
                    </a:cubicBezTo>
                    <a:cubicBezTo>
                      <a:pt x="141931" y="102883"/>
                      <a:pt x="125739" y="152890"/>
                      <a:pt x="74304" y="148604"/>
                    </a:cubicBezTo>
                    <a:cubicBezTo>
                      <a:pt x="22869" y="144318"/>
                      <a:pt x="485" y="96216"/>
                      <a:pt x="9" y="71451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任意多边形 71"/>
              <p:cNvSpPr/>
              <p:nvPr/>
            </p:nvSpPr>
            <p:spPr>
              <a:xfrm>
                <a:off x="2176934" y="4495047"/>
                <a:ext cx="227805" cy="371040"/>
              </a:xfrm>
              <a:custGeom>
                <a:avLst/>
                <a:gdLst>
                  <a:gd name="connsiteX0" fmla="*/ 131483 w 768692"/>
                  <a:gd name="connsiteY0" fmla="*/ 0 h 962212"/>
                  <a:gd name="connsiteX1" fmla="*/ 394448 w 768692"/>
                  <a:gd name="connsiteY1" fmla="*/ 197223 h 962212"/>
                  <a:gd name="connsiteX2" fmla="*/ 621553 w 768692"/>
                  <a:gd name="connsiteY2" fmla="*/ 137459 h 962212"/>
                  <a:gd name="connsiteX3" fmla="*/ 764989 w 768692"/>
                  <a:gd name="connsiteY3" fmla="*/ 472141 h 962212"/>
                  <a:gd name="connsiteX4" fmla="*/ 472142 w 768692"/>
                  <a:gd name="connsiteY4" fmla="*/ 531906 h 962212"/>
                  <a:gd name="connsiteX5" fmla="*/ 591671 w 768692"/>
                  <a:gd name="connsiteY5" fmla="*/ 770965 h 962212"/>
                  <a:gd name="connsiteX6" fmla="*/ 442259 w 768692"/>
                  <a:gd name="connsiteY6" fmla="*/ 806823 h 962212"/>
                  <a:gd name="connsiteX7" fmla="*/ 352612 w 768692"/>
                  <a:gd name="connsiteY7" fmla="*/ 693271 h 962212"/>
                  <a:gd name="connsiteX8" fmla="*/ 197224 w 768692"/>
                  <a:gd name="connsiteY8" fmla="*/ 878541 h 962212"/>
                  <a:gd name="connsiteX9" fmla="*/ 0 w 768692"/>
                  <a:gd name="connsiteY9" fmla="*/ 962212 h 962212"/>
                  <a:gd name="connsiteX0-1" fmla="*/ 61103 w 698312"/>
                  <a:gd name="connsiteY0-2" fmla="*/ 0 h 1082820"/>
                  <a:gd name="connsiteX1-3" fmla="*/ 324068 w 698312"/>
                  <a:gd name="connsiteY1-4" fmla="*/ 197223 h 1082820"/>
                  <a:gd name="connsiteX2-5" fmla="*/ 551173 w 698312"/>
                  <a:gd name="connsiteY2-6" fmla="*/ 137459 h 1082820"/>
                  <a:gd name="connsiteX3-7" fmla="*/ 694609 w 698312"/>
                  <a:gd name="connsiteY3-8" fmla="*/ 472141 h 1082820"/>
                  <a:gd name="connsiteX4-9" fmla="*/ 401762 w 698312"/>
                  <a:gd name="connsiteY4-10" fmla="*/ 531906 h 1082820"/>
                  <a:gd name="connsiteX5-11" fmla="*/ 521291 w 698312"/>
                  <a:gd name="connsiteY5-12" fmla="*/ 770965 h 1082820"/>
                  <a:gd name="connsiteX6-13" fmla="*/ 371879 w 698312"/>
                  <a:gd name="connsiteY6-14" fmla="*/ 806823 h 1082820"/>
                  <a:gd name="connsiteX7-15" fmla="*/ 282232 w 698312"/>
                  <a:gd name="connsiteY7-16" fmla="*/ 693271 h 1082820"/>
                  <a:gd name="connsiteX8-17" fmla="*/ 126844 w 698312"/>
                  <a:gd name="connsiteY8-18" fmla="*/ 878541 h 1082820"/>
                  <a:gd name="connsiteX9-19" fmla="*/ 0 w 698312"/>
                  <a:gd name="connsiteY9-20" fmla="*/ 1082820 h 1082820"/>
                  <a:gd name="connsiteX0-21" fmla="*/ 61103 w 698312"/>
                  <a:gd name="connsiteY0-22" fmla="*/ 0 h 1082820"/>
                  <a:gd name="connsiteX1-23" fmla="*/ 324068 w 698312"/>
                  <a:gd name="connsiteY1-24" fmla="*/ 197223 h 1082820"/>
                  <a:gd name="connsiteX2-25" fmla="*/ 551173 w 698312"/>
                  <a:gd name="connsiteY2-26" fmla="*/ 137459 h 1082820"/>
                  <a:gd name="connsiteX3-27" fmla="*/ 694609 w 698312"/>
                  <a:gd name="connsiteY3-28" fmla="*/ 472141 h 1082820"/>
                  <a:gd name="connsiteX4-29" fmla="*/ 401762 w 698312"/>
                  <a:gd name="connsiteY4-30" fmla="*/ 531906 h 1082820"/>
                  <a:gd name="connsiteX5-31" fmla="*/ 521291 w 698312"/>
                  <a:gd name="connsiteY5-32" fmla="*/ 770965 h 1082820"/>
                  <a:gd name="connsiteX6-33" fmla="*/ 371879 w 698312"/>
                  <a:gd name="connsiteY6-34" fmla="*/ 806823 h 1082820"/>
                  <a:gd name="connsiteX7-35" fmla="*/ 282232 w 698312"/>
                  <a:gd name="connsiteY7-36" fmla="*/ 693271 h 1082820"/>
                  <a:gd name="connsiteX8-37" fmla="*/ 176111 w 698312"/>
                  <a:gd name="connsiteY8-38" fmla="*/ 905342 h 1082820"/>
                  <a:gd name="connsiteX9-39" fmla="*/ 0 w 698312"/>
                  <a:gd name="connsiteY9-40" fmla="*/ 1082820 h 108282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</a:cxnLst>
                <a:rect l="l" t="t" r="r" b="b"/>
                <a:pathLst>
                  <a:path w="698312" h="1082820">
                    <a:moveTo>
                      <a:pt x="61103" y="0"/>
                    </a:moveTo>
                    <a:cubicBezTo>
                      <a:pt x="151746" y="87156"/>
                      <a:pt x="242390" y="174313"/>
                      <a:pt x="324068" y="197223"/>
                    </a:cubicBezTo>
                    <a:cubicBezTo>
                      <a:pt x="405746" y="220133"/>
                      <a:pt x="489416" y="91639"/>
                      <a:pt x="551173" y="137459"/>
                    </a:cubicBezTo>
                    <a:cubicBezTo>
                      <a:pt x="612930" y="183279"/>
                      <a:pt x="719511" y="406400"/>
                      <a:pt x="694609" y="472141"/>
                    </a:cubicBezTo>
                    <a:cubicBezTo>
                      <a:pt x="669707" y="537882"/>
                      <a:pt x="430648" y="482102"/>
                      <a:pt x="401762" y="531906"/>
                    </a:cubicBezTo>
                    <a:cubicBezTo>
                      <a:pt x="372876" y="581710"/>
                      <a:pt x="526272" y="725146"/>
                      <a:pt x="521291" y="770965"/>
                    </a:cubicBezTo>
                    <a:cubicBezTo>
                      <a:pt x="516311" y="816785"/>
                      <a:pt x="411722" y="819772"/>
                      <a:pt x="371879" y="806823"/>
                    </a:cubicBezTo>
                    <a:cubicBezTo>
                      <a:pt x="332036" y="793874"/>
                      <a:pt x="314860" y="676851"/>
                      <a:pt x="282232" y="693271"/>
                    </a:cubicBezTo>
                    <a:cubicBezTo>
                      <a:pt x="249604" y="709691"/>
                      <a:pt x="223150" y="840417"/>
                      <a:pt x="176111" y="905342"/>
                    </a:cubicBezTo>
                    <a:cubicBezTo>
                      <a:pt x="129072" y="970267"/>
                      <a:pt x="69227" y="1063396"/>
                      <a:pt x="0" y="1082820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任意多边形 72"/>
              <p:cNvSpPr/>
              <p:nvPr/>
            </p:nvSpPr>
            <p:spPr>
              <a:xfrm>
                <a:off x="2353279" y="4809159"/>
                <a:ext cx="49757" cy="61548"/>
              </a:xfrm>
              <a:custGeom>
                <a:avLst/>
                <a:gdLst>
                  <a:gd name="connsiteX0" fmla="*/ 6763 w 126447"/>
                  <a:gd name="connsiteY0" fmla="*/ 18499 h 191822"/>
                  <a:gd name="connsiteX1" fmla="*/ 126292 w 126447"/>
                  <a:gd name="connsiteY1" fmla="*/ 24476 h 191822"/>
                  <a:gd name="connsiteX2" fmla="*/ 30669 w 126447"/>
                  <a:gd name="connsiteY2" fmla="*/ 191817 h 191822"/>
                  <a:gd name="connsiteX3" fmla="*/ 6763 w 126447"/>
                  <a:gd name="connsiteY3" fmla="*/ 18499 h 191822"/>
                  <a:gd name="connsiteX0-1" fmla="*/ 394 w 120595"/>
                  <a:gd name="connsiteY0-2" fmla="*/ 16500 h 159942"/>
                  <a:gd name="connsiteX1-3" fmla="*/ 119923 w 120595"/>
                  <a:gd name="connsiteY1-4" fmla="*/ 22477 h 159942"/>
                  <a:gd name="connsiteX2-5" fmla="*/ 84065 w 120595"/>
                  <a:gd name="connsiteY2-6" fmla="*/ 159936 h 159942"/>
                  <a:gd name="connsiteX3-7" fmla="*/ 394 w 120595"/>
                  <a:gd name="connsiteY3-8" fmla="*/ 16500 h 159942"/>
                  <a:gd name="connsiteX0-9" fmla="*/ 939 w 129518"/>
                  <a:gd name="connsiteY0-10" fmla="*/ 16500 h 160211"/>
                  <a:gd name="connsiteX1-11" fmla="*/ 120468 w 129518"/>
                  <a:gd name="connsiteY1-12" fmla="*/ 22477 h 160211"/>
                  <a:gd name="connsiteX2-13" fmla="*/ 84610 w 129518"/>
                  <a:gd name="connsiteY2-14" fmla="*/ 159936 h 160211"/>
                  <a:gd name="connsiteX3-15" fmla="*/ 939 w 129518"/>
                  <a:gd name="connsiteY3-16" fmla="*/ 16500 h 1602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29518" h="160211">
                    <a:moveTo>
                      <a:pt x="939" y="16500"/>
                    </a:moveTo>
                    <a:cubicBezTo>
                      <a:pt x="6915" y="-6410"/>
                      <a:pt x="116484" y="-6409"/>
                      <a:pt x="120468" y="22477"/>
                    </a:cubicBezTo>
                    <a:cubicBezTo>
                      <a:pt x="124452" y="51363"/>
                      <a:pt x="152344" y="152964"/>
                      <a:pt x="84610" y="159936"/>
                    </a:cubicBezTo>
                    <a:cubicBezTo>
                      <a:pt x="16876" y="166908"/>
                      <a:pt x="-5037" y="39410"/>
                      <a:pt x="939" y="16500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任意多边形 73"/>
              <p:cNvSpPr/>
              <p:nvPr/>
            </p:nvSpPr>
            <p:spPr>
              <a:xfrm>
                <a:off x="2500518" y="4409062"/>
                <a:ext cx="255640" cy="461540"/>
              </a:xfrm>
              <a:custGeom>
                <a:avLst/>
                <a:gdLst>
                  <a:gd name="connsiteX0" fmla="*/ 420402 w 665437"/>
                  <a:gd name="connsiteY0" fmla="*/ 0 h 1201399"/>
                  <a:gd name="connsiteX1" fmla="*/ 181343 w 665437"/>
                  <a:gd name="connsiteY1" fmla="*/ 161365 h 1201399"/>
                  <a:gd name="connsiteX2" fmla="*/ 37908 w 665437"/>
                  <a:gd name="connsiteY2" fmla="*/ 173318 h 1201399"/>
                  <a:gd name="connsiteX3" fmla="*/ 2049 w 665437"/>
                  <a:gd name="connsiteY3" fmla="*/ 239059 h 1201399"/>
                  <a:gd name="connsiteX4" fmla="*/ 37908 w 665437"/>
                  <a:gd name="connsiteY4" fmla="*/ 579718 h 1201399"/>
                  <a:gd name="connsiteX5" fmla="*/ 306849 w 665437"/>
                  <a:gd name="connsiteY5" fmla="*/ 753036 h 1201399"/>
                  <a:gd name="connsiteX6" fmla="*/ 282943 w 665437"/>
                  <a:gd name="connsiteY6" fmla="*/ 926353 h 1201399"/>
                  <a:gd name="connsiteX7" fmla="*/ 336731 w 665437"/>
                  <a:gd name="connsiteY7" fmla="*/ 1093695 h 1201399"/>
                  <a:gd name="connsiteX8" fmla="*/ 306849 w 665437"/>
                  <a:gd name="connsiteY8" fmla="*/ 1201271 h 1201399"/>
                  <a:gd name="connsiteX9" fmla="*/ 408449 w 665437"/>
                  <a:gd name="connsiteY9" fmla="*/ 1111624 h 1201399"/>
                  <a:gd name="connsiteX10" fmla="*/ 444308 w 665437"/>
                  <a:gd name="connsiteY10" fmla="*/ 944283 h 1201399"/>
                  <a:gd name="connsiteX11" fmla="*/ 516025 w 665437"/>
                  <a:gd name="connsiteY11" fmla="*/ 818777 h 1201399"/>
                  <a:gd name="connsiteX12" fmla="*/ 665437 w 665437"/>
                  <a:gd name="connsiteY12" fmla="*/ 753036 h 1201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5437" h="1201399">
                    <a:moveTo>
                      <a:pt x="420402" y="0"/>
                    </a:moveTo>
                    <a:cubicBezTo>
                      <a:pt x="332747" y="66239"/>
                      <a:pt x="245092" y="132479"/>
                      <a:pt x="181343" y="161365"/>
                    </a:cubicBezTo>
                    <a:cubicBezTo>
                      <a:pt x="117594" y="190251"/>
                      <a:pt x="67790" y="160369"/>
                      <a:pt x="37908" y="173318"/>
                    </a:cubicBezTo>
                    <a:cubicBezTo>
                      <a:pt x="8026" y="186267"/>
                      <a:pt x="2049" y="171326"/>
                      <a:pt x="2049" y="239059"/>
                    </a:cubicBezTo>
                    <a:cubicBezTo>
                      <a:pt x="2049" y="306792"/>
                      <a:pt x="-12892" y="494055"/>
                      <a:pt x="37908" y="579718"/>
                    </a:cubicBezTo>
                    <a:cubicBezTo>
                      <a:pt x="88708" y="665381"/>
                      <a:pt x="266010" y="695264"/>
                      <a:pt x="306849" y="753036"/>
                    </a:cubicBezTo>
                    <a:cubicBezTo>
                      <a:pt x="347688" y="810808"/>
                      <a:pt x="277963" y="869577"/>
                      <a:pt x="282943" y="926353"/>
                    </a:cubicBezTo>
                    <a:cubicBezTo>
                      <a:pt x="287923" y="983129"/>
                      <a:pt x="332747" y="1047875"/>
                      <a:pt x="336731" y="1093695"/>
                    </a:cubicBezTo>
                    <a:cubicBezTo>
                      <a:pt x="340715" y="1139515"/>
                      <a:pt x="294896" y="1198283"/>
                      <a:pt x="306849" y="1201271"/>
                    </a:cubicBezTo>
                    <a:cubicBezTo>
                      <a:pt x="318802" y="1204259"/>
                      <a:pt x="385539" y="1154455"/>
                      <a:pt x="408449" y="1111624"/>
                    </a:cubicBezTo>
                    <a:cubicBezTo>
                      <a:pt x="431359" y="1068793"/>
                      <a:pt x="426379" y="993091"/>
                      <a:pt x="444308" y="944283"/>
                    </a:cubicBezTo>
                    <a:cubicBezTo>
                      <a:pt x="462237" y="895475"/>
                      <a:pt x="479170" y="850651"/>
                      <a:pt x="516025" y="818777"/>
                    </a:cubicBezTo>
                    <a:cubicBezTo>
                      <a:pt x="552880" y="786903"/>
                      <a:pt x="609158" y="769969"/>
                      <a:pt x="665437" y="753036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任意多边形 74"/>
              <p:cNvSpPr/>
              <p:nvPr/>
            </p:nvSpPr>
            <p:spPr>
              <a:xfrm>
                <a:off x="2693191" y="4801426"/>
                <a:ext cx="48215" cy="91839"/>
              </a:xfrm>
              <a:custGeom>
                <a:avLst/>
                <a:gdLst>
                  <a:gd name="connsiteX0" fmla="*/ 125506 w 125506"/>
                  <a:gd name="connsiteY0" fmla="*/ 0 h 239059"/>
                  <a:gd name="connsiteX1" fmla="*/ 59765 w 125506"/>
                  <a:gd name="connsiteY1" fmla="*/ 23906 h 239059"/>
                  <a:gd name="connsiteX2" fmla="*/ 0 w 125506"/>
                  <a:gd name="connsiteY2" fmla="*/ 143435 h 239059"/>
                  <a:gd name="connsiteX3" fmla="*/ 59765 w 125506"/>
                  <a:gd name="connsiteY3" fmla="*/ 239059 h 239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506" h="239059">
                    <a:moveTo>
                      <a:pt x="125506" y="0"/>
                    </a:moveTo>
                    <a:cubicBezTo>
                      <a:pt x="103094" y="0"/>
                      <a:pt x="80683" y="0"/>
                      <a:pt x="59765" y="23906"/>
                    </a:cubicBezTo>
                    <a:cubicBezTo>
                      <a:pt x="38847" y="47812"/>
                      <a:pt x="0" y="107576"/>
                      <a:pt x="0" y="143435"/>
                    </a:cubicBezTo>
                    <a:cubicBezTo>
                      <a:pt x="0" y="179294"/>
                      <a:pt x="29882" y="209176"/>
                      <a:pt x="59765" y="239059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4" name="任意多边形 53"/>
            <p:cNvSpPr/>
            <p:nvPr/>
          </p:nvSpPr>
          <p:spPr>
            <a:xfrm rot="20279529">
              <a:off x="2598988" y="4623569"/>
              <a:ext cx="174702" cy="83215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rot="20279529">
              <a:off x="2479596" y="4480372"/>
              <a:ext cx="223342" cy="1187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 rot="20279529">
              <a:off x="2127434" y="4559064"/>
              <a:ext cx="113703" cy="55204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 rot="20279529">
              <a:off x="2594342" y="4571927"/>
              <a:ext cx="163589" cy="96477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 rot="20279529">
              <a:off x="2135496" y="4638952"/>
              <a:ext cx="269481" cy="1483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 rot="20279529">
              <a:off x="2551872" y="4532481"/>
              <a:ext cx="202631" cy="103393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 rot="20279529">
              <a:off x="2524326" y="4506288"/>
              <a:ext cx="197416" cy="96522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 60"/>
            <p:cNvSpPr/>
            <p:nvPr/>
          </p:nvSpPr>
          <p:spPr>
            <a:xfrm rot="20279529">
              <a:off x="2501282" y="4464098"/>
              <a:ext cx="153497" cy="79925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 rot="20279529">
              <a:off x="2328701" y="4625707"/>
              <a:ext cx="74052" cy="2824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20279529">
              <a:off x="2130538" y="4603506"/>
              <a:ext cx="189693" cy="97507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 rot="20279529">
              <a:off x="2599025" y="4660637"/>
              <a:ext cx="191800" cy="92351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 rot="20279529">
              <a:off x="2611278" y="4795372"/>
              <a:ext cx="62292" cy="380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20279529">
              <a:off x="2492800" y="4489548"/>
              <a:ext cx="71293" cy="50292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 rot="20279529">
              <a:off x="2118580" y="4584223"/>
              <a:ext cx="149665" cy="78198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 rot="20279529">
              <a:off x="2127493" y="4608630"/>
              <a:ext cx="255388" cy="139141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20279529">
              <a:off x="2284592" y="4709098"/>
              <a:ext cx="38604" cy="23656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 rot="20279529">
              <a:off x="2302799" y="4734812"/>
              <a:ext cx="38604" cy="23656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8" name="椭圆 77"/>
          <p:cNvSpPr/>
          <p:nvPr/>
        </p:nvSpPr>
        <p:spPr>
          <a:xfrm>
            <a:off x="-894918" y="3954141"/>
            <a:ext cx="765646" cy="76564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-894918" y="3195132"/>
            <a:ext cx="765646" cy="765646"/>
          </a:xfrm>
          <a:prstGeom prst="ellipse">
            <a:avLst/>
          </a:prstGeom>
          <a:solidFill>
            <a:srgbClr val="76AA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-894918" y="2432805"/>
            <a:ext cx="765646" cy="765646"/>
          </a:xfrm>
          <a:prstGeom prst="ellipse">
            <a:avLst/>
          </a:prstGeom>
          <a:solidFill>
            <a:srgbClr val="FF3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-874228" y="1670696"/>
            <a:ext cx="765646" cy="765646"/>
          </a:xfrm>
          <a:prstGeom prst="ellipse">
            <a:avLst/>
          </a:prstGeom>
          <a:solidFill>
            <a:srgbClr val="F7B6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68935" y="954405"/>
            <a:ext cx="11187430" cy="4272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      </a:t>
            </a:r>
            <a:r>
              <a:rPr lang="zh-CN" altLang="en-US" sz="3200" b="1" dirty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这则材料可以分为三部分：</a:t>
            </a:r>
            <a:endParaRPr lang="zh-CN" altLang="en-US" sz="3200" b="1" dirty="0">
              <a:solidFill>
                <a:schemeClr val="accent2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10000"/>
              </a:lnSpc>
              <a:buNone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①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通过对普洱市、九寨沟县等改名后知名度获得提高、经济发展较快的实例得出结论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“更名必然带来城市经济的发展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”；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10000"/>
              </a:lnSpc>
              <a:buNone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②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介绍“我市”因为“名字不响亮”严重影响了经济发展的情况；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10000"/>
              </a:lnSpc>
              <a:buNone/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en-US" altLang="zh-CN" sz="32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③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材料认为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只要“我市”更名就能够促进经济腾飞。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80000"/>
              </a:lnSpc>
              <a:buNone/>
            </a:pPr>
            <a:endParaRPr lang="zh-CN" altLang="en-US" sz="3200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48397" y="107656"/>
            <a:ext cx="6055360" cy="70675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p>
            <a:pPr algn="l"/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1、全面分析材料具体内容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 rot="1192981">
            <a:off x="188153" y="70643"/>
            <a:ext cx="909196" cy="921005"/>
            <a:chOff x="2118580" y="4342651"/>
            <a:chExt cx="672245" cy="680977"/>
          </a:xfrm>
        </p:grpSpPr>
        <p:grpSp>
          <p:nvGrpSpPr>
            <p:cNvPr id="53" name="组合 52"/>
            <p:cNvGrpSpPr/>
            <p:nvPr/>
          </p:nvGrpSpPr>
          <p:grpSpPr>
            <a:xfrm>
              <a:off x="2124539" y="4342651"/>
              <a:ext cx="641611" cy="680977"/>
              <a:chOff x="2124539" y="4342651"/>
              <a:chExt cx="641611" cy="680977"/>
            </a:xfrm>
          </p:grpSpPr>
          <p:sp>
            <p:nvSpPr>
              <p:cNvPr id="71" name="任意多边形 70"/>
              <p:cNvSpPr/>
              <p:nvPr/>
            </p:nvSpPr>
            <p:spPr>
              <a:xfrm>
                <a:off x="2124539" y="4342651"/>
                <a:ext cx="641611" cy="680977"/>
              </a:xfrm>
              <a:custGeom>
                <a:avLst/>
                <a:gdLst>
                  <a:gd name="connsiteX0" fmla="*/ 63 w 140138"/>
                  <a:gd name="connsiteY0" fmla="*/ 65738 h 154344"/>
                  <a:gd name="connsiteX1" fmla="*/ 62928 w 140138"/>
                  <a:gd name="connsiteY1" fmla="*/ 16 h 154344"/>
                  <a:gd name="connsiteX2" fmla="*/ 140080 w 140138"/>
                  <a:gd name="connsiteY2" fmla="*/ 71453 h 154344"/>
                  <a:gd name="connsiteX3" fmla="*/ 74358 w 140138"/>
                  <a:gd name="connsiteY3" fmla="*/ 154321 h 154344"/>
                  <a:gd name="connsiteX4" fmla="*/ 63 w 140138"/>
                  <a:gd name="connsiteY4" fmla="*/ 65738 h 154344"/>
                  <a:gd name="connsiteX0-1" fmla="*/ 63 w 140227"/>
                  <a:gd name="connsiteY0-2" fmla="*/ 65738 h 154534"/>
                  <a:gd name="connsiteX1-3" fmla="*/ 62928 w 140227"/>
                  <a:gd name="connsiteY1-4" fmla="*/ 16 h 154534"/>
                  <a:gd name="connsiteX2-5" fmla="*/ 140080 w 140227"/>
                  <a:gd name="connsiteY2-6" fmla="*/ 71453 h 154534"/>
                  <a:gd name="connsiteX3-7" fmla="*/ 74358 w 140227"/>
                  <a:gd name="connsiteY3-8" fmla="*/ 154321 h 154534"/>
                  <a:gd name="connsiteX4-9" fmla="*/ 63 w 140227"/>
                  <a:gd name="connsiteY4-10" fmla="*/ 65738 h 154534"/>
                  <a:gd name="connsiteX0-11" fmla="*/ 63 w 140227"/>
                  <a:gd name="connsiteY0-12" fmla="*/ 65738 h 154534"/>
                  <a:gd name="connsiteX1-13" fmla="*/ 62928 w 140227"/>
                  <a:gd name="connsiteY1-14" fmla="*/ 16 h 154534"/>
                  <a:gd name="connsiteX2-15" fmla="*/ 140080 w 140227"/>
                  <a:gd name="connsiteY2-16" fmla="*/ 71453 h 154534"/>
                  <a:gd name="connsiteX3-17" fmla="*/ 74358 w 140227"/>
                  <a:gd name="connsiteY3-18" fmla="*/ 154321 h 154534"/>
                  <a:gd name="connsiteX4-19" fmla="*/ 63 w 140227"/>
                  <a:gd name="connsiteY4-20" fmla="*/ 65738 h 154534"/>
                  <a:gd name="connsiteX0-21" fmla="*/ 178 w 140342"/>
                  <a:gd name="connsiteY0-22" fmla="*/ 65738 h 154534"/>
                  <a:gd name="connsiteX1-23" fmla="*/ 63043 w 140342"/>
                  <a:gd name="connsiteY1-24" fmla="*/ 16 h 154534"/>
                  <a:gd name="connsiteX2-25" fmla="*/ 140195 w 140342"/>
                  <a:gd name="connsiteY2-26" fmla="*/ 71453 h 154534"/>
                  <a:gd name="connsiteX3-27" fmla="*/ 74473 w 140342"/>
                  <a:gd name="connsiteY3-28" fmla="*/ 154321 h 154534"/>
                  <a:gd name="connsiteX4-29" fmla="*/ 178 w 140342"/>
                  <a:gd name="connsiteY4-30" fmla="*/ 65738 h 154534"/>
                  <a:gd name="connsiteX0-31" fmla="*/ 178 w 140342"/>
                  <a:gd name="connsiteY0-32" fmla="*/ 65740 h 154536"/>
                  <a:gd name="connsiteX1-33" fmla="*/ 63043 w 140342"/>
                  <a:gd name="connsiteY1-34" fmla="*/ 18 h 154536"/>
                  <a:gd name="connsiteX2-35" fmla="*/ 140195 w 140342"/>
                  <a:gd name="connsiteY2-36" fmla="*/ 71455 h 154536"/>
                  <a:gd name="connsiteX3-37" fmla="*/ 74473 w 140342"/>
                  <a:gd name="connsiteY3-38" fmla="*/ 154323 h 154536"/>
                  <a:gd name="connsiteX4-39" fmla="*/ 178 w 140342"/>
                  <a:gd name="connsiteY4-40" fmla="*/ 65740 h 154536"/>
                  <a:gd name="connsiteX0-41" fmla="*/ 9 w 140173"/>
                  <a:gd name="connsiteY0-42" fmla="*/ 71451 h 160247"/>
                  <a:gd name="connsiteX1-43" fmla="*/ 71446 w 140173"/>
                  <a:gd name="connsiteY1-44" fmla="*/ 14 h 160247"/>
                  <a:gd name="connsiteX2-45" fmla="*/ 140026 w 140173"/>
                  <a:gd name="connsiteY2-46" fmla="*/ 77166 h 160247"/>
                  <a:gd name="connsiteX3-47" fmla="*/ 74304 w 140173"/>
                  <a:gd name="connsiteY3-48" fmla="*/ 160034 h 160247"/>
                  <a:gd name="connsiteX4-49" fmla="*/ 9 w 140173"/>
                  <a:gd name="connsiteY4-50" fmla="*/ 71451 h 160247"/>
                  <a:gd name="connsiteX0-51" fmla="*/ 9 w 140173"/>
                  <a:gd name="connsiteY0-52" fmla="*/ 71451 h 148862"/>
                  <a:gd name="connsiteX1-53" fmla="*/ 71446 w 140173"/>
                  <a:gd name="connsiteY1-54" fmla="*/ 14 h 148862"/>
                  <a:gd name="connsiteX2-55" fmla="*/ 140026 w 140173"/>
                  <a:gd name="connsiteY2-56" fmla="*/ 77166 h 148862"/>
                  <a:gd name="connsiteX3-57" fmla="*/ 74304 w 140173"/>
                  <a:gd name="connsiteY3-58" fmla="*/ 148604 h 148862"/>
                  <a:gd name="connsiteX4-59" fmla="*/ 9 w 140173"/>
                  <a:gd name="connsiteY4-60" fmla="*/ 71451 h 148862"/>
                  <a:gd name="connsiteX0-61" fmla="*/ 9 w 141024"/>
                  <a:gd name="connsiteY0-62" fmla="*/ 71451 h 148862"/>
                  <a:gd name="connsiteX1-63" fmla="*/ 71446 w 141024"/>
                  <a:gd name="connsiteY1-64" fmla="*/ 14 h 148862"/>
                  <a:gd name="connsiteX2-65" fmla="*/ 140026 w 141024"/>
                  <a:gd name="connsiteY2-66" fmla="*/ 77166 h 148862"/>
                  <a:gd name="connsiteX3-67" fmla="*/ 74304 w 141024"/>
                  <a:gd name="connsiteY3-68" fmla="*/ 148604 h 148862"/>
                  <a:gd name="connsiteX4-69" fmla="*/ 9 w 141024"/>
                  <a:gd name="connsiteY4-70" fmla="*/ 71451 h 148862"/>
                  <a:gd name="connsiteX0-71" fmla="*/ 9 w 140173"/>
                  <a:gd name="connsiteY0-72" fmla="*/ 71451 h 148862"/>
                  <a:gd name="connsiteX1-73" fmla="*/ 71446 w 140173"/>
                  <a:gd name="connsiteY1-74" fmla="*/ 14 h 148862"/>
                  <a:gd name="connsiteX2-75" fmla="*/ 140026 w 140173"/>
                  <a:gd name="connsiteY2-76" fmla="*/ 77166 h 148862"/>
                  <a:gd name="connsiteX3-77" fmla="*/ 74304 w 140173"/>
                  <a:gd name="connsiteY3-78" fmla="*/ 148604 h 148862"/>
                  <a:gd name="connsiteX4-79" fmla="*/ 9 w 140173"/>
                  <a:gd name="connsiteY4-80" fmla="*/ 71451 h 148862"/>
                  <a:gd name="connsiteX0-81" fmla="*/ 9 w 140257"/>
                  <a:gd name="connsiteY0-82" fmla="*/ 71451 h 148862"/>
                  <a:gd name="connsiteX1-83" fmla="*/ 71446 w 140257"/>
                  <a:gd name="connsiteY1-84" fmla="*/ 14 h 148862"/>
                  <a:gd name="connsiteX2-85" fmla="*/ 140026 w 140257"/>
                  <a:gd name="connsiteY2-86" fmla="*/ 77166 h 148862"/>
                  <a:gd name="connsiteX3-87" fmla="*/ 74304 w 140257"/>
                  <a:gd name="connsiteY3-88" fmla="*/ 148604 h 148862"/>
                  <a:gd name="connsiteX4-89" fmla="*/ 9 w 140257"/>
                  <a:gd name="connsiteY4-90" fmla="*/ 71451 h 1488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40257" h="148862">
                    <a:moveTo>
                      <a:pt x="9" y="71451"/>
                    </a:moveTo>
                    <a:cubicBezTo>
                      <a:pt x="-467" y="46686"/>
                      <a:pt x="19535" y="-938"/>
                      <a:pt x="71446" y="14"/>
                    </a:cubicBezTo>
                    <a:cubicBezTo>
                      <a:pt x="123357" y="966"/>
                      <a:pt x="142638" y="44242"/>
                      <a:pt x="140026" y="77166"/>
                    </a:cubicBezTo>
                    <a:cubicBezTo>
                      <a:pt x="141931" y="102883"/>
                      <a:pt x="125739" y="152890"/>
                      <a:pt x="74304" y="148604"/>
                    </a:cubicBezTo>
                    <a:cubicBezTo>
                      <a:pt x="22869" y="144318"/>
                      <a:pt x="485" y="96216"/>
                      <a:pt x="9" y="71451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任意多边形 71"/>
              <p:cNvSpPr/>
              <p:nvPr/>
            </p:nvSpPr>
            <p:spPr>
              <a:xfrm>
                <a:off x="2176934" y="4495047"/>
                <a:ext cx="227805" cy="371040"/>
              </a:xfrm>
              <a:custGeom>
                <a:avLst/>
                <a:gdLst>
                  <a:gd name="connsiteX0" fmla="*/ 131483 w 768692"/>
                  <a:gd name="connsiteY0" fmla="*/ 0 h 962212"/>
                  <a:gd name="connsiteX1" fmla="*/ 394448 w 768692"/>
                  <a:gd name="connsiteY1" fmla="*/ 197223 h 962212"/>
                  <a:gd name="connsiteX2" fmla="*/ 621553 w 768692"/>
                  <a:gd name="connsiteY2" fmla="*/ 137459 h 962212"/>
                  <a:gd name="connsiteX3" fmla="*/ 764989 w 768692"/>
                  <a:gd name="connsiteY3" fmla="*/ 472141 h 962212"/>
                  <a:gd name="connsiteX4" fmla="*/ 472142 w 768692"/>
                  <a:gd name="connsiteY4" fmla="*/ 531906 h 962212"/>
                  <a:gd name="connsiteX5" fmla="*/ 591671 w 768692"/>
                  <a:gd name="connsiteY5" fmla="*/ 770965 h 962212"/>
                  <a:gd name="connsiteX6" fmla="*/ 442259 w 768692"/>
                  <a:gd name="connsiteY6" fmla="*/ 806823 h 962212"/>
                  <a:gd name="connsiteX7" fmla="*/ 352612 w 768692"/>
                  <a:gd name="connsiteY7" fmla="*/ 693271 h 962212"/>
                  <a:gd name="connsiteX8" fmla="*/ 197224 w 768692"/>
                  <a:gd name="connsiteY8" fmla="*/ 878541 h 962212"/>
                  <a:gd name="connsiteX9" fmla="*/ 0 w 768692"/>
                  <a:gd name="connsiteY9" fmla="*/ 962212 h 962212"/>
                  <a:gd name="connsiteX0-1" fmla="*/ 61103 w 698312"/>
                  <a:gd name="connsiteY0-2" fmla="*/ 0 h 1082820"/>
                  <a:gd name="connsiteX1-3" fmla="*/ 324068 w 698312"/>
                  <a:gd name="connsiteY1-4" fmla="*/ 197223 h 1082820"/>
                  <a:gd name="connsiteX2-5" fmla="*/ 551173 w 698312"/>
                  <a:gd name="connsiteY2-6" fmla="*/ 137459 h 1082820"/>
                  <a:gd name="connsiteX3-7" fmla="*/ 694609 w 698312"/>
                  <a:gd name="connsiteY3-8" fmla="*/ 472141 h 1082820"/>
                  <a:gd name="connsiteX4-9" fmla="*/ 401762 w 698312"/>
                  <a:gd name="connsiteY4-10" fmla="*/ 531906 h 1082820"/>
                  <a:gd name="connsiteX5-11" fmla="*/ 521291 w 698312"/>
                  <a:gd name="connsiteY5-12" fmla="*/ 770965 h 1082820"/>
                  <a:gd name="connsiteX6-13" fmla="*/ 371879 w 698312"/>
                  <a:gd name="connsiteY6-14" fmla="*/ 806823 h 1082820"/>
                  <a:gd name="connsiteX7-15" fmla="*/ 282232 w 698312"/>
                  <a:gd name="connsiteY7-16" fmla="*/ 693271 h 1082820"/>
                  <a:gd name="connsiteX8-17" fmla="*/ 126844 w 698312"/>
                  <a:gd name="connsiteY8-18" fmla="*/ 878541 h 1082820"/>
                  <a:gd name="connsiteX9-19" fmla="*/ 0 w 698312"/>
                  <a:gd name="connsiteY9-20" fmla="*/ 1082820 h 1082820"/>
                  <a:gd name="connsiteX0-21" fmla="*/ 61103 w 698312"/>
                  <a:gd name="connsiteY0-22" fmla="*/ 0 h 1082820"/>
                  <a:gd name="connsiteX1-23" fmla="*/ 324068 w 698312"/>
                  <a:gd name="connsiteY1-24" fmla="*/ 197223 h 1082820"/>
                  <a:gd name="connsiteX2-25" fmla="*/ 551173 w 698312"/>
                  <a:gd name="connsiteY2-26" fmla="*/ 137459 h 1082820"/>
                  <a:gd name="connsiteX3-27" fmla="*/ 694609 w 698312"/>
                  <a:gd name="connsiteY3-28" fmla="*/ 472141 h 1082820"/>
                  <a:gd name="connsiteX4-29" fmla="*/ 401762 w 698312"/>
                  <a:gd name="connsiteY4-30" fmla="*/ 531906 h 1082820"/>
                  <a:gd name="connsiteX5-31" fmla="*/ 521291 w 698312"/>
                  <a:gd name="connsiteY5-32" fmla="*/ 770965 h 1082820"/>
                  <a:gd name="connsiteX6-33" fmla="*/ 371879 w 698312"/>
                  <a:gd name="connsiteY6-34" fmla="*/ 806823 h 1082820"/>
                  <a:gd name="connsiteX7-35" fmla="*/ 282232 w 698312"/>
                  <a:gd name="connsiteY7-36" fmla="*/ 693271 h 1082820"/>
                  <a:gd name="connsiteX8-37" fmla="*/ 176111 w 698312"/>
                  <a:gd name="connsiteY8-38" fmla="*/ 905342 h 1082820"/>
                  <a:gd name="connsiteX9-39" fmla="*/ 0 w 698312"/>
                  <a:gd name="connsiteY9-40" fmla="*/ 1082820 h 108282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</a:cxnLst>
                <a:rect l="l" t="t" r="r" b="b"/>
                <a:pathLst>
                  <a:path w="698312" h="1082820">
                    <a:moveTo>
                      <a:pt x="61103" y="0"/>
                    </a:moveTo>
                    <a:cubicBezTo>
                      <a:pt x="151746" y="87156"/>
                      <a:pt x="242390" y="174313"/>
                      <a:pt x="324068" y="197223"/>
                    </a:cubicBezTo>
                    <a:cubicBezTo>
                      <a:pt x="405746" y="220133"/>
                      <a:pt x="489416" y="91639"/>
                      <a:pt x="551173" y="137459"/>
                    </a:cubicBezTo>
                    <a:cubicBezTo>
                      <a:pt x="612930" y="183279"/>
                      <a:pt x="719511" y="406400"/>
                      <a:pt x="694609" y="472141"/>
                    </a:cubicBezTo>
                    <a:cubicBezTo>
                      <a:pt x="669707" y="537882"/>
                      <a:pt x="430648" y="482102"/>
                      <a:pt x="401762" y="531906"/>
                    </a:cubicBezTo>
                    <a:cubicBezTo>
                      <a:pt x="372876" y="581710"/>
                      <a:pt x="526272" y="725146"/>
                      <a:pt x="521291" y="770965"/>
                    </a:cubicBezTo>
                    <a:cubicBezTo>
                      <a:pt x="516311" y="816785"/>
                      <a:pt x="411722" y="819772"/>
                      <a:pt x="371879" y="806823"/>
                    </a:cubicBezTo>
                    <a:cubicBezTo>
                      <a:pt x="332036" y="793874"/>
                      <a:pt x="314860" y="676851"/>
                      <a:pt x="282232" y="693271"/>
                    </a:cubicBezTo>
                    <a:cubicBezTo>
                      <a:pt x="249604" y="709691"/>
                      <a:pt x="223150" y="840417"/>
                      <a:pt x="176111" y="905342"/>
                    </a:cubicBezTo>
                    <a:cubicBezTo>
                      <a:pt x="129072" y="970267"/>
                      <a:pt x="69227" y="1063396"/>
                      <a:pt x="0" y="1082820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任意多边形 72"/>
              <p:cNvSpPr/>
              <p:nvPr/>
            </p:nvSpPr>
            <p:spPr>
              <a:xfrm>
                <a:off x="2353279" y="4809159"/>
                <a:ext cx="49757" cy="61548"/>
              </a:xfrm>
              <a:custGeom>
                <a:avLst/>
                <a:gdLst>
                  <a:gd name="connsiteX0" fmla="*/ 6763 w 126447"/>
                  <a:gd name="connsiteY0" fmla="*/ 18499 h 191822"/>
                  <a:gd name="connsiteX1" fmla="*/ 126292 w 126447"/>
                  <a:gd name="connsiteY1" fmla="*/ 24476 h 191822"/>
                  <a:gd name="connsiteX2" fmla="*/ 30669 w 126447"/>
                  <a:gd name="connsiteY2" fmla="*/ 191817 h 191822"/>
                  <a:gd name="connsiteX3" fmla="*/ 6763 w 126447"/>
                  <a:gd name="connsiteY3" fmla="*/ 18499 h 191822"/>
                  <a:gd name="connsiteX0-1" fmla="*/ 394 w 120595"/>
                  <a:gd name="connsiteY0-2" fmla="*/ 16500 h 159942"/>
                  <a:gd name="connsiteX1-3" fmla="*/ 119923 w 120595"/>
                  <a:gd name="connsiteY1-4" fmla="*/ 22477 h 159942"/>
                  <a:gd name="connsiteX2-5" fmla="*/ 84065 w 120595"/>
                  <a:gd name="connsiteY2-6" fmla="*/ 159936 h 159942"/>
                  <a:gd name="connsiteX3-7" fmla="*/ 394 w 120595"/>
                  <a:gd name="connsiteY3-8" fmla="*/ 16500 h 159942"/>
                  <a:gd name="connsiteX0-9" fmla="*/ 939 w 129518"/>
                  <a:gd name="connsiteY0-10" fmla="*/ 16500 h 160211"/>
                  <a:gd name="connsiteX1-11" fmla="*/ 120468 w 129518"/>
                  <a:gd name="connsiteY1-12" fmla="*/ 22477 h 160211"/>
                  <a:gd name="connsiteX2-13" fmla="*/ 84610 w 129518"/>
                  <a:gd name="connsiteY2-14" fmla="*/ 159936 h 160211"/>
                  <a:gd name="connsiteX3-15" fmla="*/ 939 w 129518"/>
                  <a:gd name="connsiteY3-16" fmla="*/ 16500 h 1602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29518" h="160211">
                    <a:moveTo>
                      <a:pt x="939" y="16500"/>
                    </a:moveTo>
                    <a:cubicBezTo>
                      <a:pt x="6915" y="-6410"/>
                      <a:pt x="116484" y="-6409"/>
                      <a:pt x="120468" y="22477"/>
                    </a:cubicBezTo>
                    <a:cubicBezTo>
                      <a:pt x="124452" y="51363"/>
                      <a:pt x="152344" y="152964"/>
                      <a:pt x="84610" y="159936"/>
                    </a:cubicBezTo>
                    <a:cubicBezTo>
                      <a:pt x="16876" y="166908"/>
                      <a:pt x="-5037" y="39410"/>
                      <a:pt x="939" y="16500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任意多边形 73"/>
              <p:cNvSpPr/>
              <p:nvPr/>
            </p:nvSpPr>
            <p:spPr>
              <a:xfrm>
                <a:off x="2500518" y="4409062"/>
                <a:ext cx="255640" cy="461540"/>
              </a:xfrm>
              <a:custGeom>
                <a:avLst/>
                <a:gdLst>
                  <a:gd name="connsiteX0" fmla="*/ 420402 w 665437"/>
                  <a:gd name="connsiteY0" fmla="*/ 0 h 1201399"/>
                  <a:gd name="connsiteX1" fmla="*/ 181343 w 665437"/>
                  <a:gd name="connsiteY1" fmla="*/ 161365 h 1201399"/>
                  <a:gd name="connsiteX2" fmla="*/ 37908 w 665437"/>
                  <a:gd name="connsiteY2" fmla="*/ 173318 h 1201399"/>
                  <a:gd name="connsiteX3" fmla="*/ 2049 w 665437"/>
                  <a:gd name="connsiteY3" fmla="*/ 239059 h 1201399"/>
                  <a:gd name="connsiteX4" fmla="*/ 37908 w 665437"/>
                  <a:gd name="connsiteY4" fmla="*/ 579718 h 1201399"/>
                  <a:gd name="connsiteX5" fmla="*/ 306849 w 665437"/>
                  <a:gd name="connsiteY5" fmla="*/ 753036 h 1201399"/>
                  <a:gd name="connsiteX6" fmla="*/ 282943 w 665437"/>
                  <a:gd name="connsiteY6" fmla="*/ 926353 h 1201399"/>
                  <a:gd name="connsiteX7" fmla="*/ 336731 w 665437"/>
                  <a:gd name="connsiteY7" fmla="*/ 1093695 h 1201399"/>
                  <a:gd name="connsiteX8" fmla="*/ 306849 w 665437"/>
                  <a:gd name="connsiteY8" fmla="*/ 1201271 h 1201399"/>
                  <a:gd name="connsiteX9" fmla="*/ 408449 w 665437"/>
                  <a:gd name="connsiteY9" fmla="*/ 1111624 h 1201399"/>
                  <a:gd name="connsiteX10" fmla="*/ 444308 w 665437"/>
                  <a:gd name="connsiteY10" fmla="*/ 944283 h 1201399"/>
                  <a:gd name="connsiteX11" fmla="*/ 516025 w 665437"/>
                  <a:gd name="connsiteY11" fmla="*/ 818777 h 1201399"/>
                  <a:gd name="connsiteX12" fmla="*/ 665437 w 665437"/>
                  <a:gd name="connsiteY12" fmla="*/ 753036 h 1201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5437" h="1201399">
                    <a:moveTo>
                      <a:pt x="420402" y="0"/>
                    </a:moveTo>
                    <a:cubicBezTo>
                      <a:pt x="332747" y="66239"/>
                      <a:pt x="245092" y="132479"/>
                      <a:pt x="181343" y="161365"/>
                    </a:cubicBezTo>
                    <a:cubicBezTo>
                      <a:pt x="117594" y="190251"/>
                      <a:pt x="67790" y="160369"/>
                      <a:pt x="37908" y="173318"/>
                    </a:cubicBezTo>
                    <a:cubicBezTo>
                      <a:pt x="8026" y="186267"/>
                      <a:pt x="2049" y="171326"/>
                      <a:pt x="2049" y="239059"/>
                    </a:cubicBezTo>
                    <a:cubicBezTo>
                      <a:pt x="2049" y="306792"/>
                      <a:pt x="-12892" y="494055"/>
                      <a:pt x="37908" y="579718"/>
                    </a:cubicBezTo>
                    <a:cubicBezTo>
                      <a:pt x="88708" y="665381"/>
                      <a:pt x="266010" y="695264"/>
                      <a:pt x="306849" y="753036"/>
                    </a:cubicBezTo>
                    <a:cubicBezTo>
                      <a:pt x="347688" y="810808"/>
                      <a:pt x="277963" y="869577"/>
                      <a:pt x="282943" y="926353"/>
                    </a:cubicBezTo>
                    <a:cubicBezTo>
                      <a:pt x="287923" y="983129"/>
                      <a:pt x="332747" y="1047875"/>
                      <a:pt x="336731" y="1093695"/>
                    </a:cubicBezTo>
                    <a:cubicBezTo>
                      <a:pt x="340715" y="1139515"/>
                      <a:pt x="294896" y="1198283"/>
                      <a:pt x="306849" y="1201271"/>
                    </a:cubicBezTo>
                    <a:cubicBezTo>
                      <a:pt x="318802" y="1204259"/>
                      <a:pt x="385539" y="1154455"/>
                      <a:pt x="408449" y="1111624"/>
                    </a:cubicBezTo>
                    <a:cubicBezTo>
                      <a:pt x="431359" y="1068793"/>
                      <a:pt x="426379" y="993091"/>
                      <a:pt x="444308" y="944283"/>
                    </a:cubicBezTo>
                    <a:cubicBezTo>
                      <a:pt x="462237" y="895475"/>
                      <a:pt x="479170" y="850651"/>
                      <a:pt x="516025" y="818777"/>
                    </a:cubicBezTo>
                    <a:cubicBezTo>
                      <a:pt x="552880" y="786903"/>
                      <a:pt x="609158" y="769969"/>
                      <a:pt x="665437" y="753036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任意多边形 74"/>
              <p:cNvSpPr/>
              <p:nvPr/>
            </p:nvSpPr>
            <p:spPr>
              <a:xfrm>
                <a:off x="2693191" y="4801426"/>
                <a:ext cx="48215" cy="91839"/>
              </a:xfrm>
              <a:custGeom>
                <a:avLst/>
                <a:gdLst>
                  <a:gd name="connsiteX0" fmla="*/ 125506 w 125506"/>
                  <a:gd name="connsiteY0" fmla="*/ 0 h 239059"/>
                  <a:gd name="connsiteX1" fmla="*/ 59765 w 125506"/>
                  <a:gd name="connsiteY1" fmla="*/ 23906 h 239059"/>
                  <a:gd name="connsiteX2" fmla="*/ 0 w 125506"/>
                  <a:gd name="connsiteY2" fmla="*/ 143435 h 239059"/>
                  <a:gd name="connsiteX3" fmla="*/ 59765 w 125506"/>
                  <a:gd name="connsiteY3" fmla="*/ 239059 h 239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506" h="239059">
                    <a:moveTo>
                      <a:pt x="125506" y="0"/>
                    </a:moveTo>
                    <a:cubicBezTo>
                      <a:pt x="103094" y="0"/>
                      <a:pt x="80683" y="0"/>
                      <a:pt x="59765" y="23906"/>
                    </a:cubicBezTo>
                    <a:cubicBezTo>
                      <a:pt x="38847" y="47812"/>
                      <a:pt x="0" y="107576"/>
                      <a:pt x="0" y="143435"/>
                    </a:cubicBezTo>
                    <a:cubicBezTo>
                      <a:pt x="0" y="179294"/>
                      <a:pt x="29882" y="209176"/>
                      <a:pt x="59765" y="239059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4" name="任意多边形 53"/>
            <p:cNvSpPr/>
            <p:nvPr/>
          </p:nvSpPr>
          <p:spPr>
            <a:xfrm rot="20279529">
              <a:off x="2598988" y="4623569"/>
              <a:ext cx="174702" cy="83215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rot="20279529">
              <a:off x="2479596" y="4480372"/>
              <a:ext cx="223342" cy="1187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 rot="20279529">
              <a:off x="2127434" y="4559064"/>
              <a:ext cx="113703" cy="55204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 rot="20279529">
              <a:off x="2594342" y="4571927"/>
              <a:ext cx="163589" cy="96477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 rot="20279529">
              <a:off x="2135496" y="4638952"/>
              <a:ext cx="269481" cy="1483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 rot="20279529">
              <a:off x="2551872" y="4532481"/>
              <a:ext cx="202631" cy="103393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 rot="20279529">
              <a:off x="2524326" y="4506288"/>
              <a:ext cx="197416" cy="96522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 60"/>
            <p:cNvSpPr/>
            <p:nvPr/>
          </p:nvSpPr>
          <p:spPr>
            <a:xfrm rot="20279529">
              <a:off x="2501282" y="4464098"/>
              <a:ext cx="153497" cy="79925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 rot="20279529">
              <a:off x="2328701" y="4625707"/>
              <a:ext cx="74052" cy="2824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20279529">
              <a:off x="2130538" y="4603506"/>
              <a:ext cx="189693" cy="97507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 rot="20279529">
              <a:off x="2599025" y="4660637"/>
              <a:ext cx="191800" cy="92351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 rot="20279529">
              <a:off x="2611278" y="4795372"/>
              <a:ext cx="62292" cy="380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20279529">
              <a:off x="2492800" y="4489548"/>
              <a:ext cx="71293" cy="50292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 rot="20279529">
              <a:off x="2118580" y="4584223"/>
              <a:ext cx="149665" cy="78198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 rot="20279529">
              <a:off x="2127493" y="4608630"/>
              <a:ext cx="255388" cy="139141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20279529">
              <a:off x="2284592" y="4709098"/>
              <a:ext cx="38604" cy="23656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 rot="20279529">
              <a:off x="2302799" y="4734812"/>
              <a:ext cx="38604" cy="23656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8" name="椭圆 77"/>
          <p:cNvSpPr/>
          <p:nvPr/>
        </p:nvSpPr>
        <p:spPr>
          <a:xfrm>
            <a:off x="-894918" y="3954141"/>
            <a:ext cx="765646" cy="76564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-894918" y="3195132"/>
            <a:ext cx="765646" cy="765646"/>
          </a:xfrm>
          <a:prstGeom prst="ellipse">
            <a:avLst/>
          </a:prstGeom>
          <a:solidFill>
            <a:srgbClr val="76AA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-894918" y="2432805"/>
            <a:ext cx="765646" cy="765646"/>
          </a:xfrm>
          <a:prstGeom prst="ellipse">
            <a:avLst/>
          </a:prstGeom>
          <a:solidFill>
            <a:srgbClr val="FF3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-874228" y="1670696"/>
            <a:ext cx="765646" cy="765646"/>
          </a:xfrm>
          <a:prstGeom prst="ellipse">
            <a:avLst/>
          </a:prstGeom>
          <a:solidFill>
            <a:srgbClr val="F7B6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68935" y="954405"/>
            <a:ext cx="11187430" cy="528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90000"/>
              </a:lnSpc>
              <a:buNone/>
            </a:pP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  <a:sym typeface="+mn-ea"/>
              </a:rPr>
              <a:t>材料的第一部分从逻辑推理的角度分析，是采用了归纳推理中的简单枚举法（不完全归纳法）得出的结论。</a:t>
            </a:r>
            <a:endParaRPr lang="zh-CN" altLang="en-US" sz="3200" dirty="0">
              <a:latin typeface="黑体" panose="02010609060101010101" charset="-122"/>
              <a:ea typeface="黑体" panose="02010609060101010101" charset="-122"/>
            </a:endParaRPr>
          </a:p>
          <a:p>
            <a:pPr fontAlgn="auto">
              <a:lnSpc>
                <a:spcPts val="4200"/>
              </a:lnSpc>
              <a:buNone/>
            </a:pP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  <a:sym typeface="+mn-ea"/>
              </a:rPr>
              <a:t>      </a:t>
            </a:r>
            <a:r>
              <a:rPr lang="zh-CN" altLang="en-US" sz="32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因为“城市的知名度都有了很大提高，经济有了较快发展”的具体原因不止城市改名这一个，所以结论是武断的。</a:t>
            </a:r>
            <a:endParaRPr lang="zh-CN" altLang="en-US" sz="3200" b="1" dirty="0">
              <a:solidFill>
                <a:srgbClr val="CC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ts val="4200"/>
              </a:lnSpc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第二部分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：“（我市的）名字不够响亮，这严重影响了经济发展”这个推断是</a:t>
            </a: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强加因果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关系，因为影响经济发展的具体原因不只名字不够响亮一个。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ts val="4200"/>
              </a:lnSpc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第三部分：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“（更名）就一定会带来我市的经济腾飞”，句子虽含有</a:t>
            </a: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条件关系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，但“更名”这个条件未必能够得出“经济腾飞”的结论。</a:t>
            </a: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sz="3200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59242" y="122261"/>
            <a:ext cx="6055360" cy="70675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p>
            <a:pPr algn="l"/>
            <a:r>
              <a:rPr lang="en-US" altLang="zh-CN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</a:t>
            </a:r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、重点把握句间逻辑关系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 rot="1192981">
            <a:off x="188153" y="70643"/>
            <a:ext cx="909196" cy="921005"/>
            <a:chOff x="2118580" y="4342651"/>
            <a:chExt cx="672245" cy="680977"/>
          </a:xfrm>
        </p:grpSpPr>
        <p:grpSp>
          <p:nvGrpSpPr>
            <p:cNvPr id="53" name="组合 52"/>
            <p:cNvGrpSpPr/>
            <p:nvPr/>
          </p:nvGrpSpPr>
          <p:grpSpPr>
            <a:xfrm>
              <a:off x="2124539" y="4342651"/>
              <a:ext cx="641611" cy="680977"/>
              <a:chOff x="2124539" y="4342651"/>
              <a:chExt cx="641611" cy="680977"/>
            </a:xfrm>
          </p:grpSpPr>
          <p:sp>
            <p:nvSpPr>
              <p:cNvPr id="71" name="任意多边形 70"/>
              <p:cNvSpPr/>
              <p:nvPr/>
            </p:nvSpPr>
            <p:spPr>
              <a:xfrm>
                <a:off x="2124539" y="4342651"/>
                <a:ext cx="641611" cy="680977"/>
              </a:xfrm>
              <a:custGeom>
                <a:avLst/>
                <a:gdLst>
                  <a:gd name="connsiteX0" fmla="*/ 63 w 140138"/>
                  <a:gd name="connsiteY0" fmla="*/ 65738 h 154344"/>
                  <a:gd name="connsiteX1" fmla="*/ 62928 w 140138"/>
                  <a:gd name="connsiteY1" fmla="*/ 16 h 154344"/>
                  <a:gd name="connsiteX2" fmla="*/ 140080 w 140138"/>
                  <a:gd name="connsiteY2" fmla="*/ 71453 h 154344"/>
                  <a:gd name="connsiteX3" fmla="*/ 74358 w 140138"/>
                  <a:gd name="connsiteY3" fmla="*/ 154321 h 154344"/>
                  <a:gd name="connsiteX4" fmla="*/ 63 w 140138"/>
                  <a:gd name="connsiteY4" fmla="*/ 65738 h 154344"/>
                  <a:gd name="connsiteX0-1" fmla="*/ 63 w 140227"/>
                  <a:gd name="connsiteY0-2" fmla="*/ 65738 h 154534"/>
                  <a:gd name="connsiteX1-3" fmla="*/ 62928 w 140227"/>
                  <a:gd name="connsiteY1-4" fmla="*/ 16 h 154534"/>
                  <a:gd name="connsiteX2-5" fmla="*/ 140080 w 140227"/>
                  <a:gd name="connsiteY2-6" fmla="*/ 71453 h 154534"/>
                  <a:gd name="connsiteX3-7" fmla="*/ 74358 w 140227"/>
                  <a:gd name="connsiteY3-8" fmla="*/ 154321 h 154534"/>
                  <a:gd name="connsiteX4-9" fmla="*/ 63 w 140227"/>
                  <a:gd name="connsiteY4-10" fmla="*/ 65738 h 154534"/>
                  <a:gd name="connsiteX0-11" fmla="*/ 63 w 140227"/>
                  <a:gd name="connsiteY0-12" fmla="*/ 65738 h 154534"/>
                  <a:gd name="connsiteX1-13" fmla="*/ 62928 w 140227"/>
                  <a:gd name="connsiteY1-14" fmla="*/ 16 h 154534"/>
                  <a:gd name="connsiteX2-15" fmla="*/ 140080 w 140227"/>
                  <a:gd name="connsiteY2-16" fmla="*/ 71453 h 154534"/>
                  <a:gd name="connsiteX3-17" fmla="*/ 74358 w 140227"/>
                  <a:gd name="connsiteY3-18" fmla="*/ 154321 h 154534"/>
                  <a:gd name="connsiteX4-19" fmla="*/ 63 w 140227"/>
                  <a:gd name="connsiteY4-20" fmla="*/ 65738 h 154534"/>
                  <a:gd name="connsiteX0-21" fmla="*/ 178 w 140342"/>
                  <a:gd name="connsiteY0-22" fmla="*/ 65738 h 154534"/>
                  <a:gd name="connsiteX1-23" fmla="*/ 63043 w 140342"/>
                  <a:gd name="connsiteY1-24" fmla="*/ 16 h 154534"/>
                  <a:gd name="connsiteX2-25" fmla="*/ 140195 w 140342"/>
                  <a:gd name="connsiteY2-26" fmla="*/ 71453 h 154534"/>
                  <a:gd name="connsiteX3-27" fmla="*/ 74473 w 140342"/>
                  <a:gd name="connsiteY3-28" fmla="*/ 154321 h 154534"/>
                  <a:gd name="connsiteX4-29" fmla="*/ 178 w 140342"/>
                  <a:gd name="connsiteY4-30" fmla="*/ 65738 h 154534"/>
                  <a:gd name="connsiteX0-31" fmla="*/ 178 w 140342"/>
                  <a:gd name="connsiteY0-32" fmla="*/ 65740 h 154536"/>
                  <a:gd name="connsiteX1-33" fmla="*/ 63043 w 140342"/>
                  <a:gd name="connsiteY1-34" fmla="*/ 18 h 154536"/>
                  <a:gd name="connsiteX2-35" fmla="*/ 140195 w 140342"/>
                  <a:gd name="connsiteY2-36" fmla="*/ 71455 h 154536"/>
                  <a:gd name="connsiteX3-37" fmla="*/ 74473 w 140342"/>
                  <a:gd name="connsiteY3-38" fmla="*/ 154323 h 154536"/>
                  <a:gd name="connsiteX4-39" fmla="*/ 178 w 140342"/>
                  <a:gd name="connsiteY4-40" fmla="*/ 65740 h 154536"/>
                  <a:gd name="connsiteX0-41" fmla="*/ 9 w 140173"/>
                  <a:gd name="connsiteY0-42" fmla="*/ 71451 h 160247"/>
                  <a:gd name="connsiteX1-43" fmla="*/ 71446 w 140173"/>
                  <a:gd name="connsiteY1-44" fmla="*/ 14 h 160247"/>
                  <a:gd name="connsiteX2-45" fmla="*/ 140026 w 140173"/>
                  <a:gd name="connsiteY2-46" fmla="*/ 77166 h 160247"/>
                  <a:gd name="connsiteX3-47" fmla="*/ 74304 w 140173"/>
                  <a:gd name="connsiteY3-48" fmla="*/ 160034 h 160247"/>
                  <a:gd name="connsiteX4-49" fmla="*/ 9 w 140173"/>
                  <a:gd name="connsiteY4-50" fmla="*/ 71451 h 160247"/>
                  <a:gd name="connsiteX0-51" fmla="*/ 9 w 140173"/>
                  <a:gd name="connsiteY0-52" fmla="*/ 71451 h 148862"/>
                  <a:gd name="connsiteX1-53" fmla="*/ 71446 w 140173"/>
                  <a:gd name="connsiteY1-54" fmla="*/ 14 h 148862"/>
                  <a:gd name="connsiteX2-55" fmla="*/ 140026 w 140173"/>
                  <a:gd name="connsiteY2-56" fmla="*/ 77166 h 148862"/>
                  <a:gd name="connsiteX3-57" fmla="*/ 74304 w 140173"/>
                  <a:gd name="connsiteY3-58" fmla="*/ 148604 h 148862"/>
                  <a:gd name="connsiteX4-59" fmla="*/ 9 w 140173"/>
                  <a:gd name="connsiteY4-60" fmla="*/ 71451 h 148862"/>
                  <a:gd name="connsiteX0-61" fmla="*/ 9 w 141024"/>
                  <a:gd name="connsiteY0-62" fmla="*/ 71451 h 148862"/>
                  <a:gd name="connsiteX1-63" fmla="*/ 71446 w 141024"/>
                  <a:gd name="connsiteY1-64" fmla="*/ 14 h 148862"/>
                  <a:gd name="connsiteX2-65" fmla="*/ 140026 w 141024"/>
                  <a:gd name="connsiteY2-66" fmla="*/ 77166 h 148862"/>
                  <a:gd name="connsiteX3-67" fmla="*/ 74304 w 141024"/>
                  <a:gd name="connsiteY3-68" fmla="*/ 148604 h 148862"/>
                  <a:gd name="connsiteX4-69" fmla="*/ 9 w 141024"/>
                  <a:gd name="connsiteY4-70" fmla="*/ 71451 h 148862"/>
                  <a:gd name="connsiteX0-71" fmla="*/ 9 w 140173"/>
                  <a:gd name="connsiteY0-72" fmla="*/ 71451 h 148862"/>
                  <a:gd name="connsiteX1-73" fmla="*/ 71446 w 140173"/>
                  <a:gd name="connsiteY1-74" fmla="*/ 14 h 148862"/>
                  <a:gd name="connsiteX2-75" fmla="*/ 140026 w 140173"/>
                  <a:gd name="connsiteY2-76" fmla="*/ 77166 h 148862"/>
                  <a:gd name="connsiteX3-77" fmla="*/ 74304 w 140173"/>
                  <a:gd name="connsiteY3-78" fmla="*/ 148604 h 148862"/>
                  <a:gd name="connsiteX4-79" fmla="*/ 9 w 140173"/>
                  <a:gd name="connsiteY4-80" fmla="*/ 71451 h 148862"/>
                  <a:gd name="connsiteX0-81" fmla="*/ 9 w 140257"/>
                  <a:gd name="connsiteY0-82" fmla="*/ 71451 h 148862"/>
                  <a:gd name="connsiteX1-83" fmla="*/ 71446 w 140257"/>
                  <a:gd name="connsiteY1-84" fmla="*/ 14 h 148862"/>
                  <a:gd name="connsiteX2-85" fmla="*/ 140026 w 140257"/>
                  <a:gd name="connsiteY2-86" fmla="*/ 77166 h 148862"/>
                  <a:gd name="connsiteX3-87" fmla="*/ 74304 w 140257"/>
                  <a:gd name="connsiteY3-88" fmla="*/ 148604 h 148862"/>
                  <a:gd name="connsiteX4-89" fmla="*/ 9 w 140257"/>
                  <a:gd name="connsiteY4-90" fmla="*/ 71451 h 1488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40257" h="148862">
                    <a:moveTo>
                      <a:pt x="9" y="71451"/>
                    </a:moveTo>
                    <a:cubicBezTo>
                      <a:pt x="-467" y="46686"/>
                      <a:pt x="19535" y="-938"/>
                      <a:pt x="71446" y="14"/>
                    </a:cubicBezTo>
                    <a:cubicBezTo>
                      <a:pt x="123357" y="966"/>
                      <a:pt x="142638" y="44242"/>
                      <a:pt x="140026" y="77166"/>
                    </a:cubicBezTo>
                    <a:cubicBezTo>
                      <a:pt x="141931" y="102883"/>
                      <a:pt x="125739" y="152890"/>
                      <a:pt x="74304" y="148604"/>
                    </a:cubicBezTo>
                    <a:cubicBezTo>
                      <a:pt x="22869" y="144318"/>
                      <a:pt x="485" y="96216"/>
                      <a:pt x="9" y="71451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任意多边形 71"/>
              <p:cNvSpPr/>
              <p:nvPr/>
            </p:nvSpPr>
            <p:spPr>
              <a:xfrm>
                <a:off x="2176934" y="4495047"/>
                <a:ext cx="227805" cy="371040"/>
              </a:xfrm>
              <a:custGeom>
                <a:avLst/>
                <a:gdLst>
                  <a:gd name="connsiteX0" fmla="*/ 131483 w 768692"/>
                  <a:gd name="connsiteY0" fmla="*/ 0 h 962212"/>
                  <a:gd name="connsiteX1" fmla="*/ 394448 w 768692"/>
                  <a:gd name="connsiteY1" fmla="*/ 197223 h 962212"/>
                  <a:gd name="connsiteX2" fmla="*/ 621553 w 768692"/>
                  <a:gd name="connsiteY2" fmla="*/ 137459 h 962212"/>
                  <a:gd name="connsiteX3" fmla="*/ 764989 w 768692"/>
                  <a:gd name="connsiteY3" fmla="*/ 472141 h 962212"/>
                  <a:gd name="connsiteX4" fmla="*/ 472142 w 768692"/>
                  <a:gd name="connsiteY4" fmla="*/ 531906 h 962212"/>
                  <a:gd name="connsiteX5" fmla="*/ 591671 w 768692"/>
                  <a:gd name="connsiteY5" fmla="*/ 770965 h 962212"/>
                  <a:gd name="connsiteX6" fmla="*/ 442259 w 768692"/>
                  <a:gd name="connsiteY6" fmla="*/ 806823 h 962212"/>
                  <a:gd name="connsiteX7" fmla="*/ 352612 w 768692"/>
                  <a:gd name="connsiteY7" fmla="*/ 693271 h 962212"/>
                  <a:gd name="connsiteX8" fmla="*/ 197224 w 768692"/>
                  <a:gd name="connsiteY8" fmla="*/ 878541 h 962212"/>
                  <a:gd name="connsiteX9" fmla="*/ 0 w 768692"/>
                  <a:gd name="connsiteY9" fmla="*/ 962212 h 962212"/>
                  <a:gd name="connsiteX0-1" fmla="*/ 61103 w 698312"/>
                  <a:gd name="connsiteY0-2" fmla="*/ 0 h 1082820"/>
                  <a:gd name="connsiteX1-3" fmla="*/ 324068 w 698312"/>
                  <a:gd name="connsiteY1-4" fmla="*/ 197223 h 1082820"/>
                  <a:gd name="connsiteX2-5" fmla="*/ 551173 w 698312"/>
                  <a:gd name="connsiteY2-6" fmla="*/ 137459 h 1082820"/>
                  <a:gd name="connsiteX3-7" fmla="*/ 694609 w 698312"/>
                  <a:gd name="connsiteY3-8" fmla="*/ 472141 h 1082820"/>
                  <a:gd name="connsiteX4-9" fmla="*/ 401762 w 698312"/>
                  <a:gd name="connsiteY4-10" fmla="*/ 531906 h 1082820"/>
                  <a:gd name="connsiteX5-11" fmla="*/ 521291 w 698312"/>
                  <a:gd name="connsiteY5-12" fmla="*/ 770965 h 1082820"/>
                  <a:gd name="connsiteX6-13" fmla="*/ 371879 w 698312"/>
                  <a:gd name="connsiteY6-14" fmla="*/ 806823 h 1082820"/>
                  <a:gd name="connsiteX7-15" fmla="*/ 282232 w 698312"/>
                  <a:gd name="connsiteY7-16" fmla="*/ 693271 h 1082820"/>
                  <a:gd name="connsiteX8-17" fmla="*/ 126844 w 698312"/>
                  <a:gd name="connsiteY8-18" fmla="*/ 878541 h 1082820"/>
                  <a:gd name="connsiteX9-19" fmla="*/ 0 w 698312"/>
                  <a:gd name="connsiteY9-20" fmla="*/ 1082820 h 1082820"/>
                  <a:gd name="connsiteX0-21" fmla="*/ 61103 w 698312"/>
                  <a:gd name="connsiteY0-22" fmla="*/ 0 h 1082820"/>
                  <a:gd name="connsiteX1-23" fmla="*/ 324068 w 698312"/>
                  <a:gd name="connsiteY1-24" fmla="*/ 197223 h 1082820"/>
                  <a:gd name="connsiteX2-25" fmla="*/ 551173 w 698312"/>
                  <a:gd name="connsiteY2-26" fmla="*/ 137459 h 1082820"/>
                  <a:gd name="connsiteX3-27" fmla="*/ 694609 w 698312"/>
                  <a:gd name="connsiteY3-28" fmla="*/ 472141 h 1082820"/>
                  <a:gd name="connsiteX4-29" fmla="*/ 401762 w 698312"/>
                  <a:gd name="connsiteY4-30" fmla="*/ 531906 h 1082820"/>
                  <a:gd name="connsiteX5-31" fmla="*/ 521291 w 698312"/>
                  <a:gd name="connsiteY5-32" fmla="*/ 770965 h 1082820"/>
                  <a:gd name="connsiteX6-33" fmla="*/ 371879 w 698312"/>
                  <a:gd name="connsiteY6-34" fmla="*/ 806823 h 1082820"/>
                  <a:gd name="connsiteX7-35" fmla="*/ 282232 w 698312"/>
                  <a:gd name="connsiteY7-36" fmla="*/ 693271 h 1082820"/>
                  <a:gd name="connsiteX8-37" fmla="*/ 176111 w 698312"/>
                  <a:gd name="connsiteY8-38" fmla="*/ 905342 h 1082820"/>
                  <a:gd name="connsiteX9-39" fmla="*/ 0 w 698312"/>
                  <a:gd name="connsiteY9-40" fmla="*/ 1082820 h 108282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</a:cxnLst>
                <a:rect l="l" t="t" r="r" b="b"/>
                <a:pathLst>
                  <a:path w="698312" h="1082820">
                    <a:moveTo>
                      <a:pt x="61103" y="0"/>
                    </a:moveTo>
                    <a:cubicBezTo>
                      <a:pt x="151746" y="87156"/>
                      <a:pt x="242390" y="174313"/>
                      <a:pt x="324068" y="197223"/>
                    </a:cubicBezTo>
                    <a:cubicBezTo>
                      <a:pt x="405746" y="220133"/>
                      <a:pt x="489416" y="91639"/>
                      <a:pt x="551173" y="137459"/>
                    </a:cubicBezTo>
                    <a:cubicBezTo>
                      <a:pt x="612930" y="183279"/>
                      <a:pt x="719511" y="406400"/>
                      <a:pt x="694609" y="472141"/>
                    </a:cubicBezTo>
                    <a:cubicBezTo>
                      <a:pt x="669707" y="537882"/>
                      <a:pt x="430648" y="482102"/>
                      <a:pt x="401762" y="531906"/>
                    </a:cubicBezTo>
                    <a:cubicBezTo>
                      <a:pt x="372876" y="581710"/>
                      <a:pt x="526272" y="725146"/>
                      <a:pt x="521291" y="770965"/>
                    </a:cubicBezTo>
                    <a:cubicBezTo>
                      <a:pt x="516311" y="816785"/>
                      <a:pt x="411722" y="819772"/>
                      <a:pt x="371879" y="806823"/>
                    </a:cubicBezTo>
                    <a:cubicBezTo>
                      <a:pt x="332036" y="793874"/>
                      <a:pt x="314860" y="676851"/>
                      <a:pt x="282232" y="693271"/>
                    </a:cubicBezTo>
                    <a:cubicBezTo>
                      <a:pt x="249604" y="709691"/>
                      <a:pt x="223150" y="840417"/>
                      <a:pt x="176111" y="905342"/>
                    </a:cubicBezTo>
                    <a:cubicBezTo>
                      <a:pt x="129072" y="970267"/>
                      <a:pt x="69227" y="1063396"/>
                      <a:pt x="0" y="1082820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任意多边形 72"/>
              <p:cNvSpPr/>
              <p:nvPr/>
            </p:nvSpPr>
            <p:spPr>
              <a:xfrm>
                <a:off x="2353279" y="4809159"/>
                <a:ext cx="49757" cy="61548"/>
              </a:xfrm>
              <a:custGeom>
                <a:avLst/>
                <a:gdLst>
                  <a:gd name="connsiteX0" fmla="*/ 6763 w 126447"/>
                  <a:gd name="connsiteY0" fmla="*/ 18499 h 191822"/>
                  <a:gd name="connsiteX1" fmla="*/ 126292 w 126447"/>
                  <a:gd name="connsiteY1" fmla="*/ 24476 h 191822"/>
                  <a:gd name="connsiteX2" fmla="*/ 30669 w 126447"/>
                  <a:gd name="connsiteY2" fmla="*/ 191817 h 191822"/>
                  <a:gd name="connsiteX3" fmla="*/ 6763 w 126447"/>
                  <a:gd name="connsiteY3" fmla="*/ 18499 h 191822"/>
                  <a:gd name="connsiteX0-1" fmla="*/ 394 w 120595"/>
                  <a:gd name="connsiteY0-2" fmla="*/ 16500 h 159942"/>
                  <a:gd name="connsiteX1-3" fmla="*/ 119923 w 120595"/>
                  <a:gd name="connsiteY1-4" fmla="*/ 22477 h 159942"/>
                  <a:gd name="connsiteX2-5" fmla="*/ 84065 w 120595"/>
                  <a:gd name="connsiteY2-6" fmla="*/ 159936 h 159942"/>
                  <a:gd name="connsiteX3-7" fmla="*/ 394 w 120595"/>
                  <a:gd name="connsiteY3-8" fmla="*/ 16500 h 159942"/>
                  <a:gd name="connsiteX0-9" fmla="*/ 939 w 129518"/>
                  <a:gd name="connsiteY0-10" fmla="*/ 16500 h 160211"/>
                  <a:gd name="connsiteX1-11" fmla="*/ 120468 w 129518"/>
                  <a:gd name="connsiteY1-12" fmla="*/ 22477 h 160211"/>
                  <a:gd name="connsiteX2-13" fmla="*/ 84610 w 129518"/>
                  <a:gd name="connsiteY2-14" fmla="*/ 159936 h 160211"/>
                  <a:gd name="connsiteX3-15" fmla="*/ 939 w 129518"/>
                  <a:gd name="connsiteY3-16" fmla="*/ 16500 h 1602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29518" h="160211">
                    <a:moveTo>
                      <a:pt x="939" y="16500"/>
                    </a:moveTo>
                    <a:cubicBezTo>
                      <a:pt x="6915" y="-6410"/>
                      <a:pt x="116484" y="-6409"/>
                      <a:pt x="120468" y="22477"/>
                    </a:cubicBezTo>
                    <a:cubicBezTo>
                      <a:pt x="124452" y="51363"/>
                      <a:pt x="152344" y="152964"/>
                      <a:pt x="84610" y="159936"/>
                    </a:cubicBezTo>
                    <a:cubicBezTo>
                      <a:pt x="16876" y="166908"/>
                      <a:pt x="-5037" y="39410"/>
                      <a:pt x="939" y="16500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任意多边形 73"/>
              <p:cNvSpPr/>
              <p:nvPr/>
            </p:nvSpPr>
            <p:spPr>
              <a:xfrm>
                <a:off x="2500518" y="4409062"/>
                <a:ext cx="255640" cy="461540"/>
              </a:xfrm>
              <a:custGeom>
                <a:avLst/>
                <a:gdLst>
                  <a:gd name="connsiteX0" fmla="*/ 420402 w 665437"/>
                  <a:gd name="connsiteY0" fmla="*/ 0 h 1201399"/>
                  <a:gd name="connsiteX1" fmla="*/ 181343 w 665437"/>
                  <a:gd name="connsiteY1" fmla="*/ 161365 h 1201399"/>
                  <a:gd name="connsiteX2" fmla="*/ 37908 w 665437"/>
                  <a:gd name="connsiteY2" fmla="*/ 173318 h 1201399"/>
                  <a:gd name="connsiteX3" fmla="*/ 2049 w 665437"/>
                  <a:gd name="connsiteY3" fmla="*/ 239059 h 1201399"/>
                  <a:gd name="connsiteX4" fmla="*/ 37908 w 665437"/>
                  <a:gd name="connsiteY4" fmla="*/ 579718 h 1201399"/>
                  <a:gd name="connsiteX5" fmla="*/ 306849 w 665437"/>
                  <a:gd name="connsiteY5" fmla="*/ 753036 h 1201399"/>
                  <a:gd name="connsiteX6" fmla="*/ 282943 w 665437"/>
                  <a:gd name="connsiteY6" fmla="*/ 926353 h 1201399"/>
                  <a:gd name="connsiteX7" fmla="*/ 336731 w 665437"/>
                  <a:gd name="connsiteY7" fmla="*/ 1093695 h 1201399"/>
                  <a:gd name="connsiteX8" fmla="*/ 306849 w 665437"/>
                  <a:gd name="connsiteY8" fmla="*/ 1201271 h 1201399"/>
                  <a:gd name="connsiteX9" fmla="*/ 408449 w 665437"/>
                  <a:gd name="connsiteY9" fmla="*/ 1111624 h 1201399"/>
                  <a:gd name="connsiteX10" fmla="*/ 444308 w 665437"/>
                  <a:gd name="connsiteY10" fmla="*/ 944283 h 1201399"/>
                  <a:gd name="connsiteX11" fmla="*/ 516025 w 665437"/>
                  <a:gd name="connsiteY11" fmla="*/ 818777 h 1201399"/>
                  <a:gd name="connsiteX12" fmla="*/ 665437 w 665437"/>
                  <a:gd name="connsiteY12" fmla="*/ 753036 h 1201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5437" h="1201399">
                    <a:moveTo>
                      <a:pt x="420402" y="0"/>
                    </a:moveTo>
                    <a:cubicBezTo>
                      <a:pt x="332747" y="66239"/>
                      <a:pt x="245092" y="132479"/>
                      <a:pt x="181343" y="161365"/>
                    </a:cubicBezTo>
                    <a:cubicBezTo>
                      <a:pt x="117594" y="190251"/>
                      <a:pt x="67790" y="160369"/>
                      <a:pt x="37908" y="173318"/>
                    </a:cubicBezTo>
                    <a:cubicBezTo>
                      <a:pt x="8026" y="186267"/>
                      <a:pt x="2049" y="171326"/>
                      <a:pt x="2049" y="239059"/>
                    </a:cubicBezTo>
                    <a:cubicBezTo>
                      <a:pt x="2049" y="306792"/>
                      <a:pt x="-12892" y="494055"/>
                      <a:pt x="37908" y="579718"/>
                    </a:cubicBezTo>
                    <a:cubicBezTo>
                      <a:pt x="88708" y="665381"/>
                      <a:pt x="266010" y="695264"/>
                      <a:pt x="306849" y="753036"/>
                    </a:cubicBezTo>
                    <a:cubicBezTo>
                      <a:pt x="347688" y="810808"/>
                      <a:pt x="277963" y="869577"/>
                      <a:pt x="282943" y="926353"/>
                    </a:cubicBezTo>
                    <a:cubicBezTo>
                      <a:pt x="287923" y="983129"/>
                      <a:pt x="332747" y="1047875"/>
                      <a:pt x="336731" y="1093695"/>
                    </a:cubicBezTo>
                    <a:cubicBezTo>
                      <a:pt x="340715" y="1139515"/>
                      <a:pt x="294896" y="1198283"/>
                      <a:pt x="306849" y="1201271"/>
                    </a:cubicBezTo>
                    <a:cubicBezTo>
                      <a:pt x="318802" y="1204259"/>
                      <a:pt x="385539" y="1154455"/>
                      <a:pt x="408449" y="1111624"/>
                    </a:cubicBezTo>
                    <a:cubicBezTo>
                      <a:pt x="431359" y="1068793"/>
                      <a:pt x="426379" y="993091"/>
                      <a:pt x="444308" y="944283"/>
                    </a:cubicBezTo>
                    <a:cubicBezTo>
                      <a:pt x="462237" y="895475"/>
                      <a:pt x="479170" y="850651"/>
                      <a:pt x="516025" y="818777"/>
                    </a:cubicBezTo>
                    <a:cubicBezTo>
                      <a:pt x="552880" y="786903"/>
                      <a:pt x="609158" y="769969"/>
                      <a:pt x="665437" y="753036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任意多边形 74"/>
              <p:cNvSpPr/>
              <p:nvPr/>
            </p:nvSpPr>
            <p:spPr>
              <a:xfrm>
                <a:off x="2693191" y="4801426"/>
                <a:ext cx="48215" cy="91839"/>
              </a:xfrm>
              <a:custGeom>
                <a:avLst/>
                <a:gdLst>
                  <a:gd name="connsiteX0" fmla="*/ 125506 w 125506"/>
                  <a:gd name="connsiteY0" fmla="*/ 0 h 239059"/>
                  <a:gd name="connsiteX1" fmla="*/ 59765 w 125506"/>
                  <a:gd name="connsiteY1" fmla="*/ 23906 h 239059"/>
                  <a:gd name="connsiteX2" fmla="*/ 0 w 125506"/>
                  <a:gd name="connsiteY2" fmla="*/ 143435 h 239059"/>
                  <a:gd name="connsiteX3" fmla="*/ 59765 w 125506"/>
                  <a:gd name="connsiteY3" fmla="*/ 239059 h 239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506" h="239059">
                    <a:moveTo>
                      <a:pt x="125506" y="0"/>
                    </a:moveTo>
                    <a:cubicBezTo>
                      <a:pt x="103094" y="0"/>
                      <a:pt x="80683" y="0"/>
                      <a:pt x="59765" y="23906"/>
                    </a:cubicBezTo>
                    <a:cubicBezTo>
                      <a:pt x="38847" y="47812"/>
                      <a:pt x="0" y="107576"/>
                      <a:pt x="0" y="143435"/>
                    </a:cubicBezTo>
                    <a:cubicBezTo>
                      <a:pt x="0" y="179294"/>
                      <a:pt x="29882" y="209176"/>
                      <a:pt x="59765" y="239059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4" name="任意多边形 53"/>
            <p:cNvSpPr/>
            <p:nvPr/>
          </p:nvSpPr>
          <p:spPr>
            <a:xfrm rot="20279529">
              <a:off x="2598988" y="4623569"/>
              <a:ext cx="174702" cy="83215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rot="20279529">
              <a:off x="2479596" y="4480372"/>
              <a:ext cx="223342" cy="1187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 rot="20279529">
              <a:off x="2127434" y="4559064"/>
              <a:ext cx="113703" cy="55204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 rot="20279529">
              <a:off x="2594342" y="4571927"/>
              <a:ext cx="163589" cy="96477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 rot="20279529">
              <a:off x="2135496" y="4638952"/>
              <a:ext cx="269481" cy="1483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 rot="20279529">
              <a:off x="2551872" y="4532481"/>
              <a:ext cx="202631" cy="103393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 rot="20279529">
              <a:off x="2524326" y="4506288"/>
              <a:ext cx="197416" cy="96522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 60"/>
            <p:cNvSpPr/>
            <p:nvPr/>
          </p:nvSpPr>
          <p:spPr>
            <a:xfrm rot="20279529">
              <a:off x="2501282" y="4464098"/>
              <a:ext cx="153497" cy="79925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 rot="20279529">
              <a:off x="2328701" y="4625707"/>
              <a:ext cx="74052" cy="2824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20279529">
              <a:off x="2130538" y="4603506"/>
              <a:ext cx="189693" cy="97507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 rot="20279529">
              <a:off x="2599025" y="4660637"/>
              <a:ext cx="191800" cy="92351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 rot="20279529">
              <a:off x="2611278" y="4795372"/>
              <a:ext cx="62292" cy="380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20279529">
              <a:off x="2492800" y="4489548"/>
              <a:ext cx="71293" cy="50292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 rot="20279529">
              <a:off x="2118580" y="4584223"/>
              <a:ext cx="149665" cy="78198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 rot="20279529">
              <a:off x="2127493" y="4608630"/>
              <a:ext cx="255388" cy="139141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20279529">
              <a:off x="2284592" y="4709098"/>
              <a:ext cx="38604" cy="23656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 rot="20279529">
              <a:off x="2302799" y="4734812"/>
              <a:ext cx="38604" cy="23656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8" name="椭圆 77"/>
          <p:cNvSpPr/>
          <p:nvPr/>
        </p:nvSpPr>
        <p:spPr>
          <a:xfrm>
            <a:off x="-894918" y="3954141"/>
            <a:ext cx="765646" cy="76564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-894918" y="3195132"/>
            <a:ext cx="765646" cy="765646"/>
          </a:xfrm>
          <a:prstGeom prst="ellipse">
            <a:avLst/>
          </a:prstGeom>
          <a:solidFill>
            <a:srgbClr val="76AA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-894918" y="2432805"/>
            <a:ext cx="765646" cy="765646"/>
          </a:xfrm>
          <a:prstGeom prst="ellipse">
            <a:avLst/>
          </a:prstGeom>
          <a:solidFill>
            <a:srgbClr val="FF3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-874228" y="1670696"/>
            <a:ext cx="765646" cy="765646"/>
          </a:xfrm>
          <a:prstGeom prst="ellipse">
            <a:avLst/>
          </a:prstGeom>
          <a:solidFill>
            <a:srgbClr val="F7B6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358900" y="1604645"/>
            <a:ext cx="1008507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buNone/>
            </a:pP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  <a:sym typeface="+mn-ea"/>
              </a:rPr>
              <a:t>根据题目对第一部分推论错误的解析，我们可以从分析材料逻辑关系的角度确定后面两个推断的错误。</a:t>
            </a:r>
            <a:endParaRPr lang="zh-CN" altLang="en-US" sz="3200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  <a:sym typeface="+mn-ea"/>
              </a:rPr>
              <a:t>      </a:t>
            </a:r>
            <a:r>
              <a:rPr lang="zh-CN" altLang="en-US" sz="3200" dirty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答案分别为：</a:t>
            </a:r>
            <a:endParaRPr lang="zh-CN" altLang="en-US" sz="3200" dirty="0">
              <a:solidFill>
                <a:schemeClr val="accent2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en-US" altLang="zh-CN" sz="3200" dirty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②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城市名字不够响亮并不一定会严重影响经济发展”</a:t>
            </a:r>
            <a:endParaRPr lang="zh-CN" altLang="en-US" sz="32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en-US" altLang="zh-CN" sz="3200" dirty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③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更名并不一定会带来经济腾飞”</a:t>
            </a:r>
            <a:endParaRPr lang="zh-CN" altLang="en-US" sz="32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buNone/>
            </a:pPr>
            <a:r>
              <a:rPr lang="zh-CN" altLang="en-US" sz="3200" dirty="0">
                <a:latin typeface="黑体" panose="02010609060101010101" charset="-122"/>
                <a:ea typeface="黑体" panose="02010609060101010101" charset="-122"/>
                <a:sym typeface="+mn-ea"/>
              </a:rPr>
              <a:t>      </a:t>
            </a:r>
            <a:endParaRPr lang="zh-CN" altLang="en-US" sz="3200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59242" y="122261"/>
            <a:ext cx="6057900" cy="70675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p>
            <a:pPr algn="l"/>
            <a:r>
              <a:rPr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3. 仿照例句精准拟写答案</a:t>
            </a:r>
            <a:endParaRPr sz="4000" b="1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逻辑判断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0840" y="347980"/>
            <a:ext cx="7863205" cy="6446520"/>
          </a:xfrm>
          <a:prstGeom prst="rect">
            <a:avLst/>
          </a:prstGeom>
        </p:spPr>
      </p:pic>
      <p:grpSp>
        <p:nvGrpSpPr>
          <p:cNvPr id="52" name="组合 51"/>
          <p:cNvGrpSpPr/>
          <p:nvPr/>
        </p:nvGrpSpPr>
        <p:grpSpPr>
          <a:xfrm rot="1192981">
            <a:off x="188153" y="70643"/>
            <a:ext cx="909196" cy="921005"/>
            <a:chOff x="2118580" y="4342651"/>
            <a:chExt cx="672245" cy="680977"/>
          </a:xfrm>
        </p:grpSpPr>
        <p:grpSp>
          <p:nvGrpSpPr>
            <p:cNvPr id="53" name="组合 52"/>
            <p:cNvGrpSpPr/>
            <p:nvPr/>
          </p:nvGrpSpPr>
          <p:grpSpPr>
            <a:xfrm>
              <a:off x="2124539" y="4342651"/>
              <a:ext cx="641611" cy="680977"/>
              <a:chOff x="2124539" y="4342651"/>
              <a:chExt cx="641611" cy="680977"/>
            </a:xfrm>
          </p:grpSpPr>
          <p:sp>
            <p:nvSpPr>
              <p:cNvPr id="71" name="任意多边形 70"/>
              <p:cNvSpPr/>
              <p:nvPr/>
            </p:nvSpPr>
            <p:spPr>
              <a:xfrm>
                <a:off x="2124539" y="4342651"/>
                <a:ext cx="641611" cy="680977"/>
              </a:xfrm>
              <a:custGeom>
                <a:avLst/>
                <a:gdLst>
                  <a:gd name="connsiteX0" fmla="*/ 63 w 140138"/>
                  <a:gd name="connsiteY0" fmla="*/ 65738 h 154344"/>
                  <a:gd name="connsiteX1" fmla="*/ 62928 w 140138"/>
                  <a:gd name="connsiteY1" fmla="*/ 16 h 154344"/>
                  <a:gd name="connsiteX2" fmla="*/ 140080 w 140138"/>
                  <a:gd name="connsiteY2" fmla="*/ 71453 h 154344"/>
                  <a:gd name="connsiteX3" fmla="*/ 74358 w 140138"/>
                  <a:gd name="connsiteY3" fmla="*/ 154321 h 154344"/>
                  <a:gd name="connsiteX4" fmla="*/ 63 w 140138"/>
                  <a:gd name="connsiteY4" fmla="*/ 65738 h 154344"/>
                  <a:gd name="connsiteX0-1" fmla="*/ 63 w 140227"/>
                  <a:gd name="connsiteY0-2" fmla="*/ 65738 h 154534"/>
                  <a:gd name="connsiteX1-3" fmla="*/ 62928 w 140227"/>
                  <a:gd name="connsiteY1-4" fmla="*/ 16 h 154534"/>
                  <a:gd name="connsiteX2-5" fmla="*/ 140080 w 140227"/>
                  <a:gd name="connsiteY2-6" fmla="*/ 71453 h 154534"/>
                  <a:gd name="connsiteX3-7" fmla="*/ 74358 w 140227"/>
                  <a:gd name="connsiteY3-8" fmla="*/ 154321 h 154534"/>
                  <a:gd name="connsiteX4-9" fmla="*/ 63 w 140227"/>
                  <a:gd name="connsiteY4-10" fmla="*/ 65738 h 154534"/>
                  <a:gd name="connsiteX0-11" fmla="*/ 63 w 140227"/>
                  <a:gd name="connsiteY0-12" fmla="*/ 65738 h 154534"/>
                  <a:gd name="connsiteX1-13" fmla="*/ 62928 w 140227"/>
                  <a:gd name="connsiteY1-14" fmla="*/ 16 h 154534"/>
                  <a:gd name="connsiteX2-15" fmla="*/ 140080 w 140227"/>
                  <a:gd name="connsiteY2-16" fmla="*/ 71453 h 154534"/>
                  <a:gd name="connsiteX3-17" fmla="*/ 74358 w 140227"/>
                  <a:gd name="connsiteY3-18" fmla="*/ 154321 h 154534"/>
                  <a:gd name="connsiteX4-19" fmla="*/ 63 w 140227"/>
                  <a:gd name="connsiteY4-20" fmla="*/ 65738 h 154534"/>
                  <a:gd name="connsiteX0-21" fmla="*/ 178 w 140342"/>
                  <a:gd name="connsiteY0-22" fmla="*/ 65738 h 154534"/>
                  <a:gd name="connsiteX1-23" fmla="*/ 63043 w 140342"/>
                  <a:gd name="connsiteY1-24" fmla="*/ 16 h 154534"/>
                  <a:gd name="connsiteX2-25" fmla="*/ 140195 w 140342"/>
                  <a:gd name="connsiteY2-26" fmla="*/ 71453 h 154534"/>
                  <a:gd name="connsiteX3-27" fmla="*/ 74473 w 140342"/>
                  <a:gd name="connsiteY3-28" fmla="*/ 154321 h 154534"/>
                  <a:gd name="connsiteX4-29" fmla="*/ 178 w 140342"/>
                  <a:gd name="connsiteY4-30" fmla="*/ 65738 h 154534"/>
                  <a:gd name="connsiteX0-31" fmla="*/ 178 w 140342"/>
                  <a:gd name="connsiteY0-32" fmla="*/ 65740 h 154536"/>
                  <a:gd name="connsiteX1-33" fmla="*/ 63043 w 140342"/>
                  <a:gd name="connsiteY1-34" fmla="*/ 18 h 154536"/>
                  <a:gd name="connsiteX2-35" fmla="*/ 140195 w 140342"/>
                  <a:gd name="connsiteY2-36" fmla="*/ 71455 h 154536"/>
                  <a:gd name="connsiteX3-37" fmla="*/ 74473 w 140342"/>
                  <a:gd name="connsiteY3-38" fmla="*/ 154323 h 154536"/>
                  <a:gd name="connsiteX4-39" fmla="*/ 178 w 140342"/>
                  <a:gd name="connsiteY4-40" fmla="*/ 65740 h 154536"/>
                  <a:gd name="connsiteX0-41" fmla="*/ 9 w 140173"/>
                  <a:gd name="connsiteY0-42" fmla="*/ 71451 h 160247"/>
                  <a:gd name="connsiteX1-43" fmla="*/ 71446 w 140173"/>
                  <a:gd name="connsiteY1-44" fmla="*/ 14 h 160247"/>
                  <a:gd name="connsiteX2-45" fmla="*/ 140026 w 140173"/>
                  <a:gd name="connsiteY2-46" fmla="*/ 77166 h 160247"/>
                  <a:gd name="connsiteX3-47" fmla="*/ 74304 w 140173"/>
                  <a:gd name="connsiteY3-48" fmla="*/ 160034 h 160247"/>
                  <a:gd name="connsiteX4-49" fmla="*/ 9 w 140173"/>
                  <a:gd name="connsiteY4-50" fmla="*/ 71451 h 160247"/>
                  <a:gd name="connsiteX0-51" fmla="*/ 9 w 140173"/>
                  <a:gd name="connsiteY0-52" fmla="*/ 71451 h 148862"/>
                  <a:gd name="connsiteX1-53" fmla="*/ 71446 w 140173"/>
                  <a:gd name="connsiteY1-54" fmla="*/ 14 h 148862"/>
                  <a:gd name="connsiteX2-55" fmla="*/ 140026 w 140173"/>
                  <a:gd name="connsiteY2-56" fmla="*/ 77166 h 148862"/>
                  <a:gd name="connsiteX3-57" fmla="*/ 74304 w 140173"/>
                  <a:gd name="connsiteY3-58" fmla="*/ 148604 h 148862"/>
                  <a:gd name="connsiteX4-59" fmla="*/ 9 w 140173"/>
                  <a:gd name="connsiteY4-60" fmla="*/ 71451 h 148862"/>
                  <a:gd name="connsiteX0-61" fmla="*/ 9 w 141024"/>
                  <a:gd name="connsiteY0-62" fmla="*/ 71451 h 148862"/>
                  <a:gd name="connsiteX1-63" fmla="*/ 71446 w 141024"/>
                  <a:gd name="connsiteY1-64" fmla="*/ 14 h 148862"/>
                  <a:gd name="connsiteX2-65" fmla="*/ 140026 w 141024"/>
                  <a:gd name="connsiteY2-66" fmla="*/ 77166 h 148862"/>
                  <a:gd name="connsiteX3-67" fmla="*/ 74304 w 141024"/>
                  <a:gd name="connsiteY3-68" fmla="*/ 148604 h 148862"/>
                  <a:gd name="connsiteX4-69" fmla="*/ 9 w 141024"/>
                  <a:gd name="connsiteY4-70" fmla="*/ 71451 h 148862"/>
                  <a:gd name="connsiteX0-71" fmla="*/ 9 w 140173"/>
                  <a:gd name="connsiteY0-72" fmla="*/ 71451 h 148862"/>
                  <a:gd name="connsiteX1-73" fmla="*/ 71446 w 140173"/>
                  <a:gd name="connsiteY1-74" fmla="*/ 14 h 148862"/>
                  <a:gd name="connsiteX2-75" fmla="*/ 140026 w 140173"/>
                  <a:gd name="connsiteY2-76" fmla="*/ 77166 h 148862"/>
                  <a:gd name="connsiteX3-77" fmla="*/ 74304 w 140173"/>
                  <a:gd name="connsiteY3-78" fmla="*/ 148604 h 148862"/>
                  <a:gd name="connsiteX4-79" fmla="*/ 9 w 140173"/>
                  <a:gd name="connsiteY4-80" fmla="*/ 71451 h 148862"/>
                  <a:gd name="connsiteX0-81" fmla="*/ 9 w 140257"/>
                  <a:gd name="connsiteY0-82" fmla="*/ 71451 h 148862"/>
                  <a:gd name="connsiteX1-83" fmla="*/ 71446 w 140257"/>
                  <a:gd name="connsiteY1-84" fmla="*/ 14 h 148862"/>
                  <a:gd name="connsiteX2-85" fmla="*/ 140026 w 140257"/>
                  <a:gd name="connsiteY2-86" fmla="*/ 77166 h 148862"/>
                  <a:gd name="connsiteX3-87" fmla="*/ 74304 w 140257"/>
                  <a:gd name="connsiteY3-88" fmla="*/ 148604 h 148862"/>
                  <a:gd name="connsiteX4-89" fmla="*/ 9 w 140257"/>
                  <a:gd name="connsiteY4-90" fmla="*/ 71451 h 1488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40257" h="148862">
                    <a:moveTo>
                      <a:pt x="9" y="71451"/>
                    </a:moveTo>
                    <a:cubicBezTo>
                      <a:pt x="-467" y="46686"/>
                      <a:pt x="19535" y="-938"/>
                      <a:pt x="71446" y="14"/>
                    </a:cubicBezTo>
                    <a:cubicBezTo>
                      <a:pt x="123357" y="966"/>
                      <a:pt x="142638" y="44242"/>
                      <a:pt x="140026" y="77166"/>
                    </a:cubicBezTo>
                    <a:cubicBezTo>
                      <a:pt x="141931" y="102883"/>
                      <a:pt x="125739" y="152890"/>
                      <a:pt x="74304" y="148604"/>
                    </a:cubicBezTo>
                    <a:cubicBezTo>
                      <a:pt x="22869" y="144318"/>
                      <a:pt x="485" y="96216"/>
                      <a:pt x="9" y="71451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任意多边形 71"/>
              <p:cNvSpPr/>
              <p:nvPr/>
            </p:nvSpPr>
            <p:spPr>
              <a:xfrm>
                <a:off x="2176934" y="4495047"/>
                <a:ext cx="227805" cy="371040"/>
              </a:xfrm>
              <a:custGeom>
                <a:avLst/>
                <a:gdLst>
                  <a:gd name="connsiteX0" fmla="*/ 131483 w 768692"/>
                  <a:gd name="connsiteY0" fmla="*/ 0 h 962212"/>
                  <a:gd name="connsiteX1" fmla="*/ 394448 w 768692"/>
                  <a:gd name="connsiteY1" fmla="*/ 197223 h 962212"/>
                  <a:gd name="connsiteX2" fmla="*/ 621553 w 768692"/>
                  <a:gd name="connsiteY2" fmla="*/ 137459 h 962212"/>
                  <a:gd name="connsiteX3" fmla="*/ 764989 w 768692"/>
                  <a:gd name="connsiteY3" fmla="*/ 472141 h 962212"/>
                  <a:gd name="connsiteX4" fmla="*/ 472142 w 768692"/>
                  <a:gd name="connsiteY4" fmla="*/ 531906 h 962212"/>
                  <a:gd name="connsiteX5" fmla="*/ 591671 w 768692"/>
                  <a:gd name="connsiteY5" fmla="*/ 770965 h 962212"/>
                  <a:gd name="connsiteX6" fmla="*/ 442259 w 768692"/>
                  <a:gd name="connsiteY6" fmla="*/ 806823 h 962212"/>
                  <a:gd name="connsiteX7" fmla="*/ 352612 w 768692"/>
                  <a:gd name="connsiteY7" fmla="*/ 693271 h 962212"/>
                  <a:gd name="connsiteX8" fmla="*/ 197224 w 768692"/>
                  <a:gd name="connsiteY8" fmla="*/ 878541 h 962212"/>
                  <a:gd name="connsiteX9" fmla="*/ 0 w 768692"/>
                  <a:gd name="connsiteY9" fmla="*/ 962212 h 962212"/>
                  <a:gd name="connsiteX0-1" fmla="*/ 61103 w 698312"/>
                  <a:gd name="connsiteY0-2" fmla="*/ 0 h 1082820"/>
                  <a:gd name="connsiteX1-3" fmla="*/ 324068 w 698312"/>
                  <a:gd name="connsiteY1-4" fmla="*/ 197223 h 1082820"/>
                  <a:gd name="connsiteX2-5" fmla="*/ 551173 w 698312"/>
                  <a:gd name="connsiteY2-6" fmla="*/ 137459 h 1082820"/>
                  <a:gd name="connsiteX3-7" fmla="*/ 694609 w 698312"/>
                  <a:gd name="connsiteY3-8" fmla="*/ 472141 h 1082820"/>
                  <a:gd name="connsiteX4-9" fmla="*/ 401762 w 698312"/>
                  <a:gd name="connsiteY4-10" fmla="*/ 531906 h 1082820"/>
                  <a:gd name="connsiteX5-11" fmla="*/ 521291 w 698312"/>
                  <a:gd name="connsiteY5-12" fmla="*/ 770965 h 1082820"/>
                  <a:gd name="connsiteX6-13" fmla="*/ 371879 w 698312"/>
                  <a:gd name="connsiteY6-14" fmla="*/ 806823 h 1082820"/>
                  <a:gd name="connsiteX7-15" fmla="*/ 282232 w 698312"/>
                  <a:gd name="connsiteY7-16" fmla="*/ 693271 h 1082820"/>
                  <a:gd name="connsiteX8-17" fmla="*/ 126844 w 698312"/>
                  <a:gd name="connsiteY8-18" fmla="*/ 878541 h 1082820"/>
                  <a:gd name="connsiteX9-19" fmla="*/ 0 w 698312"/>
                  <a:gd name="connsiteY9-20" fmla="*/ 1082820 h 1082820"/>
                  <a:gd name="connsiteX0-21" fmla="*/ 61103 w 698312"/>
                  <a:gd name="connsiteY0-22" fmla="*/ 0 h 1082820"/>
                  <a:gd name="connsiteX1-23" fmla="*/ 324068 w 698312"/>
                  <a:gd name="connsiteY1-24" fmla="*/ 197223 h 1082820"/>
                  <a:gd name="connsiteX2-25" fmla="*/ 551173 w 698312"/>
                  <a:gd name="connsiteY2-26" fmla="*/ 137459 h 1082820"/>
                  <a:gd name="connsiteX3-27" fmla="*/ 694609 w 698312"/>
                  <a:gd name="connsiteY3-28" fmla="*/ 472141 h 1082820"/>
                  <a:gd name="connsiteX4-29" fmla="*/ 401762 w 698312"/>
                  <a:gd name="connsiteY4-30" fmla="*/ 531906 h 1082820"/>
                  <a:gd name="connsiteX5-31" fmla="*/ 521291 w 698312"/>
                  <a:gd name="connsiteY5-32" fmla="*/ 770965 h 1082820"/>
                  <a:gd name="connsiteX6-33" fmla="*/ 371879 w 698312"/>
                  <a:gd name="connsiteY6-34" fmla="*/ 806823 h 1082820"/>
                  <a:gd name="connsiteX7-35" fmla="*/ 282232 w 698312"/>
                  <a:gd name="connsiteY7-36" fmla="*/ 693271 h 1082820"/>
                  <a:gd name="connsiteX8-37" fmla="*/ 176111 w 698312"/>
                  <a:gd name="connsiteY8-38" fmla="*/ 905342 h 1082820"/>
                  <a:gd name="connsiteX9-39" fmla="*/ 0 w 698312"/>
                  <a:gd name="connsiteY9-40" fmla="*/ 1082820 h 108282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</a:cxnLst>
                <a:rect l="l" t="t" r="r" b="b"/>
                <a:pathLst>
                  <a:path w="698312" h="1082820">
                    <a:moveTo>
                      <a:pt x="61103" y="0"/>
                    </a:moveTo>
                    <a:cubicBezTo>
                      <a:pt x="151746" y="87156"/>
                      <a:pt x="242390" y="174313"/>
                      <a:pt x="324068" y="197223"/>
                    </a:cubicBezTo>
                    <a:cubicBezTo>
                      <a:pt x="405746" y="220133"/>
                      <a:pt x="489416" y="91639"/>
                      <a:pt x="551173" y="137459"/>
                    </a:cubicBezTo>
                    <a:cubicBezTo>
                      <a:pt x="612930" y="183279"/>
                      <a:pt x="719511" y="406400"/>
                      <a:pt x="694609" y="472141"/>
                    </a:cubicBezTo>
                    <a:cubicBezTo>
                      <a:pt x="669707" y="537882"/>
                      <a:pt x="430648" y="482102"/>
                      <a:pt x="401762" y="531906"/>
                    </a:cubicBezTo>
                    <a:cubicBezTo>
                      <a:pt x="372876" y="581710"/>
                      <a:pt x="526272" y="725146"/>
                      <a:pt x="521291" y="770965"/>
                    </a:cubicBezTo>
                    <a:cubicBezTo>
                      <a:pt x="516311" y="816785"/>
                      <a:pt x="411722" y="819772"/>
                      <a:pt x="371879" y="806823"/>
                    </a:cubicBezTo>
                    <a:cubicBezTo>
                      <a:pt x="332036" y="793874"/>
                      <a:pt x="314860" y="676851"/>
                      <a:pt x="282232" y="693271"/>
                    </a:cubicBezTo>
                    <a:cubicBezTo>
                      <a:pt x="249604" y="709691"/>
                      <a:pt x="223150" y="840417"/>
                      <a:pt x="176111" y="905342"/>
                    </a:cubicBezTo>
                    <a:cubicBezTo>
                      <a:pt x="129072" y="970267"/>
                      <a:pt x="69227" y="1063396"/>
                      <a:pt x="0" y="1082820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任意多边形 72"/>
              <p:cNvSpPr/>
              <p:nvPr/>
            </p:nvSpPr>
            <p:spPr>
              <a:xfrm>
                <a:off x="2353279" y="4809159"/>
                <a:ext cx="49757" cy="61548"/>
              </a:xfrm>
              <a:custGeom>
                <a:avLst/>
                <a:gdLst>
                  <a:gd name="connsiteX0" fmla="*/ 6763 w 126447"/>
                  <a:gd name="connsiteY0" fmla="*/ 18499 h 191822"/>
                  <a:gd name="connsiteX1" fmla="*/ 126292 w 126447"/>
                  <a:gd name="connsiteY1" fmla="*/ 24476 h 191822"/>
                  <a:gd name="connsiteX2" fmla="*/ 30669 w 126447"/>
                  <a:gd name="connsiteY2" fmla="*/ 191817 h 191822"/>
                  <a:gd name="connsiteX3" fmla="*/ 6763 w 126447"/>
                  <a:gd name="connsiteY3" fmla="*/ 18499 h 191822"/>
                  <a:gd name="connsiteX0-1" fmla="*/ 394 w 120595"/>
                  <a:gd name="connsiteY0-2" fmla="*/ 16500 h 159942"/>
                  <a:gd name="connsiteX1-3" fmla="*/ 119923 w 120595"/>
                  <a:gd name="connsiteY1-4" fmla="*/ 22477 h 159942"/>
                  <a:gd name="connsiteX2-5" fmla="*/ 84065 w 120595"/>
                  <a:gd name="connsiteY2-6" fmla="*/ 159936 h 159942"/>
                  <a:gd name="connsiteX3-7" fmla="*/ 394 w 120595"/>
                  <a:gd name="connsiteY3-8" fmla="*/ 16500 h 159942"/>
                  <a:gd name="connsiteX0-9" fmla="*/ 939 w 129518"/>
                  <a:gd name="connsiteY0-10" fmla="*/ 16500 h 160211"/>
                  <a:gd name="connsiteX1-11" fmla="*/ 120468 w 129518"/>
                  <a:gd name="connsiteY1-12" fmla="*/ 22477 h 160211"/>
                  <a:gd name="connsiteX2-13" fmla="*/ 84610 w 129518"/>
                  <a:gd name="connsiteY2-14" fmla="*/ 159936 h 160211"/>
                  <a:gd name="connsiteX3-15" fmla="*/ 939 w 129518"/>
                  <a:gd name="connsiteY3-16" fmla="*/ 16500 h 1602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29518" h="160211">
                    <a:moveTo>
                      <a:pt x="939" y="16500"/>
                    </a:moveTo>
                    <a:cubicBezTo>
                      <a:pt x="6915" y="-6410"/>
                      <a:pt x="116484" y="-6409"/>
                      <a:pt x="120468" y="22477"/>
                    </a:cubicBezTo>
                    <a:cubicBezTo>
                      <a:pt x="124452" y="51363"/>
                      <a:pt x="152344" y="152964"/>
                      <a:pt x="84610" y="159936"/>
                    </a:cubicBezTo>
                    <a:cubicBezTo>
                      <a:pt x="16876" y="166908"/>
                      <a:pt x="-5037" y="39410"/>
                      <a:pt x="939" y="16500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任意多边形 73"/>
              <p:cNvSpPr/>
              <p:nvPr/>
            </p:nvSpPr>
            <p:spPr>
              <a:xfrm>
                <a:off x="2500518" y="4409062"/>
                <a:ext cx="255640" cy="461540"/>
              </a:xfrm>
              <a:custGeom>
                <a:avLst/>
                <a:gdLst>
                  <a:gd name="connsiteX0" fmla="*/ 420402 w 665437"/>
                  <a:gd name="connsiteY0" fmla="*/ 0 h 1201399"/>
                  <a:gd name="connsiteX1" fmla="*/ 181343 w 665437"/>
                  <a:gd name="connsiteY1" fmla="*/ 161365 h 1201399"/>
                  <a:gd name="connsiteX2" fmla="*/ 37908 w 665437"/>
                  <a:gd name="connsiteY2" fmla="*/ 173318 h 1201399"/>
                  <a:gd name="connsiteX3" fmla="*/ 2049 w 665437"/>
                  <a:gd name="connsiteY3" fmla="*/ 239059 h 1201399"/>
                  <a:gd name="connsiteX4" fmla="*/ 37908 w 665437"/>
                  <a:gd name="connsiteY4" fmla="*/ 579718 h 1201399"/>
                  <a:gd name="connsiteX5" fmla="*/ 306849 w 665437"/>
                  <a:gd name="connsiteY5" fmla="*/ 753036 h 1201399"/>
                  <a:gd name="connsiteX6" fmla="*/ 282943 w 665437"/>
                  <a:gd name="connsiteY6" fmla="*/ 926353 h 1201399"/>
                  <a:gd name="connsiteX7" fmla="*/ 336731 w 665437"/>
                  <a:gd name="connsiteY7" fmla="*/ 1093695 h 1201399"/>
                  <a:gd name="connsiteX8" fmla="*/ 306849 w 665437"/>
                  <a:gd name="connsiteY8" fmla="*/ 1201271 h 1201399"/>
                  <a:gd name="connsiteX9" fmla="*/ 408449 w 665437"/>
                  <a:gd name="connsiteY9" fmla="*/ 1111624 h 1201399"/>
                  <a:gd name="connsiteX10" fmla="*/ 444308 w 665437"/>
                  <a:gd name="connsiteY10" fmla="*/ 944283 h 1201399"/>
                  <a:gd name="connsiteX11" fmla="*/ 516025 w 665437"/>
                  <a:gd name="connsiteY11" fmla="*/ 818777 h 1201399"/>
                  <a:gd name="connsiteX12" fmla="*/ 665437 w 665437"/>
                  <a:gd name="connsiteY12" fmla="*/ 753036 h 1201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5437" h="1201399">
                    <a:moveTo>
                      <a:pt x="420402" y="0"/>
                    </a:moveTo>
                    <a:cubicBezTo>
                      <a:pt x="332747" y="66239"/>
                      <a:pt x="245092" y="132479"/>
                      <a:pt x="181343" y="161365"/>
                    </a:cubicBezTo>
                    <a:cubicBezTo>
                      <a:pt x="117594" y="190251"/>
                      <a:pt x="67790" y="160369"/>
                      <a:pt x="37908" y="173318"/>
                    </a:cubicBezTo>
                    <a:cubicBezTo>
                      <a:pt x="8026" y="186267"/>
                      <a:pt x="2049" y="171326"/>
                      <a:pt x="2049" y="239059"/>
                    </a:cubicBezTo>
                    <a:cubicBezTo>
                      <a:pt x="2049" y="306792"/>
                      <a:pt x="-12892" y="494055"/>
                      <a:pt x="37908" y="579718"/>
                    </a:cubicBezTo>
                    <a:cubicBezTo>
                      <a:pt x="88708" y="665381"/>
                      <a:pt x="266010" y="695264"/>
                      <a:pt x="306849" y="753036"/>
                    </a:cubicBezTo>
                    <a:cubicBezTo>
                      <a:pt x="347688" y="810808"/>
                      <a:pt x="277963" y="869577"/>
                      <a:pt x="282943" y="926353"/>
                    </a:cubicBezTo>
                    <a:cubicBezTo>
                      <a:pt x="287923" y="983129"/>
                      <a:pt x="332747" y="1047875"/>
                      <a:pt x="336731" y="1093695"/>
                    </a:cubicBezTo>
                    <a:cubicBezTo>
                      <a:pt x="340715" y="1139515"/>
                      <a:pt x="294896" y="1198283"/>
                      <a:pt x="306849" y="1201271"/>
                    </a:cubicBezTo>
                    <a:cubicBezTo>
                      <a:pt x="318802" y="1204259"/>
                      <a:pt x="385539" y="1154455"/>
                      <a:pt x="408449" y="1111624"/>
                    </a:cubicBezTo>
                    <a:cubicBezTo>
                      <a:pt x="431359" y="1068793"/>
                      <a:pt x="426379" y="993091"/>
                      <a:pt x="444308" y="944283"/>
                    </a:cubicBezTo>
                    <a:cubicBezTo>
                      <a:pt x="462237" y="895475"/>
                      <a:pt x="479170" y="850651"/>
                      <a:pt x="516025" y="818777"/>
                    </a:cubicBezTo>
                    <a:cubicBezTo>
                      <a:pt x="552880" y="786903"/>
                      <a:pt x="609158" y="769969"/>
                      <a:pt x="665437" y="753036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任意多边形 74"/>
              <p:cNvSpPr/>
              <p:nvPr/>
            </p:nvSpPr>
            <p:spPr>
              <a:xfrm>
                <a:off x="2693191" y="4801426"/>
                <a:ext cx="48215" cy="91839"/>
              </a:xfrm>
              <a:custGeom>
                <a:avLst/>
                <a:gdLst>
                  <a:gd name="connsiteX0" fmla="*/ 125506 w 125506"/>
                  <a:gd name="connsiteY0" fmla="*/ 0 h 239059"/>
                  <a:gd name="connsiteX1" fmla="*/ 59765 w 125506"/>
                  <a:gd name="connsiteY1" fmla="*/ 23906 h 239059"/>
                  <a:gd name="connsiteX2" fmla="*/ 0 w 125506"/>
                  <a:gd name="connsiteY2" fmla="*/ 143435 h 239059"/>
                  <a:gd name="connsiteX3" fmla="*/ 59765 w 125506"/>
                  <a:gd name="connsiteY3" fmla="*/ 239059 h 239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506" h="239059">
                    <a:moveTo>
                      <a:pt x="125506" y="0"/>
                    </a:moveTo>
                    <a:cubicBezTo>
                      <a:pt x="103094" y="0"/>
                      <a:pt x="80683" y="0"/>
                      <a:pt x="59765" y="23906"/>
                    </a:cubicBezTo>
                    <a:cubicBezTo>
                      <a:pt x="38847" y="47812"/>
                      <a:pt x="0" y="107576"/>
                      <a:pt x="0" y="143435"/>
                    </a:cubicBezTo>
                    <a:cubicBezTo>
                      <a:pt x="0" y="179294"/>
                      <a:pt x="29882" y="209176"/>
                      <a:pt x="59765" y="239059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4" name="任意多边形 53"/>
            <p:cNvSpPr/>
            <p:nvPr/>
          </p:nvSpPr>
          <p:spPr>
            <a:xfrm rot="20279529">
              <a:off x="2598988" y="4623569"/>
              <a:ext cx="174702" cy="83215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rot="20279529">
              <a:off x="2479596" y="4480372"/>
              <a:ext cx="223342" cy="1187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 rot="20279529">
              <a:off x="2127434" y="4559064"/>
              <a:ext cx="113703" cy="55204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 rot="20279529">
              <a:off x="2594342" y="4571927"/>
              <a:ext cx="163589" cy="96477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 rot="20279529">
              <a:off x="2135496" y="4638952"/>
              <a:ext cx="269481" cy="1483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 rot="20279529">
              <a:off x="2551872" y="4532481"/>
              <a:ext cx="202631" cy="103393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 rot="20279529">
              <a:off x="2524326" y="4506288"/>
              <a:ext cx="197416" cy="96522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 60"/>
            <p:cNvSpPr/>
            <p:nvPr/>
          </p:nvSpPr>
          <p:spPr>
            <a:xfrm rot="20279529">
              <a:off x="2501282" y="4464098"/>
              <a:ext cx="153497" cy="79925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 rot="20279529">
              <a:off x="2328701" y="4625707"/>
              <a:ext cx="74052" cy="2824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20279529">
              <a:off x="2130538" y="4603506"/>
              <a:ext cx="189693" cy="97507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 rot="20279529">
              <a:off x="2599025" y="4660637"/>
              <a:ext cx="191800" cy="92351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 rot="20279529">
              <a:off x="2611278" y="4795372"/>
              <a:ext cx="62292" cy="380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20279529">
              <a:off x="2492800" y="4489548"/>
              <a:ext cx="71293" cy="50292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 rot="20279529">
              <a:off x="2118580" y="4584223"/>
              <a:ext cx="149665" cy="78198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 rot="20279529">
              <a:off x="2127493" y="4608630"/>
              <a:ext cx="255388" cy="139141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20279529">
              <a:off x="2284592" y="4709098"/>
              <a:ext cx="38604" cy="23656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 rot="20279529">
              <a:off x="2302799" y="4734812"/>
              <a:ext cx="38604" cy="23656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8" name="椭圆 77"/>
          <p:cNvSpPr/>
          <p:nvPr/>
        </p:nvSpPr>
        <p:spPr>
          <a:xfrm>
            <a:off x="-894918" y="3954141"/>
            <a:ext cx="765646" cy="76564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-894918" y="3195132"/>
            <a:ext cx="765646" cy="765646"/>
          </a:xfrm>
          <a:prstGeom prst="ellipse">
            <a:avLst/>
          </a:prstGeom>
          <a:solidFill>
            <a:srgbClr val="76AA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-894918" y="2432805"/>
            <a:ext cx="765646" cy="765646"/>
          </a:xfrm>
          <a:prstGeom prst="ellipse">
            <a:avLst/>
          </a:prstGeom>
          <a:solidFill>
            <a:srgbClr val="FF3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-874228" y="1670696"/>
            <a:ext cx="765646" cy="765646"/>
          </a:xfrm>
          <a:prstGeom prst="ellipse">
            <a:avLst/>
          </a:prstGeom>
          <a:solidFill>
            <a:srgbClr val="F7B6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659242" y="122261"/>
            <a:ext cx="1203960" cy="70675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p>
            <a:pPr algn="l"/>
            <a:r>
              <a:rPr lang="zh-CN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小结</a:t>
            </a:r>
            <a:endParaRPr lang="zh-CN" sz="4000" b="1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24" name="Group 123"/>
          <p:cNvGrpSpPr>
            <a:grpSpLocks noChangeAspect="1"/>
          </p:cNvGrpSpPr>
          <p:nvPr/>
        </p:nvGrpSpPr>
        <p:grpSpPr bwMode="auto">
          <a:xfrm>
            <a:off x="10493334" y="4492321"/>
            <a:ext cx="1288137" cy="2245258"/>
            <a:chOff x="4553" y="1725"/>
            <a:chExt cx="502" cy="875"/>
          </a:xfrm>
          <a:solidFill>
            <a:srgbClr val="70AD47"/>
          </a:solidFill>
        </p:grpSpPr>
        <p:sp>
          <p:nvSpPr>
            <p:cNvPr id="127" name="Freeform 125"/>
            <p:cNvSpPr>
              <a:spLocks noEditPoints="1"/>
            </p:cNvSpPr>
            <p:nvPr/>
          </p:nvSpPr>
          <p:spPr bwMode="auto">
            <a:xfrm>
              <a:off x="4666" y="1791"/>
              <a:ext cx="300" cy="298"/>
            </a:xfrm>
            <a:custGeom>
              <a:avLst/>
              <a:gdLst>
                <a:gd name="T0" fmla="*/ 0 w 125"/>
                <a:gd name="T1" fmla="*/ 62 h 125"/>
                <a:gd name="T2" fmla="*/ 63 w 125"/>
                <a:gd name="T3" fmla="*/ 0 h 125"/>
                <a:gd name="T4" fmla="*/ 63 w 125"/>
                <a:gd name="T5" fmla="*/ 0 h 125"/>
                <a:gd name="T6" fmla="*/ 125 w 125"/>
                <a:gd name="T7" fmla="*/ 62 h 125"/>
                <a:gd name="T8" fmla="*/ 125 w 125"/>
                <a:gd name="T9" fmla="*/ 62 h 125"/>
                <a:gd name="T10" fmla="*/ 63 w 125"/>
                <a:gd name="T11" fmla="*/ 125 h 125"/>
                <a:gd name="T12" fmla="*/ 63 w 125"/>
                <a:gd name="T13" fmla="*/ 125 h 125"/>
                <a:gd name="T14" fmla="*/ 0 w 125"/>
                <a:gd name="T15" fmla="*/ 62 h 125"/>
                <a:gd name="T16" fmla="*/ 4 w 125"/>
                <a:gd name="T17" fmla="*/ 62 h 125"/>
                <a:gd name="T18" fmla="*/ 63 w 125"/>
                <a:gd name="T19" fmla="*/ 121 h 125"/>
                <a:gd name="T20" fmla="*/ 63 w 125"/>
                <a:gd name="T21" fmla="*/ 121 h 125"/>
                <a:gd name="T22" fmla="*/ 121 w 125"/>
                <a:gd name="T23" fmla="*/ 62 h 125"/>
                <a:gd name="T24" fmla="*/ 121 w 125"/>
                <a:gd name="T25" fmla="*/ 62 h 125"/>
                <a:gd name="T26" fmla="*/ 63 w 125"/>
                <a:gd name="T27" fmla="*/ 4 h 125"/>
                <a:gd name="T28" fmla="*/ 63 w 125"/>
                <a:gd name="T29" fmla="*/ 4 h 125"/>
                <a:gd name="T30" fmla="*/ 4 w 125"/>
                <a:gd name="T31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5" h="125">
                  <a:moveTo>
                    <a:pt x="0" y="62"/>
                  </a:moveTo>
                  <a:cubicBezTo>
                    <a:pt x="0" y="28"/>
                    <a:pt x="28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97" y="0"/>
                    <a:pt x="125" y="28"/>
                    <a:pt x="125" y="62"/>
                  </a:cubicBezTo>
                  <a:cubicBezTo>
                    <a:pt x="125" y="62"/>
                    <a:pt x="125" y="62"/>
                    <a:pt x="125" y="62"/>
                  </a:cubicBezTo>
                  <a:cubicBezTo>
                    <a:pt x="125" y="97"/>
                    <a:pt x="97" y="125"/>
                    <a:pt x="63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8" y="125"/>
                    <a:pt x="0" y="97"/>
                    <a:pt x="0" y="62"/>
                  </a:cubicBezTo>
                  <a:close/>
                  <a:moveTo>
                    <a:pt x="4" y="62"/>
                  </a:moveTo>
                  <a:cubicBezTo>
                    <a:pt x="4" y="95"/>
                    <a:pt x="30" y="121"/>
                    <a:pt x="63" y="121"/>
                  </a:cubicBezTo>
                  <a:cubicBezTo>
                    <a:pt x="63" y="121"/>
                    <a:pt x="63" y="121"/>
                    <a:pt x="63" y="121"/>
                  </a:cubicBezTo>
                  <a:cubicBezTo>
                    <a:pt x="95" y="121"/>
                    <a:pt x="121" y="95"/>
                    <a:pt x="121" y="62"/>
                  </a:cubicBezTo>
                  <a:cubicBezTo>
                    <a:pt x="121" y="62"/>
                    <a:pt x="121" y="62"/>
                    <a:pt x="121" y="62"/>
                  </a:cubicBezTo>
                  <a:cubicBezTo>
                    <a:pt x="121" y="30"/>
                    <a:pt x="95" y="4"/>
                    <a:pt x="63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30" y="4"/>
                    <a:pt x="4" y="30"/>
                    <a:pt x="4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28" name="Freeform 126"/>
            <p:cNvSpPr>
              <a:spLocks noEditPoints="1"/>
            </p:cNvSpPr>
            <p:nvPr/>
          </p:nvSpPr>
          <p:spPr bwMode="auto">
            <a:xfrm>
              <a:off x="4661" y="1787"/>
              <a:ext cx="310" cy="306"/>
            </a:xfrm>
            <a:custGeom>
              <a:avLst/>
              <a:gdLst>
                <a:gd name="T0" fmla="*/ 0 w 129"/>
                <a:gd name="T1" fmla="*/ 64 h 129"/>
                <a:gd name="T2" fmla="*/ 65 w 129"/>
                <a:gd name="T3" fmla="*/ 0 h 129"/>
                <a:gd name="T4" fmla="*/ 65 w 129"/>
                <a:gd name="T5" fmla="*/ 0 h 129"/>
                <a:gd name="T6" fmla="*/ 129 w 129"/>
                <a:gd name="T7" fmla="*/ 64 h 129"/>
                <a:gd name="T8" fmla="*/ 129 w 129"/>
                <a:gd name="T9" fmla="*/ 64 h 129"/>
                <a:gd name="T10" fmla="*/ 65 w 129"/>
                <a:gd name="T11" fmla="*/ 129 h 129"/>
                <a:gd name="T12" fmla="*/ 65 w 129"/>
                <a:gd name="T13" fmla="*/ 129 h 129"/>
                <a:gd name="T14" fmla="*/ 0 w 129"/>
                <a:gd name="T15" fmla="*/ 64 h 129"/>
                <a:gd name="T16" fmla="*/ 125 w 129"/>
                <a:gd name="T17" fmla="*/ 64 h 129"/>
                <a:gd name="T18" fmla="*/ 69 w 129"/>
                <a:gd name="T19" fmla="*/ 125 h 129"/>
                <a:gd name="T20" fmla="*/ 69 w 129"/>
                <a:gd name="T21" fmla="*/ 125 h 129"/>
                <a:gd name="T22" fmla="*/ 125 w 129"/>
                <a:gd name="T23" fmla="*/ 64 h 129"/>
                <a:gd name="T24" fmla="*/ 125 w 129"/>
                <a:gd name="T25" fmla="*/ 64 h 129"/>
                <a:gd name="T26" fmla="*/ 65 w 129"/>
                <a:gd name="T27" fmla="*/ 4 h 129"/>
                <a:gd name="T28" fmla="*/ 65 w 129"/>
                <a:gd name="T29" fmla="*/ 4 h 129"/>
                <a:gd name="T30" fmla="*/ 125 w 129"/>
                <a:gd name="T31" fmla="*/ 64 h 129"/>
                <a:gd name="T32" fmla="*/ 65 w 129"/>
                <a:gd name="T33" fmla="*/ 121 h 129"/>
                <a:gd name="T34" fmla="*/ 121 w 129"/>
                <a:gd name="T35" fmla="*/ 64 h 129"/>
                <a:gd name="T36" fmla="*/ 121 w 129"/>
                <a:gd name="T37" fmla="*/ 64 h 129"/>
                <a:gd name="T38" fmla="*/ 65 w 129"/>
                <a:gd name="T39" fmla="*/ 8 h 129"/>
                <a:gd name="T40" fmla="*/ 65 w 129"/>
                <a:gd name="T41" fmla="*/ 8 h 129"/>
                <a:gd name="T42" fmla="*/ 8 w 129"/>
                <a:gd name="T43" fmla="*/ 64 h 129"/>
                <a:gd name="T44" fmla="*/ 8 w 129"/>
                <a:gd name="T45" fmla="*/ 64 h 129"/>
                <a:gd name="T46" fmla="*/ 65 w 129"/>
                <a:gd name="T47" fmla="*/ 121 h 129"/>
                <a:gd name="T48" fmla="*/ 22 w 129"/>
                <a:gd name="T49" fmla="*/ 22 h 129"/>
                <a:gd name="T50" fmla="*/ 63 w 129"/>
                <a:gd name="T51" fmla="*/ 4 h 129"/>
                <a:gd name="T52" fmla="*/ 63 w 129"/>
                <a:gd name="T53" fmla="*/ 4 h 129"/>
                <a:gd name="T54" fmla="*/ 22 w 129"/>
                <a:gd name="T55" fmla="*/ 22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9" h="129">
                  <a:moveTo>
                    <a:pt x="0" y="64"/>
                  </a:moveTo>
                  <a:cubicBezTo>
                    <a:pt x="0" y="29"/>
                    <a:pt x="29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100" y="0"/>
                    <a:pt x="129" y="29"/>
                    <a:pt x="129" y="64"/>
                  </a:cubicBezTo>
                  <a:cubicBezTo>
                    <a:pt x="129" y="64"/>
                    <a:pt x="129" y="64"/>
                    <a:pt x="129" y="64"/>
                  </a:cubicBezTo>
                  <a:cubicBezTo>
                    <a:pt x="129" y="100"/>
                    <a:pt x="100" y="129"/>
                    <a:pt x="65" y="129"/>
                  </a:cubicBezTo>
                  <a:cubicBezTo>
                    <a:pt x="65" y="129"/>
                    <a:pt x="65" y="129"/>
                    <a:pt x="65" y="129"/>
                  </a:cubicBezTo>
                  <a:cubicBezTo>
                    <a:pt x="29" y="129"/>
                    <a:pt x="0" y="100"/>
                    <a:pt x="0" y="64"/>
                  </a:cubicBezTo>
                  <a:close/>
                  <a:moveTo>
                    <a:pt x="125" y="64"/>
                  </a:moveTo>
                  <a:cubicBezTo>
                    <a:pt x="125" y="96"/>
                    <a:pt x="100" y="122"/>
                    <a:pt x="69" y="125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100" y="122"/>
                    <a:pt x="125" y="96"/>
                    <a:pt x="125" y="64"/>
                  </a:cubicBezTo>
                  <a:cubicBezTo>
                    <a:pt x="125" y="64"/>
                    <a:pt x="125" y="64"/>
                    <a:pt x="125" y="64"/>
                  </a:cubicBezTo>
                  <a:cubicBezTo>
                    <a:pt x="125" y="31"/>
                    <a:pt x="98" y="4"/>
                    <a:pt x="65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98" y="4"/>
                    <a:pt x="125" y="31"/>
                    <a:pt x="125" y="64"/>
                  </a:cubicBezTo>
                  <a:close/>
                  <a:moveTo>
                    <a:pt x="65" y="121"/>
                  </a:moveTo>
                  <a:cubicBezTo>
                    <a:pt x="96" y="121"/>
                    <a:pt x="121" y="95"/>
                    <a:pt x="121" y="64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1" y="33"/>
                    <a:pt x="96" y="8"/>
                    <a:pt x="65" y="8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33" y="8"/>
                    <a:pt x="8" y="33"/>
                    <a:pt x="8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95"/>
                    <a:pt x="33" y="121"/>
                    <a:pt x="65" y="121"/>
                  </a:cubicBezTo>
                  <a:close/>
                  <a:moveTo>
                    <a:pt x="22" y="22"/>
                  </a:moveTo>
                  <a:cubicBezTo>
                    <a:pt x="33" y="11"/>
                    <a:pt x="47" y="4"/>
                    <a:pt x="63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47" y="4"/>
                    <a:pt x="33" y="11"/>
                    <a:pt x="2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29" name="Freeform 127"/>
            <p:cNvSpPr/>
            <p:nvPr/>
          </p:nvSpPr>
          <p:spPr bwMode="auto">
            <a:xfrm>
              <a:off x="4642" y="1941"/>
              <a:ext cx="31" cy="26"/>
            </a:xfrm>
            <a:custGeom>
              <a:avLst/>
              <a:gdLst>
                <a:gd name="T0" fmla="*/ 0 w 31"/>
                <a:gd name="T1" fmla="*/ 17 h 26"/>
                <a:gd name="T2" fmla="*/ 27 w 31"/>
                <a:gd name="T3" fmla="*/ 0 h 26"/>
                <a:gd name="T4" fmla="*/ 31 w 31"/>
                <a:gd name="T5" fmla="*/ 10 h 26"/>
                <a:gd name="T6" fmla="*/ 5 w 31"/>
                <a:gd name="T7" fmla="*/ 26 h 26"/>
                <a:gd name="T8" fmla="*/ 0 w 31"/>
                <a:gd name="T9" fmla="*/ 17 h 26"/>
                <a:gd name="T10" fmla="*/ 0 w 31"/>
                <a:gd name="T11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26">
                  <a:moveTo>
                    <a:pt x="0" y="17"/>
                  </a:moveTo>
                  <a:lnTo>
                    <a:pt x="27" y="0"/>
                  </a:lnTo>
                  <a:lnTo>
                    <a:pt x="31" y="10"/>
                  </a:lnTo>
                  <a:lnTo>
                    <a:pt x="5" y="26"/>
                  </a:lnTo>
                  <a:lnTo>
                    <a:pt x="0" y="17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30" name="Freeform 128"/>
            <p:cNvSpPr/>
            <p:nvPr/>
          </p:nvSpPr>
          <p:spPr bwMode="auto">
            <a:xfrm>
              <a:off x="4635" y="1936"/>
              <a:ext cx="46" cy="36"/>
            </a:xfrm>
            <a:custGeom>
              <a:avLst/>
              <a:gdLst>
                <a:gd name="T0" fmla="*/ 2 w 46"/>
                <a:gd name="T1" fmla="*/ 24 h 36"/>
                <a:gd name="T2" fmla="*/ 7 w 46"/>
                <a:gd name="T3" fmla="*/ 22 h 36"/>
                <a:gd name="T4" fmla="*/ 10 w 46"/>
                <a:gd name="T5" fmla="*/ 27 h 36"/>
                <a:gd name="T6" fmla="*/ 7 w 46"/>
                <a:gd name="T7" fmla="*/ 22 h 36"/>
                <a:gd name="T8" fmla="*/ 2 w 46"/>
                <a:gd name="T9" fmla="*/ 24 h 36"/>
                <a:gd name="T10" fmla="*/ 0 w 46"/>
                <a:gd name="T11" fmla="*/ 19 h 36"/>
                <a:gd name="T12" fmla="*/ 36 w 46"/>
                <a:gd name="T13" fmla="*/ 0 h 36"/>
                <a:gd name="T14" fmla="*/ 46 w 46"/>
                <a:gd name="T15" fmla="*/ 17 h 36"/>
                <a:gd name="T16" fmla="*/ 10 w 46"/>
                <a:gd name="T17" fmla="*/ 36 h 36"/>
                <a:gd name="T18" fmla="*/ 2 w 46"/>
                <a:gd name="T19" fmla="*/ 24 h 36"/>
                <a:gd name="T20" fmla="*/ 2 w 46"/>
                <a:gd name="T21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36">
                  <a:moveTo>
                    <a:pt x="2" y="24"/>
                  </a:moveTo>
                  <a:lnTo>
                    <a:pt x="7" y="22"/>
                  </a:lnTo>
                  <a:lnTo>
                    <a:pt x="10" y="27"/>
                  </a:lnTo>
                  <a:lnTo>
                    <a:pt x="7" y="22"/>
                  </a:lnTo>
                  <a:lnTo>
                    <a:pt x="2" y="24"/>
                  </a:lnTo>
                  <a:lnTo>
                    <a:pt x="0" y="19"/>
                  </a:lnTo>
                  <a:lnTo>
                    <a:pt x="36" y="0"/>
                  </a:lnTo>
                  <a:lnTo>
                    <a:pt x="46" y="17"/>
                  </a:lnTo>
                  <a:lnTo>
                    <a:pt x="10" y="36"/>
                  </a:lnTo>
                  <a:lnTo>
                    <a:pt x="2" y="24"/>
                  </a:lnTo>
                  <a:lnTo>
                    <a:pt x="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31" name="Freeform 129"/>
            <p:cNvSpPr/>
            <p:nvPr/>
          </p:nvSpPr>
          <p:spPr bwMode="auto">
            <a:xfrm>
              <a:off x="4693" y="1951"/>
              <a:ext cx="115" cy="78"/>
            </a:xfrm>
            <a:custGeom>
              <a:avLst/>
              <a:gdLst>
                <a:gd name="T0" fmla="*/ 0 w 48"/>
                <a:gd name="T1" fmla="*/ 30 h 33"/>
                <a:gd name="T2" fmla="*/ 0 w 48"/>
                <a:gd name="T3" fmla="*/ 30 h 33"/>
                <a:gd name="T4" fmla="*/ 2 w 48"/>
                <a:gd name="T5" fmla="*/ 26 h 33"/>
                <a:gd name="T6" fmla="*/ 5 w 48"/>
                <a:gd name="T7" fmla="*/ 28 h 33"/>
                <a:gd name="T8" fmla="*/ 5 w 48"/>
                <a:gd name="T9" fmla="*/ 28 h 33"/>
                <a:gd name="T10" fmla="*/ 13 w 48"/>
                <a:gd name="T11" fmla="*/ 29 h 33"/>
                <a:gd name="T12" fmla="*/ 13 w 48"/>
                <a:gd name="T13" fmla="*/ 29 h 33"/>
                <a:gd name="T14" fmla="*/ 23 w 48"/>
                <a:gd name="T15" fmla="*/ 26 h 33"/>
                <a:gd name="T16" fmla="*/ 23 w 48"/>
                <a:gd name="T17" fmla="*/ 26 h 33"/>
                <a:gd name="T18" fmla="*/ 37 w 48"/>
                <a:gd name="T19" fmla="*/ 11 h 33"/>
                <a:gd name="T20" fmla="*/ 37 w 48"/>
                <a:gd name="T21" fmla="*/ 11 h 33"/>
                <a:gd name="T22" fmla="*/ 44 w 48"/>
                <a:gd name="T23" fmla="*/ 0 h 33"/>
                <a:gd name="T24" fmla="*/ 44 w 48"/>
                <a:gd name="T25" fmla="*/ 0 h 33"/>
                <a:gd name="T26" fmla="*/ 48 w 48"/>
                <a:gd name="T27" fmla="*/ 3 h 33"/>
                <a:gd name="T28" fmla="*/ 25 w 48"/>
                <a:gd name="T29" fmla="*/ 30 h 33"/>
                <a:gd name="T30" fmla="*/ 25 w 48"/>
                <a:gd name="T31" fmla="*/ 30 h 33"/>
                <a:gd name="T32" fmla="*/ 13 w 48"/>
                <a:gd name="T33" fmla="*/ 33 h 33"/>
                <a:gd name="T34" fmla="*/ 13 w 48"/>
                <a:gd name="T35" fmla="*/ 33 h 33"/>
                <a:gd name="T36" fmla="*/ 0 w 48"/>
                <a:gd name="T37" fmla="*/ 3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8" h="33"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3" y="27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7" y="28"/>
                    <a:pt x="10" y="29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7" y="29"/>
                    <a:pt x="20" y="28"/>
                    <a:pt x="23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7" y="23"/>
                    <a:pt x="33" y="17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41" y="5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8" y="3"/>
                    <a:pt x="35" y="22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1" y="32"/>
                    <a:pt x="17" y="33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6" y="33"/>
                    <a:pt x="0" y="30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32" name="Freeform 130"/>
            <p:cNvSpPr>
              <a:spLocks noEditPoints="1"/>
            </p:cNvSpPr>
            <p:nvPr/>
          </p:nvSpPr>
          <p:spPr bwMode="auto">
            <a:xfrm>
              <a:off x="4688" y="1946"/>
              <a:ext cx="127" cy="88"/>
            </a:xfrm>
            <a:custGeom>
              <a:avLst/>
              <a:gdLst>
                <a:gd name="T0" fmla="*/ 1 w 53"/>
                <a:gd name="T1" fmla="*/ 33 h 37"/>
                <a:gd name="T2" fmla="*/ 0 w 53"/>
                <a:gd name="T3" fmla="*/ 31 h 37"/>
                <a:gd name="T4" fmla="*/ 2 w 53"/>
                <a:gd name="T5" fmla="*/ 27 h 37"/>
                <a:gd name="T6" fmla="*/ 4 w 53"/>
                <a:gd name="T7" fmla="*/ 26 h 37"/>
                <a:gd name="T8" fmla="*/ 4 w 53"/>
                <a:gd name="T9" fmla="*/ 26 h 37"/>
                <a:gd name="T10" fmla="*/ 4 w 53"/>
                <a:gd name="T11" fmla="*/ 26 h 37"/>
                <a:gd name="T12" fmla="*/ 4 w 53"/>
                <a:gd name="T13" fmla="*/ 26 h 37"/>
                <a:gd name="T14" fmla="*/ 5 w 53"/>
                <a:gd name="T15" fmla="*/ 26 h 37"/>
                <a:gd name="T16" fmla="*/ 5 w 53"/>
                <a:gd name="T17" fmla="*/ 26 h 37"/>
                <a:gd name="T18" fmla="*/ 5 w 53"/>
                <a:gd name="T19" fmla="*/ 27 h 37"/>
                <a:gd name="T20" fmla="*/ 8 w 53"/>
                <a:gd name="T21" fmla="*/ 28 h 37"/>
                <a:gd name="T22" fmla="*/ 15 w 53"/>
                <a:gd name="T23" fmla="*/ 29 h 37"/>
                <a:gd name="T24" fmla="*/ 15 w 53"/>
                <a:gd name="T25" fmla="*/ 29 h 37"/>
                <a:gd name="T26" fmla="*/ 16 w 53"/>
                <a:gd name="T27" fmla="*/ 29 h 37"/>
                <a:gd name="T28" fmla="*/ 24 w 53"/>
                <a:gd name="T29" fmla="*/ 27 h 37"/>
                <a:gd name="T30" fmla="*/ 37 w 53"/>
                <a:gd name="T31" fmla="*/ 12 h 37"/>
                <a:gd name="T32" fmla="*/ 45 w 53"/>
                <a:gd name="T33" fmla="*/ 1 h 37"/>
                <a:gd name="T34" fmla="*/ 45 w 53"/>
                <a:gd name="T35" fmla="*/ 1 h 37"/>
                <a:gd name="T36" fmla="*/ 53 w 53"/>
                <a:gd name="T37" fmla="*/ 4 h 37"/>
                <a:gd name="T38" fmla="*/ 51 w 53"/>
                <a:gd name="T39" fmla="*/ 6 h 37"/>
                <a:gd name="T40" fmla="*/ 51 w 53"/>
                <a:gd name="T41" fmla="*/ 7 h 37"/>
                <a:gd name="T42" fmla="*/ 49 w 53"/>
                <a:gd name="T43" fmla="*/ 9 h 37"/>
                <a:gd name="T44" fmla="*/ 44 w 53"/>
                <a:gd name="T45" fmla="*/ 17 h 37"/>
                <a:gd name="T46" fmla="*/ 28 w 53"/>
                <a:gd name="T47" fmla="*/ 33 h 37"/>
                <a:gd name="T48" fmla="*/ 15 w 53"/>
                <a:gd name="T49" fmla="*/ 37 h 37"/>
                <a:gd name="T50" fmla="*/ 1 w 53"/>
                <a:gd name="T51" fmla="*/ 34 h 37"/>
                <a:gd name="T52" fmla="*/ 2 w 53"/>
                <a:gd name="T53" fmla="*/ 32 h 37"/>
                <a:gd name="T54" fmla="*/ 15 w 53"/>
                <a:gd name="T55" fmla="*/ 33 h 37"/>
                <a:gd name="T56" fmla="*/ 22 w 53"/>
                <a:gd name="T57" fmla="*/ 32 h 37"/>
                <a:gd name="T58" fmla="*/ 15 w 53"/>
                <a:gd name="T59" fmla="*/ 33 h 37"/>
                <a:gd name="T60" fmla="*/ 15 w 53"/>
                <a:gd name="T61" fmla="*/ 33 h 37"/>
                <a:gd name="T62" fmla="*/ 14 w 53"/>
                <a:gd name="T63" fmla="*/ 33 h 37"/>
                <a:gd name="T64" fmla="*/ 11 w 53"/>
                <a:gd name="T65" fmla="*/ 32 h 37"/>
                <a:gd name="T66" fmla="*/ 7 w 53"/>
                <a:gd name="T67" fmla="*/ 31 h 37"/>
                <a:gd name="T68" fmla="*/ 5 w 53"/>
                <a:gd name="T69" fmla="*/ 31 h 37"/>
                <a:gd name="T70" fmla="*/ 11 w 53"/>
                <a:gd name="T71" fmla="*/ 32 h 37"/>
                <a:gd name="T72" fmla="*/ 22 w 53"/>
                <a:gd name="T73" fmla="*/ 32 h 37"/>
                <a:gd name="T74" fmla="*/ 22 w 53"/>
                <a:gd name="T75" fmla="*/ 32 h 37"/>
                <a:gd name="T76" fmla="*/ 3 w 53"/>
                <a:gd name="T77" fmla="*/ 30 h 37"/>
                <a:gd name="T78" fmla="*/ 3 w 53"/>
                <a:gd name="T79" fmla="*/ 30 h 37"/>
                <a:gd name="T80" fmla="*/ 3 w 53"/>
                <a:gd name="T81" fmla="*/ 30 h 37"/>
                <a:gd name="T82" fmla="*/ 3 w 53"/>
                <a:gd name="T83" fmla="*/ 30 h 37"/>
                <a:gd name="T84" fmla="*/ 2 w 53"/>
                <a:gd name="T85" fmla="*/ 29 h 37"/>
                <a:gd name="T86" fmla="*/ 2 w 53"/>
                <a:gd name="T87" fmla="*/ 29 h 37"/>
                <a:gd name="T88" fmla="*/ 41 w 53"/>
                <a:gd name="T89" fmla="*/ 14 h 37"/>
                <a:gd name="T90" fmla="*/ 39 w 53"/>
                <a:gd name="T91" fmla="*/ 17 h 37"/>
                <a:gd name="T92" fmla="*/ 46 w 53"/>
                <a:gd name="T93" fmla="*/ 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3" h="37">
                  <a:moveTo>
                    <a:pt x="1" y="34"/>
                  </a:moveTo>
                  <a:cubicBezTo>
                    <a:pt x="1" y="33"/>
                    <a:pt x="1" y="33"/>
                    <a:pt x="1" y="33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3" y="26"/>
                    <a:pt x="3" y="26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6" y="27"/>
                    <a:pt x="7" y="27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10" y="28"/>
                    <a:pt x="13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8" y="29"/>
                    <a:pt x="21" y="28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8" y="24"/>
                    <a:pt x="33" y="17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42" y="6"/>
                    <a:pt x="45" y="1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1" y="6"/>
                    <a:pt x="51" y="6"/>
                    <a:pt x="51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0" y="7"/>
                    <a:pt x="50" y="8"/>
                    <a:pt x="49" y="9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8" y="11"/>
                    <a:pt x="46" y="14"/>
                    <a:pt x="44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39" y="22"/>
                    <a:pt x="34" y="29"/>
                    <a:pt x="28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4" y="36"/>
                    <a:pt x="19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8" y="37"/>
                    <a:pt x="2" y="34"/>
                    <a:pt x="1" y="34"/>
                  </a:cubicBezTo>
                  <a:close/>
                  <a:moveTo>
                    <a:pt x="1" y="34"/>
                  </a:moveTo>
                  <a:cubicBezTo>
                    <a:pt x="2" y="32"/>
                    <a:pt x="2" y="32"/>
                    <a:pt x="2" y="32"/>
                  </a:cubicBezTo>
                  <a:cubicBezTo>
                    <a:pt x="1" y="34"/>
                    <a:pt x="1" y="34"/>
                    <a:pt x="1" y="34"/>
                  </a:cubicBezTo>
                  <a:close/>
                  <a:moveTo>
                    <a:pt x="15" y="33"/>
                  </a:moveTo>
                  <a:cubicBezTo>
                    <a:pt x="17" y="33"/>
                    <a:pt x="20" y="33"/>
                    <a:pt x="22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0" y="33"/>
                    <a:pt x="17" y="33"/>
                    <a:pt x="15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3"/>
                    <a:pt x="15" y="33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5" y="33"/>
                    <a:pt x="15" y="33"/>
                    <a:pt x="15" y="33"/>
                  </a:cubicBezTo>
                  <a:close/>
                  <a:moveTo>
                    <a:pt x="11" y="32"/>
                  </a:moveTo>
                  <a:cubicBezTo>
                    <a:pt x="9" y="32"/>
                    <a:pt x="8" y="32"/>
                    <a:pt x="7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6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1"/>
                    <a:pt x="8" y="32"/>
                    <a:pt x="11" y="32"/>
                  </a:cubicBezTo>
                  <a:close/>
                  <a:moveTo>
                    <a:pt x="22" y="32"/>
                  </a:moveTo>
                  <a:cubicBezTo>
                    <a:pt x="22" y="32"/>
                    <a:pt x="22" y="32"/>
                    <a:pt x="22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2" y="32"/>
                    <a:pt x="22" y="32"/>
                    <a:pt x="22" y="32"/>
                  </a:cubicBezTo>
                  <a:close/>
                  <a:moveTo>
                    <a:pt x="3" y="30"/>
                  </a:move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lose/>
                  <a:moveTo>
                    <a:pt x="2" y="29"/>
                  </a:move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lose/>
                  <a:moveTo>
                    <a:pt x="41" y="14"/>
                  </a:moveTo>
                  <a:cubicBezTo>
                    <a:pt x="40" y="15"/>
                    <a:pt x="39" y="16"/>
                    <a:pt x="39" y="17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41" y="13"/>
                    <a:pt x="44" y="10"/>
                    <a:pt x="46" y="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4" y="9"/>
                    <a:pt x="43" y="11"/>
                    <a:pt x="4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33" name="Freeform 131"/>
            <p:cNvSpPr/>
            <p:nvPr/>
          </p:nvSpPr>
          <p:spPr bwMode="auto">
            <a:xfrm>
              <a:off x="4789" y="1936"/>
              <a:ext cx="24" cy="22"/>
            </a:xfrm>
            <a:custGeom>
              <a:avLst/>
              <a:gdLst>
                <a:gd name="T0" fmla="*/ 0 w 24"/>
                <a:gd name="T1" fmla="*/ 8 h 22"/>
                <a:gd name="T2" fmla="*/ 7 w 24"/>
                <a:gd name="T3" fmla="*/ 0 h 22"/>
                <a:gd name="T4" fmla="*/ 24 w 24"/>
                <a:gd name="T5" fmla="*/ 15 h 22"/>
                <a:gd name="T6" fmla="*/ 16 w 24"/>
                <a:gd name="T7" fmla="*/ 22 h 22"/>
                <a:gd name="T8" fmla="*/ 0 w 24"/>
                <a:gd name="T9" fmla="*/ 8 h 22"/>
                <a:gd name="T10" fmla="*/ 0 w 24"/>
                <a:gd name="T11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2">
                  <a:moveTo>
                    <a:pt x="0" y="8"/>
                  </a:moveTo>
                  <a:lnTo>
                    <a:pt x="7" y="0"/>
                  </a:lnTo>
                  <a:lnTo>
                    <a:pt x="24" y="15"/>
                  </a:lnTo>
                  <a:lnTo>
                    <a:pt x="16" y="22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34" name="Freeform 132"/>
            <p:cNvSpPr>
              <a:spLocks noEditPoints="1"/>
            </p:cNvSpPr>
            <p:nvPr/>
          </p:nvSpPr>
          <p:spPr bwMode="auto">
            <a:xfrm>
              <a:off x="4781" y="1929"/>
              <a:ext cx="39" cy="36"/>
            </a:xfrm>
            <a:custGeom>
              <a:avLst/>
              <a:gdLst>
                <a:gd name="T0" fmla="*/ 5 w 39"/>
                <a:gd name="T1" fmla="*/ 17 h 36"/>
                <a:gd name="T2" fmla="*/ 8 w 39"/>
                <a:gd name="T3" fmla="*/ 15 h 36"/>
                <a:gd name="T4" fmla="*/ 12 w 39"/>
                <a:gd name="T5" fmla="*/ 17 h 36"/>
                <a:gd name="T6" fmla="*/ 8 w 39"/>
                <a:gd name="T7" fmla="*/ 15 h 36"/>
                <a:gd name="T8" fmla="*/ 5 w 39"/>
                <a:gd name="T9" fmla="*/ 17 h 36"/>
                <a:gd name="T10" fmla="*/ 0 w 39"/>
                <a:gd name="T11" fmla="*/ 15 h 36"/>
                <a:gd name="T12" fmla="*/ 15 w 39"/>
                <a:gd name="T13" fmla="*/ 0 h 36"/>
                <a:gd name="T14" fmla="*/ 39 w 39"/>
                <a:gd name="T15" fmla="*/ 22 h 36"/>
                <a:gd name="T16" fmla="*/ 24 w 39"/>
                <a:gd name="T17" fmla="*/ 36 h 36"/>
                <a:gd name="T18" fmla="*/ 5 w 39"/>
                <a:gd name="T19" fmla="*/ 17 h 36"/>
                <a:gd name="T20" fmla="*/ 5 w 39"/>
                <a:gd name="T21" fmla="*/ 17 h 36"/>
                <a:gd name="T22" fmla="*/ 24 w 39"/>
                <a:gd name="T23" fmla="*/ 24 h 36"/>
                <a:gd name="T24" fmla="*/ 24 w 39"/>
                <a:gd name="T25" fmla="*/ 24 h 36"/>
                <a:gd name="T26" fmla="*/ 17 w 39"/>
                <a:gd name="T27" fmla="*/ 15 h 36"/>
                <a:gd name="T28" fmla="*/ 24 w 39"/>
                <a:gd name="T29" fmla="*/ 24 h 36"/>
                <a:gd name="T30" fmla="*/ 24 w 39"/>
                <a:gd name="T31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36">
                  <a:moveTo>
                    <a:pt x="5" y="17"/>
                  </a:moveTo>
                  <a:lnTo>
                    <a:pt x="8" y="15"/>
                  </a:lnTo>
                  <a:lnTo>
                    <a:pt x="12" y="17"/>
                  </a:lnTo>
                  <a:lnTo>
                    <a:pt x="8" y="15"/>
                  </a:lnTo>
                  <a:lnTo>
                    <a:pt x="5" y="17"/>
                  </a:lnTo>
                  <a:lnTo>
                    <a:pt x="0" y="15"/>
                  </a:lnTo>
                  <a:lnTo>
                    <a:pt x="15" y="0"/>
                  </a:lnTo>
                  <a:lnTo>
                    <a:pt x="39" y="22"/>
                  </a:lnTo>
                  <a:lnTo>
                    <a:pt x="24" y="36"/>
                  </a:lnTo>
                  <a:lnTo>
                    <a:pt x="5" y="17"/>
                  </a:lnTo>
                  <a:lnTo>
                    <a:pt x="5" y="17"/>
                  </a:lnTo>
                  <a:close/>
                  <a:moveTo>
                    <a:pt x="24" y="24"/>
                  </a:moveTo>
                  <a:lnTo>
                    <a:pt x="24" y="24"/>
                  </a:lnTo>
                  <a:lnTo>
                    <a:pt x="17" y="15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35" name="Freeform 133"/>
            <p:cNvSpPr/>
            <p:nvPr/>
          </p:nvSpPr>
          <p:spPr bwMode="auto">
            <a:xfrm>
              <a:off x="4688" y="1744"/>
              <a:ext cx="50" cy="81"/>
            </a:xfrm>
            <a:custGeom>
              <a:avLst/>
              <a:gdLst>
                <a:gd name="T0" fmla="*/ 10 w 21"/>
                <a:gd name="T1" fmla="*/ 29 h 34"/>
                <a:gd name="T2" fmla="*/ 0 w 21"/>
                <a:gd name="T3" fmla="*/ 15 h 34"/>
                <a:gd name="T4" fmla="*/ 0 w 21"/>
                <a:gd name="T5" fmla="*/ 15 h 34"/>
                <a:gd name="T6" fmla="*/ 1 w 21"/>
                <a:gd name="T7" fmla="*/ 9 h 34"/>
                <a:gd name="T8" fmla="*/ 1 w 21"/>
                <a:gd name="T9" fmla="*/ 9 h 34"/>
                <a:gd name="T10" fmla="*/ 5 w 21"/>
                <a:gd name="T11" fmla="*/ 2 h 34"/>
                <a:gd name="T12" fmla="*/ 5 w 21"/>
                <a:gd name="T13" fmla="*/ 2 h 34"/>
                <a:gd name="T14" fmla="*/ 7 w 21"/>
                <a:gd name="T15" fmla="*/ 0 h 34"/>
                <a:gd name="T16" fmla="*/ 7 w 21"/>
                <a:gd name="T17" fmla="*/ 0 h 34"/>
                <a:gd name="T18" fmla="*/ 9 w 21"/>
                <a:gd name="T19" fmla="*/ 0 h 34"/>
                <a:gd name="T20" fmla="*/ 9 w 21"/>
                <a:gd name="T21" fmla="*/ 0 h 34"/>
                <a:gd name="T22" fmla="*/ 10 w 21"/>
                <a:gd name="T23" fmla="*/ 0 h 34"/>
                <a:gd name="T24" fmla="*/ 10 w 21"/>
                <a:gd name="T25" fmla="*/ 0 h 34"/>
                <a:gd name="T26" fmla="*/ 11 w 21"/>
                <a:gd name="T27" fmla="*/ 0 h 34"/>
                <a:gd name="T28" fmla="*/ 11 w 21"/>
                <a:gd name="T29" fmla="*/ 0 h 34"/>
                <a:gd name="T30" fmla="*/ 17 w 21"/>
                <a:gd name="T31" fmla="*/ 0 h 34"/>
                <a:gd name="T32" fmla="*/ 17 w 21"/>
                <a:gd name="T33" fmla="*/ 4 h 34"/>
                <a:gd name="T34" fmla="*/ 11 w 21"/>
                <a:gd name="T35" fmla="*/ 4 h 34"/>
                <a:gd name="T36" fmla="*/ 10 w 21"/>
                <a:gd name="T37" fmla="*/ 4 h 34"/>
                <a:gd name="T38" fmla="*/ 10 w 21"/>
                <a:gd name="T39" fmla="*/ 4 h 34"/>
                <a:gd name="T40" fmla="*/ 8 w 21"/>
                <a:gd name="T41" fmla="*/ 4 h 34"/>
                <a:gd name="T42" fmla="*/ 8 w 21"/>
                <a:gd name="T43" fmla="*/ 4 h 34"/>
                <a:gd name="T44" fmla="*/ 8 w 21"/>
                <a:gd name="T45" fmla="*/ 4 h 34"/>
                <a:gd name="T46" fmla="*/ 8 w 21"/>
                <a:gd name="T47" fmla="*/ 4 h 34"/>
                <a:gd name="T48" fmla="*/ 4 w 21"/>
                <a:gd name="T49" fmla="*/ 11 h 34"/>
                <a:gd name="T50" fmla="*/ 4 w 21"/>
                <a:gd name="T51" fmla="*/ 11 h 34"/>
                <a:gd name="T52" fmla="*/ 4 w 21"/>
                <a:gd name="T53" fmla="*/ 15 h 34"/>
                <a:gd name="T54" fmla="*/ 4 w 21"/>
                <a:gd name="T55" fmla="*/ 15 h 34"/>
                <a:gd name="T56" fmla="*/ 12 w 21"/>
                <a:gd name="T57" fmla="*/ 26 h 34"/>
                <a:gd name="T58" fmla="*/ 12 w 21"/>
                <a:gd name="T59" fmla="*/ 26 h 34"/>
                <a:gd name="T60" fmla="*/ 21 w 21"/>
                <a:gd name="T61" fmla="*/ 30 h 34"/>
                <a:gd name="T62" fmla="*/ 21 w 21"/>
                <a:gd name="T63" fmla="*/ 30 h 34"/>
                <a:gd name="T64" fmla="*/ 19 w 21"/>
                <a:gd name="T65" fmla="*/ 34 h 34"/>
                <a:gd name="T66" fmla="*/ 10 w 21"/>
                <a:gd name="T67" fmla="*/ 2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1" h="34">
                  <a:moveTo>
                    <a:pt x="10" y="29"/>
                  </a:moveTo>
                  <a:cubicBezTo>
                    <a:pt x="5" y="26"/>
                    <a:pt x="0" y="21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3"/>
                    <a:pt x="0" y="11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3" y="6"/>
                    <a:pt x="4" y="4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5"/>
                    <a:pt x="6" y="8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2"/>
                    <a:pt x="4" y="13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8"/>
                    <a:pt x="7" y="23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6" y="29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9" y="34"/>
                    <a:pt x="14" y="32"/>
                    <a:pt x="10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36" name="Freeform 134"/>
            <p:cNvSpPr>
              <a:spLocks noEditPoints="1"/>
            </p:cNvSpPr>
            <p:nvPr/>
          </p:nvSpPr>
          <p:spPr bwMode="auto">
            <a:xfrm>
              <a:off x="4681" y="1739"/>
              <a:ext cx="62" cy="93"/>
            </a:xfrm>
            <a:custGeom>
              <a:avLst/>
              <a:gdLst>
                <a:gd name="T0" fmla="*/ 11 w 26"/>
                <a:gd name="T1" fmla="*/ 33 h 39"/>
                <a:gd name="T2" fmla="*/ 13 w 26"/>
                <a:gd name="T3" fmla="*/ 31 h 39"/>
                <a:gd name="T4" fmla="*/ 1 w 26"/>
                <a:gd name="T5" fmla="*/ 17 h 39"/>
                <a:gd name="T6" fmla="*/ 2 w 26"/>
                <a:gd name="T7" fmla="*/ 10 h 39"/>
                <a:gd name="T8" fmla="*/ 6 w 26"/>
                <a:gd name="T9" fmla="*/ 3 h 39"/>
                <a:gd name="T10" fmla="*/ 6 w 26"/>
                <a:gd name="T11" fmla="*/ 3 h 39"/>
                <a:gd name="T12" fmla="*/ 7 w 26"/>
                <a:gd name="T13" fmla="*/ 2 h 39"/>
                <a:gd name="T14" fmla="*/ 10 w 26"/>
                <a:gd name="T15" fmla="*/ 0 h 39"/>
                <a:gd name="T16" fmla="*/ 10 w 26"/>
                <a:gd name="T17" fmla="*/ 0 h 39"/>
                <a:gd name="T18" fmla="*/ 13 w 26"/>
                <a:gd name="T19" fmla="*/ 0 h 39"/>
                <a:gd name="T20" fmla="*/ 13 w 26"/>
                <a:gd name="T21" fmla="*/ 0 h 39"/>
                <a:gd name="T22" fmla="*/ 14 w 26"/>
                <a:gd name="T23" fmla="*/ 0 h 39"/>
                <a:gd name="T24" fmla="*/ 14 w 26"/>
                <a:gd name="T25" fmla="*/ 0 h 39"/>
                <a:gd name="T26" fmla="*/ 22 w 26"/>
                <a:gd name="T27" fmla="*/ 0 h 39"/>
                <a:gd name="T28" fmla="*/ 14 w 26"/>
                <a:gd name="T29" fmla="*/ 8 h 39"/>
                <a:gd name="T30" fmla="*/ 13 w 26"/>
                <a:gd name="T31" fmla="*/ 8 h 39"/>
                <a:gd name="T32" fmla="*/ 13 w 26"/>
                <a:gd name="T33" fmla="*/ 8 h 39"/>
                <a:gd name="T34" fmla="*/ 12 w 26"/>
                <a:gd name="T35" fmla="*/ 8 h 39"/>
                <a:gd name="T36" fmla="*/ 9 w 26"/>
                <a:gd name="T37" fmla="*/ 14 h 39"/>
                <a:gd name="T38" fmla="*/ 8 w 26"/>
                <a:gd name="T39" fmla="*/ 17 h 39"/>
                <a:gd name="T40" fmla="*/ 16 w 26"/>
                <a:gd name="T41" fmla="*/ 26 h 39"/>
                <a:gd name="T42" fmla="*/ 25 w 26"/>
                <a:gd name="T43" fmla="*/ 31 h 39"/>
                <a:gd name="T44" fmla="*/ 25 w 26"/>
                <a:gd name="T45" fmla="*/ 31 h 39"/>
                <a:gd name="T46" fmla="*/ 26 w 26"/>
                <a:gd name="T47" fmla="*/ 32 h 39"/>
                <a:gd name="T48" fmla="*/ 21 w 26"/>
                <a:gd name="T49" fmla="*/ 38 h 39"/>
                <a:gd name="T50" fmla="*/ 12 w 26"/>
                <a:gd name="T51" fmla="*/ 28 h 39"/>
                <a:gd name="T52" fmla="*/ 14 w 26"/>
                <a:gd name="T53" fmla="*/ 29 h 39"/>
                <a:gd name="T54" fmla="*/ 12 w 26"/>
                <a:gd name="T55" fmla="*/ 28 h 39"/>
                <a:gd name="T56" fmla="*/ 12 w 26"/>
                <a:gd name="T57" fmla="*/ 28 h 39"/>
                <a:gd name="T58" fmla="*/ 5 w 26"/>
                <a:gd name="T59" fmla="*/ 13 h 39"/>
                <a:gd name="T60" fmla="*/ 6 w 26"/>
                <a:gd name="T61" fmla="*/ 12 h 39"/>
                <a:gd name="T62" fmla="*/ 9 w 26"/>
                <a:gd name="T63" fmla="*/ 5 h 39"/>
                <a:gd name="T64" fmla="*/ 9 w 26"/>
                <a:gd name="T65" fmla="*/ 5 h 39"/>
                <a:gd name="T66" fmla="*/ 6 w 26"/>
                <a:gd name="T67" fmla="*/ 12 h 39"/>
                <a:gd name="T68" fmla="*/ 18 w 26"/>
                <a:gd name="T69" fmla="*/ 4 h 39"/>
                <a:gd name="T70" fmla="*/ 14 w 26"/>
                <a:gd name="T71" fmla="*/ 4 h 39"/>
                <a:gd name="T72" fmla="*/ 13 w 26"/>
                <a:gd name="T73" fmla="*/ 4 h 39"/>
                <a:gd name="T74" fmla="*/ 12 w 26"/>
                <a:gd name="T75" fmla="*/ 4 h 39"/>
                <a:gd name="T76" fmla="*/ 13 w 26"/>
                <a:gd name="T77" fmla="*/ 4 h 39"/>
                <a:gd name="T78" fmla="*/ 11 w 26"/>
                <a:gd name="T79" fmla="*/ 4 h 39"/>
                <a:gd name="T80" fmla="*/ 11 w 26"/>
                <a:gd name="T81" fmla="*/ 4 h 39"/>
                <a:gd name="T82" fmla="*/ 11 w 26"/>
                <a:gd name="T83" fmla="*/ 4 h 39"/>
                <a:gd name="T84" fmla="*/ 11 w 26"/>
                <a:gd name="T85" fmla="*/ 4 h 39"/>
                <a:gd name="T86" fmla="*/ 11 w 26"/>
                <a:gd name="T87" fmla="*/ 4 h 39"/>
                <a:gd name="T88" fmla="*/ 11 w 26"/>
                <a:gd name="T89" fmla="*/ 4 h 39"/>
                <a:gd name="T90" fmla="*/ 10 w 26"/>
                <a:gd name="T91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" h="39">
                  <a:moveTo>
                    <a:pt x="21" y="38"/>
                  </a:moveTo>
                  <a:cubicBezTo>
                    <a:pt x="21" y="38"/>
                    <a:pt x="16" y="36"/>
                    <a:pt x="11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7" y="29"/>
                    <a:pt x="1" y="24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4"/>
                    <a:pt x="1" y="12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4" y="7"/>
                    <a:pt x="5" y="5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8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0"/>
                    <a:pt x="11" y="12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9" y="16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9"/>
                    <a:pt x="12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20" y="29"/>
                    <a:pt x="24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1" y="38"/>
                    <a:pt x="21" y="38"/>
                    <a:pt x="21" y="38"/>
                  </a:cubicBezTo>
                  <a:close/>
                  <a:moveTo>
                    <a:pt x="14" y="29"/>
                  </a:moveTo>
                  <a:cubicBezTo>
                    <a:pt x="13" y="29"/>
                    <a:pt x="13" y="29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3" y="29"/>
                    <a:pt x="13" y="29"/>
                    <a:pt x="14" y="29"/>
                  </a:cubicBezTo>
                  <a:close/>
                  <a:moveTo>
                    <a:pt x="12" y="28"/>
                  </a:move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lose/>
                  <a:moveTo>
                    <a:pt x="6" y="12"/>
                  </a:moveTo>
                  <a:cubicBezTo>
                    <a:pt x="6" y="12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8" y="9"/>
                    <a:pt x="9" y="7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7"/>
                    <a:pt x="8" y="9"/>
                    <a:pt x="6" y="12"/>
                  </a:cubicBezTo>
                  <a:close/>
                  <a:moveTo>
                    <a:pt x="14" y="4"/>
                  </a:moveTo>
                  <a:cubicBezTo>
                    <a:pt x="18" y="4"/>
                    <a:pt x="18" y="4"/>
                    <a:pt x="18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lose/>
                  <a:moveTo>
                    <a:pt x="13" y="4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3" y="4"/>
                    <a:pt x="13" y="4"/>
                  </a:cubicBezTo>
                  <a:close/>
                  <a:moveTo>
                    <a:pt x="12" y="4"/>
                  </a:moveTo>
                  <a:cubicBezTo>
                    <a:pt x="12" y="4"/>
                    <a:pt x="12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2" y="4"/>
                    <a:pt x="12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37" name="Freeform 135"/>
            <p:cNvSpPr/>
            <p:nvPr/>
          </p:nvSpPr>
          <p:spPr bwMode="auto">
            <a:xfrm>
              <a:off x="4738" y="1729"/>
              <a:ext cx="60" cy="72"/>
            </a:xfrm>
            <a:custGeom>
              <a:avLst/>
              <a:gdLst>
                <a:gd name="T0" fmla="*/ 0 w 25"/>
                <a:gd name="T1" fmla="*/ 14 h 30"/>
                <a:gd name="T2" fmla="*/ 3 w 25"/>
                <a:gd name="T3" fmla="*/ 7 h 30"/>
                <a:gd name="T4" fmla="*/ 3 w 25"/>
                <a:gd name="T5" fmla="*/ 7 h 30"/>
                <a:gd name="T6" fmla="*/ 18 w 25"/>
                <a:gd name="T7" fmla="*/ 0 h 30"/>
                <a:gd name="T8" fmla="*/ 18 w 25"/>
                <a:gd name="T9" fmla="*/ 0 h 30"/>
                <a:gd name="T10" fmla="*/ 25 w 25"/>
                <a:gd name="T11" fmla="*/ 5 h 30"/>
                <a:gd name="T12" fmla="*/ 25 w 25"/>
                <a:gd name="T13" fmla="*/ 5 h 30"/>
                <a:gd name="T14" fmla="*/ 24 w 25"/>
                <a:gd name="T15" fmla="*/ 6 h 30"/>
                <a:gd name="T16" fmla="*/ 24 w 25"/>
                <a:gd name="T17" fmla="*/ 6 h 30"/>
                <a:gd name="T18" fmla="*/ 24 w 25"/>
                <a:gd name="T19" fmla="*/ 10 h 30"/>
                <a:gd name="T20" fmla="*/ 24 w 25"/>
                <a:gd name="T21" fmla="*/ 10 h 30"/>
                <a:gd name="T22" fmla="*/ 24 w 25"/>
                <a:gd name="T23" fmla="*/ 15 h 30"/>
                <a:gd name="T24" fmla="*/ 24 w 25"/>
                <a:gd name="T25" fmla="*/ 15 h 30"/>
                <a:gd name="T26" fmla="*/ 21 w 25"/>
                <a:gd name="T27" fmla="*/ 16 h 30"/>
                <a:gd name="T28" fmla="*/ 20 w 25"/>
                <a:gd name="T29" fmla="*/ 10 h 30"/>
                <a:gd name="T30" fmla="*/ 20 w 25"/>
                <a:gd name="T31" fmla="*/ 10 h 30"/>
                <a:gd name="T32" fmla="*/ 21 w 25"/>
                <a:gd name="T33" fmla="*/ 5 h 30"/>
                <a:gd name="T34" fmla="*/ 21 w 25"/>
                <a:gd name="T35" fmla="*/ 5 h 30"/>
                <a:gd name="T36" fmla="*/ 21 w 25"/>
                <a:gd name="T37" fmla="*/ 5 h 30"/>
                <a:gd name="T38" fmla="*/ 21 w 25"/>
                <a:gd name="T39" fmla="*/ 5 h 30"/>
                <a:gd name="T40" fmla="*/ 20 w 25"/>
                <a:gd name="T41" fmla="*/ 5 h 30"/>
                <a:gd name="T42" fmla="*/ 20 w 25"/>
                <a:gd name="T43" fmla="*/ 5 h 30"/>
                <a:gd name="T44" fmla="*/ 18 w 25"/>
                <a:gd name="T45" fmla="*/ 4 h 30"/>
                <a:gd name="T46" fmla="*/ 18 w 25"/>
                <a:gd name="T47" fmla="*/ 4 h 30"/>
                <a:gd name="T48" fmla="*/ 6 w 25"/>
                <a:gd name="T49" fmla="*/ 10 h 30"/>
                <a:gd name="T50" fmla="*/ 6 w 25"/>
                <a:gd name="T51" fmla="*/ 10 h 30"/>
                <a:gd name="T52" fmla="*/ 4 w 25"/>
                <a:gd name="T53" fmla="*/ 14 h 30"/>
                <a:gd name="T54" fmla="*/ 4 w 25"/>
                <a:gd name="T55" fmla="*/ 14 h 30"/>
                <a:gd name="T56" fmla="*/ 10 w 25"/>
                <a:gd name="T57" fmla="*/ 22 h 30"/>
                <a:gd name="T58" fmla="*/ 10 w 25"/>
                <a:gd name="T59" fmla="*/ 22 h 30"/>
                <a:gd name="T60" fmla="*/ 16 w 25"/>
                <a:gd name="T61" fmla="*/ 26 h 30"/>
                <a:gd name="T62" fmla="*/ 16 w 25"/>
                <a:gd name="T63" fmla="*/ 26 h 30"/>
                <a:gd name="T64" fmla="*/ 16 w 25"/>
                <a:gd name="T65" fmla="*/ 26 h 30"/>
                <a:gd name="T66" fmla="*/ 14 w 25"/>
                <a:gd name="T67" fmla="*/ 30 h 30"/>
                <a:gd name="T68" fmla="*/ 0 w 25"/>
                <a:gd name="T69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" h="30">
                  <a:moveTo>
                    <a:pt x="0" y="14"/>
                  </a:moveTo>
                  <a:cubicBezTo>
                    <a:pt x="0" y="11"/>
                    <a:pt x="1" y="9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8" y="2"/>
                    <a:pt x="14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4" y="1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7"/>
                    <a:pt x="24" y="9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3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0" y="16"/>
                    <a:pt x="20" y="13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9"/>
                    <a:pt x="20" y="7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19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5" y="4"/>
                    <a:pt x="10" y="6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4" y="11"/>
                    <a:pt x="4" y="12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6"/>
                    <a:pt x="7" y="19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3" y="25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0" y="23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38" name="Freeform 136"/>
            <p:cNvSpPr>
              <a:spLocks noEditPoints="1"/>
            </p:cNvSpPr>
            <p:nvPr/>
          </p:nvSpPr>
          <p:spPr bwMode="auto">
            <a:xfrm>
              <a:off x="4733" y="1725"/>
              <a:ext cx="70" cy="90"/>
            </a:xfrm>
            <a:custGeom>
              <a:avLst/>
              <a:gdLst>
                <a:gd name="T0" fmla="*/ 12 w 29"/>
                <a:gd name="T1" fmla="*/ 32 h 38"/>
                <a:gd name="T2" fmla="*/ 8 w 29"/>
                <a:gd name="T3" fmla="*/ 29 h 38"/>
                <a:gd name="T4" fmla="*/ 0 w 29"/>
                <a:gd name="T5" fmla="*/ 16 h 38"/>
                <a:gd name="T6" fmla="*/ 0 w 29"/>
                <a:gd name="T7" fmla="*/ 16 h 38"/>
                <a:gd name="T8" fmla="*/ 0 w 29"/>
                <a:gd name="T9" fmla="*/ 15 h 38"/>
                <a:gd name="T10" fmla="*/ 4 w 29"/>
                <a:gd name="T11" fmla="*/ 8 h 38"/>
                <a:gd name="T12" fmla="*/ 20 w 29"/>
                <a:gd name="T13" fmla="*/ 0 h 38"/>
                <a:gd name="T14" fmla="*/ 29 w 29"/>
                <a:gd name="T15" fmla="*/ 7 h 38"/>
                <a:gd name="T16" fmla="*/ 28 w 29"/>
                <a:gd name="T17" fmla="*/ 9 h 38"/>
                <a:gd name="T18" fmla="*/ 28 w 29"/>
                <a:gd name="T19" fmla="*/ 12 h 38"/>
                <a:gd name="T20" fmla="*/ 28 w 29"/>
                <a:gd name="T21" fmla="*/ 16 h 38"/>
                <a:gd name="T22" fmla="*/ 28 w 29"/>
                <a:gd name="T23" fmla="*/ 17 h 38"/>
                <a:gd name="T24" fmla="*/ 28 w 29"/>
                <a:gd name="T25" fmla="*/ 18 h 38"/>
                <a:gd name="T26" fmla="*/ 21 w 29"/>
                <a:gd name="T27" fmla="*/ 18 h 38"/>
                <a:gd name="T28" fmla="*/ 20 w 29"/>
                <a:gd name="T29" fmla="*/ 12 h 38"/>
                <a:gd name="T30" fmla="*/ 20 w 29"/>
                <a:gd name="T31" fmla="*/ 8 h 38"/>
                <a:gd name="T32" fmla="*/ 9 w 29"/>
                <a:gd name="T33" fmla="*/ 13 h 38"/>
                <a:gd name="T34" fmla="*/ 8 w 29"/>
                <a:gd name="T35" fmla="*/ 16 h 38"/>
                <a:gd name="T36" fmla="*/ 8 w 29"/>
                <a:gd name="T37" fmla="*/ 16 h 38"/>
                <a:gd name="T38" fmla="*/ 13 w 29"/>
                <a:gd name="T39" fmla="*/ 23 h 38"/>
                <a:gd name="T40" fmla="*/ 18 w 29"/>
                <a:gd name="T41" fmla="*/ 26 h 38"/>
                <a:gd name="T42" fmla="*/ 14 w 29"/>
                <a:gd name="T43" fmla="*/ 38 h 38"/>
                <a:gd name="T44" fmla="*/ 10 w 29"/>
                <a:gd name="T45" fmla="*/ 25 h 38"/>
                <a:gd name="T46" fmla="*/ 13 w 29"/>
                <a:gd name="T47" fmla="*/ 28 h 38"/>
                <a:gd name="T48" fmla="*/ 10 w 29"/>
                <a:gd name="T49" fmla="*/ 26 h 38"/>
                <a:gd name="T50" fmla="*/ 7 w 29"/>
                <a:gd name="T51" fmla="*/ 22 h 38"/>
                <a:gd name="T52" fmla="*/ 24 w 29"/>
                <a:gd name="T53" fmla="*/ 17 h 38"/>
                <a:gd name="T54" fmla="*/ 24 w 29"/>
                <a:gd name="T55" fmla="*/ 17 h 38"/>
                <a:gd name="T56" fmla="*/ 24 w 29"/>
                <a:gd name="T57" fmla="*/ 17 h 38"/>
                <a:gd name="T58" fmla="*/ 4 w 29"/>
                <a:gd name="T59" fmla="*/ 15 h 38"/>
                <a:gd name="T60" fmla="*/ 4 w 29"/>
                <a:gd name="T61" fmla="*/ 15 h 38"/>
                <a:gd name="T62" fmla="*/ 4 w 29"/>
                <a:gd name="T63" fmla="*/ 15 h 38"/>
                <a:gd name="T64" fmla="*/ 4 w 29"/>
                <a:gd name="T65" fmla="*/ 15 h 38"/>
                <a:gd name="T66" fmla="*/ 6 w 29"/>
                <a:gd name="T67" fmla="*/ 11 h 38"/>
                <a:gd name="T68" fmla="*/ 4 w 29"/>
                <a:gd name="T69" fmla="*/ 15 h 38"/>
                <a:gd name="T70" fmla="*/ 24 w 29"/>
                <a:gd name="T71" fmla="*/ 13 h 38"/>
                <a:gd name="T72" fmla="*/ 24 w 29"/>
                <a:gd name="T73" fmla="*/ 13 h 38"/>
                <a:gd name="T74" fmla="*/ 24 w 29"/>
                <a:gd name="T75" fmla="*/ 13 h 38"/>
                <a:gd name="T76" fmla="*/ 24 w 29"/>
                <a:gd name="T77" fmla="*/ 13 h 38"/>
                <a:gd name="T78" fmla="*/ 24 w 29"/>
                <a:gd name="T79" fmla="*/ 13 h 38"/>
                <a:gd name="T80" fmla="*/ 24 w 29"/>
                <a:gd name="T81" fmla="*/ 12 h 38"/>
                <a:gd name="T82" fmla="*/ 24 w 29"/>
                <a:gd name="T83" fmla="*/ 12 h 38"/>
                <a:gd name="T84" fmla="*/ 24 w 29"/>
                <a:gd name="T85" fmla="*/ 12 h 38"/>
                <a:gd name="T86" fmla="*/ 24 w 29"/>
                <a:gd name="T87" fmla="*/ 12 h 38"/>
                <a:gd name="T88" fmla="*/ 25 w 29"/>
                <a:gd name="T89" fmla="*/ 7 h 38"/>
                <a:gd name="T90" fmla="*/ 25 w 29"/>
                <a:gd name="T91" fmla="*/ 7 h 38"/>
                <a:gd name="T92" fmla="*/ 25 w 29"/>
                <a:gd name="T93" fmla="*/ 7 h 38"/>
                <a:gd name="T94" fmla="*/ 25 w 29"/>
                <a:gd name="T95" fmla="*/ 7 h 38"/>
                <a:gd name="T96" fmla="*/ 25 w 29"/>
                <a:gd name="T97" fmla="*/ 7 h 38"/>
                <a:gd name="T98" fmla="*/ 24 w 29"/>
                <a:gd name="T99" fmla="*/ 5 h 38"/>
                <a:gd name="T100" fmla="*/ 24 w 29"/>
                <a:gd name="T101" fmla="*/ 5 h 38"/>
                <a:gd name="T102" fmla="*/ 19 w 29"/>
                <a:gd name="T103" fmla="*/ 4 h 38"/>
                <a:gd name="T104" fmla="*/ 19 w 29"/>
                <a:gd name="T105" fmla="*/ 4 h 38"/>
                <a:gd name="T106" fmla="*/ 20 w 29"/>
                <a:gd name="T107" fmla="*/ 4 h 38"/>
                <a:gd name="T108" fmla="*/ 20 w 29"/>
                <a:gd name="T10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9" h="38">
                  <a:moveTo>
                    <a:pt x="14" y="33"/>
                  </a:moveTo>
                  <a:cubicBezTo>
                    <a:pt x="13" y="33"/>
                    <a:pt x="13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1" y="31"/>
                    <a:pt x="9" y="30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4" y="26"/>
                    <a:pt x="0" y="21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3"/>
                    <a:pt x="1" y="10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9" y="2"/>
                    <a:pt x="15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3" y="0"/>
                    <a:pt x="28" y="2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8"/>
                    <a:pt x="28" y="8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10"/>
                    <a:pt x="28" y="11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4"/>
                    <a:pt x="28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6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0" y="15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1"/>
                    <a:pt x="20" y="10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7" y="8"/>
                    <a:pt x="13" y="10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8" y="14"/>
                    <a:pt x="8" y="15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7"/>
                    <a:pt x="10" y="20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5" y="24"/>
                    <a:pt x="17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3"/>
                    <a:pt x="14" y="33"/>
                    <a:pt x="14" y="33"/>
                  </a:cubicBezTo>
                  <a:close/>
                  <a:moveTo>
                    <a:pt x="10" y="25"/>
                  </a:moveTo>
                  <a:cubicBezTo>
                    <a:pt x="11" y="26"/>
                    <a:pt x="12" y="27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7"/>
                    <a:pt x="11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9" y="24"/>
                    <a:pt x="8" y="23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3"/>
                    <a:pt x="9" y="24"/>
                    <a:pt x="10" y="25"/>
                  </a:cubicBezTo>
                  <a:close/>
                  <a:moveTo>
                    <a:pt x="24" y="17"/>
                  </a:move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lose/>
                  <a:moveTo>
                    <a:pt x="2" y="16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2" y="16"/>
                    <a:pt x="2" y="16"/>
                    <a:pt x="2" y="16"/>
                  </a:cubicBezTo>
                  <a:close/>
                  <a:moveTo>
                    <a:pt x="4" y="15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5" y="12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2"/>
                    <a:pt x="4" y="14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lose/>
                  <a:moveTo>
                    <a:pt x="24" y="13"/>
                  </a:moveTo>
                  <a:cubicBezTo>
                    <a:pt x="24" y="13"/>
                    <a:pt x="24" y="13"/>
                    <a:pt x="24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3"/>
                    <a:pt x="24" y="13"/>
                    <a:pt x="24" y="13"/>
                  </a:cubicBezTo>
                  <a:close/>
                  <a:moveTo>
                    <a:pt x="24" y="13"/>
                  </a:moveTo>
                  <a:cubicBezTo>
                    <a:pt x="24" y="13"/>
                    <a:pt x="24" y="13"/>
                    <a:pt x="24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3"/>
                    <a:pt x="24" y="13"/>
                    <a:pt x="24" y="13"/>
                  </a:cubicBezTo>
                  <a:close/>
                  <a:moveTo>
                    <a:pt x="24" y="13"/>
                  </a:moveTo>
                  <a:cubicBezTo>
                    <a:pt x="24" y="13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3"/>
                    <a:pt x="24" y="13"/>
                  </a:cubicBezTo>
                  <a:close/>
                  <a:moveTo>
                    <a:pt x="24" y="12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lose/>
                  <a:moveTo>
                    <a:pt x="25" y="7"/>
                  </a:move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lose/>
                  <a:moveTo>
                    <a:pt x="25" y="7"/>
                  </a:move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lose/>
                  <a:moveTo>
                    <a:pt x="24" y="5"/>
                  </a:move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lose/>
                  <a:moveTo>
                    <a:pt x="19" y="4"/>
                  </a:move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lose/>
                  <a:moveTo>
                    <a:pt x="20" y="4"/>
                  </a:move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39" name="Freeform 137"/>
            <p:cNvSpPr/>
            <p:nvPr/>
          </p:nvSpPr>
          <p:spPr bwMode="auto">
            <a:xfrm>
              <a:off x="4714" y="1908"/>
              <a:ext cx="12" cy="9"/>
            </a:xfrm>
            <a:custGeom>
              <a:avLst/>
              <a:gdLst>
                <a:gd name="T0" fmla="*/ 0 w 12"/>
                <a:gd name="T1" fmla="*/ 9 h 9"/>
                <a:gd name="T2" fmla="*/ 0 w 12"/>
                <a:gd name="T3" fmla="*/ 0 h 9"/>
                <a:gd name="T4" fmla="*/ 12 w 12"/>
                <a:gd name="T5" fmla="*/ 0 h 9"/>
                <a:gd name="T6" fmla="*/ 12 w 12"/>
                <a:gd name="T7" fmla="*/ 9 h 9"/>
                <a:gd name="T8" fmla="*/ 0 w 12"/>
                <a:gd name="T9" fmla="*/ 9 h 9"/>
                <a:gd name="T10" fmla="*/ 0 w 12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9">
                  <a:moveTo>
                    <a:pt x="0" y="9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2" y="9"/>
                  </a:lnTo>
                  <a:lnTo>
                    <a:pt x="0" y="9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40" name="Freeform 138"/>
            <p:cNvSpPr>
              <a:spLocks noEditPoints="1"/>
            </p:cNvSpPr>
            <p:nvPr/>
          </p:nvSpPr>
          <p:spPr bwMode="auto">
            <a:xfrm>
              <a:off x="4709" y="1903"/>
              <a:ext cx="22" cy="19"/>
            </a:xfrm>
            <a:custGeom>
              <a:avLst/>
              <a:gdLst>
                <a:gd name="T0" fmla="*/ 17 w 22"/>
                <a:gd name="T1" fmla="*/ 19 h 19"/>
                <a:gd name="T2" fmla="*/ 5 w 22"/>
                <a:gd name="T3" fmla="*/ 19 h 19"/>
                <a:gd name="T4" fmla="*/ 5 w 22"/>
                <a:gd name="T5" fmla="*/ 14 h 19"/>
                <a:gd name="T6" fmla="*/ 10 w 22"/>
                <a:gd name="T7" fmla="*/ 14 h 19"/>
                <a:gd name="T8" fmla="*/ 5 w 22"/>
                <a:gd name="T9" fmla="*/ 14 h 19"/>
                <a:gd name="T10" fmla="*/ 5 w 22"/>
                <a:gd name="T11" fmla="*/ 19 h 19"/>
                <a:gd name="T12" fmla="*/ 0 w 22"/>
                <a:gd name="T13" fmla="*/ 19 h 19"/>
                <a:gd name="T14" fmla="*/ 0 w 22"/>
                <a:gd name="T15" fmla="*/ 0 h 19"/>
                <a:gd name="T16" fmla="*/ 22 w 22"/>
                <a:gd name="T17" fmla="*/ 0 h 19"/>
                <a:gd name="T18" fmla="*/ 22 w 22"/>
                <a:gd name="T19" fmla="*/ 19 h 19"/>
                <a:gd name="T20" fmla="*/ 17 w 22"/>
                <a:gd name="T21" fmla="*/ 19 h 19"/>
                <a:gd name="T22" fmla="*/ 17 w 22"/>
                <a:gd name="T23" fmla="*/ 19 h 19"/>
                <a:gd name="T24" fmla="*/ 12 w 22"/>
                <a:gd name="T25" fmla="*/ 10 h 19"/>
                <a:gd name="T26" fmla="*/ 12 w 22"/>
                <a:gd name="T27" fmla="*/ 10 h 19"/>
                <a:gd name="T28" fmla="*/ 10 w 22"/>
                <a:gd name="T29" fmla="*/ 10 h 19"/>
                <a:gd name="T30" fmla="*/ 10 w 22"/>
                <a:gd name="T31" fmla="*/ 10 h 19"/>
                <a:gd name="T32" fmla="*/ 12 w 22"/>
                <a:gd name="T33" fmla="*/ 10 h 19"/>
                <a:gd name="T34" fmla="*/ 12 w 22"/>
                <a:gd name="T35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" h="19">
                  <a:moveTo>
                    <a:pt x="17" y="19"/>
                  </a:moveTo>
                  <a:lnTo>
                    <a:pt x="5" y="19"/>
                  </a:lnTo>
                  <a:lnTo>
                    <a:pt x="5" y="14"/>
                  </a:lnTo>
                  <a:lnTo>
                    <a:pt x="10" y="14"/>
                  </a:lnTo>
                  <a:lnTo>
                    <a:pt x="5" y="14"/>
                  </a:lnTo>
                  <a:lnTo>
                    <a:pt x="5" y="19"/>
                  </a:lnTo>
                  <a:lnTo>
                    <a:pt x="0" y="19"/>
                  </a:lnTo>
                  <a:lnTo>
                    <a:pt x="0" y="0"/>
                  </a:lnTo>
                  <a:lnTo>
                    <a:pt x="22" y="0"/>
                  </a:lnTo>
                  <a:lnTo>
                    <a:pt x="22" y="19"/>
                  </a:lnTo>
                  <a:lnTo>
                    <a:pt x="17" y="19"/>
                  </a:lnTo>
                  <a:lnTo>
                    <a:pt x="17" y="19"/>
                  </a:lnTo>
                  <a:close/>
                  <a:moveTo>
                    <a:pt x="12" y="10"/>
                  </a:moveTo>
                  <a:lnTo>
                    <a:pt x="12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2" y="10"/>
                  </a:lnTo>
                  <a:lnTo>
                    <a:pt x="12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41" name="Freeform 139"/>
            <p:cNvSpPr/>
            <p:nvPr/>
          </p:nvSpPr>
          <p:spPr bwMode="auto">
            <a:xfrm>
              <a:off x="4805" y="2084"/>
              <a:ext cx="10" cy="33"/>
            </a:xfrm>
            <a:custGeom>
              <a:avLst/>
              <a:gdLst>
                <a:gd name="T0" fmla="*/ 0 w 10"/>
                <a:gd name="T1" fmla="*/ 33 h 33"/>
                <a:gd name="T2" fmla="*/ 0 w 10"/>
                <a:gd name="T3" fmla="*/ 0 h 33"/>
                <a:gd name="T4" fmla="*/ 10 w 10"/>
                <a:gd name="T5" fmla="*/ 0 h 33"/>
                <a:gd name="T6" fmla="*/ 10 w 10"/>
                <a:gd name="T7" fmla="*/ 33 h 33"/>
                <a:gd name="T8" fmla="*/ 0 w 10"/>
                <a:gd name="T9" fmla="*/ 33 h 33"/>
                <a:gd name="T10" fmla="*/ 0 w 10"/>
                <a:gd name="T1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3">
                  <a:moveTo>
                    <a:pt x="0" y="33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10" y="33"/>
                  </a:lnTo>
                  <a:lnTo>
                    <a:pt x="0" y="33"/>
                  </a:ln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42" name="Freeform 140"/>
            <p:cNvSpPr>
              <a:spLocks noEditPoints="1"/>
            </p:cNvSpPr>
            <p:nvPr/>
          </p:nvSpPr>
          <p:spPr bwMode="auto">
            <a:xfrm>
              <a:off x="4801" y="2079"/>
              <a:ext cx="19" cy="43"/>
            </a:xfrm>
            <a:custGeom>
              <a:avLst/>
              <a:gdLst>
                <a:gd name="T0" fmla="*/ 14 w 19"/>
                <a:gd name="T1" fmla="*/ 43 h 43"/>
                <a:gd name="T2" fmla="*/ 4 w 19"/>
                <a:gd name="T3" fmla="*/ 43 h 43"/>
                <a:gd name="T4" fmla="*/ 4 w 19"/>
                <a:gd name="T5" fmla="*/ 38 h 43"/>
                <a:gd name="T6" fmla="*/ 9 w 19"/>
                <a:gd name="T7" fmla="*/ 38 h 43"/>
                <a:gd name="T8" fmla="*/ 4 w 19"/>
                <a:gd name="T9" fmla="*/ 38 h 43"/>
                <a:gd name="T10" fmla="*/ 4 w 19"/>
                <a:gd name="T11" fmla="*/ 43 h 43"/>
                <a:gd name="T12" fmla="*/ 0 w 19"/>
                <a:gd name="T13" fmla="*/ 43 h 43"/>
                <a:gd name="T14" fmla="*/ 0 w 19"/>
                <a:gd name="T15" fmla="*/ 0 h 43"/>
                <a:gd name="T16" fmla="*/ 19 w 19"/>
                <a:gd name="T17" fmla="*/ 0 h 43"/>
                <a:gd name="T18" fmla="*/ 19 w 19"/>
                <a:gd name="T19" fmla="*/ 43 h 43"/>
                <a:gd name="T20" fmla="*/ 14 w 19"/>
                <a:gd name="T21" fmla="*/ 43 h 43"/>
                <a:gd name="T22" fmla="*/ 14 w 19"/>
                <a:gd name="T23" fmla="*/ 43 h 43"/>
                <a:gd name="T24" fmla="*/ 9 w 19"/>
                <a:gd name="T25" fmla="*/ 33 h 43"/>
                <a:gd name="T26" fmla="*/ 9 w 19"/>
                <a:gd name="T27" fmla="*/ 10 h 43"/>
                <a:gd name="T28" fmla="*/ 9 w 19"/>
                <a:gd name="T29" fmla="*/ 33 h 43"/>
                <a:gd name="T30" fmla="*/ 9 w 19"/>
                <a:gd name="T31" fmla="*/ 3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43">
                  <a:moveTo>
                    <a:pt x="14" y="43"/>
                  </a:moveTo>
                  <a:lnTo>
                    <a:pt x="4" y="43"/>
                  </a:lnTo>
                  <a:lnTo>
                    <a:pt x="4" y="38"/>
                  </a:lnTo>
                  <a:lnTo>
                    <a:pt x="9" y="38"/>
                  </a:lnTo>
                  <a:lnTo>
                    <a:pt x="4" y="38"/>
                  </a:lnTo>
                  <a:lnTo>
                    <a:pt x="4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19" y="0"/>
                  </a:lnTo>
                  <a:lnTo>
                    <a:pt x="19" y="43"/>
                  </a:lnTo>
                  <a:lnTo>
                    <a:pt x="14" y="43"/>
                  </a:lnTo>
                  <a:lnTo>
                    <a:pt x="14" y="43"/>
                  </a:lnTo>
                  <a:close/>
                  <a:moveTo>
                    <a:pt x="9" y="33"/>
                  </a:moveTo>
                  <a:lnTo>
                    <a:pt x="9" y="10"/>
                  </a:lnTo>
                  <a:lnTo>
                    <a:pt x="9" y="33"/>
                  </a:lnTo>
                  <a:lnTo>
                    <a:pt x="9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43" name="Freeform 141"/>
            <p:cNvSpPr>
              <a:spLocks noEditPoints="1"/>
            </p:cNvSpPr>
            <p:nvPr/>
          </p:nvSpPr>
          <p:spPr bwMode="auto">
            <a:xfrm>
              <a:off x="4688" y="2112"/>
              <a:ext cx="197" cy="260"/>
            </a:xfrm>
            <a:custGeom>
              <a:avLst/>
              <a:gdLst>
                <a:gd name="T0" fmla="*/ 35 w 82"/>
                <a:gd name="T1" fmla="*/ 109 h 109"/>
                <a:gd name="T2" fmla="*/ 10 w 82"/>
                <a:gd name="T3" fmla="*/ 85 h 109"/>
                <a:gd name="T4" fmla="*/ 10 w 82"/>
                <a:gd name="T5" fmla="*/ 85 h 109"/>
                <a:gd name="T6" fmla="*/ 0 w 82"/>
                <a:gd name="T7" fmla="*/ 43 h 109"/>
                <a:gd name="T8" fmla="*/ 0 w 82"/>
                <a:gd name="T9" fmla="*/ 43 h 109"/>
                <a:gd name="T10" fmla="*/ 51 w 82"/>
                <a:gd name="T11" fmla="*/ 0 h 109"/>
                <a:gd name="T12" fmla="*/ 51 w 82"/>
                <a:gd name="T13" fmla="*/ 0 h 109"/>
                <a:gd name="T14" fmla="*/ 75 w 82"/>
                <a:gd name="T15" fmla="*/ 16 h 109"/>
                <a:gd name="T16" fmla="*/ 75 w 82"/>
                <a:gd name="T17" fmla="*/ 16 h 109"/>
                <a:gd name="T18" fmla="*/ 82 w 82"/>
                <a:gd name="T19" fmla="*/ 54 h 109"/>
                <a:gd name="T20" fmla="*/ 82 w 82"/>
                <a:gd name="T21" fmla="*/ 54 h 109"/>
                <a:gd name="T22" fmla="*/ 42 w 82"/>
                <a:gd name="T23" fmla="*/ 107 h 109"/>
                <a:gd name="T24" fmla="*/ 42 w 82"/>
                <a:gd name="T25" fmla="*/ 107 h 109"/>
                <a:gd name="T26" fmla="*/ 35 w 82"/>
                <a:gd name="T27" fmla="*/ 109 h 109"/>
                <a:gd name="T28" fmla="*/ 35 w 82"/>
                <a:gd name="T29" fmla="*/ 109 h 109"/>
                <a:gd name="T30" fmla="*/ 35 w 82"/>
                <a:gd name="T31" fmla="*/ 109 h 109"/>
                <a:gd name="T32" fmla="*/ 19 w 82"/>
                <a:gd name="T33" fmla="*/ 13 h 109"/>
                <a:gd name="T34" fmla="*/ 4 w 82"/>
                <a:gd name="T35" fmla="*/ 43 h 109"/>
                <a:gd name="T36" fmla="*/ 4 w 82"/>
                <a:gd name="T37" fmla="*/ 43 h 109"/>
                <a:gd name="T38" fmla="*/ 14 w 82"/>
                <a:gd name="T39" fmla="*/ 83 h 109"/>
                <a:gd name="T40" fmla="*/ 14 w 82"/>
                <a:gd name="T41" fmla="*/ 83 h 109"/>
                <a:gd name="T42" fmla="*/ 35 w 82"/>
                <a:gd name="T43" fmla="*/ 105 h 109"/>
                <a:gd name="T44" fmla="*/ 35 w 82"/>
                <a:gd name="T45" fmla="*/ 105 h 109"/>
                <a:gd name="T46" fmla="*/ 40 w 82"/>
                <a:gd name="T47" fmla="*/ 103 h 109"/>
                <a:gd name="T48" fmla="*/ 40 w 82"/>
                <a:gd name="T49" fmla="*/ 103 h 109"/>
                <a:gd name="T50" fmla="*/ 78 w 82"/>
                <a:gd name="T51" fmla="*/ 54 h 109"/>
                <a:gd name="T52" fmla="*/ 78 w 82"/>
                <a:gd name="T53" fmla="*/ 54 h 109"/>
                <a:gd name="T54" fmla="*/ 72 w 82"/>
                <a:gd name="T55" fmla="*/ 18 h 109"/>
                <a:gd name="T56" fmla="*/ 72 w 82"/>
                <a:gd name="T57" fmla="*/ 18 h 109"/>
                <a:gd name="T58" fmla="*/ 51 w 82"/>
                <a:gd name="T59" fmla="*/ 4 h 109"/>
                <a:gd name="T60" fmla="*/ 51 w 82"/>
                <a:gd name="T61" fmla="*/ 4 h 109"/>
                <a:gd name="T62" fmla="*/ 51 w 82"/>
                <a:gd name="T63" fmla="*/ 4 h 109"/>
                <a:gd name="T64" fmla="*/ 51 w 82"/>
                <a:gd name="T65" fmla="*/ 4 h 109"/>
                <a:gd name="T66" fmla="*/ 19 w 82"/>
                <a:gd name="T67" fmla="*/ 1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2" h="109">
                  <a:moveTo>
                    <a:pt x="35" y="109"/>
                  </a:moveTo>
                  <a:cubicBezTo>
                    <a:pt x="25" y="108"/>
                    <a:pt x="16" y="98"/>
                    <a:pt x="10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4" y="72"/>
                    <a:pt x="0" y="56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13"/>
                    <a:pt x="28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62" y="0"/>
                    <a:pt x="70" y="6"/>
                    <a:pt x="75" y="16"/>
                  </a:cubicBezTo>
                  <a:cubicBezTo>
                    <a:pt x="75" y="16"/>
                    <a:pt x="75" y="16"/>
                    <a:pt x="75" y="16"/>
                  </a:cubicBezTo>
                  <a:cubicBezTo>
                    <a:pt x="80" y="26"/>
                    <a:pt x="82" y="39"/>
                    <a:pt x="82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83"/>
                    <a:pt x="60" y="97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40" y="108"/>
                    <a:pt x="37" y="109"/>
                    <a:pt x="35" y="109"/>
                  </a:cubicBezTo>
                  <a:cubicBezTo>
                    <a:pt x="35" y="109"/>
                    <a:pt x="35" y="109"/>
                    <a:pt x="35" y="109"/>
                  </a:cubicBezTo>
                  <a:cubicBezTo>
                    <a:pt x="35" y="109"/>
                    <a:pt x="35" y="109"/>
                    <a:pt x="35" y="109"/>
                  </a:cubicBezTo>
                  <a:close/>
                  <a:moveTo>
                    <a:pt x="19" y="13"/>
                  </a:moveTo>
                  <a:cubicBezTo>
                    <a:pt x="10" y="20"/>
                    <a:pt x="4" y="29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55"/>
                    <a:pt x="7" y="71"/>
                    <a:pt x="14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20" y="96"/>
                    <a:pt x="28" y="105"/>
                    <a:pt x="35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7" y="105"/>
                    <a:pt x="38" y="104"/>
                    <a:pt x="40" y="103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58" y="93"/>
                    <a:pt x="78" y="81"/>
                    <a:pt x="78" y="54"/>
                  </a:cubicBezTo>
                  <a:cubicBezTo>
                    <a:pt x="78" y="54"/>
                    <a:pt x="78" y="54"/>
                    <a:pt x="78" y="54"/>
                  </a:cubicBezTo>
                  <a:cubicBezTo>
                    <a:pt x="78" y="40"/>
                    <a:pt x="76" y="27"/>
                    <a:pt x="72" y="18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67" y="9"/>
                    <a:pt x="61" y="4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40" y="4"/>
                    <a:pt x="28" y="7"/>
                    <a:pt x="1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44" name="Freeform 142"/>
            <p:cNvSpPr>
              <a:spLocks noEditPoints="1"/>
            </p:cNvSpPr>
            <p:nvPr/>
          </p:nvSpPr>
          <p:spPr bwMode="auto">
            <a:xfrm>
              <a:off x="4683" y="2108"/>
              <a:ext cx="206" cy="268"/>
            </a:xfrm>
            <a:custGeom>
              <a:avLst/>
              <a:gdLst>
                <a:gd name="T0" fmla="*/ 37 w 86"/>
                <a:gd name="T1" fmla="*/ 111 h 113"/>
                <a:gd name="T2" fmla="*/ 10 w 86"/>
                <a:gd name="T3" fmla="*/ 88 h 113"/>
                <a:gd name="T4" fmla="*/ 0 w 86"/>
                <a:gd name="T5" fmla="*/ 45 h 113"/>
                <a:gd name="T6" fmla="*/ 52 w 86"/>
                <a:gd name="T7" fmla="*/ 0 h 113"/>
                <a:gd name="T8" fmla="*/ 53 w 86"/>
                <a:gd name="T9" fmla="*/ 0 h 113"/>
                <a:gd name="T10" fmla="*/ 79 w 86"/>
                <a:gd name="T11" fmla="*/ 17 h 113"/>
                <a:gd name="T12" fmla="*/ 86 w 86"/>
                <a:gd name="T13" fmla="*/ 56 h 113"/>
                <a:gd name="T14" fmla="*/ 45 w 86"/>
                <a:gd name="T15" fmla="*/ 111 h 113"/>
                <a:gd name="T16" fmla="*/ 37 w 86"/>
                <a:gd name="T17" fmla="*/ 113 h 113"/>
                <a:gd name="T18" fmla="*/ 37 w 86"/>
                <a:gd name="T19" fmla="*/ 113 h 113"/>
                <a:gd name="T20" fmla="*/ 43 w 86"/>
                <a:gd name="T21" fmla="*/ 107 h 113"/>
                <a:gd name="T22" fmla="*/ 82 w 86"/>
                <a:gd name="T23" fmla="*/ 56 h 113"/>
                <a:gd name="T24" fmla="*/ 43 w 86"/>
                <a:gd name="T25" fmla="*/ 107 h 113"/>
                <a:gd name="T26" fmla="*/ 37 w 86"/>
                <a:gd name="T27" fmla="*/ 109 h 113"/>
                <a:gd name="T28" fmla="*/ 37 w 86"/>
                <a:gd name="T29" fmla="*/ 109 h 113"/>
                <a:gd name="T30" fmla="*/ 37 w 86"/>
                <a:gd name="T31" fmla="*/ 109 h 113"/>
                <a:gd name="T32" fmla="*/ 36 w 86"/>
                <a:gd name="T33" fmla="*/ 108 h 113"/>
                <a:gd name="T34" fmla="*/ 36 w 86"/>
                <a:gd name="T35" fmla="*/ 108 h 113"/>
                <a:gd name="T36" fmla="*/ 35 w 86"/>
                <a:gd name="T37" fmla="*/ 108 h 113"/>
                <a:gd name="T38" fmla="*/ 30 w 86"/>
                <a:gd name="T39" fmla="*/ 106 h 113"/>
                <a:gd name="T40" fmla="*/ 37 w 86"/>
                <a:gd name="T41" fmla="*/ 105 h 113"/>
                <a:gd name="T42" fmla="*/ 41 w 86"/>
                <a:gd name="T43" fmla="*/ 104 h 113"/>
                <a:gd name="T44" fmla="*/ 78 w 86"/>
                <a:gd name="T45" fmla="*/ 56 h 113"/>
                <a:gd name="T46" fmla="*/ 78 w 86"/>
                <a:gd name="T47" fmla="*/ 56 h 113"/>
                <a:gd name="T48" fmla="*/ 72 w 86"/>
                <a:gd name="T49" fmla="*/ 21 h 113"/>
                <a:gd name="T50" fmla="*/ 53 w 86"/>
                <a:gd name="T51" fmla="*/ 8 h 113"/>
                <a:gd name="T52" fmla="*/ 22 w 86"/>
                <a:gd name="T53" fmla="*/ 17 h 113"/>
                <a:gd name="T54" fmla="*/ 8 w 86"/>
                <a:gd name="T55" fmla="*/ 45 h 113"/>
                <a:gd name="T56" fmla="*/ 8 w 86"/>
                <a:gd name="T57" fmla="*/ 45 h 113"/>
                <a:gd name="T58" fmla="*/ 17 w 86"/>
                <a:gd name="T59" fmla="*/ 85 h 113"/>
                <a:gd name="T60" fmla="*/ 37 w 86"/>
                <a:gd name="T61" fmla="*/ 105 h 113"/>
                <a:gd name="T62" fmla="*/ 37 w 86"/>
                <a:gd name="T63" fmla="*/ 105 h 113"/>
                <a:gd name="T64" fmla="*/ 14 w 86"/>
                <a:gd name="T65" fmla="*/ 86 h 113"/>
                <a:gd name="T66" fmla="*/ 17 w 86"/>
                <a:gd name="T67" fmla="*/ 92 h 113"/>
                <a:gd name="T68" fmla="*/ 14 w 86"/>
                <a:gd name="T69" fmla="*/ 86 h 113"/>
                <a:gd name="T70" fmla="*/ 9 w 86"/>
                <a:gd name="T71" fmla="*/ 74 h 113"/>
                <a:gd name="T72" fmla="*/ 82 w 86"/>
                <a:gd name="T73" fmla="*/ 56 h 113"/>
                <a:gd name="T74" fmla="*/ 82 w 86"/>
                <a:gd name="T75" fmla="*/ 56 h 113"/>
                <a:gd name="T76" fmla="*/ 76 w 86"/>
                <a:gd name="T77" fmla="*/ 21 h 113"/>
                <a:gd name="T78" fmla="*/ 4 w 86"/>
                <a:gd name="T79" fmla="*/ 45 h 113"/>
                <a:gd name="T80" fmla="*/ 4 w 86"/>
                <a:gd name="T81" fmla="*/ 45 h 113"/>
                <a:gd name="T82" fmla="*/ 4 w 86"/>
                <a:gd name="T83" fmla="*/ 45 h 113"/>
                <a:gd name="T84" fmla="*/ 6 w 86"/>
                <a:gd name="T85" fmla="*/ 31 h 113"/>
                <a:gd name="T86" fmla="*/ 76 w 86"/>
                <a:gd name="T87" fmla="*/ 21 h 113"/>
                <a:gd name="T88" fmla="*/ 76 w 86"/>
                <a:gd name="T89" fmla="*/ 21 h 113"/>
                <a:gd name="T90" fmla="*/ 75 w 86"/>
                <a:gd name="T91" fmla="*/ 18 h 113"/>
                <a:gd name="T92" fmla="*/ 75 w 86"/>
                <a:gd name="T93" fmla="*/ 18 h 113"/>
                <a:gd name="T94" fmla="*/ 75 w 86"/>
                <a:gd name="T95" fmla="*/ 18 h 113"/>
                <a:gd name="T96" fmla="*/ 75 w 86"/>
                <a:gd name="T97" fmla="*/ 18 h 113"/>
                <a:gd name="T98" fmla="*/ 75 w 86"/>
                <a:gd name="T99" fmla="*/ 18 h 113"/>
                <a:gd name="T100" fmla="*/ 53 w 86"/>
                <a:gd name="T101" fmla="*/ 4 h 113"/>
                <a:gd name="T102" fmla="*/ 53 w 86"/>
                <a:gd name="T103" fmla="*/ 4 h 113"/>
                <a:gd name="T104" fmla="*/ 51 w 86"/>
                <a:gd name="T105" fmla="*/ 4 h 113"/>
                <a:gd name="T106" fmla="*/ 53 w 86"/>
                <a:gd name="T107" fmla="*/ 4 h 113"/>
                <a:gd name="T108" fmla="*/ 53 w 86"/>
                <a:gd name="T109" fmla="*/ 4 h 113"/>
                <a:gd name="T110" fmla="*/ 21 w 86"/>
                <a:gd name="T111" fmla="*/ 15 h 113"/>
                <a:gd name="T112" fmla="*/ 20 w 86"/>
                <a:gd name="T113" fmla="*/ 14 h 113"/>
                <a:gd name="T114" fmla="*/ 21 w 86"/>
                <a:gd name="T115" fmla="*/ 1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6" h="113">
                  <a:moveTo>
                    <a:pt x="37" y="113"/>
                  </a:moveTo>
                  <a:cubicBezTo>
                    <a:pt x="37" y="111"/>
                    <a:pt x="37" y="111"/>
                    <a:pt x="37" y="111"/>
                  </a:cubicBezTo>
                  <a:cubicBezTo>
                    <a:pt x="37" y="113"/>
                    <a:pt x="37" y="113"/>
                    <a:pt x="37" y="113"/>
                  </a:cubicBezTo>
                  <a:cubicBezTo>
                    <a:pt x="25" y="112"/>
                    <a:pt x="17" y="101"/>
                    <a:pt x="10" y="88"/>
                  </a:cubicBezTo>
                  <a:cubicBezTo>
                    <a:pt x="10" y="88"/>
                    <a:pt x="10" y="88"/>
                    <a:pt x="10" y="88"/>
                  </a:cubicBezTo>
                  <a:cubicBezTo>
                    <a:pt x="4" y="75"/>
                    <a:pt x="0" y="59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14"/>
                    <a:pt x="30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5" y="0"/>
                    <a:pt x="74" y="7"/>
                    <a:pt x="79" y="17"/>
                  </a:cubicBezTo>
                  <a:cubicBezTo>
                    <a:pt x="79" y="17"/>
                    <a:pt x="79" y="17"/>
                    <a:pt x="79" y="17"/>
                  </a:cubicBezTo>
                  <a:cubicBezTo>
                    <a:pt x="84" y="28"/>
                    <a:pt x="86" y="41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86"/>
                    <a:pt x="63" y="101"/>
                    <a:pt x="45" y="111"/>
                  </a:cubicBezTo>
                  <a:cubicBezTo>
                    <a:pt x="45" y="111"/>
                    <a:pt x="45" y="111"/>
                    <a:pt x="45" y="111"/>
                  </a:cubicBezTo>
                  <a:cubicBezTo>
                    <a:pt x="42" y="112"/>
                    <a:pt x="40" y="113"/>
                    <a:pt x="37" y="113"/>
                  </a:cubicBezTo>
                  <a:cubicBezTo>
                    <a:pt x="37" y="113"/>
                    <a:pt x="37" y="113"/>
                    <a:pt x="37" y="113"/>
                  </a:cubicBezTo>
                  <a:cubicBezTo>
                    <a:pt x="37" y="113"/>
                    <a:pt x="37" y="113"/>
                    <a:pt x="37" y="113"/>
                  </a:cubicBezTo>
                  <a:close/>
                  <a:moveTo>
                    <a:pt x="37" y="109"/>
                  </a:moveTo>
                  <a:cubicBezTo>
                    <a:pt x="39" y="109"/>
                    <a:pt x="41" y="108"/>
                    <a:pt x="43" y="107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61" y="97"/>
                    <a:pt x="82" y="84"/>
                    <a:pt x="82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82" y="84"/>
                    <a:pt x="61" y="97"/>
                    <a:pt x="43" y="107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1" y="108"/>
                    <a:pt x="39" y="109"/>
                    <a:pt x="37" y="109"/>
                  </a:cubicBezTo>
                  <a:cubicBezTo>
                    <a:pt x="37" y="109"/>
                    <a:pt x="37" y="109"/>
                    <a:pt x="37" y="109"/>
                  </a:cubicBezTo>
                  <a:cubicBezTo>
                    <a:pt x="37" y="109"/>
                    <a:pt x="37" y="109"/>
                    <a:pt x="37" y="109"/>
                  </a:cubicBezTo>
                  <a:cubicBezTo>
                    <a:pt x="37" y="109"/>
                    <a:pt x="37" y="109"/>
                    <a:pt x="37" y="109"/>
                  </a:cubicBezTo>
                  <a:cubicBezTo>
                    <a:pt x="37" y="109"/>
                    <a:pt x="37" y="109"/>
                    <a:pt x="37" y="109"/>
                  </a:cubicBezTo>
                  <a:cubicBezTo>
                    <a:pt x="37" y="109"/>
                    <a:pt x="37" y="109"/>
                    <a:pt x="37" y="109"/>
                  </a:cubicBezTo>
                  <a:close/>
                  <a:moveTo>
                    <a:pt x="36" y="108"/>
                  </a:moveTo>
                  <a:cubicBezTo>
                    <a:pt x="36" y="108"/>
                    <a:pt x="36" y="108"/>
                    <a:pt x="36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6" y="108"/>
                    <a:pt x="36" y="108"/>
                    <a:pt x="36" y="108"/>
                  </a:cubicBezTo>
                  <a:close/>
                  <a:moveTo>
                    <a:pt x="35" y="108"/>
                  </a:moveTo>
                  <a:cubicBezTo>
                    <a:pt x="34" y="108"/>
                    <a:pt x="32" y="107"/>
                    <a:pt x="30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2" y="107"/>
                    <a:pt x="34" y="108"/>
                    <a:pt x="35" y="108"/>
                  </a:cubicBezTo>
                  <a:close/>
                  <a:moveTo>
                    <a:pt x="37" y="105"/>
                  </a:moveTo>
                  <a:cubicBezTo>
                    <a:pt x="38" y="105"/>
                    <a:pt x="39" y="104"/>
                    <a:pt x="41" y="104"/>
                  </a:cubicBezTo>
                  <a:cubicBezTo>
                    <a:pt x="41" y="104"/>
                    <a:pt x="41" y="104"/>
                    <a:pt x="41" y="104"/>
                  </a:cubicBezTo>
                  <a:cubicBezTo>
                    <a:pt x="59" y="94"/>
                    <a:pt x="78" y="82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42"/>
                    <a:pt x="76" y="29"/>
                    <a:pt x="72" y="21"/>
                  </a:cubicBezTo>
                  <a:cubicBezTo>
                    <a:pt x="72" y="21"/>
                    <a:pt x="72" y="21"/>
                    <a:pt x="72" y="21"/>
                  </a:cubicBezTo>
                  <a:cubicBezTo>
                    <a:pt x="67" y="12"/>
                    <a:pt x="62" y="8"/>
                    <a:pt x="53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43" y="8"/>
                    <a:pt x="31" y="11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14" y="23"/>
                    <a:pt x="8" y="32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7" y="57"/>
                    <a:pt x="11" y="72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23" y="97"/>
                    <a:pt x="31" y="105"/>
                    <a:pt x="37" y="105"/>
                  </a:cubicBezTo>
                  <a:cubicBezTo>
                    <a:pt x="37" y="105"/>
                    <a:pt x="37" y="105"/>
                    <a:pt x="37" y="105"/>
                  </a:cubicBezTo>
                  <a:cubicBezTo>
                    <a:pt x="37" y="105"/>
                    <a:pt x="37" y="105"/>
                    <a:pt x="37" y="105"/>
                  </a:cubicBezTo>
                  <a:cubicBezTo>
                    <a:pt x="37" y="105"/>
                    <a:pt x="37" y="105"/>
                    <a:pt x="37" y="105"/>
                  </a:cubicBezTo>
                  <a:cubicBezTo>
                    <a:pt x="37" y="105"/>
                    <a:pt x="37" y="105"/>
                    <a:pt x="37" y="105"/>
                  </a:cubicBezTo>
                  <a:close/>
                  <a:moveTo>
                    <a:pt x="14" y="86"/>
                  </a:moveTo>
                  <a:cubicBezTo>
                    <a:pt x="15" y="88"/>
                    <a:pt x="16" y="90"/>
                    <a:pt x="17" y="92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16" y="90"/>
                    <a:pt x="15" y="88"/>
                    <a:pt x="14" y="86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12" y="82"/>
                    <a:pt x="10" y="78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10" y="78"/>
                    <a:pt x="12" y="82"/>
                    <a:pt x="14" y="86"/>
                  </a:cubicBezTo>
                  <a:close/>
                  <a:moveTo>
                    <a:pt x="82" y="56"/>
                  </a:moveTo>
                  <a:cubicBezTo>
                    <a:pt x="82" y="56"/>
                    <a:pt x="82" y="56"/>
                    <a:pt x="82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82" y="43"/>
                    <a:pt x="80" y="3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80" y="31"/>
                    <a:pt x="82" y="43"/>
                    <a:pt x="82" y="56"/>
                  </a:cubicBezTo>
                  <a:close/>
                  <a:moveTo>
                    <a:pt x="4" y="45"/>
                  </a:move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0"/>
                    <a:pt x="4" y="35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4" y="35"/>
                    <a:pt x="4" y="40"/>
                    <a:pt x="4" y="45"/>
                  </a:cubicBezTo>
                  <a:close/>
                  <a:moveTo>
                    <a:pt x="76" y="21"/>
                  </a:move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lose/>
                  <a:moveTo>
                    <a:pt x="75" y="18"/>
                  </a:moveTo>
                  <a:cubicBezTo>
                    <a:pt x="75" y="18"/>
                    <a:pt x="75" y="18"/>
                    <a:pt x="75" y="18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75" y="18"/>
                    <a:pt x="75" y="18"/>
                    <a:pt x="75" y="18"/>
                  </a:cubicBezTo>
                  <a:close/>
                  <a:moveTo>
                    <a:pt x="75" y="18"/>
                  </a:moveTo>
                  <a:cubicBezTo>
                    <a:pt x="75" y="18"/>
                    <a:pt x="75" y="18"/>
                    <a:pt x="75" y="18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75" y="18"/>
                    <a:pt x="75" y="18"/>
                    <a:pt x="75" y="18"/>
                  </a:cubicBezTo>
                  <a:close/>
                  <a:moveTo>
                    <a:pt x="75" y="18"/>
                  </a:moveTo>
                  <a:cubicBezTo>
                    <a:pt x="70" y="9"/>
                    <a:pt x="63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2" y="4"/>
                    <a:pt x="51" y="4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1" y="4"/>
                    <a:pt x="52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63" y="4"/>
                    <a:pt x="70" y="9"/>
                    <a:pt x="75" y="18"/>
                  </a:cubicBezTo>
                  <a:close/>
                  <a:moveTo>
                    <a:pt x="21" y="15"/>
                  </a:move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1" y="15"/>
                    <a:pt x="21" y="15"/>
                    <a:pt x="2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45" name="Freeform 143"/>
            <p:cNvSpPr/>
            <p:nvPr/>
          </p:nvSpPr>
          <p:spPr bwMode="auto">
            <a:xfrm>
              <a:off x="4853" y="2117"/>
              <a:ext cx="178" cy="167"/>
            </a:xfrm>
            <a:custGeom>
              <a:avLst/>
              <a:gdLst>
                <a:gd name="T0" fmla="*/ 55 w 74"/>
                <a:gd name="T1" fmla="*/ 67 h 70"/>
                <a:gd name="T2" fmla="*/ 70 w 74"/>
                <a:gd name="T3" fmla="*/ 58 h 70"/>
                <a:gd name="T4" fmla="*/ 70 w 74"/>
                <a:gd name="T5" fmla="*/ 56 h 70"/>
                <a:gd name="T6" fmla="*/ 70 w 74"/>
                <a:gd name="T7" fmla="*/ 56 h 70"/>
                <a:gd name="T8" fmla="*/ 50 w 74"/>
                <a:gd name="T9" fmla="*/ 6 h 70"/>
                <a:gd name="T10" fmla="*/ 50 w 74"/>
                <a:gd name="T11" fmla="*/ 6 h 70"/>
                <a:gd name="T12" fmla="*/ 41 w 74"/>
                <a:gd name="T13" fmla="*/ 4 h 70"/>
                <a:gd name="T14" fmla="*/ 41 w 74"/>
                <a:gd name="T15" fmla="*/ 4 h 70"/>
                <a:gd name="T16" fmla="*/ 2 w 74"/>
                <a:gd name="T17" fmla="*/ 11 h 70"/>
                <a:gd name="T18" fmla="*/ 2 w 74"/>
                <a:gd name="T19" fmla="*/ 11 h 70"/>
                <a:gd name="T20" fmla="*/ 0 w 74"/>
                <a:gd name="T21" fmla="*/ 7 h 70"/>
                <a:gd name="T22" fmla="*/ 41 w 74"/>
                <a:gd name="T23" fmla="*/ 0 h 70"/>
                <a:gd name="T24" fmla="*/ 41 w 74"/>
                <a:gd name="T25" fmla="*/ 0 h 70"/>
                <a:gd name="T26" fmla="*/ 53 w 74"/>
                <a:gd name="T27" fmla="*/ 3 h 70"/>
                <a:gd name="T28" fmla="*/ 53 w 74"/>
                <a:gd name="T29" fmla="*/ 3 h 70"/>
                <a:gd name="T30" fmla="*/ 74 w 74"/>
                <a:gd name="T31" fmla="*/ 56 h 70"/>
                <a:gd name="T32" fmla="*/ 74 w 74"/>
                <a:gd name="T33" fmla="*/ 56 h 70"/>
                <a:gd name="T34" fmla="*/ 72 w 74"/>
                <a:gd name="T35" fmla="*/ 62 h 70"/>
                <a:gd name="T36" fmla="*/ 72 w 74"/>
                <a:gd name="T37" fmla="*/ 62 h 70"/>
                <a:gd name="T38" fmla="*/ 72 w 74"/>
                <a:gd name="T39" fmla="*/ 62 h 70"/>
                <a:gd name="T40" fmla="*/ 57 w 74"/>
                <a:gd name="T41" fmla="*/ 70 h 70"/>
                <a:gd name="T42" fmla="*/ 57 w 74"/>
                <a:gd name="T43" fmla="*/ 70 h 70"/>
                <a:gd name="T44" fmla="*/ 55 w 74"/>
                <a:gd name="T45" fmla="*/ 6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4" h="70">
                  <a:moveTo>
                    <a:pt x="55" y="67"/>
                  </a:moveTo>
                  <a:cubicBezTo>
                    <a:pt x="70" y="58"/>
                    <a:pt x="70" y="58"/>
                    <a:pt x="70" y="58"/>
                  </a:cubicBezTo>
                  <a:cubicBezTo>
                    <a:pt x="70" y="58"/>
                    <a:pt x="70" y="57"/>
                    <a:pt x="70" y="56"/>
                  </a:cubicBezTo>
                  <a:cubicBezTo>
                    <a:pt x="70" y="56"/>
                    <a:pt x="70" y="56"/>
                    <a:pt x="70" y="56"/>
                  </a:cubicBezTo>
                  <a:cubicBezTo>
                    <a:pt x="71" y="45"/>
                    <a:pt x="55" y="12"/>
                    <a:pt x="50" y="6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49" y="5"/>
                    <a:pt x="46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27" y="4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26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6" y="0"/>
                    <a:pt x="51" y="0"/>
                    <a:pt x="53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9" y="11"/>
                    <a:pt x="74" y="43"/>
                    <a:pt x="74" y="5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4" y="58"/>
                    <a:pt x="74" y="60"/>
                    <a:pt x="72" y="62"/>
                  </a:cubicBezTo>
                  <a:cubicBezTo>
                    <a:pt x="72" y="62"/>
                    <a:pt x="72" y="62"/>
                    <a:pt x="72" y="62"/>
                  </a:cubicBezTo>
                  <a:cubicBezTo>
                    <a:pt x="72" y="62"/>
                    <a:pt x="72" y="62"/>
                    <a:pt x="72" y="62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5" y="67"/>
                    <a:pt x="55" y="67"/>
                    <a:pt x="55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46" name="Freeform 144"/>
            <p:cNvSpPr>
              <a:spLocks noEditPoints="1"/>
            </p:cNvSpPr>
            <p:nvPr/>
          </p:nvSpPr>
          <p:spPr bwMode="auto">
            <a:xfrm>
              <a:off x="4849" y="2112"/>
              <a:ext cx="187" cy="191"/>
            </a:xfrm>
            <a:custGeom>
              <a:avLst/>
              <a:gdLst>
                <a:gd name="T0" fmla="*/ 57 w 78"/>
                <a:gd name="T1" fmla="*/ 69 h 80"/>
                <a:gd name="T2" fmla="*/ 57 w 78"/>
                <a:gd name="T3" fmla="*/ 69 h 80"/>
                <a:gd name="T4" fmla="*/ 54 w 78"/>
                <a:gd name="T5" fmla="*/ 68 h 80"/>
                <a:gd name="T6" fmla="*/ 70 w 78"/>
                <a:gd name="T7" fmla="*/ 58 h 80"/>
                <a:gd name="T8" fmla="*/ 70 w 78"/>
                <a:gd name="T9" fmla="*/ 58 h 80"/>
                <a:gd name="T10" fmla="*/ 70 w 78"/>
                <a:gd name="T11" fmla="*/ 58 h 80"/>
                <a:gd name="T12" fmla="*/ 50 w 78"/>
                <a:gd name="T13" fmla="*/ 9 h 80"/>
                <a:gd name="T14" fmla="*/ 50 w 78"/>
                <a:gd name="T15" fmla="*/ 9 h 80"/>
                <a:gd name="T16" fmla="*/ 50 w 78"/>
                <a:gd name="T17" fmla="*/ 9 h 80"/>
                <a:gd name="T18" fmla="*/ 50 w 78"/>
                <a:gd name="T19" fmla="*/ 9 h 80"/>
                <a:gd name="T20" fmla="*/ 49 w 78"/>
                <a:gd name="T21" fmla="*/ 8 h 80"/>
                <a:gd name="T22" fmla="*/ 44 w 78"/>
                <a:gd name="T23" fmla="*/ 8 h 80"/>
                <a:gd name="T24" fmla="*/ 44 w 78"/>
                <a:gd name="T25" fmla="*/ 8 h 80"/>
                <a:gd name="T26" fmla="*/ 43 w 78"/>
                <a:gd name="T27" fmla="*/ 8 h 80"/>
                <a:gd name="T28" fmla="*/ 5 w 78"/>
                <a:gd name="T29" fmla="*/ 15 h 80"/>
                <a:gd name="T30" fmla="*/ 3 w 78"/>
                <a:gd name="T31" fmla="*/ 18 h 80"/>
                <a:gd name="T32" fmla="*/ 2 w 78"/>
                <a:gd name="T33" fmla="*/ 7 h 80"/>
                <a:gd name="T34" fmla="*/ 2 w 78"/>
                <a:gd name="T35" fmla="*/ 7 h 80"/>
                <a:gd name="T36" fmla="*/ 3 w 78"/>
                <a:gd name="T37" fmla="*/ 7 h 80"/>
                <a:gd name="T38" fmla="*/ 6 w 78"/>
                <a:gd name="T39" fmla="*/ 6 h 80"/>
                <a:gd name="T40" fmla="*/ 17 w 78"/>
                <a:gd name="T41" fmla="*/ 4 h 80"/>
                <a:gd name="T42" fmla="*/ 43 w 78"/>
                <a:gd name="T43" fmla="*/ 0 h 80"/>
                <a:gd name="T44" fmla="*/ 57 w 78"/>
                <a:gd name="T45" fmla="*/ 4 h 80"/>
                <a:gd name="T46" fmla="*/ 78 w 78"/>
                <a:gd name="T47" fmla="*/ 58 h 80"/>
                <a:gd name="T48" fmla="*/ 76 w 78"/>
                <a:gd name="T49" fmla="*/ 65 h 80"/>
                <a:gd name="T50" fmla="*/ 61 w 78"/>
                <a:gd name="T51" fmla="*/ 73 h 80"/>
                <a:gd name="T52" fmla="*/ 55 w 78"/>
                <a:gd name="T53" fmla="*/ 70 h 80"/>
                <a:gd name="T54" fmla="*/ 73 w 78"/>
                <a:gd name="T55" fmla="*/ 62 h 80"/>
                <a:gd name="T56" fmla="*/ 73 w 78"/>
                <a:gd name="T57" fmla="*/ 62 h 80"/>
                <a:gd name="T58" fmla="*/ 60 w 78"/>
                <a:gd name="T59" fmla="*/ 69 h 80"/>
                <a:gd name="T60" fmla="*/ 74 w 78"/>
                <a:gd name="T61" fmla="*/ 61 h 80"/>
                <a:gd name="T62" fmla="*/ 74 w 78"/>
                <a:gd name="T63" fmla="*/ 58 h 80"/>
                <a:gd name="T64" fmla="*/ 54 w 78"/>
                <a:gd name="T65" fmla="*/ 7 h 80"/>
                <a:gd name="T66" fmla="*/ 53 w 78"/>
                <a:gd name="T67" fmla="*/ 7 h 80"/>
                <a:gd name="T68" fmla="*/ 74 w 78"/>
                <a:gd name="T69" fmla="*/ 58 h 80"/>
                <a:gd name="T70" fmla="*/ 74 w 78"/>
                <a:gd name="T71" fmla="*/ 58 h 80"/>
                <a:gd name="T72" fmla="*/ 74 w 78"/>
                <a:gd name="T73" fmla="*/ 58 h 80"/>
                <a:gd name="T74" fmla="*/ 48 w 78"/>
                <a:gd name="T75" fmla="*/ 4 h 80"/>
                <a:gd name="T76" fmla="*/ 44 w 78"/>
                <a:gd name="T77" fmla="*/ 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8" h="80">
                  <a:moveTo>
                    <a:pt x="55" y="70"/>
                  </a:moveTo>
                  <a:cubicBezTo>
                    <a:pt x="57" y="69"/>
                    <a:pt x="57" y="69"/>
                    <a:pt x="57" y="69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57" y="69"/>
                    <a:pt x="57" y="69"/>
                    <a:pt x="57" y="69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59"/>
                    <a:pt x="70" y="58"/>
                    <a:pt x="70" y="58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71" y="48"/>
                    <a:pt x="55" y="15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49" y="8"/>
                    <a:pt x="49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8" y="8"/>
                    <a:pt x="46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31" y="8"/>
                    <a:pt x="9" y="14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5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9" y="6"/>
                    <a:pt x="12" y="5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25" y="2"/>
                    <a:pt x="35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8" y="0"/>
                    <a:pt x="53" y="0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63" y="13"/>
                    <a:pt x="78" y="43"/>
                    <a:pt x="78" y="58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8" y="60"/>
                    <a:pt x="78" y="63"/>
                    <a:pt x="76" y="65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75" y="65"/>
                    <a:pt x="75" y="65"/>
                    <a:pt x="75" y="65"/>
                  </a:cubicBezTo>
                  <a:cubicBezTo>
                    <a:pt x="61" y="73"/>
                    <a:pt x="61" y="73"/>
                    <a:pt x="61" y="73"/>
                  </a:cubicBezTo>
                  <a:cubicBezTo>
                    <a:pt x="61" y="80"/>
                    <a:pt x="61" y="80"/>
                    <a:pt x="61" y="80"/>
                  </a:cubicBezTo>
                  <a:cubicBezTo>
                    <a:pt x="55" y="70"/>
                    <a:pt x="55" y="70"/>
                    <a:pt x="55" y="70"/>
                  </a:cubicBezTo>
                  <a:close/>
                  <a:moveTo>
                    <a:pt x="60" y="69"/>
                  </a:moveTo>
                  <a:cubicBezTo>
                    <a:pt x="73" y="62"/>
                    <a:pt x="73" y="62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69"/>
                    <a:pt x="60" y="69"/>
                    <a:pt x="60" y="69"/>
                  </a:cubicBezTo>
                  <a:close/>
                  <a:moveTo>
                    <a:pt x="74" y="61"/>
                  </a:moveTo>
                  <a:cubicBezTo>
                    <a:pt x="74" y="60"/>
                    <a:pt x="74" y="59"/>
                    <a:pt x="74" y="58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74" y="46"/>
                    <a:pt x="59" y="14"/>
                    <a:pt x="54" y="7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4" y="7"/>
                    <a:pt x="53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9" y="14"/>
                    <a:pt x="74" y="45"/>
                    <a:pt x="74" y="58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74" y="60"/>
                    <a:pt x="74" y="60"/>
                    <a:pt x="74" y="61"/>
                  </a:cubicBezTo>
                  <a:close/>
                  <a:moveTo>
                    <a:pt x="48" y="4"/>
                  </a:moveTo>
                  <a:cubicBezTo>
                    <a:pt x="47" y="4"/>
                    <a:pt x="46" y="4"/>
                    <a:pt x="44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4"/>
                    <a:pt x="47" y="4"/>
                    <a:pt x="4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47" name="Freeform 145"/>
            <p:cNvSpPr/>
            <p:nvPr/>
          </p:nvSpPr>
          <p:spPr bwMode="auto">
            <a:xfrm>
              <a:off x="5014" y="2262"/>
              <a:ext cx="10" cy="29"/>
            </a:xfrm>
            <a:custGeom>
              <a:avLst/>
              <a:gdLst>
                <a:gd name="T0" fmla="*/ 0 w 10"/>
                <a:gd name="T1" fmla="*/ 29 h 29"/>
                <a:gd name="T2" fmla="*/ 0 w 10"/>
                <a:gd name="T3" fmla="*/ 0 h 29"/>
                <a:gd name="T4" fmla="*/ 10 w 10"/>
                <a:gd name="T5" fmla="*/ 0 h 29"/>
                <a:gd name="T6" fmla="*/ 10 w 10"/>
                <a:gd name="T7" fmla="*/ 29 h 29"/>
                <a:gd name="T8" fmla="*/ 0 w 10"/>
                <a:gd name="T9" fmla="*/ 29 h 29"/>
                <a:gd name="T10" fmla="*/ 0 w 10"/>
                <a:gd name="T1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9">
                  <a:moveTo>
                    <a:pt x="0" y="29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10" y="29"/>
                  </a:lnTo>
                  <a:lnTo>
                    <a:pt x="0" y="29"/>
                  </a:lnTo>
                  <a:lnTo>
                    <a:pt x="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48" name="Freeform 146"/>
            <p:cNvSpPr>
              <a:spLocks noEditPoints="1"/>
            </p:cNvSpPr>
            <p:nvPr/>
          </p:nvSpPr>
          <p:spPr bwMode="auto">
            <a:xfrm>
              <a:off x="5009" y="2258"/>
              <a:ext cx="20" cy="38"/>
            </a:xfrm>
            <a:custGeom>
              <a:avLst/>
              <a:gdLst>
                <a:gd name="T0" fmla="*/ 15 w 20"/>
                <a:gd name="T1" fmla="*/ 38 h 38"/>
                <a:gd name="T2" fmla="*/ 5 w 20"/>
                <a:gd name="T3" fmla="*/ 38 h 38"/>
                <a:gd name="T4" fmla="*/ 5 w 20"/>
                <a:gd name="T5" fmla="*/ 33 h 38"/>
                <a:gd name="T6" fmla="*/ 10 w 20"/>
                <a:gd name="T7" fmla="*/ 33 h 38"/>
                <a:gd name="T8" fmla="*/ 5 w 20"/>
                <a:gd name="T9" fmla="*/ 33 h 38"/>
                <a:gd name="T10" fmla="*/ 5 w 20"/>
                <a:gd name="T11" fmla="*/ 38 h 38"/>
                <a:gd name="T12" fmla="*/ 0 w 20"/>
                <a:gd name="T13" fmla="*/ 38 h 38"/>
                <a:gd name="T14" fmla="*/ 0 w 20"/>
                <a:gd name="T15" fmla="*/ 0 h 38"/>
                <a:gd name="T16" fmla="*/ 20 w 20"/>
                <a:gd name="T17" fmla="*/ 0 h 38"/>
                <a:gd name="T18" fmla="*/ 20 w 20"/>
                <a:gd name="T19" fmla="*/ 38 h 38"/>
                <a:gd name="T20" fmla="*/ 15 w 20"/>
                <a:gd name="T21" fmla="*/ 38 h 38"/>
                <a:gd name="T22" fmla="*/ 15 w 20"/>
                <a:gd name="T23" fmla="*/ 38 h 38"/>
                <a:gd name="T24" fmla="*/ 10 w 20"/>
                <a:gd name="T25" fmla="*/ 28 h 38"/>
                <a:gd name="T26" fmla="*/ 10 w 20"/>
                <a:gd name="T27" fmla="*/ 9 h 38"/>
                <a:gd name="T28" fmla="*/ 10 w 20"/>
                <a:gd name="T29" fmla="*/ 28 h 38"/>
                <a:gd name="T30" fmla="*/ 10 w 20"/>
                <a:gd name="T31" fmla="*/ 2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" h="38">
                  <a:moveTo>
                    <a:pt x="15" y="38"/>
                  </a:moveTo>
                  <a:lnTo>
                    <a:pt x="5" y="38"/>
                  </a:lnTo>
                  <a:lnTo>
                    <a:pt x="5" y="33"/>
                  </a:lnTo>
                  <a:lnTo>
                    <a:pt x="10" y="33"/>
                  </a:lnTo>
                  <a:lnTo>
                    <a:pt x="5" y="33"/>
                  </a:lnTo>
                  <a:lnTo>
                    <a:pt x="5" y="38"/>
                  </a:lnTo>
                  <a:lnTo>
                    <a:pt x="0" y="38"/>
                  </a:lnTo>
                  <a:lnTo>
                    <a:pt x="0" y="0"/>
                  </a:lnTo>
                  <a:lnTo>
                    <a:pt x="20" y="0"/>
                  </a:lnTo>
                  <a:lnTo>
                    <a:pt x="20" y="38"/>
                  </a:lnTo>
                  <a:lnTo>
                    <a:pt x="15" y="38"/>
                  </a:lnTo>
                  <a:lnTo>
                    <a:pt x="15" y="38"/>
                  </a:lnTo>
                  <a:close/>
                  <a:moveTo>
                    <a:pt x="10" y="28"/>
                  </a:moveTo>
                  <a:lnTo>
                    <a:pt x="10" y="9"/>
                  </a:lnTo>
                  <a:lnTo>
                    <a:pt x="10" y="28"/>
                  </a:lnTo>
                  <a:lnTo>
                    <a:pt x="10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49" name="Freeform 147"/>
            <p:cNvSpPr/>
            <p:nvPr/>
          </p:nvSpPr>
          <p:spPr bwMode="auto">
            <a:xfrm>
              <a:off x="4558" y="2048"/>
              <a:ext cx="178" cy="122"/>
            </a:xfrm>
            <a:custGeom>
              <a:avLst/>
              <a:gdLst>
                <a:gd name="T0" fmla="*/ 7 w 74"/>
                <a:gd name="T1" fmla="*/ 47 h 51"/>
                <a:gd name="T2" fmla="*/ 1 w 74"/>
                <a:gd name="T3" fmla="*/ 34 h 51"/>
                <a:gd name="T4" fmla="*/ 1 w 74"/>
                <a:gd name="T5" fmla="*/ 34 h 51"/>
                <a:gd name="T6" fmla="*/ 0 w 74"/>
                <a:gd name="T7" fmla="*/ 29 h 51"/>
                <a:gd name="T8" fmla="*/ 0 w 74"/>
                <a:gd name="T9" fmla="*/ 29 h 51"/>
                <a:gd name="T10" fmla="*/ 13 w 74"/>
                <a:gd name="T11" fmla="*/ 5 h 51"/>
                <a:gd name="T12" fmla="*/ 13 w 74"/>
                <a:gd name="T13" fmla="*/ 5 h 51"/>
                <a:gd name="T14" fmla="*/ 15 w 74"/>
                <a:gd name="T15" fmla="*/ 0 h 51"/>
                <a:gd name="T16" fmla="*/ 15 w 74"/>
                <a:gd name="T17" fmla="*/ 0 h 51"/>
                <a:gd name="T18" fmla="*/ 18 w 74"/>
                <a:gd name="T19" fmla="*/ 2 h 51"/>
                <a:gd name="T20" fmla="*/ 16 w 74"/>
                <a:gd name="T21" fmla="*/ 7 h 51"/>
                <a:gd name="T22" fmla="*/ 16 w 74"/>
                <a:gd name="T23" fmla="*/ 8 h 51"/>
                <a:gd name="T24" fmla="*/ 10 w 74"/>
                <a:gd name="T25" fmla="*/ 14 h 51"/>
                <a:gd name="T26" fmla="*/ 10 w 74"/>
                <a:gd name="T27" fmla="*/ 14 h 51"/>
                <a:gd name="T28" fmla="*/ 4 w 74"/>
                <a:gd name="T29" fmla="*/ 29 h 51"/>
                <a:gd name="T30" fmla="*/ 4 w 74"/>
                <a:gd name="T31" fmla="*/ 29 h 51"/>
                <a:gd name="T32" fmla="*/ 5 w 74"/>
                <a:gd name="T33" fmla="*/ 33 h 51"/>
                <a:gd name="T34" fmla="*/ 5 w 74"/>
                <a:gd name="T35" fmla="*/ 33 h 51"/>
                <a:gd name="T36" fmla="*/ 10 w 74"/>
                <a:gd name="T37" fmla="*/ 44 h 51"/>
                <a:gd name="T38" fmla="*/ 10 w 74"/>
                <a:gd name="T39" fmla="*/ 44 h 51"/>
                <a:gd name="T40" fmla="*/ 18 w 74"/>
                <a:gd name="T41" fmla="*/ 47 h 51"/>
                <a:gd name="T42" fmla="*/ 18 w 74"/>
                <a:gd name="T43" fmla="*/ 47 h 51"/>
                <a:gd name="T44" fmla="*/ 22 w 74"/>
                <a:gd name="T45" fmla="*/ 47 h 51"/>
                <a:gd name="T46" fmla="*/ 22 w 74"/>
                <a:gd name="T47" fmla="*/ 47 h 51"/>
                <a:gd name="T48" fmla="*/ 73 w 74"/>
                <a:gd name="T49" fmla="*/ 35 h 51"/>
                <a:gd name="T50" fmla="*/ 73 w 74"/>
                <a:gd name="T51" fmla="*/ 35 h 51"/>
                <a:gd name="T52" fmla="*/ 74 w 74"/>
                <a:gd name="T53" fmla="*/ 39 h 51"/>
                <a:gd name="T54" fmla="*/ 22 w 74"/>
                <a:gd name="T55" fmla="*/ 51 h 51"/>
                <a:gd name="T56" fmla="*/ 22 w 74"/>
                <a:gd name="T57" fmla="*/ 51 h 51"/>
                <a:gd name="T58" fmla="*/ 18 w 74"/>
                <a:gd name="T59" fmla="*/ 51 h 51"/>
                <a:gd name="T60" fmla="*/ 18 w 74"/>
                <a:gd name="T61" fmla="*/ 51 h 51"/>
                <a:gd name="T62" fmla="*/ 17 w 74"/>
                <a:gd name="T63" fmla="*/ 51 h 51"/>
                <a:gd name="T64" fmla="*/ 17 w 74"/>
                <a:gd name="T65" fmla="*/ 51 h 51"/>
                <a:gd name="T66" fmla="*/ 7 w 74"/>
                <a:gd name="T67" fmla="*/ 4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4" h="51">
                  <a:moveTo>
                    <a:pt x="7" y="47"/>
                  </a:moveTo>
                  <a:cubicBezTo>
                    <a:pt x="4" y="44"/>
                    <a:pt x="3" y="40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2"/>
                    <a:pt x="0" y="31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7"/>
                    <a:pt x="11" y="7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3" y="10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7" y="19"/>
                    <a:pt x="4" y="24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0"/>
                    <a:pt x="4" y="32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9"/>
                    <a:pt x="8" y="42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1" y="46"/>
                    <a:pt x="13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9" y="47"/>
                    <a:pt x="20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34" y="46"/>
                    <a:pt x="73" y="35"/>
                    <a:pt x="73" y="35"/>
                  </a:cubicBezTo>
                  <a:cubicBezTo>
                    <a:pt x="73" y="35"/>
                    <a:pt x="73" y="35"/>
                    <a:pt x="73" y="35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4" y="39"/>
                    <a:pt x="35" y="50"/>
                    <a:pt x="22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0" y="51"/>
                    <a:pt x="19" y="51"/>
                    <a:pt x="18" y="51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1"/>
                    <a:pt x="18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3" y="51"/>
                    <a:pt x="9" y="50"/>
                    <a:pt x="7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50" name="Freeform 148"/>
            <p:cNvSpPr>
              <a:spLocks noEditPoints="1"/>
            </p:cNvSpPr>
            <p:nvPr/>
          </p:nvSpPr>
          <p:spPr bwMode="auto">
            <a:xfrm>
              <a:off x="4553" y="2043"/>
              <a:ext cx="190" cy="131"/>
            </a:xfrm>
            <a:custGeom>
              <a:avLst/>
              <a:gdLst>
                <a:gd name="T0" fmla="*/ 1 w 79"/>
                <a:gd name="T1" fmla="*/ 37 h 55"/>
                <a:gd name="T2" fmla="*/ 0 w 79"/>
                <a:gd name="T3" fmla="*/ 31 h 55"/>
                <a:gd name="T4" fmla="*/ 15 w 79"/>
                <a:gd name="T5" fmla="*/ 1 h 55"/>
                <a:gd name="T6" fmla="*/ 23 w 79"/>
                <a:gd name="T7" fmla="*/ 2 h 55"/>
                <a:gd name="T8" fmla="*/ 19 w 79"/>
                <a:gd name="T9" fmla="*/ 11 h 55"/>
                <a:gd name="T10" fmla="*/ 18 w 79"/>
                <a:gd name="T11" fmla="*/ 13 h 55"/>
                <a:gd name="T12" fmla="*/ 14 w 79"/>
                <a:gd name="T13" fmla="*/ 18 h 55"/>
                <a:gd name="T14" fmla="*/ 8 w 79"/>
                <a:gd name="T15" fmla="*/ 31 h 55"/>
                <a:gd name="T16" fmla="*/ 13 w 79"/>
                <a:gd name="T17" fmla="*/ 45 h 55"/>
                <a:gd name="T18" fmla="*/ 20 w 79"/>
                <a:gd name="T19" fmla="*/ 47 h 55"/>
                <a:gd name="T20" fmla="*/ 74 w 79"/>
                <a:gd name="T21" fmla="*/ 36 h 55"/>
                <a:gd name="T22" fmla="*/ 77 w 79"/>
                <a:gd name="T23" fmla="*/ 35 h 55"/>
                <a:gd name="T24" fmla="*/ 76 w 79"/>
                <a:gd name="T25" fmla="*/ 43 h 55"/>
                <a:gd name="T26" fmla="*/ 75 w 79"/>
                <a:gd name="T27" fmla="*/ 44 h 55"/>
                <a:gd name="T28" fmla="*/ 55 w 79"/>
                <a:gd name="T29" fmla="*/ 49 h 55"/>
                <a:gd name="T30" fmla="*/ 24 w 79"/>
                <a:gd name="T31" fmla="*/ 55 h 55"/>
                <a:gd name="T32" fmla="*/ 19 w 79"/>
                <a:gd name="T33" fmla="*/ 55 h 55"/>
                <a:gd name="T34" fmla="*/ 19 w 79"/>
                <a:gd name="T35" fmla="*/ 55 h 55"/>
                <a:gd name="T36" fmla="*/ 23 w 79"/>
                <a:gd name="T37" fmla="*/ 51 h 55"/>
                <a:gd name="T38" fmla="*/ 20 w 79"/>
                <a:gd name="T39" fmla="*/ 51 h 55"/>
                <a:gd name="T40" fmla="*/ 19 w 79"/>
                <a:gd name="T41" fmla="*/ 51 h 55"/>
                <a:gd name="T42" fmla="*/ 19 w 79"/>
                <a:gd name="T43" fmla="*/ 51 h 55"/>
                <a:gd name="T44" fmla="*/ 17 w 79"/>
                <a:gd name="T45" fmla="*/ 51 h 55"/>
                <a:gd name="T46" fmla="*/ 17 w 79"/>
                <a:gd name="T47" fmla="*/ 51 h 55"/>
                <a:gd name="T48" fmla="*/ 17 w 79"/>
                <a:gd name="T49" fmla="*/ 51 h 55"/>
                <a:gd name="T50" fmla="*/ 10 w 79"/>
                <a:gd name="T51" fmla="*/ 48 h 55"/>
                <a:gd name="T52" fmla="*/ 10 w 79"/>
                <a:gd name="T53" fmla="*/ 48 h 55"/>
                <a:gd name="T54" fmla="*/ 54 w 79"/>
                <a:gd name="T55" fmla="*/ 45 h 55"/>
                <a:gd name="T56" fmla="*/ 47 w 79"/>
                <a:gd name="T57" fmla="*/ 46 h 55"/>
                <a:gd name="T58" fmla="*/ 74 w 79"/>
                <a:gd name="T59" fmla="*/ 40 h 55"/>
                <a:gd name="T60" fmla="*/ 5 w 79"/>
                <a:gd name="T61" fmla="*/ 36 h 55"/>
                <a:gd name="T62" fmla="*/ 5 w 79"/>
                <a:gd name="T63" fmla="*/ 36 h 55"/>
                <a:gd name="T64" fmla="*/ 4 w 79"/>
                <a:gd name="T65" fmla="*/ 31 h 55"/>
                <a:gd name="T66" fmla="*/ 5 w 79"/>
                <a:gd name="T67" fmla="*/ 36 h 55"/>
                <a:gd name="T68" fmla="*/ 7 w 79"/>
                <a:gd name="T69" fmla="*/ 21 h 55"/>
                <a:gd name="T70" fmla="*/ 10 w 79"/>
                <a:gd name="T71" fmla="*/ 15 h 55"/>
                <a:gd name="T72" fmla="*/ 13 w 79"/>
                <a:gd name="T73" fmla="*/ 12 h 55"/>
                <a:gd name="T74" fmla="*/ 20 w 79"/>
                <a:gd name="T75" fmla="*/ 9 h 55"/>
                <a:gd name="T76" fmla="*/ 16 w 79"/>
                <a:gd name="T77" fmla="*/ 9 h 55"/>
                <a:gd name="T78" fmla="*/ 16 w 79"/>
                <a:gd name="T79" fmla="*/ 9 h 55"/>
                <a:gd name="T80" fmla="*/ 16 w 79"/>
                <a:gd name="T81" fmla="*/ 8 h 55"/>
                <a:gd name="T82" fmla="*/ 16 w 79"/>
                <a:gd name="T83" fmla="*/ 8 h 55"/>
                <a:gd name="T84" fmla="*/ 19 w 79"/>
                <a:gd name="T85" fmla="*/ 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9" h="55">
                  <a:moveTo>
                    <a:pt x="7" y="50"/>
                  </a:moveTo>
                  <a:cubicBezTo>
                    <a:pt x="7" y="50"/>
                    <a:pt x="7" y="50"/>
                    <a:pt x="7" y="50"/>
                  </a:cubicBezTo>
                  <a:cubicBezTo>
                    <a:pt x="4" y="47"/>
                    <a:pt x="3" y="42"/>
                    <a:pt x="1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0" y="35"/>
                    <a:pt x="0" y="33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9"/>
                    <a:pt x="10" y="9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2"/>
                    <a:pt x="18" y="12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6" y="14"/>
                    <a:pt x="15" y="16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1" y="21"/>
                    <a:pt x="8" y="27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2"/>
                    <a:pt x="8" y="33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40"/>
                    <a:pt x="12" y="44"/>
                    <a:pt x="13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5" y="47"/>
                    <a:pt x="16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7"/>
                    <a:pt x="22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34" y="46"/>
                    <a:pt x="70" y="37"/>
                    <a:pt x="74" y="36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75" y="36"/>
                    <a:pt x="75" y="36"/>
                    <a:pt x="75" y="36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79" y="43"/>
                    <a:pt x="79" y="43"/>
                    <a:pt x="79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3"/>
                    <a:pt x="77" y="43"/>
                    <a:pt x="76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6" y="43"/>
                    <a:pt x="76" y="44"/>
                    <a:pt x="75" y="44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4" y="44"/>
                    <a:pt x="72" y="44"/>
                    <a:pt x="71" y="45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67" y="46"/>
                    <a:pt x="61" y="47"/>
                    <a:pt x="55" y="49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44" y="51"/>
                    <a:pt x="31" y="54"/>
                    <a:pt x="24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3" y="55"/>
                    <a:pt x="21" y="55"/>
                    <a:pt x="20" y="55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0" y="55"/>
                    <a:pt x="20" y="55"/>
                    <a:pt x="19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4" y="55"/>
                    <a:pt x="10" y="54"/>
                    <a:pt x="7" y="50"/>
                  </a:cubicBezTo>
                  <a:close/>
                  <a:moveTo>
                    <a:pt x="20" y="51"/>
                  </a:moveTo>
                  <a:cubicBezTo>
                    <a:pt x="21" y="51"/>
                    <a:pt x="22" y="51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2" y="51"/>
                    <a:pt x="21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lose/>
                  <a:moveTo>
                    <a:pt x="19" y="51"/>
                  </a:moveTo>
                  <a:cubicBezTo>
                    <a:pt x="19" y="51"/>
                    <a:pt x="19" y="51"/>
                    <a:pt x="19" y="51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9" y="51"/>
                    <a:pt x="19" y="51"/>
                    <a:pt x="19" y="51"/>
                  </a:cubicBezTo>
                  <a:close/>
                  <a:moveTo>
                    <a:pt x="17" y="51"/>
                  </a:move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lose/>
                  <a:moveTo>
                    <a:pt x="17" y="51"/>
                  </a:moveTo>
                  <a:cubicBezTo>
                    <a:pt x="14" y="51"/>
                    <a:pt x="13" y="50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3" y="50"/>
                    <a:pt x="14" y="51"/>
                    <a:pt x="17" y="51"/>
                  </a:cubicBezTo>
                  <a:close/>
                  <a:moveTo>
                    <a:pt x="9" y="49"/>
                  </a:move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9" y="49"/>
                    <a:pt x="9" y="49"/>
                    <a:pt x="9" y="49"/>
                  </a:cubicBezTo>
                  <a:close/>
                  <a:moveTo>
                    <a:pt x="69" y="41"/>
                  </a:moveTo>
                  <a:cubicBezTo>
                    <a:pt x="66" y="42"/>
                    <a:pt x="60" y="43"/>
                    <a:pt x="54" y="45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2" y="45"/>
                    <a:pt x="50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6" y="45"/>
                    <a:pt x="64" y="42"/>
                    <a:pt x="70" y="41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71" y="41"/>
                    <a:pt x="73" y="40"/>
                    <a:pt x="74" y="40"/>
                  </a:cubicBezTo>
                  <a:cubicBezTo>
                    <a:pt x="74" y="40"/>
                    <a:pt x="74" y="40"/>
                    <a:pt x="74" y="40"/>
                  </a:cubicBezTo>
                  <a:cubicBezTo>
                    <a:pt x="73" y="40"/>
                    <a:pt x="71" y="41"/>
                    <a:pt x="69" y="41"/>
                  </a:cubicBezTo>
                  <a:close/>
                  <a:moveTo>
                    <a:pt x="5" y="36"/>
                  </a:moveTo>
                  <a:cubicBezTo>
                    <a:pt x="6" y="39"/>
                    <a:pt x="7" y="41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7" y="41"/>
                    <a:pt x="6" y="39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4" y="34"/>
                    <a:pt x="4" y="33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3"/>
                    <a:pt x="4" y="34"/>
                    <a:pt x="5" y="36"/>
                  </a:cubicBezTo>
                  <a:close/>
                  <a:moveTo>
                    <a:pt x="7" y="21"/>
                  </a:move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lose/>
                  <a:moveTo>
                    <a:pt x="7" y="21"/>
                  </a:moveTo>
                  <a:cubicBezTo>
                    <a:pt x="8" y="19"/>
                    <a:pt x="9" y="17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1" y="14"/>
                    <a:pt x="12" y="13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1" y="15"/>
                    <a:pt x="9" y="18"/>
                    <a:pt x="7" y="21"/>
                  </a:cubicBezTo>
                  <a:close/>
                  <a:moveTo>
                    <a:pt x="20" y="10"/>
                  </a:move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10"/>
                  </a:cubicBezTo>
                  <a:close/>
                  <a:moveTo>
                    <a:pt x="16" y="9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lose/>
                  <a:moveTo>
                    <a:pt x="16" y="8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lose/>
                  <a:moveTo>
                    <a:pt x="19" y="8"/>
                  </a:move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51" name="Freeform 149"/>
            <p:cNvSpPr/>
            <p:nvPr/>
          </p:nvSpPr>
          <p:spPr bwMode="auto">
            <a:xfrm>
              <a:off x="4592" y="2058"/>
              <a:ext cx="24" cy="16"/>
            </a:xfrm>
            <a:custGeom>
              <a:avLst/>
              <a:gdLst>
                <a:gd name="T0" fmla="*/ 0 w 24"/>
                <a:gd name="T1" fmla="*/ 9 h 16"/>
                <a:gd name="T2" fmla="*/ 2 w 24"/>
                <a:gd name="T3" fmla="*/ 0 h 16"/>
                <a:gd name="T4" fmla="*/ 24 w 24"/>
                <a:gd name="T5" fmla="*/ 7 h 16"/>
                <a:gd name="T6" fmla="*/ 19 w 24"/>
                <a:gd name="T7" fmla="*/ 16 h 16"/>
                <a:gd name="T8" fmla="*/ 0 w 24"/>
                <a:gd name="T9" fmla="*/ 9 h 16"/>
                <a:gd name="T10" fmla="*/ 0 w 24"/>
                <a:gd name="T11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6">
                  <a:moveTo>
                    <a:pt x="0" y="9"/>
                  </a:moveTo>
                  <a:lnTo>
                    <a:pt x="2" y="0"/>
                  </a:lnTo>
                  <a:lnTo>
                    <a:pt x="24" y="7"/>
                  </a:lnTo>
                  <a:lnTo>
                    <a:pt x="19" y="16"/>
                  </a:lnTo>
                  <a:lnTo>
                    <a:pt x="0" y="9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52" name="Freeform 150"/>
            <p:cNvSpPr>
              <a:spLocks noEditPoints="1"/>
            </p:cNvSpPr>
            <p:nvPr/>
          </p:nvSpPr>
          <p:spPr bwMode="auto">
            <a:xfrm>
              <a:off x="4585" y="2053"/>
              <a:ext cx="36" cy="26"/>
            </a:xfrm>
            <a:custGeom>
              <a:avLst/>
              <a:gdLst>
                <a:gd name="T0" fmla="*/ 4 w 36"/>
                <a:gd name="T1" fmla="*/ 19 h 26"/>
                <a:gd name="T2" fmla="*/ 7 w 36"/>
                <a:gd name="T3" fmla="*/ 14 h 26"/>
                <a:gd name="T4" fmla="*/ 12 w 36"/>
                <a:gd name="T5" fmla="*/ 17 h 26"/>
                <a:gd name="T6" fmla="*/ 7 w 36"/>
                <a:gd name="T7" fmla="*/ 14 h 26"/>
                <a:gd name="T8" fmla="*/ 4 w 36"/>
                <a:gd name="T9" fmla="*/ 19 h 26"/>
                <a:gd name="T10" fmla="*/ 0 w 36"/>
                <a:gd name="T11" fmla="*/ 17 h 26"/>
                <a:gd name="T12" fmla="*/ 7 w 36"/>
                <a:gd name="T13" fmla="*/ 0 h 26"/>
                <a:gd name="T14" fmla="*/ 36 w 36"/>
                <a:gd name="T15" fmla="*/ 7 h 26"/>
                <a:gd name="T16" fmla="*/ 31 w 36"/>
                <a:gd name="T17" fmla="*/ 26 h 26"/>
                <a:gd name="T18" fmla="*/ 4 w 36"/>
                <a:gd name="T19" fmla="*/ 19 h 26"/>
                <a:gd name="T20" fmla="*/ 4 w 36"/>
                <a:gd name="T21" fmla="*/ 19 h 26"/>
                <a:gd name="T22" fmla="*/ 24 w 36"/>
                <a:gd name="T23" fmla="*/ 14 h 26"/>
                <a:gd name="T24" fmla="*/ 12 w 36"/>
                <a:gd name="T25" fmla="*/ 12 h 26"/>
                <a:gd name="T26" fmla="*/ 12 w 36"/>
                <a:gd name="T27" fmla="*/ 12 h 26"/>
                <a:gd name="T28" fmla="*/ 24 w 36"/>
                <a:gd name="T29" fmla="*/ 14 h 26"/>
                <a:gd name="T30" fmla="*/ 24 w 36"/>
                <a:gd name="T31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" h="26">
                  <a:moveTo>
                    <a:pt x="4" y="19"/>
                  </a:moveTo>
                  <a:lnTo>
                    <a:pt x="7" y="14"/>
                  </a:lnTo>
                  <a:lnTo>
                    <a:pt x="12" y="17"/>
                  </a:lnTo>
                  <a:lnTo>
                    <a:pt x="7" y="14"/>
                  </a:lnTo>
                  <a:lnTo>
                    <a:pt x="4" y="19"/>
                  </a:lnTo>
                  <a:lnTo>
                    <a:pt x="0" y="17"/>
                  </a:lnTo>
                  <a:lnTo>
                    <a:pt x="7" y="0"/>
                  </a:lnTo>
                  <a:lnTo>
                    <a:pt x="36" y="7"/>
                  </a:lnTo>
                  <a:lnTo>
                    <a:pt x="31" y="26"/>
                  </a:lnTo>
                  <a:lnTo>
                    <a:pt x="4" y="19"/>
                  </a:lnTo>
                  <a:lnTo>
                    <a:pt x="4" y="19"/>
                  </a:lnTo>
                  <a:close/>
                  <a:moveTo>
                    <a:pt x="24" y="14"/>
                  </a:moveTo>
                  <a:lnTo>
                    <a:pt x="12" y="12"/>
                  </a:lnTo>
                  <a:lnTo>
                    <a:pt x="12" y="12"/>
                  </a:lnTo>
                  <a:lnTo>
                    <a:pt x="24" y="14"/>
                  </a:lnTo>
                  <a:lnTo>
                    <a:pt x="2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53" name="Freeform 151"/>
            <p:cNvSpPr/>
            <p:nvPr/>
          </p:nvSpPr>
          <p:spPr bwMode="auto">
            <a:xfrm>
              <a:off x="4587" y="2341"/>
              <a:ext cx="163" cy="254"/>
            </a:xfrm>
            <a:custGeom>
              <a:avLst/>
              <a:gdLst>
                <a:gd name="T0" fmla="*/ 7 w 68"/>
                <a:gd name="T1" fmla="*/ 103 h 107"/>
                <a:gd name="T2" fmla="*/ 21 w 68"/>
                <a:gd name="T3" fmla="*/ 103 h 107"/>
                <a:gd name="T4" fmla="*/ 0 w 68"/>
                <a:gd name="T5" fmla="*/ 13 h 107"/>
                <a:gd name="T6" fmla="*/ 0 w 68"/>
                <a:gd name="T7" fmla="*/ 13 h 107"/>
                <a:gd name="T8" fmla="*/ 1 w 68"/>
                <a:gd name="T9" fmla="*/ 10 h 107"/>
                <a:gd name="T10" fmla="*/ 1 w 68"/>
                <a:gd name="T11" fmla="*/ 10 h 107"/>
                <a:gd name="T12" fmla="*/ 7 w 68"/>
                <a:gd name="T13" fmla="*/ 2 h 107"/>
                <a:gd name="T14" fmla="*/ 7 w 68"/>
                <a:gd name="T15" fmla="*/ 2 h 107"/>
                <a:gd name="T16" fmla="*/ 20 w 68"/>
                <a:gd name="T17" fmla="*/ 0 h 107"/>
                <a:gd name="T18" fmla="*/ 20 w 68"/>
                <a:gd name="T19" fmla="*/ 0 h 107"/>
                <a:gd name="T20" fmla="*/ 68 w 68"/>
                <a:gd name="T21" fmla="*/ 9 h 107"/>
                <a:gd name="T22" fmla="*/ 68 w 68"/>
                <a:gd name="T23" fmla="*/ 9 h 107"/>
                <a:gd name="T24" fmla="*/ 68 w 68"/>
                <a:gd name="T25" fmla="*/ 9 h 107"/>
                <a:gd name="T26" fmla="*/ 67 w 68"/>
                <a:gd name="T27" fmla="*/ 12 h 107"/>
                <a:gd name="T28" fmla="*/ 50 w 68"/>
                <a:gd name="T29" fmla="*/ 8 h 107"/>
                <a:gd name="T30" fmla="*/ 50 w 68"/>
                <a:gd name="T31" fmla="*/ 8 h 107"/>
                <a:gd name="T32" fmla="*/ 20 w 68"/>
                <a:gd name="T33" fmla="*/ 4 h 107"/>
                <a:gd name="T34" fmla="*/ 20 w 68"/>
                <a:gd name="T35" fmla="*/ 4 h 107"/>
                <a:gd name="T36" fmla="*/ 9 w 68"/>
                <a:gd name="T37" fmla="*/ 6 h 107"/>
                <a:gd name="T38" fmla="*/ 9 w 68"/>
                <a:gd name="T39" fmla="*/ 6 h 107"/>
                <a:gd name="T40" fmla="*/ 5 w 68"/>
                <a:gd name="T41" fmla="*/ 11 h 107"/>
                <a:gd name="T42" fmla="*/ 5 w 68"/>
                <a:gd name="T43" fmla="*/ 11 h 107"/>
                <a:gd name="T44" fmla="*/ 4 w 68"/>
                <a:gd name="T45" fmla="*/ 13 h 107"/>
                <a:gd name="T46" fmla="*/ 4 w 68"/>
                <a:gd name="T47" fmla="*/ 13 h 107"/>
                <a:gd name="T48" fmla="*/ 15 w 68"/>
                <a:gd name="T49" fmla="*/ 67 h 107"/>
                <a:gd name="T50" fmla="*/ 15 w 68"/>
                <a:gd name="T51" fmla="*/ 67 h 107"/>
                <a:gd name="T52" fmla="*/ 26 w 68"/>
                <a:gd name="T53" fmla="*/ 104 h 107"/>
                <a:gd name="T54" fmla="*/ 26 w 68"/>
                <a:gd name="T55" fmla="*/ 104 h 107"/>
                <a:gd name="T56" fmla="*/ 27 w 68"/>
                <a:gd name="T57" fmla="*/ 107 h 107"/>
                <a:gd name="T58" fmla="*/ 7 w 68"/>
                <a:gd name="T59" fmla="*/ 107 h 107"/>
                <a:gd name="T60" fmla="*/ 7 w 68"/>
                <a:gd name="T61" fmla="*/ 10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8" h="107">
                  <a:moveTo>
                    <a:pt x="7" y="103"/>
                  </a:moveTo>
                  <a:cubicBezTo>
                    <a:pt x="21" y="103"/>
                    <a:pt x="21" y="103"/>
                    <a:pt x="21" y="103"/>
                  </a:cubicBezTo>
                  <a:cubicBezTo>
                    <a:pt x="18" y="90"/>
                    <a:pt x="1" y="34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6"/>
                    <a:pt x="4" y="3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11" y="0"/>
                    <a:pt x="15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0" y="0"/>
                    <a:pt x="68" y="9"/>
                    <a:pt x="68" y="9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7" y="12"/>
                    <a:pt x="60" y="10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41" y="6"/>
                    <a:pt x="3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6" y="4"/>
                    <a:pt x="12" y="4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6" y="7"/>
                    <a:pt x="5" y="8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" y="11"/>
                    <a:pt x="4" y="12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24"/>
                    <a:pt x="10" y="47"/>
                    <a:pt x="15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21" y="87"/>
                    <a:pt x="26" y="104"/>
                    <a:pt x="26" y="104"/>
                  </a:cubicBezTo>
                  <a:cubicBezTo>
                    <a:pt x="26" y="104"/>
                    <a:pt x="26" y="104"/>
                    <a:pt x="26" y="104"/>
                  </a:cubicBezTo>
                  <a:cubicBezTo>
                    <a:pt x="27" y="107"/>
                    <a:pt x="27" y="107"/>
                    <a:pt x="27" y="107"/>
                  </a:cubicBezTo>
                  <a:cubicBezTo>
                    <a:pt x="7" y="107"/>
                    <a:pt x="7" y="107"/>
                    <a:pt x="7" y="107"/>
                  </a:cubicBezTo>
                  <a:cubicBezTo>
                    <a:pt x="7" y="103"/>
                    <a:pt x="7" y="103"/>
                    <a:pt x="7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54" name="Freeform 152"/>
            <p:cNvSpPr>
              <a:spLocks noEditPoints="1"/>
            </p:cNvSpPr>
            <p:nvPr/>
          </p:nvSpPr>
          <p:spPr bwMode="auto">
            <a:xfrm>
              <a:off x="4582" y="2336"/>
              <a:ext cx="173" cy="264"/>
            </a:xfrm>
            <a:custGeom>
              <a:avLst/>
              <a:gdLst>
                <a:gd name="T0" fmla="*/ 7 w 72"/>
                <a:gd name="T1" fmla="*/ 105 h 111"/>
                <a:gd name="T2" fmla="*/ 21 w 72"/>
                <a:gd name="T3" fmla="*/ 103 h 111"/>
                <a:gd name="T4" fmla="*/ 0 w 72"/>
                <a:gd name="T5" fmla="*/ 15 h 111"/>
                <a:gd name="T6" fmla="*/ 1 w 72"/>
                <a:gd name="T7" fmla="*/ 12 h 111"/>
                <a:gd name="T8" fmla="*/ 8 w 72"/>
                <a:gd name="T9" fmla="*/ 2 h 111"/>
                <a:gd name="T10" fmla="*/ 22 w 72"/>
                <a:gd name="T11" fmla="*/ 0 h 111"/>
                <a:gd name="T12" fmla="*/ 70 w 72"/>
                <a:gd name="T13" fmla="*/ 9 h 111"/>
                <a:gd name="T14" fmla="*/ 71 w 72"/>
                <a:gd name="T15" fmla="*/ 9 h 111"/>
                <a:gd name="T16" fmla="*/ 72 w 72"/>
                <a:gd name="T17" fmla="*/ 10 h 111"/>
                <a:gd name="T18" fmla="*/ 69 w 72"/>
                <a:gd name="T19" fmla="*/ 16 h 111"/>
                <a:gd name="T20" fmla="*/ 69 w 72"/>
                <a:gd name="T21" fmla="*/ 16 h 111"/>
                <a:gd name="T22" fmla="*/ 68 w 72"/>
                <a:gd name="T23" fmla="*/ 16 h 111"/>
                <a:gd name="T24" fmla="*/ 68 w 72"/>
                <a:gd name="T25" fmla="*/ 16 h 111"/>
                <a:gd name="T26" fmla="*/ 68 w 72"/>
                <a:gd name="T27" fmla="*/ 16 h 111"/>
                <a:gd name="T28" fmla="*/ 68 w 72"/>
                <a:gd name="T29" fmla="*/ 16 h 111"/>
                <a:gd name="T30" fmla="*/ 67 w 72"/>
                <a:gd name="T31" fmla="*/ 16 h 111"/>
                <a:gd name="T32" fmla="*/ 64 w 72"/>
                <a:gd name="T33" fmla="*/ 15 h 111"/>
                <a:gd name="T34" fmla="*/ 52 w 72"/>
                <a:gd name="T35" fmla="*/ 12 h 111"/>
                <a:gd name="T36" fmla="*/ 23 w 72"/>
                <a:gd name="T37" fmla="*/ 8 h 111"/>
                <a:gd name="T38" fmla="*/ 22 w 72"/>
                <a:gd name="T39" fmla="*/ 8 h 111"/>
                <a:gd name="T40" fmla="*/ 12 w 72"/>
                <a:gd name="T41" fmla="*/ 9 h 111"/>
                <a:gd name="T42" fmla="*/ 9 w 72"/>
                <a:gd name="T43" fmla="*/ 13 h 111"/>
                <a:gd name="T44" fmla="*/ 8 w 72"/>
                <a:gd name="T45" fmla="*/ 15 h 111"/>
                <a:gd name="T46" fmla="*/ 8 w 72"/>
                <a:gd name="T47" fmla="*/ 15 h 111"/>
                <a:gd name="T48" fmla="*/ 19 w 72"/>
                <a:gd name="T49" fmla="*/ 69 h 111"/>
                <a:gd name="T50" fmla="*/ 30 w 72"/>
                <a:gd name="T51" fmla="*/ 106 h 111"/>
                <a:gd name="T52" fmla="*/ 30 w 72"/>
                <a:gd name="T53" fmla="*/ 106 h 111"/>
                <a:gd name="T54" fmla="*/ 7 w 72"/>
                <a:gd name="T55" fmla="*/ 111 h 111"/>
                <a:gd name="T56" fmla="*/ 23 w 72"/>
                <a:gd name="T57" fmla="*/ 96 h 111"/>
                <a:gd name="T58" fmla="*/ 17 w 72"/>
                <a:gd name="T59" fmla="*/ 76 h 111"/>
                <a:gd name="T60" fmla="*/ 4 w 72"/>
                <a:gd name="T61" fmla="*/ 15 h 111"/>
                <a:gd name="T62" fmla="*/ 4 w 72"/>
                <a:gd name="T63" fmla="*/ 15 h 111"/>
                <a:gd name="T64" fmla="*/ 4 w 72"/>
                <a:gd name="T65" fmla="*/ 14 h 111"/>
                <a:gd name="T66" fmla="*/ 4 w 72"/>
                <a:gd name="T67" fmla="*/ 14 h 111"/>
                <a:gd name="T68" fmla="*/ 4 w 72"/>
                <a:gd name="T69" fmla="*/ 14 h 111"/>
                <a:gd name="T70" fmla="*/ 53 w 72"/>
                <a:gd name="T71" fmla="*/ 8 h 111"/>
                <a:gd name="T72" fmla="*/ 67 w 72"/>
                <a:gd name="T73" fmla="*/ 12 h 111"/>
                <a:gd name="T74" fmla="*/ 65 w 72"/>
                <a:gd name="T75" fmla="*/ 11 h 111"/>
                <a:gd name="T76" fmla="*/ 53 w 72"/>
                <a:gd name="T77" fmla="*/ 8 h 111"/>
                <a:gd name="T78" fmla="*/ 41 w 72"/>
                <a:gd name="T79" fmla="*/ 6 h 111"/>
                <a:gd name="T80" fmla="*/ 53 w 72"/>
                <a:gd name="T81" fmla="*/ 8 h 111"/>
                <a:gd name="T82" fmla="*/ 6 w 72"/>
                <a:gd name="T83" fmla="*/ 8 h 111"/>
                <a:gd name="T84" fmla="*/ 6 w 72"/>
                <a:gd name="T85" fmla="*/ 8 h 111"/>
                <a:gd name="T86" fmla="*/ 8 w 72"/>
                <a:gd name="T87" fmla="*/ 7 h 111"/>
                <a:gd name="T88" fmla="*/ 6 w 72"/>
                <a:gd name="T89" fmla="*/ 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111">
                  <a:moveTo>
                    <a:pt x="7" y="109"/>
                  </a:moveTo>
                  <a:cubicBezTo>
                    <a:pt x="7" y="105"/>
                    <a:pt x="7" y="105"/>
                    <a:pt x="7" y="105"/>
                  </a:cubicBezTo>
                  <a:cubicBezTo>
                    <a:pt x="7" y="103"/>
                    <a:pt x="7" y="103"/>
                    <a:pt x="7" y="103"/>
                  </a:cubicBezTo>
                  <a:cubicBezTo>
                    <a:pt x="21" y="103"/>
                    <a:pt x="21" y="103"/>
                    <a:pt x="21" y="103"/>
                  </a:cubicBezTo>
                  <a:cubicBezTo>
                    <a:pt x="16" y="86"/>
                    <a:pt x="1" y="3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4"/>
                    <a:pt x="0" y="13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7"/>
                    <a:pt x="4" y="4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2" y="0"/>
                    <a:pt x="17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41" y="0"/>
                    <a:pt x="67" y="8"/>
                    <a:pt x="70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6"/>
                    <a:pt x="67" y="16"/>
                    <a:pt x="67" y="16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6" y="16"/>
                    <a:pt x="65" y="15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1" y="14"/>
                    <a:pt x="57" y="13"/>
                    <a:pt x="52" y="12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43" y="10"/>
                    <a:pt x="32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18" y="8"/>
                    <a:pt x="14" y="8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9" y="11"/>
                    <a:pt x="9" y="11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8" y="14"/>
                    <a:pt x="8" y="14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26"/>
                    <a:pt x="14" y="4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24" y="87"/>
                    <a:pt x="29" y="104"/>
                    <a:pt x="30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2" y="111"/>
                    <a:pt x="32" y="111"/>
                    <a:pt x="32" y="111"/>
                  </a:cubicBezTo>
                  <a:cubicBezTo>
                    <a:pt x="7" y="111"/>
                    <a:pt x="7" y="111"/>
                    <a:pt x="7" y="111"/>
                  </a:cubicBezTo>
                  <a:cubicBezTo>
                    <a:pt x="7" y="109"/>
                    <a:pt x="7" y="109"/>
                    <a:pt x="7" y="109"/>
                  </a:cubicBezTo>
                  <a:close/>
                  <a:moveTo>
                    <a:pt x="23" y="96"/>
                  </a:moveTo>
                  <a:cubicBezTo>
                    <a:pt x="21" y="90"/>
                    <a:pt x="19" y="84"/>
                    <a:pt x="17" y="76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9" y="84"/>
                    <a:pt x="21" y="90"/>
                    <a:pt x="23" y="96"/>
                  </a:cubicBezTo>
                  <a:close/>
                  <a:moveTo>
                    <a:pt x="4" y="15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5"/>
                    <a:pt x="4" y="15"/>
                  </a:cubicBezTo>
                  <a:close/>
                  <a:moveTo>
                    <a:pt x="4" y="14"/>
                  </a:move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lose/>
                  <a:moveTo>
                    <a:pt x="53" y="8"/>
                  </a:moveTo>
                  <a:cubicBezTo>
                    <a:pt x="59" y="10"/>
                    <a:pt x="65" y="11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7" y="12"/>
                    <a:pt x="66" y="11"/>
                    <a:pt x="65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2" y="10"/>
                    <a:pt x="58" y="9"/>
                    <a:pt x="53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49" y="7"/>
                    <a:pt x="45" y="7"/>
                    <a:pt x="41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5" y="7"/>
                    <a:pt x="49" y="7"/>
                    <a:pt x="53" y="8"/>
                  </a:cubicBezTo>
                  <a:close/>
                  <a:moveTo>
                    <a:pt x="6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lose/>
                  <a:moveTo>
                    <a:pt x="6" y="8"/>
                  </a:moveTo>
                  <a:cubicBezTo>
                    <a:pt x="7" y="8"/>
                    <a:pt x="7" y="8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8"/>
                    <a:pt x="7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55" name="Freeform 153"/>
            <p:cNvSpPr>
              <a:spLocks noEditPoints="1"/>
            </p:cNvSpPr>
            <p:nvPr/>
          </p:nvSpPr>
          <p:spPr bwMode="auto">
            <a:xfrm>
              <a:off x="4805" y="2365"/>
              <a:ext cx="243" cy="180"/>
            </a:xfrm>
            <a:custGeom>
              <a:avLst/>
              <a:gdLst>
                <a:gd name="T0" fmla="*/ 30 w 101"/>
                <a:gd name="T1" fmla="*/ 72 h 76"/>
                <a:gd name="T2" fmla="*/ 25 w 101"/>
                <a:gd name="T3" fmla="*/ 64 h 76"/>
                <a:gd name="T4" fmla="*/ 25 w 101"/>
                <a:gd name="T5" fmla="*/ 64 h 76"/>
                <a:gd name="T6" fmla="*/ 13 w 101"/>
                <a:gd name="T7" fmla="*/ 38 h 76"/>
                <a:gd name="T8" fmla="*/ 13 w 101"/>
                <a:gd name="T9" fmla="*/ 38 h 76"/>
                <a:gd name="T10" fmla="*/ 0 w 101"/>
                <a:gd name="T11" fmla="*/ 1 h 76"/>
                <a:gd name="T12" fmla="*/ 0 w 101"/>
                <a:gd name="T13" fmla="*/ 1 h 76"/>
                <a:gd name="T14" fmla="*/ 4 w 101"/>
                <a:gd name="T15" fmla="*/ 0 h 76"/>
                <a:gd name="T16" fmla="*/ 16 w 101"/>
                <a:gd name="T17" fmla="*/ 33 h 76"/>
                <a:gd name="T18" fmla="*/ 16 w 101"/>
                <a:gd name="T19" fmla="*/ 33 h 76"/>
                <a:gd name="T20" fmla="*/ 35 w 101"/>
                <a:gd name="T21" fmla="*/ 72 h 76"/>
                <a:gd name="T22" fmla="*/ 35 w 101"/>
                <a:gd name="T23" fmla="*/ 72 h 76"/>
                <a:gd name="T24" fmla="*/ 36 w 101"/>
                <a:gd name="T25" fmla="*/ 72 h 76"/>
                <a:gd name="T26" fmla="*/ 36 w 101"/>
                <a:gd name="T27" fmla="*/ 72 h 76"/>
                <a:gd name="T28" fmla="*/ 59 w 101"/>
                <a:gd name="T29" fmla="*/ 52 h 76"/>
                <a:gd name="T30" fmla="*/ 59 w 101"/>
                <a:gd name="T31" fmla="*/ 52 h 76"/>
                <a:gd name="T32" fmla="*/ 76 w 101"/>
                <a:gd name="T33" fmla="*/ 36 h 76"/>
                <a:gd name="T34" fmla="*/ 76 w 101"/>
                <a:gd name="T35" fmla="*/ 36 h 76"/>
                <a:gd name="T36" fmla="*/ 78 w 101"/>
                <a:gd name="T37" fmla="*/ 34 h 76"/>
                <a:gd name="T38" fmla="*/ 101 w 101"/>
                <a:gd name="T39" fmla="*/ 63 h 76"/>
                <a:gd name="T40" fmla="*/ 98 w 101"/>
                <a:gd name="T41" fmla="*/ 66 h 76"/>
                <a:gd name="T42" fmla="*/ 77 w 101"/>
                <a:gd name="T43" fmla="*/ 40 h 76"/>
                <a:gd name="T44" fmla="*/ 38 w 101"/>
                <a:gd name="T45" fmla="*/ 76 h 76"/>
                <a:gd name="T46" fmla="*/ 38 w 101"/>
                <a:gd name="T47" fmla="*/ 76 h 76"/>
                <a:gd name="T48" fmla="*/ 36 w 101"/>
                <a:gd name="T49" fmla="*/ 76 h 76"/>
                <a:gd name="T50" fmla="*/ 36 w 101"/>
                <a:gd name="T51" fmla="*/ 76 h 76"/>
                <a:gd name="T52" fmla="*/ 30 w 101"/>
                <a:gd name="T53" fmla="*/ 72 h 76"/>
                <a:gd name="T54" fmla="*/ 0 w 101"/>
                <a:gd name="T55" fmla="*/ 1 h 76"/>
                <a:gd name="T56" fmla="*/ 0 w 101"/>
                <a:gd name="T57" fmla="*/ 1 h 76"/>
                <a:gd name="T58" fmla="*/ 0 w 101"/>
                <a:gd name="T59" fmla="*/ 1 h 76"/>
                <a:gd name="T60" fmla="*/ 0 w 101"/>
                <a:gd name="T61" fmla="*/ 1 h 76"/>
                <a:gd name="T62" fmla="*/ 0 w 101"/>
                <a:gd name="T63" fmla="*/ 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1" h="76">
                  <a:moveTo>
                    <a:pt x="30" y="72"/>
                  </a:moveTo>
                  <a:cubicBezTo>
                    <a:pt x="29" y="70"/>
                    <a:pt x="27" y="67"/>
                    <a:pt x="25" y="64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1" y="57"/>
                    <a:pt x="17" y="47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6" y="20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9" y="16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22" y="50"/>
                    <a:pt x="31" y="69"/>
                    <a:pt x="35" y="72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40" y="69"/>
                    <a:pt x="50" y="60"/>
                    <a:pt x="59" y="52"/>
                  </a:cubicBezTo>
                  <a:cubicBezTo>
                    <a:pt x="59" y="52"/>
                    <a:pt x="59" y="52"/>
                    <a:pt x="59" y="52"/>
                  </a:cubicBezTo>
                  <a:cubicBezTo>
                    <a:pt x="68" y="44"/>
                    <a:pt x="76" y="36"/>
                    <a:pt x="76" y="36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101" y="63"/>
                    <a:pt x="101" y="63"/>
                    <a:pt x="101" y="63"/>
                  </a:cubicBezTo>
                  <a:cubicBezTo>
                    <a:pt x="98" y="66"/>
                    <a:pt x="98" y="66"/>
                    <a:pt x="98" y="66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1" y="46"/>
                    <a:pt x="46" y="70"/>
                    <a:pt x="38" y="76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37" y="76"/>
                    <a:pt x="37" y="76"/>
                    <a:pt x="36" y="76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33" y="76"/>
                    <a:pt x="32" y="74"/>
                    <a:pt x="30" y="72"/>
                  </a:cubicBezTo>
                  <a:close/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56" name="Freeform 154"/>
            <p:cNvSpPr>
              <a:spLocks noEditPoints="1"/>
            </p:cNvSpPr>
            <p:nvPr/>
          </p:nvSpPr>
          <p:spPr bwMode="auto">
            <a:xfrm>
              <a:off x="4798" y="2357"/>
              <a:ext cx="257" cy="193"/>
            </a:xfrm>
            <a:custGeom>
              <a:avLst/>
              <a:gdLst>
                <a:gd name="T0" fmla="*/ 32 w 107"/>
                <a:gd name="T1" fmla="*/ 76 h 81"/>
                <a:gd name="T2" fmla="*/ 33 w 107"/>
                <a:gd name="T3" fmla="*/ 75 h 81"/>
                <a:gd name="T4" fmla="*/ 32 w 107"/>
                <a:gd name="T5" fmla="*/ 76 h 81"/>
                <a:gd name="T6" fmla="*/ 26 w 107"/>
                <a:gd name="T7" fmla="*/ 67 h 81"/>
                <a:gd name="T8" fmla="*/ 26 w 107"/>
                <a:gd name="T9" fmla="*/ 67 h 81"/>
                <a:gd name="T10" fmla="*/ 15 w 107"/>
                <a:gd name="T11" fmla="*/ 42 h 81"/>
                <a:gd name="T12" fmla="*/ 15 w 107"/>
                <a:gd name="T13" fmla="*/ 42 h 81"/>
                <a:gd name="T14" fmla="*/ 1 w 107"/>
                <a:gd name="T15" fmla="*/ 5 h 81"/>
                <a:gd name="T16" fmla="*/ 1 w 107"/>
                <a:gd name="T17" fmla="*/ 5 h 81"/>
                <a:gd name="T18" fmla="*/ 0 w 107"/>
                <a:gd name="T19" fmla="*/ 3 h 81"/>
                <a:gd name="T20" fmla="*/ 8 w 107"/>
                <a:gd name="T21" fmla="*/ 0 h 81"/>
                <a:gd name="T22" fmla="*/ 8 w 107"/>
                <a:gd name="T23" fmla="*/ 2 h 81"/>
                <a:gd name="T24" fmla="*/ 21 w 107"/>
                <a:gd name="T25" fmla="*/ 35 h 81"/>
                <a:gd name="T26" fmla="*/ 21 w 107"/>
                <a:gd name="T27" fmla="*/ 35 h 81"/>
                <a:gd name="T28" fmla="*/ 31 w 107"/>
                <a:gd name="T29" fmla="*/ 60 h 81"/>
                <a:gd name="T30" fmla="*/ 31 w 107"/>
                <a:gd name="T31" fmla="*/ 60 h 81"/>
                <a:gd name="T32" fmla="*/ 39 w 107"/>
                <a:gd name="T33" fmla="*/ 73 h 81"/>
                <a:gd name="T34" fmla="*/ 39 w 107"/>
                <a:gd name="T35" fmla="*/ 73 h 81"/>
                <a:gd name="T36" fmla="*/ 61 w 107"/>
                <a:gd name="T37" fmla="*/ 54 h 81"/>
                <a:gd name="T38" fmla="*/ 61 w 107"/>
                <a:gd name="T39" fmla="*/ 54 h 81"/>
                <a:gd name="T40" fmla="*/ 77 w 107"/>
                <a:gd name="T41" fmla="*/ 38 h 81"/>
                <a:gd name="T42" fmla="*/ 77 w 107"/>
                <a:gd name="T43" fmla="*/ 38 h 81"/>
                <a:gd name="T44" fmla="*/ 77 w 107"/>
                <a:gd name="T45" fmla="*/ 38 h 81"/>
                <a:gd name="T46" fmla="*/ 81 w 107"/>
                <a:gd name="T47" fmla="*/ 34 h 81"/>
                <a:gd name="T48" fmla="*/ 107 w 107"/>
                <a:gd name="T49" fmla="*/ 66 h 81"/>
                <a:gd name="T50" fmla="*/ 101 w 107"/>
                <a:gd name="T51" fmla="*/ 71 h 81"/>
                <a:gd name="T52" fmla="*/ 80 w 107"/>
                <a:gd name="T53" fmla="*/ 46 h 81"/>
                <a:gd name="T54" fmla="*/ 42 w 107"/>
                <a:gd name="T55" fmla="*/ 80 h 81"/>
                <a:gd name="T56" fmla="*/ 42 w 107"/>
                <a:gd name="T57" fmla="*/ 80 h 81"/>
                <a:gd name="T58" fmla="*/ 39 w 107"/>
                <a:gd name="T59" fmla="*/ 81 h 81"/>
                <a:gd name="T60" fmla="*/ 39 w 107"/>
                <a:gd name="T61" fmla="*/ 81 h 81"/>
                <a:gd name="T62" fmla="*/ 32 w 107"/>
                <a:gd name="T63" fmla="*/ 76 h 81"/>
                <a:gd name="T64" fmla="*/ 38 w 107"/>
                <a:gd name="T65" fmla="*/ 77 h 81"/>
                <a:gd name="T66" fmla="*/ 37 w 107"/>
                <a:gd name="T67" fmla="*/ 76 h 81"/>
                <a:gd name="T68" fmla="*/ 37 w 107"/>
                <a:gd name="T69" fmla="*/ 76 h 81"/>
                <a:gd name="T70" fmla="*/ 36 w 107"/>
                <a:gd name="T71" fmla="*/ 76 h 81"/>
                <a:gd name="T72" fmla="*/ 36 w 107"/>
                <a:gd name="T73" fmla="*/ 76 h 81"/>
                <a:gd name="T74" fmla="*/ 38 w 107"/>
                <a:gd name="T75" fmla="*/ 77 h 81"/>
                <a:gd name="T76" fmla="*/ 30 w 107"/>
                <a:gd name="T77" fmla="*/ 66 h 81"/>
                <a:gd name="T78" fmla="*/ 32 w 107"/>
                <a:gd name="T79" fmla="*/ 69 h 81"/>
                <a:gd name="T80" fmla="*/ 32 w 107"/>
                <a:gd name="T81" fmla="*/ 69 h 81"/>
                <a:gd name="T82" fmla="*/ 28 w 107"/>
                <a:gd name="T83" fmla="*/ 61 h 81"/>
                <a:gd name="T84" fmla="*/ 28 w 107"/>
                <a:gd name="T85" fmla="*/ 61 h 81"/>
                <a:gd name="T86" fmla="*/ 25 w 107"/>
                <a:gd name="T87" fmla="*/ 56 h 81"/>
                <a:gd name="T88" fmla="*/ 25 w 107"/>
                <a:gd name="T89" fmla="*/ 56 h 81"/>
                <a:gd name="T90" fmla="*/ 30 w 107"/>
                <a:gd name="T91" fmla="*/ 66 h 81"/>
                <a:gd name="T92" fmla="*/ 99 w 107"/>
                <a:gd name="T93" fmla="*/ 63 h 81"/>
                <a:gd name="T94" fmla="*/ 80 w 107"/>
                <a:gd name="T95" fmla="*/ 40 h 81"/>
                <a:gd name="T96" fmla="*/ 80 w 107"/>
                <a:gd name="T97" fmla="*/ 40 h 81"/>
                <a:gd name="T98" fmla="*/ 99 w 107"/>
                <a:gd name="T99" fmla="*/ 63 h 81"/>
                <a:gd name="T100" fmla="*/ 57 w 107"/>
                <a:gd name="T101" fmla="*/ 63 h 81"/>
                <a:gd name="T102" fmla="*/ 57 w 107"/>
                <a:gd name="T103" fmla="*/ 62 h 81"/>
                <a:gd name="T104" fmla="*/ 57 w 107"/>
                <a:gd name="T105" fmla="*/ 62 h 81"/>
                <a:gd name="T106" fmla="*/ 57 w 107"/>
                <a:gd name="T107" fmla="*/ 63 h 81"/>
                <a:gd name="T108" fmla="*/ 57 w 107"/>
                <a:gd name="T109" fmla="*/ 62 h 81"/>
                <a:gd name="T110" fmla="*/ 62 w 107"/>
                <a:gd name="T111" fmla="*/ 57 h 81"/>
                <a:gd name="T112" fmla="*/ 62 w 107"/>
                <a:gd name="T113" fmla="*/ 57 h 81"/>
                <a:gd name="T114" fmla="*/ 57 w 107"/>
                <a:gd name="T115" fmla="*/ 62 h 81"/>
                <a:gd name="T116" fmla="*/ 14 w 107"/>
                <a:gd name="T117" fmla="*/ 29 h 81"/>
                <a:gd name="T118" fmla="*/ 5 w 107"/>
                <a:gd name="T119" fmla="*/ 5 h 81"/>
                <a:gd name="T120" fmla="*/ 5 w 107"/>
                <a:gd name="T121" fmla="*/ 5 h 81"/>
                <a:gd name="T122" fmla="*/ 5 w 107"/>
                <a:gd name="T123" fmla="*/ 5 h 81"/>
                <a:gd name="T124" fmla="*/ 14 w 107"/>
                <a:gd name="T125" fmla="*/ 2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7" h="81">
                  <a:moveTo>
                    <a:pt x="32" y="76"/>
                  </a:moveTo>
                  <a:cubicBezTo>
                    <a:pt x="33" y="75"/>
                    <a:pt x="33" y="75"/>
                    <a:pt x="33" y="75"/>
                  </a:cubicBezTo>
                  <a:cubicBezTo>
                    <a:pt x="32" y="76"/>
                    <a:pt x="32" y="76"/>
                    <a:pt x="32" y="76"/>
                  </a:cubicBezTo>
                  <a:cubicBezTo>
                    <a:pt x="30" y="74"/>
                    <a:pt x="28" y="71"/>
                    <a:pt x="26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2" y="60"/>
                    <a:pt x="18" y="51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7" y="23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14" y="18"/>
                    <a:pt x="21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4" y="44"/>
                    <a:pt x="28" y="53"/>
                    <a:pt x="31" y="60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34" y="66"/>
                    <a:pt x="37" y="71"/>
                    <a:pt x="39" y="73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43" y="69"/>
                    <a:pt x="52" y="61"/>
                    <a:pt x="61" y="54"/>
                  </a:cubicBezTo>
                  <a:cubicBezTo>
                    <a:pt x="61" y="54"/>
                    <a:pt x="61" y="54"/>
                    <a:pt x="61" y="54"/>
                  </a:cubicBezTo>
                  <a:cubicBezTo>
                    <a:pt x="69" y="46"/>
                    <a:pt x="76" y="39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1" y="71"/>
                    <a:pt x="101" y="71"/>
                    <a:pt x="101" y="71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72" y="54"/>
                    <a:pt x="50" y="75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1" y="81"/>
                    <a:pt x="40" y="81"/>
                    <a:pt x="39" y="81"/>
                  </a:cubicBezTo>
                  <a:cubicBezTo>
                    <a:pt x="39" y="81"/>
                    <a:pt x="39" y="81"/>
                    <a:pt x="39" y="81"/>
                  </a:cubicBezTo>
                  <a:cubicBezTo>
                    <a:pt x="35" y="81"/>
                    <a:pt x="33" y="78"/>
                    <a:pt x="32" y="76"/>
                  </a:cubicBezTo>
                  <a:close/>
                  <a:moveTo>
                    <a:pt x="38" y="77"/>
                  </a:moveTo>
                  <a:cubicBezTo>
                    <a:pt x="38" y="77"/>
                    <a:pt x="37" y="77"/>
                    <a:pt x="37" y="76"/>
                  </a:cubicBezTo>
                  <a:cubicBezTo>
                    <a:pt x="37" y="76"/>
                    <a:pt x="37" y="76"/>
                    <a:pt x="37" y="76"/>
                  </a:cubicBezTo>
                  <a:cubicBezTo>
                    <a:pt x="37" y="76"/>
                    <a:pt x="37" y="76"/>
                    <a:pt x="36" y="76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37" y="76"/>
                    <a:pt x="37" y="77"/>
                    <a:pt x="38" y="77"/>
                  </a:cubicBezTo>
                  <a:close/>
                  <a:moveTo>
                    <a:pt x="30" y="66"/>
                  </a:moveTo>
                  <a:cubicBezTo>
                    <a:pt x="30" y="67"/>
                    <a:pt x="31" y="68"/>
                    <a:pt x="32" y="69"/>
                  </a:cubicBezTo>
                  <a:cubicBezTo>
                    <a:pt x="32" y="69"/>
                    <a:pt x="32" y="69"/>
                    <a:pt x="32" y="69"/>
                  </a:cubicBezTo>
                  <a:cubicBezTo>
                    <a:pt x="30" y="67"/>
                    <a:pt x="29" y="65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7" y="60"/>
                    <a:pt x="26" y="58"/>
                    <a:pt x="25" y="56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6" y="59"/>
                    <a:pt x="28" y="63"/>
                    <a:pt x="30" y="66"/>
                  </a:cubicBezTo>
                  <a:close/>
                  <a:moveTo>
                    <a:pt x="99" y="63"/>
                  </a:moveTo>
                  <a:cubicBezTo>
                    <a:pt x="80" y="40"/>
                    <a:pt x="80" y="40"/>
                    <a:pt x="80" y="40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99" y="63"/>
                    <a:pt x="99" y="63"/>
                    <a:pt x="99" y="63"/>
                  </a:cubicBezTo>
                  <a:close/>
                  <a:moveTo>
                    <a:pt x="57" y="63"/>
                  </a:moveTo>
                  <a:cubicBezTo>
                    <a:pt x="57" y="63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3"/>
                    <a:pt x="57" y="63"/>
                  </a:cubicBezTo>
                  <a:close/>
                  <a:moveTo>
                    <a:pt x="57" y="62"/>
                  </a:moveTo>
                  <a:cubicBezTo>
                    <a:pt x="59" y="61"/>
                    <a:pt x="61" y="59"/>
                    <a:pt x="62" y="57"/>
                  </a:cubicBezTo>
                  <a:cubicBezTo>
                    <a:pt x="62" y="57"/>
                    <a:pt x="62" y="57"/>
                    <a:pt x="62" y="57"/>
                  </a:cubicBezTo>
                  <a:cubicBezTo>
                    <a:pt x="61" y="59"/>
                    <a:pt x="59" y="61"/>
                    <a:pt x="57" y="62"/>
                  </a:cubicBezTo>
                  <a:close/>
                  <a:moveTo>
                    <a:pt x="14" y="29"/>
                  </a:moveTo>
                  <a:cubicBezTo>
                    <a:pt x="10" y="18"/>
                    <a:pt x="7" y="9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9"/>
                    <a:pt x="10" y="18"/>
                    <a:pt x="1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</p:grpSp>
      <p:grpSp>
        <p:nvGrpSpPr>
          <p:cNvPr id="257" name="组合 256"/>
          <p:cNvGrpSpPr/>
          <p:nvPr/>
        </p:nvGrpSpPr>
        <p:grpSpPr>
          <a:xfrm>
            <a:off x="256840" y="1063583"/>
            <a:ext cx="1080859" cy="2221559"/>
            <a:chOff x="5368925" y="2532063"/>
            <a:chExt cx="947738" cy="2081213"/>
          </a:xfrm>
          <a:solidFill>
            <a:srgbClr val="76AADB"/>
          </a:solidFill>
        </p:grpSpPr>
        <p:sp>
          <p:nvSpPr>
            <p:cNvPr id="5" name="Freeform 77"/>
            <p:cNvSpPr>
              <a:spLocks noEditPoints="1"/>
            </p:cNvSpPr>
            <p:nvPr/>
          </p:nvSpPr>
          <p:spPr bwMode="auto">
            <a:xfrm>
              <a:off x="5570538" y="2673351"/>
              <a:ext cx="539750" cy="654050"/>
            </a:xfrm>
            <a:custGeom>
              <a:avLst/>
              <a:gdLst>
                <a:gd name="T0" fmla="*/ 0 w 102"/>
                <a:gd name="T1" fmla="*/ 62 h 124"/>
                <a:gd name="T2" fmla="*/ 51 w 102"/>
                <a:gd name="T3" fmla="*/ 0 h 124"/>
                <a:gd name="T4" fmla="*/ 51 w 102"/>
                <a:gd name="T5" fmla="*/ 0 h 124"/>
                <a:gd name="T6" fmla="*/ 102 w 102"/>
                <a:gd name="T7" fmla="*/ 62 h 124"/>
                <a:gd name="T8" fmla="*/ 102 w 102"/>
                <a:gd name="T9" fmla="*/ 62 h 124"/>
                <a:gd name="T10" fmla="*/ 51 w 102"/>
                <a:gd name="T11" fmla="*/ 124 h 124"/>
                <a:gd name="T12" fmla="*/ 51 w 102"/>
                <a:gd name="T13" fmla="*/ 124 h 124"/>
                <a:gd name="T14" fmla="*/ 0 w 102"/>
                <a:gd name="T15" fmla="*/ 62 h 124"/>
                <a:gd name="T16" fmla="*/ 3 w 102"/>
                <a:gd name="T17" fmla="*/ 62 h 124"/>
                <a:gd name="T18" fmla="*/ 51 w 102"/>
                <a:gd name="T19" fmla="*/ 121 h 124"/>
                <a:gd name="T20" fmla="*/ 51 w 102"/>
                <a:gd name="T21" fmla="*/ 121 h 124"/>
                <a:gd name="T22" fmla="*/ 99 w 102"/>
                <a:gd name="T23" fmla="*/ 62 h 124"/>
                <a:gd name="T24" fmla="*/ 99 w 102"/>
                <a:gd name="T25" fmla="*/ 62 h 124"/>
                <a:gd name="T26" fmla="*/ 51 w 102"/>
                <a:gd name="T27" fmla="*/ 3 h 124"/>
                <a:gd name="T28" fmla="*/ 51 w 102"/>
                <a:gd name="T29" fmla="*/ 3 h 124"/>
                <a:gd name="T30" fmla="*/ 3 w 102"/>
                <a:gd name="T31" fmla="*/ 6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2" h="124">
                  <a:moveTo>
                    <a:pt x="0" y="62"/>
                  </a:moveTo>
                  <a:cubicBezTo>
                    <a:pt x="0" y="28"/>
                    <a:pt x="22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80" y="0"/>
                    <a:pt x="102" y="28"/>
                    <a:pt x="102" y="62"/>
                  </a:cubicBezTo>
                  <a:cubicBezTo>
                    <a:pt x="102" y="62"/>
                    <a:pt x="102" y="62"/>
                    <a:pt x="102" y="62"/>
                  </a:cubicBezTo>
                  <a:cubicBezTo>
                    <a:pt x="102" y="96"/>
                    <a:pt x="80" y="124"/>
                    <a:pt x="51" y="124"/>
                  </a:cubicBezTo>
                  <a:cubicBezTo>
                    <a:pt x="51" y="124"/>
                    <a:pt x="51" y="124"/>
                    <a:pt x="51" y="124"/>
                  </a:cubicBezTo>
                  <a:cubicBezTo>
                    <a:pt x="22" y="124"/>
                    <a:pt x="0" y="96"/>
                    <a:pt x="0" y="62"/>
                  </a:cubicBezTo>
                  <a:close/>
                  <a:moveTo>
                    <a:pt x="3" y="62"/>
                  </a:moveTo>
                  <a:cubicBezTo>
                    <a:pt x="3" y="95"/>
                    <a:pt x="25" y="121"/>
                    <a:pt x="51" y="121"/>
                  </a:cubicBezTo>
                  <a:cubicBezTo>
                    <a:pt x="51" y="121"/>
                    <a:pt x="51" y="121"/>
                    <a:pt x="51" y="121"/>
                  </a:cubicBezTo>
                  <a:cubicBezTo>
                    <a:pt x="77" y="121"/>
                    <a:pt x="99" y="95"/>
                    <a:pt x="99" y="62"/>
                  </a:cubicBezTo>
                  <a:cubicBezTo>
                    <a:pt x="99" y="62"/>
                    <a:pt x="99" y="62"/>
                    <a:pt x="99" y="62"/>
                  </a:cubicBezTo>
                  <a:cubicBezTo>
                    <a:pt x="99" y="29"/>
                    <a:pt x="77" y="3"/>
                    <a:pt x="51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25" y="3"/>
                    <a:pt x="3" y="29"/>
                    <a:pt x="3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80" name="Freeform 78"/>
            <p:cNvSpPr>
              <a:spLocks noEditPoints="1"/>
            </p:cNvSpPr>
            <p:nvPr/>
          </p:nvSpPr>
          <p:spPr bwMode="auto">
            <a:xfrm>
              <a:off x="5559425" y="2663826"/>
              <a:ext cx="561975" cy="674688"/>
            </a:xfrm>
            <a:custGeom>
              <a:avLst/>
              <a:gdLst>
                <a:gd name="T0" fmla="*/ 0 w 106"/>
                <a:gd name="T1" fmla="*/ 64 h 128"/>
                <a:gd name="T2" fmla="*/ 2 w 106"/>
                <a:gd name="T3" fmla="*/ 64 h 128"/>
                <a:gd name="T4" fmla="*/ 0 w 106"/>
                <a:gd name="T5" fmla="*/ 64 h 128"/>
                <a:gd name="T6" fmla="*/ 53 w 106"/>
                <a:gd name="T7" fmla="*/ 0 h 128"/>
                <a:gd name="T8" fmla="*/ 53 w 106"/>
                <a:gd name="T9" fmla="*/ 0 h 128"/>
                <a:gd name="T10" fmla="*/ 106 w 106"/>
                <a:gd name="T11" fmla="*/ 64 h 128"/>
                <a:gd name="T12" fmla="*/ 106 w 106"/>
                <a:gd name="T13" fmla="*/ 64 h 128"/>
                <a:gd name="T14" fmla="*/ 53 w 106"/>
                <a:gd name="T15" fmla="*/ 128 h 128"/>
                <a:gd name="T16" fmla="*/ 53 w 106"/>
                <a:gd name="T17" fmla="*/ 128 h 128"/>
                <a:gd name="T18" fmla="*/ 0 w 106"/>
                <a:gd name="T19" fmla="*/ 64 h 128"/>
                <a:gd name="T20" fmla="*/ 53 w 106"/>
                <a:gd name="T21" fmla="*/ 121 h 128"/>
                <a:gd name="T22" fmla="*/ 99 w 106"/>
                <a:gd name="T23" fmla="*/ 64 h 128"/>
                <a:gd name="T24" fmla="*/ 99 w 106"/>
                <a:gd name="T25" fmla="*/ 64 h 128"/>
                <a:gd name="T26" fmla="*/ 53 w 106"/>
                <a:gd name="T27" fmla="*/ 7 h 128"/>
                <a:gd name="T28" fmla="*/ 53 w 106"/>
                <a:gd name="T29" fmla="*/ 7 h 128"/>
                <a:gd name="T30" fmla="*/ 7 w 106"/>
                <a:gd name="T31" fmla="*/ 64 h 128"/>
                <a:gd name="T32" fmla="*/ 7 w 106"/>
                <a:gd name="T33" fmla="*/ 64 h 128"/>
                <a:gd name="T34" fmla="*/ 53 w 106"/>
                <a:gd name="T35" fmla="*/ 121 h 128"/>
                <a:gd name="T36" fmla="*/ 5 w 106"/>
                <a:gd name="T37" fmla="*/ 64 h 128"/>
                <a:gd name="T38" fmla="*/ 4 w 106"/>
                <a:gd name="T39" fmla="*/ 64 h 128"/>
                <a:gd name="T40" fmla="*/ 4 w 106"/>
                <a:gd name="T41" fmla="*/ 64 h 128"/>
                <a:gd name="T42" fmla="*/ 4 w 106"/>
                <a:gd name="T43" fmla="*/ 64 h 128"/>
                <a:gd name="T44" fmla="*/ 4 w 106"/>
                <a:gd name="T45" fmla="*/ 64 h 128"/>
                <a:gd name="T46" fmla="*/ 4 w 106"/>
                <a:gd name="T47" fmla="*/ 64 h 128"/>
                <a:gd name="T48" fmla="*/ 5 w 106"/>
                <a:gd name="T49" fmla="*/ 6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" h="128">
                  <a:moveTo>
                    <a:pt x="0" y="64"/>
                  </a:moveTo>
                  <a:cubicBezTo>
                    <a:pt x="2" y="64"/>
                    <a:pt x="2" y="64"/>
                    <a:pt x="2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29"/>
                    <a:pt x="2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83" y="0"/>
                    <a:pt x="106" y="29"/>
                    <a:pt x="106" y="64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6" y="99"/>
                    <a:pt x="83" y="128"/>
                    <a:pt x="53" y="128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23" y="128"/>
                    <a:pt x="0" y="99"/>
                    <a:pt x="0" y="64"/>
                  </a:cubicBezTo>
                  <a:close/>
                  <a:moveTo>
                    <a:pt x="53" y="121"/>
                  </a:moveTo>
                  <a:cubicBezTo>
                    <a:pt x="78" y="121"/>
                    <a:pt x="99" y="96"/>
                    <a:pt x="99" y="64"/>
                  </a:cubicBezTo>
                  <a:cubicBezTo>
                    <a:pt x="99" y="64"/>
                    <a:pt x="99" y="64"/>
                    <a:pt x="99" y="64"/>
                  </a:cubicBezTo>
                  <a:cubicBezTo>
                    <a:pt x="99" y="32"/>
                    <a:pt x="78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28" y="7"/>
                    <a:pt x="7" y="32"/>
                    <a:pt x="7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96"/>
                    <a:pt x="28" y="121"/>
                    <a:pt x="53" y="121"/>
                  </a:cubicBezTo>
                  <a:close/>
                  <a:moveTo>
                    <a:pt x="5" y="64"/>
                  </a:moveTo>
                  <a:cubicBezTo>
                    <a:pt x="4" y="64"/>
                    <a:pt x="4" y="64"/>
                    <a:pt x="4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5" y="64"/>
                    <a:pt x="5" y="64"/>
                    <a:pt x="5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81" name="Freeform 79"/>
            <p:cNvSpPr/>
            <p:nvPr/>
          </p:nvSpPr>
          <p:spPr bwMode="auto">
            <a:xfrm>
              <a:off x="5788025" y="2852738"/>
              <a:ext cx="41275" cy="15875"/>
            </a:xfrm>
            <a:custGeom>
              <a:avLst/>
              <a:gdLst>
                <a:gd name="T0" fmla="*/ 2 w 8"/>
                <a:gd name="T1" fmla="*/ 3 h 3"/>
                <a:gd name="T2" fmla="*/ 0 w 8"/>
                <a:gd name="T3" fmla="*/ 2 h 3"/>
                <a:gd name="T4" fmla="*/ 0 w 8"/>
                <a:gd name="T5" fmla="*/ 2 h 3"/>
                <a:gd name="T6" fmla="*/ 2 w 8"/>
                <a:gd name="T7" fmla="*/ 0 h 3"/>
                <a:gd name="T8" fmla="*/ 2 w 8"/>
                <a:gd name="T9" fmla="*/ 0 h 3"/>
                <a:gd name="T10" fmla="*/ 7 w 8"/>
                <a:gd name="T11" fmla="*/ 0 h 3"/>
                <a:gd name="T12" fmla="*/ 8 w 8"/>
                <a:gd name="T13" fmla="*/ 2 h 3"/>
                <a:gd name="T14" fmla="*/ 8 w 8"/>
                <a:gd name="T15" fmla="*/ 2 h 3"/>
                <a:gd name="T16" fmla="*/ 7 w 8"/>
                <a:gd name="T17" fmla="*/ 3 h 3"/>
                <a:gd name="T18" fmla="*/ 7 w 8"/>
                <a:gd name="T19" fmla="*/ 3 h 3"/>
                <a:gd name="T20" fmla="*/ 2 w 8"/>
                <a:gd name="T2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3">
                  <a:moveTo>
                    <a:pt x="2" y="3"/>
                  </a:moveTo>
                  <a:cubicBezTo>
                    <a:pt x="1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" y="3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82" name="Freeform 80"/>
            <p:cNvSpPr/>
            <p:nvPr/>
          </p:nvSpPr>
          <p:spPr bwMode="auto">
            <a:xfrm>
              <a:off x="5776913" y="2843213"/>
              <a:ext cx="63500" cy="36513"/>
            </a:xfrm>
            <a:custGeom>
              <a:avLst/>
              <a:gdLst>
                <a:gd name="T0" fmla="*/ 4 w 12"/>
                <a:gd name="T1" fmla="*/ 7 h 7"/>
                <a:gd name="T2" fmla="*/ 4 w 12"/>
                <a:gd name="T3" fmla="*/ 5 h 7"/>
                <a:gd name="T4" fmla="*/ 4 w 12"/>
                <a:gd name="T5" fmla="*/ 4 h 7"/>
                <a:gd name="T6" fmla="*/ 4 w 12"/>
                <a:gd name="T7" fmla="*/ 4 h 7"/>
                <a:gd name="T8" fmla="*/ 4 w 12"/>
                <a:gd name="T9" fmla="*/ 3 h 7"/>
                <a:gd name="T10" fmla="*/ 4 w 12"/>
                <a:gd name="T11" fmla="*/ 5 h 7"/>
                <a:gd name="T12" fmla="*/ 4 w 12"/>
                <a:gd name="T13" fmla="*/ 7 h 7"/>
                <a:gd name="T14" fmla="*/ 0 w 12"/>
                <a:gd name="T15" fmla="*/ 4 h 7"/>
                <a:gd name="T16" fmla="*/ 0 w 12"/>
                <a:gd name="T17" fmla="*/ 4 h 7"/>
                <a:gd name="T18" fmla="*/ 4 w 12"/>
                <a:gd name="T19" fmla="*/ 0 h 7"/>
                <a:gd name="T20" fmla="*/ 4 w 12"/>
                <a:gd name="T21" fmla="*/ 0 h 7"/>
                <a:gd name="T22" fmla="*/ 9 w 12"/>
                <a:gd name="T23" fmla="*/ 0 h 7"/>
                <a:gd name="T24" fmla="*/ 12 w 12"/>
                <a:gd name="T25" fmla="*/ 4 h 7"/>
                <a:gd name="T26" fmla="*/ 12 w 12"/>
                <a:gd name="T27" fmla="*/ 4 h 7"/>
                <a:gd name="T28" fmla="*/ 9 w 12"/>
                <a:gd name="T29" fmla="*/ 7 h 7"/>
                <a:gd name="T30" fmla="*/ 9 w 12"/>
                <a:gd name="T31" fmla="*/ 7 h 7"/>
                <a:gd name="T32" fmla="*/ 4 w 12"/>
                <a:gd name="T3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7">
                  <a:moveTo>
                    <a:pt x="4" y="7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1" y="0"/>
                    <a:pt x="12" y="2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6"/>
                    <a:pt x="11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4" y="7"/>
                    <a:pt x="4" y="7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83" name="Freeform 81"/>
            <p:cNvSpPr/>
            <p:nvPr/>
          </p:nvSpPr>
          <p:spPr bwMode="auto">
            <a:xfrm>
              <a:off x="5978525" y="2832101"/>
              <a:ext cx="36513" cy="15875"/>
            </a:xfrm>
            <a:custGeom>
              <a:avLst/>
              <a:gdLst>
                <a:gd name="T0" fmla="*/ 1 w 7"/>
                <a:gd name="T1" fmla="*/ 3 h 3"/>
                <a:gd name="T2" fmla="*/ 0 w 7"/>
                <a:gd name="T3" fmla="*/ 1 h 3"/>
                <a:gd name="T4" fmla="*/ 0 w 7"/>
                <a:gd name="T5" fmla="*/ 1 h 3"/>
                <a:gd name="T6" fmla="*/ 1 w 7"/>
                <a:gd name="T7" fmla="*/ 0 h 3"/>
                <a:gd name="T8" fmla="*/ 1 w 7"/>
                <a:gd name="T9" fmla="*/ 0 h 3"/>
                <a:gd name="T10" fmla="*/ 5 w 7"/>
                <a:gd name="T11" fmla="*/ 0 h 3"/>
                <a:gd name="T12" fmla="*/ 7 w 7"/>
                <a:gd name="T13" fmla="*/ 1 h 3"/>
                <a:gd name="T14" fmla="*/ 7 w 7"/>
                <a:gd name="T15" fmla="*/ 1 h 3"/>
                <a:gd name="T16" fmla="*/ 5 w 7"/>
                <a:gd name="T17" fmla="*/ 3 h 3"/>
                <a:gd name="T18" fmla="*/ 5 w 7"/>
                <a:gd name="T19" fmla="*/ 3 h 3"/>
                <a:gd name="T20" fmla="*/ 1 w 7"/>
                <a:gd name="T2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3">
                  <a:moveTo>
                    <a:pt x="1" y="3"/>
                  </a:move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7" y="0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6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84" name="Freeform 82"/>
            <p:cNvSpPr>
              <a:spLocks noEditPoints="1"/>
            </p:cNvSpPr>
            <p:nvPr/>
          </p:nvSpPr>
          <p:spPr bwMode="auto">
            <a:xfrm>
              <a:off x="5967413" y="2820988"/>
              <a:ext cx="58738" cy="38100"/>
            </a:xfrm>
            <a:custGeom>
              <a:avLst/>
              <a:gdLst>
                <a:gd name="T0" fmla="*/ 3 w 11"/>
                <a:gd name="T1" fmla="*/ 7 h 7"/>
                <a:gd name="T2" fmla="*/ 3 w 11"/>
                <a:gd name="T3" fmla="*/ 5 h 7"/>
                <a:gd name="T4" fmla="*/ 3 w 11"/>
                <a:gd name="T5" fmla="*/ 4 h 7"/>
                <a:gd name="T6" fmla="*/ 3 w 11"/>
                <a:gd name="T7" fmla="*/ 5 h 7"/>
                <a:gd name="T8" fmla="*/ 3 w 11"/>
                <a:gd name="T9" fmla="*/ 7 h 7"/>
                <a:gd name="T10" fmla="*/ 0 w 11"/>
                <a:gd name="T11" fmla="*/ 3 h 7"/>
                <a:gd name="T12" fmla="*/ 0 w 11"/>
                <a:gd name="T13" fmla="*/ 3 h 7"/>
                <a:gd name="T14" fmla="*/ 3 w 11"/>
                <a:gd name="T15" fmla="*/ 0 h 7"/>
                <a:gd name="T16" fmla="*/ 3 w 11"/>
                <a:gd name="T17" fmla="*/ 0 h 7"/>
                <a:gd name="T18" fmla="*/ 7 w 11"/>
                <a:gd name="T19" fmla="*/ 0 h 7"/>
                <a:gd name="T20" fmla="*/ 11 w 11"/>
                <a:gd name="T21" fmla="*/ 3 h 7"/>
                <a:gd name="T22" fmla="*/ 11 w 11"/>
                <a:gd name="T23" fmla="*/ 3 h 7"/>
                <a:gd name="T24" fmla="*/ 7 w 11"/>
                <a:gd name="T25" fmla="*/ 7 h 7"/>
                <a:gd name="T26" fmla="*/ 7 w 11"/>
                <a:gd name="T27" fmla="*/ 7 h 7"/>
                <a:gd name="T28" fmla="*/ 3 w 11"/>
                <a:gd name="T29" fmla="*/ 7 h 7"/>
                <a:gd name="T30" fmla="*/ 3 w 11"/>
                <a:gd name="T31" fmla="*/ 3 h 7"/>
                <a:gd name="T32" fmla="*/ 3 w 11"/>
                <a:gd name="T33" fmla="*/ 3 h 7"/>
                <a:gd name="T34" fmla="*/ 3 w 11"/>
                <a:gd name="T3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" h="7">
                  <a:moveTo>
                    <a:pt x="3" y="7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9" y="0"/>
                    <a:pt x="11" y="1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5"/>
                    <a:pt x="9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3" y="7"/>
                    <a:pt x="3" y="7"/>
                    <a:pt x="3" y="7"/>
                  </a:cubicBezTo>
                  <a:close/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85" name="Freeform 83"/>
            <p:cNvSpPr/>
            <p:nvPr/>
          </p:nvSpPr>
          <p:spPr bwMode="auto">
            <a:xfrm>
              <a:off x="5813425" y="2584451"/>
              <a:ext cx="127000" cy="100013"/>
            </a:xfrm>
            <a:custGeom>
              <a:avLst/>
              <a:gdLst>
                <a:gd name="T0" fmla="*/ 1 w 24"/>
                <a:gd name="T1" fmla="*/ 18 h 19"/>
                <a:gd name="T2" fmla="*/ 1 w 24"/>
                <a:gd name="T3" fmla="*/ 16 h 19"/>
                <a:gd name="T4" fmla="*/ 1 w 24"/>
                <a:gd name="T5" fmla="*/ 16 h 19"/>
                <a:gd name="T6" fmla="*/ 22 w 24"/>
                <a:gd name="T7" fmla="*/ 1 h 19"/>
                <a:gd name="T8" fmla="*/ 24 w 24"/>
                <a:gd name="T9" fmla="*/ 1 h 19"/>
                <a:gd name="T10" fmla="*/ 24 w 24"/>
                <a:gd name="T11" fmla="*/ 1 h 19"/>
                <a:gd name="T12" fmla="*/ 23 w 24"/>
                <a:gd name="T13" fmla="*/ 3 h 19"/>
                <a:gd name="T14" fmla="*/ 23 w 24"/>
                <a:gd name="T15" fmla="*/ 3 h 19"/>
                <a:gd name="T16" fmla="*/ 3 w 24"/>
                <a:gd name="T17" fmla="*/ 18 h 19"/>
                <a:gd name="T18" fmla="*/ 2 w 24"/>
                <a:gd name="T19" fmla="*/ 19 h 19"/>
                <a:gd name="T20" fmla="*/ 2 w 24"/>
                <a:gd name="T21" fmla="*/ 19 h 19"/>
                <a:gd name="T22" fmla="*/ 1 w 24"/>
                <a:gd name="T23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19">
                  <a:moveTo>
                    <a:pt x="1" y="18"/>
                  </a:moveTo>
                  <a:cubicBezTo>
                    <a:pt x="0" y="17"/>
                    <a:pt x="0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3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2"/>
                    <a:pt x="24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" y="19"/>
                    <a:pt x="1" y="18"/>
                    <a:pt x="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6" name="Freeform 84"/>
            <p:cNvSpPr>
              <a:spLocks noEditPoints="1"/>
            </p:cNvSpPr>
            <p:nvPr/>
          </p:nvSpPr>
          <p:spPr bwMode="auto">
            <a:xfrm>
              <a:off x="5803900" y="2579688"/>
              <a:ext cx="147638" cy="115888"/>
            </a:xfrm>
            <a:custGeom>
              <a:avLst/>
              <a:gdLst>
                <a:gd name="T0" fmla="*/ 4 w 28"/>
                <a:gd name="T1" fmla="*/ 22 h 22"/>
                <a:gd name="T2" fmla="*/ 1 w 28"/>
                <a:gd name="T3" fmla="*/ 20 h 22"/>
                <a:gd name="T4" fmla="*/ 1 w 28"/>
                <a:gd name="T5" fmla="*/ 20 h 22"/>
                <a:gd name="T6" fmla="*/ 3 w 28"/>
                <a:gd name="T7" fmla="*/ 19 h 22"/>
                <a:gd name="T8" fmla="*/ 4 w 28"/>
                <a:gd name="T9" fmla="*/ 18 h 22"/>
                <a:gd name="T10" fmla="*/ 3 w 28"/>
                <a:gd name="T11" fmla="*/ 19 h 22"/>
                <a:gd name="T12" fmla="*/ 1 w 28"/>
                <a:gd name="T13" fmla="*/ 20 h 22"/>
                <a:gd name="T14" fmla="*/ 0 w 28"/>
                <a:gd name="T15" fmla="*/ 18 h 22"/>
                <a:gd name="T16" fmla="*/ 0 w 28"/>
                <a:gd name="T17" fmla="*/ 18 h 22"/>
                <a:gd name="T18" fmla="*/ 2 w 28"/>
                <a:gd name="T19" fmla="*/ 15 h 22"/>
                <a:gd name="T20" fmla="*/ 2 w 28"/>
                <a:gd name="T21" fmla="*/ 15 h 22"/>
                <a:gd name="T22" fmla="*/ 23 w 28"/>
                <a:gd name="T23" fmla="*/ 0 h 22"/>
                <a:gd name="T24" fmla="*/ 25 w 28"/>
                <a:gd name="T25" fmla="*/ 0 h 22"/>
                <a:gd name="T26" fmla="*/ 25 w 28"/>
                <a:gd name="T27" fmla="*/ 0 h 22"/>
                <a:gd name="T28" fmla="*/ 27 w 28"/>
                <a:gd name="T29" fmla="*/ 1 h 22"/>
                <a:gd name="T30" fmla="*/ 27 w 28"/>
                <a:gd name="T31" fmla="*/ 1 h 22"/>
                <a:gd name="T32" fmla="*/ 28 w 28"/>
                <a:gd name="T33" fmla="*/ 3 h 22"/>
                <a:gd name="T34" fmla="*/ 28 w 28"/>
                <a:gd name="T35" fmla="*/ 3 h 22"/>
                <a:gd name="T36" fmla="*/ 27 w 28"/>
                <a:gd name="T37" fmla="*/ 6 h 22"/>
                <a:gd name="T38" fmla="*/ 27 w 28"/>
                <a:gd name="T39" fmla="*/ 6 h 22"/>
                <a:gd name="T40" fmla="*/ 6 w 28"/>
                <a:gd name="T41" fmla="*/ 21 h 22"/>
                <a:gd name="T42" fmla="*/ 4 w 28"/>
                <a:gd name="T43" fmla="*/ 22 h 22"/>
                <a:gd name="T44" fmla="*/ 4 w 28"/>
                <a:gd name="T45" fmla="*/ 22 h 22"/>
                <a:gd name="T46" fmla="*/ 4 w 28"/>
                <a:gd name="T47" fmla="*/ 22 h 22"/>
                <a:gd name="T48" fmla="*/ 4 w 28"/>
                <a:gd name="T49" fmla="*/ 18 h 22"/>
                <a:gd name="T50" fmla="*/ 4 w 28"/>
                <a:gd name="T51" fmla="*/ 18 h 22"/>
                <a:gd name="T52" fmla="*/ 4 w 28"/>
                <a:gd name="T53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" h="22">
                  <a:moveTo>
                    <a:pt x="4" y="22"/>
                  </a:moveTo>
                  <a:cubicBezTo>
                    <a:pt x="3" y="22"/>
                    <a:pt x="2" y="21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20"/>
                    <a:pt x="0" y="19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1" y="16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7" y="0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8" y="2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4"/>
                    <a:pt x="28" y="5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5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lose/>
                  <a:moveTo>
                    <a:pt x="4" y="18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7" name="Freeform 85"/>
            <p:cNvSpPr/>
            <p:nvPr/>
          </p:nvSpPr>
          <p:spPr bwMode="auto">
            <a:xfrm>
              <a:off x="5845175" y="2616201"/>
              <a:ext cx="95250" cy="68263"/>
            </a:xfrm>
            <a:custGeom>
              <a:avLst/>
              <a:gdLst>
                <a:gd name="T0" fmla="*/ 0 w 18"/>
                <a:gd name="T1" fmla="*/ 12 h 13"/>
                <a:gd name="T2" fmla="*/ 1 w 18"/>
                <a:gd name="T3" fmla="*/ 10 h 13"/>
                <a:gd name="T4" fmla="*/ 1 w 18"/>
                <a:gd name="T5" fmla="*/ 10 h 13"/>
                <a:gd name="T6" fmla="*/ 16 w 18"/>
                <a:gd name="T7" fmla="*/ 1 h 13"/>
                <a:gd name="T8" fmla="*/ 18 w 18"/>
                <a:gd name="T9" fmla="*/ 1 h 13"/>
                <a:gd name="T10" fmla="*/ 18 w 18"/>
                <a:gd name="T11" fmla="*/ 1 h 13"/>
                <a:gd name="T12" fmla="*/ 17 w 18"/>
                <a:gd name="T13" fmla="*/ 3 h 13"/>
                <a:gd name="T14" fmla="*/ 17 w 18"/>
                <a:gd name="T15" fmla="*/ 3 h 13"/>
                <a:gd name="T16" fmla="*/ 2 w 18"/>
                <a:gd name="T17" fmla="*/ 12 h 13"/>
                <a:gd name="T18" fmla="*/ 2 w 18"/>
                <a:gd name="T19" fmla="*/ 13 h 13"/>
                <a:gd name="T20" fmla="*/ 2 w 18"/>
                <a:gd name="T21" fmla="*/ 13 h 13"/>
                <a:gd name="T22" fmla="*/ 0 w 18"/>
                <a:gd name="T2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13">
                  <a:moveTo>
                    <a:pt x="0" y="12"/>
                  </a:moveTo>
                  <a:cubicBezTo>
                    <a:pt x="0" y="11"/>
                    <a:pt x="0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7" y="0"/>
                    <a:pt x="17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2"/>
                    <a:pt x="18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1" y="12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88" name="Freeform 86"/>
            <p:cNvSpPr/>
            <p:nvPr/>
          </p:nvSpPr>
          <p:spPr bwMode="auto">
            <a:xfrm>
              <a:off x="5835650" y="2611438"/>
              <a:ext cx="115888" cy="84138"/>
            </a:xfrm>
            <a:custGeom>
              <a:avLst/>
              <a:gdLst>
                <a:gd name="T0" fmla="*/ 4 w 22"/>
                <a:gd name="T1" fmla="*/ 16 h 16"/>
                <a:gd name="T2" fmla="*/ 1 w 22"/>
                <a:gd name="T3" fmla="*/ 14 h 16"/>
                <a:gd name="T4" fmla="*/ 1 w 22"/>
                <a:gd name="T5" fmla="*/ 14 h 16"/>
                <a:gd name="T6" fmla="*/ 2 w 22"/>
                <a:gd name="T7" fmla="*/ 13 h 16"/>
                <a:gd name="T8" fmla="*/ 1 w 22"/>
                <a:gd name="T9" fmla="*/ 14 h 16"/>
                <a:gd name="T10" fmla="*/ 0 w 22"/>
                <a:gd name="T11" fmla="*/ 12 h 16"/>
                <a:gd name="T12" fmla="*/ 0 w 22"/>
                <a:gd name="T13" fmla="*/ 12 h 16"/>
                <a:gd name="T14" fmla="*/ 2 w 22"/>
                <a:gd name="T15" fmla="*/ 9 h 16"/>
                <a:gd name="T16" fmla="*/ 2 w 22"/>
                <a:gd name="T17" fmla="*/ 9 h 16"/>
                <a:gd name="T18" fmla="*/ 17 w 22"/>
                <a:gd name="T19" fmla="*/ 0 h 16"/>
                <a:gd name="T20" fmla="*/ 19 w 22"/>
                <a:gd name="T21" fmla="*/ 0 h 16"/>
                <a:gd name="T22" fmla="*/ 19 w 22"/>
                <a:gd name="T23" fmla="*/ 0 h 16"/>
                <a:gd name="T24" fmla="*/ 22 w 22"/>
                <a:gd name="T25" fmla="*/ 1 h 16"/>
                <a:gd name="T26" fmla="*/ 22 w 22"/>
                <a:gd name="T27" fmla="*/ 1 h 16"/>
                <a:gd name="T28" fmla="*/ 22 w 22"/>
                <a:gd name="T29" fmla="*/ 3 h 16"/>
                <a:gd name="T30" fmla="*/ 22 w 22"/>
                <a:gd name="T31" fmla="*/ 3 h 16"/>
                <a:gd name="T32" fmla="*/ 20 w 22"/>
                <a:gd name="T33" fmla="*/ 6 h 16"/>
                <a:gd name="T34" fmla="*/ 20 w 22"/>
                <a:gd name="T35" fmla="*/ 6 h 16"/>
                <a:gd name="T36" fmla="*/ 6 w 22"/>
                <a:gd name="T37" fmla="*/ 15 h 16"/>
                <a:gd name="T38" fmla="*/ 4 w 22"/>
                <a:gd name="T39" fmla="*/ 16 h 16"/>
                <a:gd name="T40" fmla="*/ 4 w 22"/>
                <a:gd name="T41" fmla="*/ 16 h 16"/>
                <a:gd name="T42" fmla="*/ 4 w 22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16">
                  <a:moveTo>
                    <a:pt x="4" y="16"/>
                  </a:moveTo>
                  <a:cubicBezTo>
                    <a:pt x="3" y="16"/>
                    <a:pt x="1" y="15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1" y="10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0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2"/>
                    <a:pt x="22" y="2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4"/>
                    <a:pt x="21" y="5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89" name="Freeform 87"/>
            <p:cNvSpPr/>
            <p:nvPr/>
          </p:nvSpPr>
          <p:spPr bwMode="auto">
            <a:xfrm>
              <a:off x="5883275" y="2643188"/>
              <a:ext cx="73025" cy="41275"/>
            </a:xfrm>
            <a:custGeom>
              <a:avLst/>
              <a:gdLst>
                <a:gd name="T0" fmla="*/ 1 w 14"/>
                <a:gd name="T1" fmla="*/ 7 h 8"/>
                <a:gd name="T2" fmla="*/ 2 w 14"/>
                <a:gd name="T3" fmla="*/ 5 h 8"/>
                <a:gd name="T4" fmla="*/ 2 w 14"/>
                <a:gd name="T5" fmla="*/ 5 h 8"/>
                <a:gd name="T6" fmla="*/ 12 w 14"/>
                <a:gd name="T7" fmla="*/ 0 h 8"/>
                <a:gd name="T8" fmla="*/ 14 w 14"/>
                <a:gd name="T9" fmla="*/ 1 h 8"/>
                <a:gd name="T10" fmla="*/ 14 w 14"/>
                <a:gd name="T11" fmla="*/ 1 h 8"/>
                <a:gd name="T12" fmla="*/ 13 w 14"/>
                <a:gd name="T13" fmla="*/ 3 h 8"/>
                <a:gd name="T14" fmla="*/ 13 w 14"/>
                <a:gd name="T15" fmla="*/ 3 h 8"/>
                <a:gd name="T16" fmla="*/ 3 w 14"/>
                <a:gd name="T17" fmla="*/ 8 h 8"/>
                <a:gd name="T18" fmla="*/ 2 w 14"/>
                <a:gd name="T19" fmla="*/ 8 h 8"/>
                <a:gd name="T20" fmla="*/ 2 w 14"/>
                <a:gd name="T21" fmla="*/ 8 h 8"/>
                <a:gd name="T22" fmla="*/ 1 w 14"/>
                <a:gd name="T2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8">
                  <a:moveTo>
                    <a:pt x="1" y="7"/>
                  </a:moveTo>
                  <a:cubicBezTo>
                    <a:pt x="0" y="6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2"/>
                    <a:pt x="14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1" y="7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90" name="Freeform 88"/>
            <p:cNvSpPr/>
            <p:nvPr/>
          </p:nvSpPr>
          <p:spPr bwMode="auto">
            <a:xfrm>
              <a:off x="5876925" y="2632076"/>
              <a:ext cx="90488" cy="63500"/>
            </a:xfrm>
            <a:custGeom>
              <a:avLst/>
              <a:gdLst>
                <a:gd name="T0" fmla="*/ 0 w 17"/>
                <a:gd name="T1" fmla="*/ 10 h 12"/>
                <a:gd name="T2" fmla="*/ 2 w 17"/>
                <a:gd name="T3" fmla="*/ 9 h 12"/>
                <a:gd name="T4" fmla="*/ 0 w 17"/>
                <a:gd name="T5" fmla="*/ 10 h 12"/>
                <a:gd name="T6" fmla="*/ 0 w 17"/>
                <a:gd name="T7" fmla="*/ 8 h 12"/>
                <a:gd name="T8" fmla="*/ 0 w 17"/>
                <a:gd name="T9" fmla="*/ 8 h 12"/>
                <a:gd name="T10" fmla="*/ 2 w 17"/>
                <a:gd name="T11" fmla="*/ 5 h 12"/>
                <a:gd name="T12" fmla="*/ 2 w 17"/>
                <a:gd name="T13" fmla="*/ 5 h 12"/>
                <a:gd name="T14" fmla="*/ 12 w 17"/>
                <a:gd name="T15" fmla="*/ 0 h 12"/>
                <a:gd name="T16" fmla="*/ 13 w 17"/>
                <a:gd name="T17" fmla="*/ 0 h 12"/>
                <a:gd name="T18" fmla="*/ 13 w 17"/>
                <a:gd name="T19" fmla="*/ 0 h 12"/>
                <a:gd name="T20" fmla="*/ 17 w 17"/>
                <a:gd name="T21" fmla="*/ 2 h 12"/>
                <a:gd name="T22" fmla="*/ 17 w 17"/>
                <a:gd name="T23" fmla="*/ 2 h 12"/>
                <a:gd name="T24" fmla="*/ 17 w 17"/>
                <a:gd name="T25" fmla="*/ 4 h 12"/>
                <a:gd name="T26" fmla="*/ 17 w 17"/>
                <a:gd name="T27" fmla="*/ 4 h 12"/>
                <a:gd name="T28" fmla="*/ 15 w 17"/>
                <a:gd name="T29" fmla="*/ 7 h 12"/>
                <a:gd name="T30" fmla="*/ 15 w 17"/>
                <a:gd name="T31" fmla="*/ 7 h 12"/>
                <a:gd name="T32" fmla="*/ 5 w 17"/>
                <a:gd name="T33" fmla="*/ 11 h 12"/>
                <a:gd name="T34" fmla="*/ 3 w 17"/>
                <a:gd name="T35" fmla="*/ 12 h 12"/>
                <a:gd name="T36" fmla="*/ 3 w 17"/>
                <a:gd name="T37" fmla="*/ 12 h 12"/>
                <a:gd name="T38" fmla="*/ 0 w 17"/>
                <a:gd name="T3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" h="12">
                  <a:moveTo>
                    <a:pt x="0" y="10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6" y="1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3"/>
                    <a:pt x="17" y="3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5"/>
                    <a:pt x="16" y="6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" y="12"/>
                    <a:pt x="4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2"/>
                    <a:pt x="1" y="11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91" name="Freeform 89"/>
            <p:cNvSpPr/>
            <p:nvPr/>
          </p:nvSpPr>
          <p:spPr bwMode="auto">
            <a:xfrm>
              <a:off x="5765800" y="3016251"/>
              <a:ext cx="285750" cy="142875"/>
            </a:xfrm>
            <a:custGeom>
              <a:avLst/>
              <a:gdLst>
                <a:gd name="T0" fmla="*/ 0 w 54"/>
                <a:gd name="T1" fmla="*/ 15 h 27"/>
                <a:gd name="T2" fmla="*/ 0 w 54"/>
                <a:gd name="T3" fmla="*/ 15 h 27"/>
                <a:gd name="T4" fmla="*/ 1 w 54"/>
                <a:gd name="T5" fmla="*/ 13 h 27"/>
                <a:gd name="T6" fmla="*/ 1 w 54"/>
                <a:gd name="T7" fmla="*/ 13 h 27"/>
                <a:gd name="T8" fmla="*/ 3 w 54"/>
                <a:gd name="T9" fmla="*/ 14 h 27"/>
                <a:gd name="T10" fmla="*/ 3 w 54"/>
                <a:gd name="T11" fmla="*/ 14 h 27"/>
                <a:gd name="T12" fmla="*/ 4 w 54"/>
                <a:gd name="T13" fmla="*/ 15 h 27"/>
                <a:gd name="T14" fmla="*/ 4 w 54"/>
                <a:gd name="T15" fmla="*/ 15 h 27"/>
                <a:gd name="T16" fmla="*/ 7 w 54"/>
                <a:gd name="T17" fmla="*/ 18 h 27"/>
                <a:gd name="T18" fmla="*/ 7 w 54"/>
                <a:gd name="T19" fmla="*/ 18 h 27"/>
                <a:gd name="T20" fmla="*/ 22 w 54"/>
                <a:gd name="T21" fmla="*/ 23 h 27"/>
                <a:gd name="T22" fmla="*/ 22 w 54"/>
                <a:gd name="T23" fmla="*/ 23 h 27"/>
                <a:gd name="T24" fmla="*/ 24 w 54"/>
                <a:gd name="T25" fmla="*/ 23 h 27"/>
                <a:gd name="T26" fmla="*/ 24 w 54"/>
                <a:gd name="T27" fmla="*/ 23 h 27"/>
                <a:gd name="T28" fmla="*/ 50 w 54"/>
                <a:gd name="T29" fmla="*/ 12 h 27"/>
                <a:gd name="T30" fmla="*/ 50 w 54"/>
                <a:gd name="T31" fmla="*/ 12 h 27"/>
                <a:gd name="T32" fmla="*/ 51 w 54"/>
                <a:gd name="T33" fmla="*/ 5 h 27"/>
                <a:gd name="T34" fmla="*/ 51 w 54"/>
                <a:gd name="T35" fmla="*/ 5 h 27"/>
                <a:gd name="T36" fmla="*/ 51 w 54"/>
                <a:gd name="T37" fmla="*/ 2 h 27"/>
                <a:gd name="T38" fmla="*/ 51 w 54"/>
                <a:gd name="T39" fmla="*/ 2 h 27"/>
                <a:gd name="T40" fmla="*/ 52 w 54"/>
                <a:gd name="T41" fmla="*/ 0 h 27"/>
                <a:gd name="T42" fmla="*/ 52 w 54"/>
                <a:gd name="T43" fmla="*/ 0 h 27"/>
                <a:gd name="T44" fmla="*/ 54 w 54"/>
                <a:gd name="T45" fmla="*/ 2 h 27"/>
                <a:gd name="T46" fmla="*/ 54 w 54"/>
                <a:gd name="T47" fmla="*/ 2 h 27"/>
                <a:gd name="T48" fmla="*/ 54 w 54"/>
                <a:gd name="T49" fmla="*/ 5 h 27"/>
                <a:gd name="T50" fmla="*/ 54 w 54"/>
                <a:gd name="T51" fmla="*/ 5 h 27"/>
                <a:gd name="T52" fmla="*/ 52 w 54"/>
                <a:gd name="T53" fmla="*/ 14 h 27"/>
                <a:gd name="T54" fmla="*/ 52 w 54"/>
                <a:gd name="T55" fmla="*/ 14 h 27"/>
                <a:gd name="T56" fmla="*/ 24 w 54"/>
                <a:gd name="T57" fmla="*/ 26 h 27"/>
                <a:gd name="T58" fmla="*/ 24 w 54"/>
                <a:gd name="T59" fmla="*/ 26 h 27"/>
                <a:gd name="T60" fmla="*/ 22 w 54"/>
                <a:gd name="T61" fmla="*/ 27 h 27"/>
                <a:gd name="T62" fmla="*/ 22 w 54"/>
                <a:gd name="T63" fmla="*/ 27 h 27"/>
                <a:gd name="T64" fmla="*/ 0 w 54"/>
                <a:gd name="T6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" h="27"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4"/>
                    <a:pt x="0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2" y="13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6"/>
                    <a:pt x="6" y="17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10" y="21"/>
                    <a:pt x="15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3" y="23"/>
                    <a:pt x="23" y="23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39" y="22"/>
                    <a:pt x="48" y="15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1" y="10"/>
                    <a:pt x="51" y="7"/>
                    <a:pt x="51" y="5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1" y="3"/>
                    <a:pt x="51" y="2"/>
                    <a:pt x="51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1"/>
                    <a:pt x="51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3" y="0"/>
                    <a:pt x="54" y="1"/>
                    <a:pt x="54" y="2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4" y="2"/>
                    <a:pt x="54" y="3"/>
                    <a:pt x="54" y="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7"/>
                    <a:pt x="54" y="11"/>
                    <a:pt x="52" y="14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49" y="18"/>
                    <a:pt x="40" y="25"/>
                    <a:pt x="24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3" y="26"/>
                    <a:pt x="23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7" y="26"/>
                    <a:pt x="0" y="15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92" name="Freeform 90"/>
            <p:cNvSpPr>
              <a:spLocks noEditPoints="1"/>
            </p:cNvSpPr>
            <p:nvPr/>
          </p:nvSpPr>
          <p:spPr bwMode="auto">
            <a:xfrm>
              <a:off x="5756275" y="3006726"/>
              <a:ext cx="306388" cy="161925"/>
            </a:xfrm>
            <a:custGeom>
              <a:avLst/>
              <a:gdLst>
                <a:gd name="T0" fmla="*/ 4 w 58"/>
                <a:gd name="T1" fmla="*/ 23 h 31"/>
                <a:gd name="T2" fmla="*/ 4 w 58"/>
                <a:gd name="T3" fmla="*/ 24 h 31"/>
                <a:gd name="T4" fmla="*/ 0 w 58"/>
                <a:gd name="T5" fmla="*/ 18 h 31"/>
                <a:gd name="T6" fmla="*/ 0 w 58"/>
                <a:gd name="T7" fmla="*/ 16 h 31"/>
                <a:gd name="T8" fmla="*/ 0 w 58"/>
                <a:gd name="T9" fmla="*/ 16 h 31"/>
                <a:gd name="T10" fmla="*/ 0 w 58"/>
                <a:gd name="T11" fmla="*/ 15 h 31"/>
                <a:gd name="T12" fmla="*/ 0 w 58"/>
                <a:gd name="T13" fmla="*/ 15 h 31"/>
                <a:gd name="T14" fmla="*/ 0 w 58"/>
                <a:gd name="T15" fmla="*/ 10 h 31"/>
                <a:gd name="T16" fmla="*/ 2 w 58"/>
                <a:gd name="T17" fmla="*/ 13 h 31"/>
                <a:gd name="T18" fmla="*/ 3 w 58"/>
                <a:gd name="T19" fmla="*/ 13 h 31"/>
                <a:gd name="T20" fmla="*/ 3 w 58"/>
                <a:gd name="T21" fmla="*/ 13 h 31"/>
                <a:gd name="T22" fmla="*/ 6 w 58"/>
                <a:gd name="T23" fmla="*/ 14 h 31"/>
                <a:gd name="T24" fmla="*/ 6 w 58"/>
                <a:gd name="T25" fmla="*/ 14 h 31"/>
                <a:gd name="T26" fmla="*/ 6 w 58"/>
                <a:gd name="T27" fmla="*/ 14 h 31"/>
                <a:gd name="T28" fmla="*/ 6 w 58"/>
                <a:gd name="T29" fmla="*/ 14 h 31"/>
                <a:gd name="T30" fmla="*/ 6 w 58"/>
                <a:gd name="T31" fmla="*/ 14 h 31"/>
                <a:gd name="T32" fmla="*/ 6 w 58"/>
                <a:gd name="T33" fmla="*/ 14 h 31"/>
                <a:gd name="T34" fmla="*/ 6 w 58"/>
                <a:gd name="T35" fmla="*/ 14 h 31"/>
                <a:gd name="T36" fmla="*/ 6 w 58"/>
                <a:gd name="T37" fmla="*/ 15 h 31"/>
                <a:gd name="T38" fmla="*/ 6 w 58"/>
                <a:gd name="T39" fmla="*/ 15 h 31"/>
                <a:gd name="T40" fmla="*/ 7 w 58"/>
                <a:gd name="T41" fmla="*/ 15 h 31"/>
                <a:gd name="T42" fmla="*/ 7 w 58"/>
                <a:gd name="T43" fmla="*/ 15 h 31"/>
                <a:gd name="T44" fmla="*/ 7 w 58"/>
                <a:gd name="T45" fmla="*/ 16 h 31"/>
                <a:gd name="T46" fmla="*/ 7 w 58"/>
                <a:gd name="T47" fmla="*/ 16 h 31"/>
                <a:gd name="T48" fmla="*/ 11 w 58"/>
                <a:gd name="T49" fmla="*/ 19 h 31"/>
                <a:gd name="T50" fmla="*/ 11 w 58"/>
                <a:gd name="T51" fmla="*/ 19 h 31"/>
                <a:gd name="T52" fmla="*/ 24 w 58"/>
                <a:gd name="T53" fmla="*/ 23 h 31"/>
                <a:gd name="T54" fmla="*/ 24 w 58"/>
                <a:gd name="T55" fmla="*/ 23 h 31"/>
                <a:gd name="T56" fmla="*/ 26 w 58"/>
                <a:gd name="T57" fmla="*/ 23 h 31"/>
                <a:gd name="T58" fmla="*/ 26 w 58"/>
                <a:gd name="T59" fmla="*/ 23 h 31"/>
                <a:gd name="T60" fmla="*/ 50 w 58"/>
                <a:gd name="T61" fmla="*/ 13 h 31"/>
                <a:gd name="T62" fmla="*/ 50 w 58"/>
                <a:gd name="T63" fmla="*/ 13 h 31"/>
                <a:gd name="T64" fmla="*/ 51 w 58"/>
                <a:gd name="T65" fmla="*/ 7 h 31"/>
                <a:gd name="T66" fmla="*/ 51 w 58"/>
                <a:gd name="T67" fmla="*/ 7 h 31"/>
                <a:gd name="T68" fmla="*/ 51 w 58"/>
                <a:gd name="T69" fmla="*/ 7 h 31"/>
                <a:gd name="T70" fmla="*/ 51 w 58"/>
                <a:gd name="T71" fmla="*/ 7 h 31"/>
                <a:gd name="T72" fmla="*/ 51 w 58"/>
                <a:gd name="T73" fmla="*/ 4 h 31"/>
                <a:gd name="T74" fmla="*/ 51 w 58"/>
                <a:gd name="T75" fmla="*/ 4 h 31"/>
                <a:gd name="T76" fmla="*/ 51 w 58"/>
                <a:gd name="T77" fmla="*/ 4 h 31"/>
                <a:gd name="T78" fmla="*/ 51 w 58"/>
                <a:gd name="T79" fmla="*/ 4 h 31"/>
                <a:gd name="T80" fmla="*/ 54 w 58"/>
                <a:gd name="T81" fmla="*/ 0 h 31"/>
                <a:gd name="T82" fmla="*/ 54 w 58"/>
                <a:gd name="T83" fmla="*/ 0 h 31"/>
                <a:gd name="T84" fmla="*/ 54 w 58"/>
                <a:gd name="T85" fmla="*/ 0 h 31"/>
                <a:gd name="T86" fmla="*/ 54 w 58"/>
                <a:gd name="T87" fmla="*/ 0 h 31"/>
                <a:gd name="T88" fmla="*/ 58 w 58"/>
                <a:gd name="T89" fmla="*/ 4 h 31"/>
                <a:gd name="T90" fmla="*/ 58 w 58"/>
                <a:gd name="T91" fmla="*/ 4 h 31"/>
                <a:gd name="T92" fmla="*/ 58 w 58"/>
                <a:gd name="T93" fmla="*/ 4 h 31"/>
                <a:gd name="T94" fmla="*/ 58 w 58"/>
                <a:gd name="T95" fmla="*/ 4 h 31"/>
                <a:gd name="T96" fmla="*/ 58 w 58"/>
                <a:gd name="T97" fmla="*/ 4 h 31"/>
                <a:gd name="T98" fmla="*/ 58 w 58"/>
                <a:gd name="T99" fmla="*/ 7 h 31"/>
                <a:gd name="T100" fmla="*/ 58 w 58"/>
                <a:gd name="T101" fmla="*/ 7 h 31"/>
                <a:gd name="T102" fmla="*/ 56 w 58"/>
                <a:gd name="T103" fmla="*/ 17 h 31"/>
                <a:gd name="T104" fmla="*/ 56 w 58"/>
                <a:gd name="T105" fmla="*/ 17 h 31"/>
                <a:gd name="T106" fmla="*/ 26 w 58"/>
                <a:gd name="T107" fmla="*/ 30 h 31"/>
                <a:gd name="T108" fmla="*/ 26 w 58"/>
                <a:gd name="T109" fmla="*/ 30 h 31"/>
                <a:gd name="T110" fmla="*/ 24 w 58"/>
                <a:gd name="T111" fmla="*/ 31 h 31"/>
                <a:gd name="T112" fmla="*/ 24 w 58"/>
                <a:gd name="T113" fmla="*/ 31 h 31"/>
                <a:gd name="T114" fmla="*/ 4 w 58"/>
                <a:gd name="T115" fmla="*/ 23 h 31"/>
                <a:gd name="T116" fmla="*/ 0 w 58"/>
                <a:gd name="T117" fmla="*/ 18 h 31"/>
                <a:gd name="T118" fmla="*/ 2 w 58"/>
                <a:gd name="T119" fmla="*/ 17 h 31"/>
                <a:gd name="T120" fmla="*/ 0 w 58"/>
                <a:gd name="T121" fmla="*/ 1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8" h="31">
                  <a:moveTo>
                    <a:pt x="4" y="23"/>
                  </a:moveTo>
                  <a:cubicBezTo>
                    <a:pt x="4" y="24"/>
                    <a:pt x="4" y="24"/>
                    <a:pt x="4" y="2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7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5" y="13"/>
                    <a:pt x="6" y="13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8" y="17"/>
                    <a:pt x="9" y="18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3" y="21"/>
                    <a:pt x="18" y="23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40" y="22"/>
                    <a:pt x="48" y="15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2"/>
                    <a:pt x="51" y="9"/>
                    <a:pt x="51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5"/>
                    <a:pt x="51" y="4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1" y="2"/>
                    <a:pt x="52" y="0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6" y="0"/>
                    <a:pt x="58" y="2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5"/>
                    <a:pt x="58" y="6"/>
                    <a:pt x="58" y="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8" y="9"/>
                    <a:pt x="58" y="13"/>
                    <a:pt x="56" y="1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3" y="21"/>
                    <a:pt x="43" y="29"/>
                    <a:pt x="26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5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4" y="30"/>
                    <a:pt x="8" y="26"/>
                    <a:pt x="4" y="23"/>
                  </a:cubicBezTo>
                  <a:close/>
                  <a:moveTo>
                    <a:pt x="0" y="18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0" y="18"/>
                    <a:pt x="0" y="18"/>
                    <a:pt x="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93" name="Freeform 91"/>
            <p:cNvSpPr/>
            <p:nvPr/>
          </p:nvSpPr>
          <p:spPr bwMode="auto">
            <a:xfrm>
              <a:off x="5765800" y="3100388"/>
              <a:ext cx="238125" cy="168275"/>
            </a:xfrm>
            <a:custGeom>
              <a:avLst/>
              <a:gdLst>
                <a:gd name="T0" fmla="*/ 4 w 45"/>
                <a:gd name="T1" fmla="*/ 16 h 32"/>
                <a:gd name="T2" fmla="*/ 0 w 45"/>
                <a:gd name="T3" fmla="*/ 2 h 32"/>
                <a:gd name="T4" fmla="*/ 0 w 45"/>
                <a:gd name="T5" fmla="*/ 2 h 32"/>
                <a:gd name="T6" fmla="*/ 0 w 45"/>
                <a:gd name="T7" fmla="*/ 2 h 32"/>
                <a:gd name="T8" fmla="*/ 1 w 45"/>
                <a:gd name="T9" fmla="*/ 0 h 32"/>
                <a:gd name="T10" fmla="*/ 1 w 45"/>
                <a:gd name="T11" fmla="*/ 0 h 32"/>
                <a:gd name="T12" fmla="*/ 3 w 45"/>
                <a:gd name="T13" fmla="*/ 1 h 32"/>
                <a:gd name="T14" fmla="*/ 3 w 45"/>
                <a:gd name="T15" fmla="*/ 1 h 32"/>
                <a:gd name="T16" fmla="*/ 7 w 45"/>
                <a:gd name="T17" fmla="*/ 15 h 32"/>
                <a:gd name="T18" fmla="*/ 7 w 45"/>
                <a:gd name="T19" fmla="*/ 15 h 32"/>
                <a:gd name="T20" fmla="*/ 16 w 45"/>
                <a:gd name="T21" fmla="*/ 29 h 32"/>
                <a:gd name="T22" fmla="*/ 16 w 45"/>
                <a:gd name="T23" fmla="*/ 29 h 32"/>
                <a:gd name="T24" fmla="*/ 17 w 45"/>
                <a:gd name="T25" fmla="*/ 29 h 32"/>
                <a:gd name="T26" fmla="*/ 17 w 45"/>
                <a:gd name="T27" fmla="*/ 29 h 32"/>
                <a:gd name="T28" fmla="*/ 17 w 45"/>
                <a:gd name="T29" fmla="*/ 29 h 32"/>
                <a:gd name="T30" fmla="*/ 17 w 45"/>
                <a:gd name="T31" fmla="*/ 29 h 32"/>
                <a:gd name="T32" fmla="*/ 28 w 45"/>
                <a:gd name="T33" fmla="*/ 26 h 32"/>
                <a:gd name="T34" fmla="*/ 28 w 45"/>
                <a:gd name="T35" fmla="*/ 26 h 32"/>
                <a:gd name="T36" fmla="*/ 33 w 45"/>
                <a:gd name="T37" fmla="*/ 22 h 32"/>
                <a:gd name="T38" fmla="*/ 33 w 45"/>
                <a:gd name="T39" fmla="*/ 22 h 32"/>
                <a:gd name="T40" fmla="*/ 38 w 45"/>
                <a:gd name="T41" fmla="*/ 11 h 32"/>
                <a:gd name="T42" fmla="*/ 38 w 45"/>
                <a:gd name="T43" fmla="*/ 11 h 32"/>
                <a:gd name="T44" fmla="*/ 42 w 45"/>
                <a:gd name="T45" fmla="*/ 2 h 32"/>
                <a:gd name="T46" fmla="*/ 42 w 45"/>
                <a:gd name="T47" fmla="*/ 2 h 32"/>
                <a:gd name="T48" fmla="*/ 44 w 45"/>
                <a:gd name="T49" fmla="*/ 2 h 32"/>
                <a:gd name="T50" fmla="*/ 44 w 45"/>
                <a:gd name="T51" fmla="*/ 2 h 32"/>
                <a:gd name="T52" fmla="*/ 45 w 45"/>
                <a:gd name="T53" fmla="*/ 4 h 32"/>
                <a:gd name="T54" fmla="*/ 45 w 45"/>
                <a:gd name="T55" fmla="*/ 4 h 32"/>
                <a:gd name="T56" fmla="*/ 40 w 45"/>
                <a:gd name="T57" fmla="*/ 12 h 32"/>
                <a:gd name="T58" fmla="*/ 40 w 45"/>
                <a:gd name="T59" fmla="*/ 12 h 32"/>
                <a:gd name="T60" fmla="*/ 36 w 45"/>
                <a:gd name="T61" fmla="*/ 22 h 32"/>
                <a:gd name="T62" fmla="*/ 36 w 45"/>
                <a:gd name="T63" fmla="*/ 22 h 32"/>
                <a:gd name="T64" fmla="*/ 30 w 45"/>
                <a:gd name="T65" fmla="*/ 28 h 32"/>
                <a:gd name="T66" fmla="*/ 30 w 45"/>
                <a:gd name="T67" fmla="*/ 28 h 32"/>
                <a:gd name="T68" fmla="*/ 17 w 45"/>
                <a:gd name="T69" fmla="*/ 32 h 32"/>
                <a:gd name="T70" fmla="*/ 17 w 45"/>
                <a:gd name="T71" fmla="*/ 32 h 32"/>
                <a:gd name="T72" fmla="*/ 16 w 45"/>
                <a:gd name="T73" fmla="*/ 32 h 32"/>
                <a:gd name="T74" fmla="*/ 16 w 45"/>
                <a:gd name="T75" fmla="*/ 32 h 32"/>
                <a:gd name="T76" fmla="*/ 4 w 45"/>
                <a:gd name="T77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5" h="32">
                  <a:moveTo>
                    <a:pt x="4" y="16"/>
                  </a:moveTo>
                  <a:cubicBezTo>
                    <a:pt x="1" y="9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4" y="8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9" y="22"/>
                    <a:pt x="13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21" y="28"/>
                    <a:pt x="25" y="27"/>
                    <a:pt x="28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31" y="24"/>
                    <a:pt x="33" y="22"/>
                    <a:pt x="33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19"/>
                    <a:pt x="35" y="15"/>
                    <a:pt x="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0" y="6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3" y="1"/>
                    <a:pt x="44" y="2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5" y="2"/>
                    <a:pt x="45" y="3"/>
                    <a:pt x="45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5" y="4"/>
                    <a:pt x="43" y="8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8" y="16"/>
                    <a:pt x="36" y="21"/>
                    <a:pt x="36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5" y="25"/>
                    <a:pt x="33" y="27"/>
                    <a:pt x="30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26" y="30"/>
                    <a:pt x="22" y="31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0" y="31"/>
                    <a:pt x="7" y="23"/>
                    <a:pt x="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94" name="Freeform 92"/>
            <p:cNvSpPr>
              <a:spLocks noEditPoints="1"/>
            </p:cNvSpPr>
            <p:nvPr/>
          </p:nvSpPr>
          <p:spPr bwMode="auto">
            <a:xfrm>
              <a:off x="5756275" y="3090863"/>
              <a:ext cx="258763" cy="188913"/>
            </a:xfrm>
            <a:custGeom>
              <a:avLst/>
              <a:gdLst>
                <a:gd name="T0" fmla="*/ 6 w 49"/>
                <a:gd name="T1" fmla="*/ 18 h 36"/>
                <a:gd name="T2" fmla="*/ 0 w 49"/>
                <a:gd name="T3" fmla="*/ 4 h 36"/>
                <a:gd name="T4" fmla="*/ 0 w 49"/>
                <a:gd name="T5" fmla="*/ 3 h 36"/>
                <a:gd name="T6" fmla="*/ 3 w 49"/>
                <a:gd name="T7" fmla="*/ 0 h 36"/>
                <a:gd name="T8" fmla="*/ 3 w 49"/>
                <a:gd name="T9" fmla="*/ 0 h 36"/>
                <a:gd name="T10" fmla="*/ 7 w 49"/>
                <a:gd name="T11" fmla="*/ 2 h 36"/>
                <a:gd name="T12" fmla="*/ 7 w 49"/>
                <a:gd name="T13" fmla="*/ 2 h 36"/>
                <a:gd name="T14" fmla="*/ 7 w 49"/>
                <a:gd name="T15" fmla="*/ 3 h 36"/>
                <a:gd name="T16" fmla="*/ 7 w 49"/>
                <a:gd name="T17" fmla="*/ 3 h 36"/>
                <a:gd name="T18" fmla="*/ 7 w 49"/>
                <a:gd name="T19" fmla="*/ 3 h 36"/>
                <a:gd name="T20" fmla="*/ 7 w 49"/>
                <a:gd name="T21" fmla="*/ 4 h 36"/>
                <a:gd name="T22" fmla="*/ 8 w 49"/>
                <a:gd name="T23" fmla="*/ 7 h 36"/>
                <a:gd name="T24" fmla="*/ 11 w 49"/>
                <a:gd name="T25" fmla="*/ 17 h 36"/>
                <a:gd name="T26" fmla="*/ 15 w 49"/>
                <a:gd name="T27" fmla="*/ 25 h 36"/>
                <a:gd name="T28" fmla="*/ 18 w 49"/>
                <a:gd name="T29" fmla="*/ 29 h 36"/>
                <a:gd name="T30" fmla="*/ 18 w 49"/>
                <a:gd name="T31" fmla="*/ 29 h 36"/>
                <a:gd name="T32" fmla="*/ 19 w 49"/>
                <a:gd name="T33" fmla="*/ 29 h 36"/>
                <a:gd name="T34" fmla="*/ 29 w 49"/>
                <a:gd name="T35" fmla="*/ 26 h 36"/>
                <a:gd name="T36" fmla="*/ 33 w 49"/>
                <a:gd name="T37" fmla="*/ 23 h 36"/>
                <a:gd name="T38" fmla="*/ 33 w 49"/>
                <a:gd name="T39" fmla="*/ 23 h 36"/>
                <a:gd name="T40" fmla="*/ 38 w 49"/>
                <a:gd name="T41" fmla="*/ 12 h 36"/>
                <a:gd name="T42" fmla="*/ 42 w 49"/>
                <a:gd name="T43" fmla="*/ 4 h 36"/>
                <a:gd name="T44" fmla="*/ 45 w 49"/>
                <a:gd name="T45" fmla="*/ 2 h 36"/>
                <a:gd name="T46" fmla="*/ 47 w 49"/>
                <a:gd name="T47" fmla="*/ 2 h 36"/>
                <a:gd name="T48" fmla="*/ 49 w 49"/>
                <a:gd name="T49" fmla="*/ 5 h 36"/>
                <a:gd name="T50" fmla="*/ 49 w 49"/>
                <a:gd name="T51" fmla="*/ 7 h 36"/>
                <a:gd name="T52" fmla="*/ 49 w 49"/>
                <a:gd name="T53" fmla="*/ 7 h 36"/>
                <a:gd name="T54" fmla="*/ 48 w 49"/>
                <a:gd name="T55" fmla="*/ 7 h 36"/>
                <a:gd name="T56" fmla="*/ 48 w 49"/>
                <a:gd name="T57" fmla="*/ 7 h 36"/>
                <a:gd name="T58" fmla="*/ 48 w 49"/>
                <a:gd name="T59" fmla="*/ 7 h 36"/>
                <a:gd name="T60" fmla="*/ 48 w 49"/>
                <a:gd name="T61" fmla="*/ 7 h 36"/>
                <a:gd name="T62" fmla="*/ 48 w 49"/>
                <a:gd name="T63" fmla="*/ 8 h 36"/>
                <a:gd name="T64" fmla="*/ 47 w 49"/>
                <a:gd name="T65" fmla="*/ 9 h 36"/>
                <a:gd name="T66" fmla="*/ 44 w 49"/>
                <a:gd name="T67" fmla="*/ 15 h 36"/>
                <a:gd name="T68" fmla="*/ 40 w 49"/>
                <a:gd name="T69" fmla="*/ 24 h 36"/>
                <a:gd name="T70" fmla="*/ 40 w 49"/>
                <a:gd name="T71" fmla="*/ 24 h 36"/>
                <a:gd name="T72" fmla="*/ 33 w 49"/>
                <a:gd name="T73" fmla="*/ 32 h 36"/>
                <a:gd name="T74" fmla="*/ 19 w 49"/>
                <a:gd name="T75" fmla="*/ 36 h 36"/>
                <a:gd name="T76" fmla="*/ 4 w 49"/>
                <a:gd name="T77" fmla="*/ 19 h 36"/>
                <a:gd name="T78" fmla="*/ 46 w 49"/>
                <a:gd name="T79" fmla="*/ 5 h 36"/>
                <a:gd name="T80" fmla="*/ 46 w 49"/>
                <a:gd name="T81" fmla="*/ 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9" h="36">
                  <a:moveTo>
                    <a:pt x="4" y="19"/>
                  </a:moveTo>
                  <a:cubicBezTo>
                    <a:pt x="6" y="18"/>
                    <a:pt x="6" y="18"/>
                    <a:pt x="6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1" y="11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0"/>
                    <a:pt x="6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8" y="6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10"/>
                    <a:pt x="9" y="13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20"/>
                    <a:pt x="13" y="23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6" y="28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3" y="28"/>
                    <a:pt x="27" y="27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31" y="25"/>
                    <a:pt x="33" y="24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0"/>
                    <a:pt x="36" y="16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40" y="8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2"/>
                    <a:pt x="44" y="2"/>
                    <a:pt x="45" y="2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6" y="2"/>
                    <a:pt x="47" y="2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8" y="3"/>
                    <a:pt x="49" y="4"/>
                    <a:pt x="49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6"/>
                    <a:pt x="49" y="6"/>
                    <a:pt x="49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9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8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6" y="11"/>
                    <a:pt x="45" y="13"/>
                    <a:pt x="44" y="1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2" y="19"/>
                    <a:pt x="40" y="23"/>
                    <a:pt x="40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39" y="28"/>
                    <a:pt x="36" y="30"/>
                    <a:pt x="33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9" y="34"/>
                    <a:pt x="24" y="35"/>
                    <a:pt x="19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0" y="35"/>
                    <a:pt x="7" y="26"/>
                    <a:pt x="4" y="19"/>
                  </a:cubicBezTo>
                  <a:close/>
                  <a:moveTo>
                    <a:pt x="46" y="5"/>
                  </a:move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95" name="Freeform 93"/>
            <p:cNvSpPr/>
            <p:nvPr/>
          </p:nvSpPr>
          <p:spPr bwMode="auto">
            <a:xfrm>
              <a:off x="5729288" y="3052763"/>
              <a:ext cx="74613" cy="63500"/>
            </a:xfrm>
            <a:custGeom>
              <a:avLst/>
              <a:gdLst>
                <a:gd name="T0" fmla="*/ 1 w 14"/>
                <a:gd name="T1" fmla="*/ 11 h 12"/>
                <a:gd name="T2" fmla="*/ 1 w 14"/>
                <a:gd name="T3" fmla="*/ 9 h 12"/>
                <a:gd name="T4" fmla="*/ 1 w 14"/>
                <a:gd name="T5" fmla="*/ 9 h 12"/>
                <a:gd name="T6" fmla="*/ 12 w 14"/>
                <a:gd name="T7" fmla="*/ 1 h 12"/>
                <a:gd name="T8" fmla="*/ 14 w 14"/>
                <a:gd name="T9" fmla="*/ 1 h 12"/>
                <a:gd name="T10" fmla="*/ 14 w 14"/>
                <a:gd name="T11" fmla="*/ 1 h 12"/>
                <a:gd name="T12" fmla="*/ 14 w 14"/>
                <a:gd name="T13" fmla="*/ 3 h 12"/>
                <a:gd name="T14" fmla="*/ 14 w 14"/>
                <a:gd name="T15" fmla="*/ 3 h 12"/>
                <a:gd name="T16" fmla="*/ 3 w 14"/>
                <a:gd name="T17" fmla="*/ 11 h 12"/>
                <a:gd name="T18" fmla="*/ 2 w 14"/>
                <a:gd name="T19" fmla="*/ 12 h 12"/>
                <a:gd name="T20" fmla="*/ 2 w 14"/>
                <a:gd name="T21" fmla="*/ 12 h 12"/>
                <a:gd name="T22" fmla="*/ 1 w 14"/>
                <a:gd name="T23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12">
                  <a:moveTo>
                    <a:pt x="1" y="11"/>
                  </a:moveTo>
                  <a:cubicBezTo>
                    <a:pt x="0" y="11"/>
                    <a:pt x="1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2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1" y="12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96" name="Freeform 94"/>
            <p:cNvSpPr>
              <a:spLocks noEditPoints="1"/>
            </p:cNvSpPr>
            <p:nvPr/>
          </p:nvSpPr>
          <p:spPr bwMode="auto">
            <a:xfrm>
              <a:off x="5724525" y="3043238"/>
              <a:ext cx="88900" cy="84138"/>
            </a:xfrm>
            <a:custGeom>
              <a:avLst/>
              <a:gdLst>
                <a:gd name="T0" fmla="*/ 0 w 17"/>
                <a:gd name="T1" fmla="*/ 15 h 16"/>
                <a:gd name="T2" fmla="*/ 0 w 17"/>
                <a:gd name="T3" fmla="*/ 12 h 16"/>
                <a:gd name="T4" fmla="*/ 0 w 17"/>
                <a:gd name="T5" fmla="*/ 12 h 16"/>
                <a:gd name="T6" fmla="*/ 1 w 17"/>
                <a:gd name="T7" fmla="*/ 10 h 16"/>
                <a:gd name="T8" fmla="*/ 1 w 17"/>
                <a:gd name="T9" fmla="*/ 10 h 16"/>
                <a:gd name="T10" fmla="*/ 11 w 17"/>
                <a:gd name="T11" fmla="*/ 1 h 16"/>
                <a:gd name="T12" fmla="*/ 14 w 17"/>
                <a:gd name="T13" fmla="*/ 0 h 16"/>
                <a:gd name="T14" fmla="*/ 14 w 17"/>
                <a:gd name="T15" fmla="*/ 0 h 16"/>
                <a:gd name="T16" fmla="*/ 16 w 17"/>
                <a:gd name="T17" fmla="*/ 2 h 16"/>
                <a:gd name="T18" fmla="*/ 16 w 17"/>
                <a:gd name="T19" fmla="*/ 2 h 16"/>
                <a:gd name="T20" fmla="*/ 17 w 17"/>
                <a:gd name="T21" fmla="*/ 4 h 16"/>
                <a:gd name="T22" fmla="*/ 17 w 17"/>
                <a:gd name="T23" fmla="*/ 4 h 16"/>
                <a:gd name="T24" fmla="*/ 16 w 17"/>
                <a:gd name="T25" fmla="*/ 7 h 16"/>
                <a:gd name="T26" fmla="*/ 16 w 17"/>
                <a:gd name="T27" fmla="*/ 7 h 16"/>
                <a:gd name="T28" fmla="*/ 5 w 17"/>
                <a:gd name="T29" fmla="*/ 15 h 16"/>
                <a:gd name="T30" fmla="*/ 3 w 17"/>
                <a:gd name="T31" fmla="*/ 16 h 16"/>
                <a:gd name="T32" fmla="*/ 3 w 17"/>
                <a:gd name="T33" fmla="*/ 16 h 16"/>
                <a:gd name="T34" fmla="*/ 3 w 17"/>
                <a:gd name="T35" fmla="*/ 16 h 16"/>
                <a:gd name="T36" fmla="*/ 3 w 17"/>
                <a:gd name="T37" fmla="*/ 16 h 16"/>
                <a:gd name="T38" fmla="*/ 0 w 17"/>
                <a:gd name="T39" fmla="*/ 15 h 16"/>
                <a:gd name="T40" fmla="*/ 2 w 17"/>
                <a:gd name="T41" fmla="*/ 13 h 16"/>
                <a:gd name="T42" fmla="*/ 3 w 17"/>
                <a:gd name="T43" fmla="*/ 12 h 16"/>
                <a:gd name="T44" fmla="*/ 3 w 17"/>
                <a:gd name="T45" fmla="*/ 12 h 16"/>
                <a:gd name="T46" fmla="*/ 2 w 17"/>
                <a:gd name="T47" fmla="*/ 13 h 16"/>
                <a:gd name="T48" fmla="*/ 3 w 17"/>
                <a:gd name="T49" fmla="*/ 12 h 16"/>
                <a:gd name="T50" fmla="*/ 3 w 17"/>
                <a:gd name="T51" fmla="*/ 12 h 16"/>
                <a:gd name="T52" fmla="*/ 3 w 17"/>
                <a:gd name="T53" fmla="*/ 12 h 16"/>
                <a:gd name="T54" fmla="*/ 3 w 17"/>
                <a:gd name="T55" fmla="*/ 12 h 16"/>
                <a:gd name="T56" fmla="*/ 3 w 17"/>
                <a:gd name="T5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" h="16">
                  <a:moveTo>
                    <a:pt x="0" y="15"/>
                  </a:moveTo>
                  <a:cubicBezTo>
                    <a:pt x="0" y="14"/>
                    <a:pt x="0" y="13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1"/>
                    <a:pt x="13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7" y="2"/>
                    <a:pt x="17" y="3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5"/>
                    <a:pt x="17" y="6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6"/>
                    <a:pt x="4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6"/>
                    <a:pt x="1" y="15"/>
                    <a:pt x="0" y="15"/>
                  </a:cubicBezTo>
                  <a:close/>
                  <a:moveTo>
                    <a:pt x="2" y="13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3"/>
                    <a:pt x="2" y="13"/>
                    <a:pt x="2" y="13"/>
                  </a:cubicBezTo>
                  <a:close/>
                  <a:moveTo>
                    <a:pt x="3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97" name="Freeform 95"/>
            <p:cNvSpPr/>
            <p:nvPr/>
          </p:nvSpPr>
          <p:spPr bwMode="auto">
            <a:xfrm>
              <a:off x="6019800" y="3016251"/>
              <a:ext cx="58738" cy="26988"/>
            </a:xfrm>
            <a:custGeom>
              <a:avLst/>
              <a:gdLst>
                <a:gd name="T0" fmla="*/ 9 w 11"/>
                <a:gd name="T1" fmla="*/ 5 h 5"/>
                <a:gd name="T2" fmla="*/ 1 w 11"/>
                <a:gd name="T3" fmla="*/ 3 h 5"/>
                <a:gd name="T4" fmla="*/ 0 w 11"/>
                <a:gd name="T5" fmla="*/ 1 h 5"/>
                <a:gd name="T6" fmla="*/ 0 w 11"/>
                <a:gd name="T7" fmla="*/ 1 h 5"/>
                <a:gd name="T8" fmla="*/ 2 w 11"/>
                <a:gd name="T9" fmla="*/ 0 h 5"/>
                <a:gd name="T10" fmla="*/ 2 w 11"/>
                <a:gd name="T11" fmla="*/ 0 h 5"/>
                <a:gd name="T12" fmla="*/ 10 w 11"/>
                <a:gd name="T13" fmla="*/ 2 h 5"/>
                <a:gd name="T14" fmla="*/ 11 w 11"/>
                <a:gd name="T15" fmla="*/ 4 h 5"/>
                <a:gd name="T16" fmla="*/ 11 w 11"/>
                <a:gd name="T17" fmla="*/ 4 h 5"/>
                <a:gd name="T18" fmla="*/ 9 w 11"/>
                <a:gd name="T19" fmla="*/ 5 h 5"/>
                <a:gd name="T20" fmla="*/ 9 w 11"/>
                <a:gd name="T21" fmla="*/ 5 h 5"/>
                <a:gd name="T22" fmla="*/ 9 w 11"/>
                <a:gd name="T2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5">
                  <a:moveTo>
                    <a:pt x="9" y="5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2"/>
                    <a:pt x="11" y="3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5"/>
                    <a:pt x="10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98" name="Freeform 96"/>
            <p:cNvSpPr/>
            <p:nvPr/>
          </p:nvSpPr>
          <p:spPr bwMode="auto">
            <a:xfrm>
              <a:off x="6010275" y="3006726"/>
              <a:ext cx="79375" cy="46038"/>
            </a:xfrm>
            <a:custGeom>
              <a:avLst/>
              <a:gdLst>
                <a:gd name="T0" fmla="*/ 11 w 15"/>
                <a:gd name="T1" fmla="*/ 9 h 9"/>
                <a:gd name="T2" fmla="*/ 11 w 15"/>
                <a:gd name="T3" fmla="*/ 9 h 9"/>
                <a:gd name="T4" fmla="*/ 11 w 15"/>
                <a:gd name="T5" fmla="*/ 9 h 9"/>
                <a:gd name="T6" fmla="*/ 11 w 15"/>
                <a:gd name="T7" fmla="*/ 7 h 9"/>
                <a:gd name="T8" fmla="*/ 11 w 15"/>
                <a:gd name="T9" fmla="*/ 9 h 9"/>
                <a:gd name="T10" fmla="*/ 2 w 15"/>
                <a:gd name="T11" fmla="*/ 7 h 9"/>
                <a:gd name="T12" fmla="*/ 0 w 15"/>
                <a:gd name="T13" fmla="*/ 4 h 9"/>
                <a:gd name="T14" fmla="*/ 0 w 15"/>
                <a:gd name="T15" fmla="*/ 4 h 9"/>
                <a:gd name="T16" fmla="*/ 0 w 15"/>
                <a:gd name="T17" fmla="*/ 3 h 9"/>
                <a:gd name="T18" fmla="*/ 0 w 15"/>
                <a:gd name="T19" fmla="*/ 3 h 9"/>
                <a:gd name="T20" fmla="*/ 3 w 15"/>
                <a:gd name="T21" fmla="*/ 0 h 9"/>
                <a:gd name="T22" fmla="*/ 3 w 15"/>
                <a:gd name="T23" fmla="*/ 0 h 9"/>
                <a:gd name="T24" fmla="*/ 4 w 15"/>
                <a:gd name="T25" fmla="*/ 0 h 9"/>
                <a:gd name="T26" fmla="*/ 4 w 15"/>
                <a:gd name="T27" fmla="*/ 0 h 9"/>
                <a:gd name="T28" fmla="*/ 12 w 15"/>
                <a:gd name="T29" fmla="*/ 2 h 9"/>
                <a:gd name="T30" fmla="*/ 15 w 15"/>
                <a:gd name="T31" fmla="*/ 6 h 9"/>
                <a:gd name="T32" fmla="*/ 15 w 15"/>
                <a:gd name="T33" fmla="*/ 6 h 9"/>
                <a:gd name="T34" fmla="*/ 15 w 15"/>
                <a:gd name="T35" fmla="*/ 7 h 9"/>
                <a:gd name="T36" fmla="*/ 15 w 15"/>
                <a:gd name="T37" fmla="*/ 7 h 9"/>
                <a:gd name="T38" fmla="*/ 11 w 15"/>
                <a:gd name="T39" fmla="*/ 9 h 9"/>
                <a:gd name="T40" fmla="*/ 11 w 15"/>
                <a:gd name="T41" fmla="*/ 9 h 9"/>
                <a:gd name="T42" fmla="*/ 11 w 15"/>
                <a:gd name="T4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" h="9">
                  <a:moveTo>
                    <a:pt x="11" y="9"/>
                  </a:move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5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4" y="3"/>
                    <a:pt x="15" y="4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4" y="8"/>
                    <a:pt x="13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99" name="Freeform 97"/>
            <p:cNvSpPr/>
            <p:nvPr/>
          </p:nvSpPr>
          <p:spPr bwMode="auto">
            <a:xfrm>
              <a:off x="5729288" y="3311526"/>
              <a:ext cx="95250" cy="127000"/>
            </a:xfrm>
            <a:custGeom>
              <a:avLst/>
              <a:gdLst>
                <a:gd name="T0" fmla="*/ 1 w 18"/>
                <a:gd name="T1" fmla="*/ 14 h 24"/>
                <a:gd name="T2" fmla="*/ 1 w 18"/>
                <a:gd name="T3" fmla="*/ 12 h 24"/>
                <a:gd name="T4" fmla="*/ 1 w 18"/>
                <a:gd name="T5" fmla="*/ 12 h 24"/>
                <a:gd name="T6" fmla="*/ 3 w 18"/>
                <a:gd name="T7" fmla="*/ 12 h 24"/>
                <a:gd name="T8" fmla="*/ 3 w 18"/>
                <a:gd name="T9" fmla="*/ 12 h 24"/>
                <a:gd name="T10" fmla="*/ 12 w 18"/>
                <a:gd name="T11" fmla="*/ 19 h 24"/>
                <a:gd name="T12" fmla="*/ 15 w 18"/>
                <a:gd name="T13" fmla="*/ 9 h 24"/>
                <a:gd name="T14" fmla="*/ 15 w 18"/>
                <a:gd name="T15" fmla="*/ 2 h 24"/>
                <a:gd name="T16" fmla="*/ 17 w 18"/>
                <a:gd name="T17" fmla="*/ 0 h 24"/>
                <a:gd name="T18" fmla="*/ 17 w 18"/>
                <a:gd name="T19" fmla="*/ 0 h 24"/>
                <a:gd name="T20" fmla="*/ 18 w 18"/>
                <a:gd name="T21" fmla="*/ 2 h 24"/>
                <a:gd name="T22" fmla="*/ 18 w 18"/>
                <a:gd name="T23" fmla="*/ 2 h 24"/>
                <a:gd name="T24" fmla="*/ 18 w 18"/>
                <a:gd name="T25" fmla="*/ 10 h 24"/>
                <a:gd name="T26" fmla="*/ 13 w 18"/>
                <a:gd name="T27" fmla="*/ 24 h 24"/>
                <a:gd name="T28" fmla="*/ 1 w 18"/>
                <a:gd name="T29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24">
                  <a:moveTo>
                    <a:pt x="1" y="14"/>
                  </a:moveTo>
                  <a:cubicBezTo>
                    <a:pt x="1" y="14"/>
                    <a:pt x="0" y="13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2" y="11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6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" y="14"/>
                    <a:pt x="1" y="14"/>
                    <a:pt x="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00" name="Freeform 98"/>
            <p:cNvSpPr>
              <a:spLocks noEditPoints="1"/>
            </p:cNvSpPr>
            <p:nvPr/>
          </p:nvSpPr>
          <p:spPr bwMode="auto">
            <a:xfrm>
              <a:off x="5724525" y="3300413"/>
              <a:ext cx="111125" cy="153988"/>
            </a:xfrm>
            <a:custGeom>
              <a:avLst/>
              <a:gdLst>
                <a:gd name="T0" fmla="*/ 1 w 21"/>
                <a:gd name="T1" fmla="*/ 18 h 29"/>
                <a:gd name="T2" fmla="*/ 1 w 21"/>
                <a:gd name="T3" fmla="*/ 18 h 29"/>
                <a:gd name="T4" fmla="*/ 0 w 21"/>
                <a:gd name="T5" fmla="*/ 15 h 29"/>
                <a:gd name="T6" fmla="*/ 0 w 21"/>
                <a:gd name="T7" fmla="*/ 15 h 29"/>
                <a:gd name="T8" fmla="*/ 0 w 21"/>
                <a:gd name="T9" fmla="*/ 13 h 29"/>
                <a:gd name="T10" fmla="*/ 0 w 21"/>
                <a:gd name="T11" fmla="*/ 13 h 29"/>
                <a:gd name="T12" fmla="*/ 3 w 21"/>
                <a:gd name="T13" fmla="*/ 11 h 29"/>
                <a:gd name="T14" fmla="*/ 3 w 21"/>
                <a:gd name="T15" fmla="*/ 11 h 29"/>
                <a:gd name="T16" fmla="*/ 5 w 21"/>
                <a:gd name="T17" fmla="*/ 12 h 29"/>
                <a:gd name="T18" fmla="*/ 5 w 21"/>
                <a:gd name="T19" fmla="*/ 12 h 29"/>
                <a:gd name="T20" fmla="*/ 12 w 21"/>
                <a:gd name="T21" fmla="*/ 17 h 29"/>
                <a:gd name="T22" fmla="*/ 14 w 21"/>
                <a:gd name="T23" fmla="*/ 11 h 29"/>
                <a:gd name="T24" fmla="*/ 14 w 21"/>
                <a:gd name="T25" fmla="*/ 4 h 29"/>
                <a:gd name="T26" fmla="*/ 18 w 21"/>
                <a:gd name="T27" fmla="*/ 0 h 29"/>
                <a:gd name="T28" fmla="*/ 18 w 21"/>
                <a:gd name="T29" fmla="*/ 0 h 29"/>
                <a:gd name="T30" fmla="*/ 21 w 21"/>
                <a:gd name="T31" fmla="*/ 4 h 29"/>
                <a:gd name="T32" fmla="*/ 21 w 21"/>
                <a:gd name="T33" fmla="*/ 4 h 29"/>
                <a:gd name="T34" fmla="*/ 21 w 21"/>
                <a:gd name="T35" fmla="*/ 12 h 29"/>
                <a:gd name="T36" fmla="*/ 15 w 21"/>
                <a:gd name="T37" fmla="*/ 29 h 29"/>
                <a:gd name="T38" fmla="*/ 1 w 21"/>
                <a:gd name="T39" fmla="*/ 18 h 29"/>
                <a:gd name="T40" fmla="*/ 2 w 21"/>
                <a:gd name="T41" fmla="*/ 16 h 29"/>
                <a:gd name="T42" fmla="*/ 3 w 21"/>
                <a:gd name="T43" fmla="*/ 15 h 29"/>
                <a:gd name="T44" fmla="*/ 3 w 21"/>
                <a:gd name="T45" fmla="*/ 15 h 29"/>
                <a:gd name="T46" fmla="*/ 3 w 21"/>
                <a:gd name="T47" fmla="*/ 15 h 29"/>
                <a:gd name="T48" fmla="*/ 2 w 21"/>
                <a:gd name="T49" fmla="*/ 16 h 29"/>
                <a:gd name="T50" fmla="*/ 3 w 21"/>
                <a:gd name="T51" fmla="*/ 15 h 29"/>
                <a:gd name="T52" fmla="*/ 3 w 21"/>
                <a:gd name="T53" fmla="*/ 15 h 29"/>
                <a:gd name="T54" fmla="*/ 3 w 21"/>
                <a:gd name="T55" fmla="*/ 15 h 29"/>
                <a:gd name="T56" fmla="*/ 3 w 21"/>
                <a:gd name="T57" fmla="*/ 15 h 29"/>
                <a:gd name="T58" fmla="*/ 3 w 21"/>
                <a:gd name="T59" fmla="*/ 15 h 29"/>
                <a:gd name="T60" fmla="*/ 3 w 21"/>
                <a:gd name="T61" fmla="*/ 15 h 29"/>
                <a:gd name="T62" fmla="*/ 3 w 21"/>
                <a:gd name="T63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" h="29">
                  <a:moveTo>
                    <a:pt x="1" y="18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4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2"/>
                    <a:pt x="2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1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2"/>
                    <a:pt x="16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0" y="0"/>
                    <a:pt x="21" y="2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" y="18"/>
                    <a:pt x="1" y="18"/>
                    <a:pt x="1" y="18"/>
                  </a:cubicBezTo>
                  <a:close/>
                  <a:moveTo>
                    <a:pt x="2" y="16"/>
                  </a:move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6"/>
                    <a:pt x="2" y="16"/>
                    <a:pt x="2" y="16"/>
                  </a:cubicBezTo>
                  <a:close/>
                  <a:moveTo>
                    <a:pt x="3" y="15"/>
                  </a:move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lose/>
                  <a:moveTo>
                    <a:pt x="3" y="15"/>
                  </a:move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01" name="Freeform 99"/>
            <p:cNvSpPr/>
            <p:nvPr/>
          </p:nvSpPr>
          <p:spPr bwMode="auto">
            <a:xfrm>
              <a:off x="5808663" y="3338513"/>
              <a:ext cx="84138" cy="88900"/>
            </a:xfrm>
            <a:custGeom>
              <a:avLst/>
              <a:gdLst>
                <a:gd name="T0" fmla="*/ 0 w 16"/>
                <a:gd name="T1" fmla="*/ 5 h 17"/>
                <a:gd name="T2" fmla="*/ 1 w 16"/>
                <a:gd name="T3" fmla="*/ 3 h 17"/>
                <a:gd name="T4" fmla="*/ 1 w 16"/>
                <a:gd name="T5" fmla="*/ 3 h 17"/>
                <a:gd name="T6" fmla="*/ 3 w 16"/>
                <a:gd name="T7" fmla="*/ 3 h 17"/>
                <a:gd name="T8" fmla="*/ 3 w 16"/>
                <a:gd name="T9" fmla="*/ 3 h 17"/>
                <a:gd name="T10" fmla="*/ 9 w 16"/>
                <a:gd name="T11" fmla="*/ 11 h 17"/>
                <a:gd name="T12" fmla="*/ 13 w 16"/>
                <a:gd name="T13" fmla="*/ 1 h 17"/>
                <a:gd name="T14" fmla="*/ 15 w 16"/>
                <a:gd name="T15" fmla="*/ 1 h 17"/>
                <a:gd name="T16" fmla="*/ 15 w 16"/>
                <a:gd name="T17" fmla="*/ 1 h 17"/>
                <a:gd name="T18" fmla="*/ 16 w 16"/>
                <a:gd name="T19" fmla="*/ 2 h 17"/>
                <a:gd name="T20" fmla="*/ 16 w 16"/>
                <a:gd name="T21" fmla="*/ 2 h 17"/>
                <a:gd name="T22" fmla="*/ 10 w 16"/>
                <a:gd name="T23" fmla="*/ 17 h 17"/>
                <a:gd name="T24" fmla="*/ 0 w 16"/>
                <a:gd name="T25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7">
                  <a:moveTo>
                    <a:pt x="0" y="5"/>
                  </a:moveTo>
                  <a:cubicBezTo>
                    <a:pt x="0" y="5"/>
                    <a:pt x="0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4" y="0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02" name="Freeform 100"/>
            <p:cNvSpPr/>
            <p:nvPr/>
          </p:nvSpPr>
          <p:spPr bwMode="auto">
            <a:xfrm>
              <a:off x="5797550" y="3327401"/>
              <a:ext cx="106363" cy="115888"/>
            </a:xfrm>
            <a:custGeom>
              <a:avLst/>
              <a:gdLst>
                <a:gd name="T0" fmla="*/ 1 w 20"/>
                <a:gd name="T1" fmla="*/ 9 h 22"/>
                <a:gd name="T2" fmla="*/ 2 w 20"/>
                <a:gd name="T3" fmla="*/ 7 h 22"/>
                <a:gd name="T4" fmla="*/ 4 w 20"/>
                <a:gd name="T5" fmla="*/ 6 h 22"/>
                <a:gd name="T6" fmla="*/ 4 w 20"/>
                <a:gd name="T7" fmla="*/ 6 h 22"/>
                <a:gd name="T8" fmla="*/ 2 w 20"/>
                <a:gd name="T9" fmla="*/ 7 h 22"/>
                <a:gd name="T10" fmla="*/ 1 w 20"/>
                <a:gd name="T11" fmla="*/ 9 h 22"/>
                <a:gd name="T12" fmla="*/ 0 w 20"/>
                <a:gd name="T13" fmla="*/ 6 h 22"/>
                <a:gd name="T14" fmla="*/ 0 w 20"/>
                <a:gd name="T15" fmla="*/ 6 h 22"/>
                <a:gd name="T16" fmla="*/ 1 w 20"/>
                <a:gd name="T17" fmla="*/ 4 h 22"/>
                <a:gd name="T18" fmla="*/ 1 w 20"/>
                <a:gd name="T19" fmla="*/ 4 h 22"/>
                <a:gd name="T20" fmla="*/ 4 w 20"/>
                <a:gd name="T21" fmla="*/ 3 h 22"/>
                <a:gd name="T22" fmla="*/ 4 w 20"/>
                <a:gd name="T23" fmla="*/ 3 h 22"/>
                <a:gd name="T24" fmla="*/ 6 w 20"/>
                <a:gd name="T25" fmla="*/ 4 h 22"/>
                <a:gd name="T26" fmla="*/ 6 w 20"/>
                <a:gd name="T27" fmla="*/ 4 h 22"/>
                <a:gd name="T28" fmla="*/ 11 w 20"/>
                <a:gd name="T29" fmla="*/ 9 h 22"/>
                <a:gd name="T30" fmla="*/ 13 w 20"/>
                <a:gd name="T31" fmla="*/ 3 h 22"/>
                <a:gd name="T32" fmla="*/ 16 w 20"/>
                <a:gd name="T33" fmla="*/ 0 h 22"/>
                <a:gd name="T34" fmla="*/ 16 w 20"/>
                <a:gd name="T35" fmla="*/ 0 h 22"/>
                <a:gd name="T36" fmla="*/ 18 w 20"/>
                <a:gd name="T37" fmla="*/ 1 h 22"/>
                <a:gd name="T38" fmla="*/ 18 w 20"/>
                <a:gd name="T39" fmla="*/ 1 h 22"/>
                <a:gd name="T40" fmla="*/ 20 w 20"/>
                <a:gd name="T41" fmla="*/ 4 h 22"/>
                <a:gd name="T42" fmla="*/ 20 w 20"/>
                <a:gd name="T43" fmla="*/ 4 h 22"/>
                <a:gd name="T44" fmla="*/ 20 w 20"/>
                <a:gd name="T45" fmla="*/ 5 h 22"/>
                <a:gd name="T46" fmla="*/ 20 w 20"/>
                <a:gd name="T47" fmla="*/ 5 h 22"/>
                <a:gd name="T48" fmla="*/ 13 w 20"/>
                <a:gd name="T49" fmla="*/ 22 h 22"/>
                <a:gd name="T50" fmla="*/ 1 w 20"/>
                <a:gd name="T51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" h="22">
                  <a:moveTo>
                    <a:pt x="1" y="9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3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6" y="3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1"/>
                    <a:pt x="15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1"/>
                    <a:pt x="20" y="3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" y="9"/>
                    <a:pt x="1" y="9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03" name="Freeform 101"/>
            <p:cNvSpPr>
              <a:spLocks noEditPoints="1"/>
            </p:cNvSpPr>
            <p:nvPr/>
          </p:nvSpPr>
          <p:spPr bwMode="auto">
            <a:xfrm>
              <a:off x="5580063" y="3348038"/>
              <a:ext cx="498475" cy="747713"/>
            </a:xfrm>
            <a:custGeom>
              <a:avLst/>
              <a:gdLst>
                <a:gd name="T0" fmla="*/ 13 w 94"/>
                <a:gd name="T1" fmla="*/ 109 h 142"/>
                <a:gd name="T2" fmla="*/ 0 w 94"/>
                <a:gd name="T3" fmla="*/ 50 h 142"/>
                <a:gd name="T4" fmla="*/ 0 w 94"/>
                <a:gd name="T5" fmla="*/ 50 h 142"/>
                <a:gd name="T6" fmla="*/ 15 w 94"/>
                <a:gd name="T7" fmla="*/ 11 h 142"/>
                <a:gd name="T8" fmla="*/ 15 w 94"/>
                <a:gd name="T9" fmla="*/ 11 h 142"/>
                <a:gd name="T10" fmla="*/ 48 w 94"/>
                <a:gd name="T11" fmla="*/ 0 h 142"/>
                <a:gd name="T12" fmla="*/ 48 w 94"/>
                <a:gd name="T13" fmla="*/ 0 h 142"/>
                <a:gd name="T14" fmla="*/ 80 w 94"/>
                <a:gd name="T15" fmla="*/ 10 h 142"/>
                <a:gd name="T16" fmla="*/ 80 w 94"/>
                <a:gd name="T17" fmla="*/ 10 h 142"/>
                <a:gd name="T18" fmla="*/ 94 w 94"/>
                <a:gd name="T19" fmla="*/ 49 h 142"/>
                <a:gd name="T20" fmla="*/ 94 w 94"/>
                <a:gd name="T21" fmla="*/ 49 h 142"/>
                <a:gd name="T22" fmla="*/ 79 w 94"/>
                <a:gd name="T23" fmla="*/ 109 h 142"/>
                <a:gd name="T24" fmla="*/ 79 w 94"/>
                <a:gd name="T25" fmla="*/ 109 h 142"/>
                <a:gd name="T26" fmla="*/ 46 w 94"/>
                <a:gd name="T27" fmla="*/ 142 h 142"/>
                <a:gd name="T28" fmla="*/ 46 w 94"/>
                <a:gd name="T29" fmla="*/ 142 h 142"/>
                <a:gd name="T30" fmla="*/ 13 w 94"/>
                <a:gd name="T31" fmla="*/ 109 h 142"/>
                <a:gd name="T32" fmla="*/ 77 w 94"/>
                <a:gd name="T33" fmla="*/ 108 h 142"/>
                <a:gd name="T34" fmla="*/ 91 w 94"/>
                <a:gd name="T35" fmla="*/ 49 h 142"/>
                <a:gd name="T36" fmla="*/ 91 w 94"/>
                <a:gd name="T37" fmla="*/ 49 h 142"/>
                <a:gd name="T38" fmla="*/ 48 w 94"/>
                <a:gd name="T39" fmla="*/ 3 h 142"/>
                <a:gd name="T40" fmla="*/ 48 w 94"/>
                <a:gd name="T41" fmla="*/ 3 h 142"/>
                <a:gd name="T42" fmla="*/ 3 w 94"/>
                <a:gd name="T43" fmla="*/ 50 h 142"/>
                <a:gd name="T44" fmla="*/ 3 w 94"/>
                <a:gd name="T45" fmla="*/ 50 h 142"/>
                <a:gd name="T46" fmla="*/ 16 w 94"/>
                <a:gd name="T47" fmla="*/ 108 h 142"/>
                <a:gd name="T48" fmla="*/ 16 w 94"/>
                <a:gd name="T49" fmla="*/ 108 h 142"/>
                <a:gd name="T50" fmla="*/ 46 w 94"/>
                <a:gd name="T51" fmla="*/ 139 h 142"/>
                <a:gd name="T52" fmla="*/ 46 w 94"/>
                <a:gd name="T53" fmla="*/ 139 h 142"/>
                <a:gd name="T54" fmla="*/ 77 w 94"/>
                <a:gd name="T55" fmla="*/ 108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4" h="142">
                  <a:moveTo>
                    <a:pt x="13" y="109"/>
                  </a:moveTo>
                  <a:cubicBezTo>
                    <a:pt x="5" y="91"/>
                    <a:pt x="0" y="68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31"/>
                    <a:pt x="6" y="18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24" y="3"/>
                    <a:pt x="36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60" y="0"/>
                    <a:pt x="71" y="3"/>
                    <a:pt x="80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9" y="18"/>
                    <a:pt x="94" y="30"/>
                    <a:pt x="94" y="49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94" y="68"/>
                    <a:pt x="88" y="91"/>
                    <a:pt x="79" y="109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0" y="127"/>
                    <a:pt x="59" y="142"/>
                    <a:pt x="46" y="142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33" y="142"/>
                    <a:pt x="22" y="128"/>
                    <a:pt x="13" y="109"/>
                  </a:cubicBezTo>
                  <a:close/>
                  <a:moveTo>
                    <a:pt x="77" y="108"/>
                  </a:moveTo>
                  <a:cubicBezTo>
                    <a:pt x="85" y="90"/>
                    <a:pt x="91" y="67"/>
                    <a:pt x="91" y="49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91" y="13"/>
                    <a:pt x="71" y="3"/>
                    <a:pt x="48" y="3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25" y="3"/>
                    <a:pt x="3" y="14"/>
                    <a:pt x="3" y="50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3" y="68"/>
                    <a:pt x="8" y="90"/>
                    <a:pt x="16" y="108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24" y="126"/>
                    <a:pt x="35" y="139"/>
                    <a:pt x="46" y="139"/>
                  </a:cubicBezTo>
                  <a:cubicBezTo>
                    <a:pt x="46" y="139"/>
                    <a:pt x="46" y="139"/>
                    <a:pt x="46" y="139"/>
                  </a:cubicBezTo>
                  <a:cubicBezTo>
                    <a:pt x="56" y="139"/>
                    <a:pt x="68" y="126"/>
                    <a:pt x="77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04" name="Freeform 102"/>
            <p:cNvSpPr>
              <a:spLocks noEditPoints="1"/>
            </p:cNvSpPr>
            <p:nvPr/>
          </p:nvSpPr>
          <p:spPr bwMode="auto">
            <a:xfrm>
              <a:off x="5570538" y="3338513"/>
              <a:ext cx="519113" cy="768350"/>
            </a:xfrm>
            <a:custGeom>
              <a:avLst/>
              <a:gdLst>
                <a:gd name="T0" fmla="*/ 14 w 98"/>
                <a:gd name="T1" fmla="*/ 112 h 146"/>
                <a:gd name="T2" fmla="*/ 15 w 98"/>
                <a:gd name="T3" fmla="*/ 111 h 146"/>
                <a:gd name="T4" fmla="*/ 14 w 98"/>
                <a:gd name="T5" fmla="*/ 112 h 146"/>
                <a:gd name="T6" fmla="*/ 0 w 98"/>
                <a:gd name="T7" fmla="*/ 52 h 146"/>
                <a:gd name="T8" fmla="*/ 0 w 98"/>
                <a:gd name="T9" fmla="*/ 52 h 146"/>
                <a:gd name="T10" fmla="*/ 0 w 98"/>
                <a:gd name="T11" fmla="*/ 52 h 146"/>
                <a:gd name="T12" fmla="*/ 0 w 98"/>
                <a:gd name="T13" fmla="*/ 52 h 146"/>
                <a:gd name="T14" fmla="*/ 16 w 98"/>
                <a:gd name="T15" fmla="*/ 11 h 146"/>
                <a:gd name="T16" fmla="*/ 16 w 98"/>
                <a:gd name="T17" fmla="*/ 11 h 146"/>
                <a:gd name="T18" fmla="*/ 50 w 98"/>
                <a:gd name="T19" fmla="*/ 0 h 146"/>
                <a:gd name="T20" fmla="*/ 50 w 98"/>
                <a:gd name="T21" fmla="*/ 0 h 146"/>
                <a:gd name="T22" fmla="*/ 83 w 98"/>
                <a:gd name="T23" fmla="*/ 11 h 146"/>
                <a:gd name="T24" fmla="*/ 83 w 98"/>
                <a:gd name="T25" fmla="*/ 11 h 146"/>
                <a:gd name="T26" fmla="*/ 98 w 98"/>
                <a:gd name="T27" fmla="*/ 51 h 146"/>
                <a:gd name="T28" fmla="*/ 98 w 98"/>
                <a:gd name="T29" fmla="*/ 51 h 146"/>
                <a:gd name="T30" fmla="*/ 98 w 98"/>
                <a:gd name="T31" fmla="*/ 51 h 146"/>
                <a:gd name="T32" fmla="*/ 98 w 98"/>
                <a:gd name="T33" fmla="*/ 51 h 146"/>
                <a:gd name="T34" fmla="*/ 83 w 98"/>
                <a:gd name="T35" fmla="*/ 112 h 146"/>
                <a:gd name="T36" fmla="*/ 83 w 98"/>
                <a:gd name="T37" fmla="*/ 112 h 146"/>
                <a:gd name="T38" fmla="*/ 48 w 98"/>
                <a:gd name="T39" fmla="*/ 146 h 146"/>
                <a:gd name="T40" fmla="*/ 48 w 98"/>
                <a:gd name="T41" fmla="*/ 146 h 146"/>
                <a:gd name="T42" fmla="*/ 14 w 98"/>
                <a:gd name="T43" fmla="*/ 112 h 146"/>
                <a:gd name="T44" fmla="*/ 48 w 98"/>
                <a:gd name="T45" fmla="*/ 139 h 146"/>
                <a:gd name="T46" fmla="*/ 48 w 98"/>
                <a:gd name="T47" fmla="*/ 139 h 146"/>
                <a:gd name="T48" fmla="*/ 48 w 98"/>
                <a:gd name="T49" fmla="*/ 139 h 146"/>
                <a:gd name="T50" fmla="*/ 77 w 98"/>
                <a:gd name="T51" fmla="*/ 109 h 146"/>
                <a:gd name="T52" fmla="*/ 77 w 98"/>
                <a:gd name="T53" fmla="*/ 109 h 146"/>
                <a:gd name="T54" fmla="*/ 79 w 98"/>
                <a:gd name="T55" fmla="*/ 110 h 146"/>
                <a:gd name="T56" fmla="*/ 77 w 98"/>
                <a:gd name="T57" fmla="*/ 109 h 146"/>
                <a:gd name="T58" fmla="*/ 91 w 98"/>
                <a:gd name="T59" fmla="*/ 51 h 146"/>
                <a:gd name="T60" fmla="*/ 91 w 98"/>
                <a:gd name="T61" fmla="*/ 51 h 146"/>
                <a:gd name="T62" fmla="*/ 91 w 98"/>
                <a:gd name="T63" fmla="*/ 51 h 146"/>
                <a:gd name="T64" fmla="*/ 91 w 98"/>
                <a:gd name="T65" fmla="*/ 51 h 146"/>
                <a:gd name="T66" fmla="*/ 91 w 98"/>
                <a:gd name="T67" fmla="*/ 51 h 146"/>
                <a:gd name="T68" fmla="*/ 50 w 98"/>
                <a:gd name="T69" fmla="*/ 7 h 146"/>
                <a:gd name="T70" fmla="*/ 50 w 98"/>
                <a:gd name="T71" fmla="*/ 7 h 146"/>
                <a:gd name="T72" fmla="*/ 7 w 98"/>
                <a:gd name="T73" fmla="*/ 52 h 146"/>
                <a:gd name="T74" fmla="*/ 7 w 98"/>
                <a:gd name="T75" fmla="*/ 52 h 146"/>
                <a:gd name="T76" fmla="*/ 7 w 98"/>
                <a:gd name="T77" fmla="*/ 52 h 146"/>
                <a:gd name="T78" fmla="*/ 7 w 98"/>
                <a:gd name="T79" fmla="*/ 52 h 146"/>
                <a:gd name="T80" fmla="*/ 20 w 98"/>
                <a:gd name="T81" fmla="*/ 109 h 146"/>
                <a:gd name="T82" fmla="*/ 20 w 98"/>
                <a:gd name="T83" fmla="*/ 109 h 146"/>
                <a:gd name="T84" fmla="*/ 48 w 98"/>
                <a:gd name="T85" fmla="*/ 139 h 146"/>
                <a:gd name="T86" fmla="*/ 48 w 98"/>
                <a:gd name="T87" fmla="*/ 139 h 146"/>
                <a:gd name="T88" fmla="*/ 48 w 98"/>
                <a:gd name="T89" fmla="*/ 139 h 146"/>
                <a:gd name="T90" fmla="*/ 48 w 98"/>
                <a:gd name="T91" fmla="*/ 139 h 146"/>
                <a:gd name="T92" fmla="*/ 48 w 98"/>
                <a:gd name="T93" fmla="*/ 139 h 146"/>
                <a:gd name="T94" fmla="*/ 48 w 98"/>
                <a:gd name="T95" fmla="*/ 139 h 146"/>
                <a:gd name="T96" fmla="*/ 48 w 98"/>
                <a:gd name="T97" fmla="*/ 139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8" h="146">
                  <a:moveTo>
                    <a:pt x="14" y="112"/>
                  </a:moveTo>
                  <a:cubicBezTo>
                    <a:pt x="15" y="111"/>
                    <a:pt x="15" y="111"/>
                    <a:pt x="15" y="111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5" y="94"/>
                    <a:pt x="0" y="71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33"/>
                    <a:pt x="6" y="19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25" y="3"/>
                    <a:pt x="38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2" y="0"/>
                    <a:pt x="74" y="3"/>
                    <a:pt x="83" y="11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92" y="19"/>
                    <a:pt x="98" y="32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8" y="70"/>
                    <a:pt x="92" y="93"/>
                    <a:pt x="83" y="112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74" y="130"/>
                    <a:pt x="62" y="145"/>
                    <a:pt x="48" y="146"/>
                  </a:cubicBezTo>
                  <a:cubicBezTo>
                    <a:pt x="48" y="146"/>
                    <a:pt x="48" y="146"/>
                    <a:pt x="48" y="146"/>
                  </a:cubicBezTo>
                  <a:cubicBezTo>
                    <a:pt x="33" y="145"/>
                    <a:pt x="22" y="131"/>
                    <a:pt x="14" y="112"/>
                  </a:cubicBezTo>
                  <a:close/>
                  <a:moveTo>
                    <a:pt x="48" y="139"/>
                  </a:moveTo>
                  <a:cubicBezTo>
                    <a:pt x="48" y="139"/>
                    <a:pt x="48" y="139"/>
                    <a:pt x="48" y="139"/>
                  </a:cubicBezTo>
                  <a:cubicBezTo>
                    <a:pt x="48" y="139"/>
                    <a:pt x="48" y="139"/>
                    <a:pt x="48" y="139"/>
                  </a:cubicBezTo>
                  <a:cubicBezTo>
                    <a:pt x="57" y="139"/>
                    <a:pt x="68" y="127"/>
                    <a:pt x="77" y="109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9" y="110"/>
                    <a:pt x="79" y="110"/>
                    <a:pt x="79" y="110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85" y="91"/>
                    <a:pt x="91" y="69"/>
                    <a:pt x="91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0" y="16"/>
                    <a:pt x="72" y="8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27" y="7"/>
                    <a:pt x="7" y="17"/>
                    <a:pt x="7" y="52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70"/>
                    <a:pt x="12" y="92"/>
                    <a:pt x="20" y="109"/>
                  </a:cubicBezTo>
                  <a:cubicBezTo>
                    <a:pt x="20" y="109"/>
                    <a:pt x="20" y="109"/>
                    <a:pt x="20" y="109"/>
                  </a:cubicBezTo>
                  <a:cubicBezTo>
                    <a:pt x="28" y="127"/>
                    <a:pt x="39" y="139"/>
                    <a:pt x="48" y="139"/>
                  </a:cubicBezTo>
                  <a:cubicBezTo>
                    <a:pt x="48" y="139"/>
                    <a:pt x="48" y="139"/>
                    <a:pt x="48" y="139"/>
                  </a:cubicBezTo>
                  <a:cubicBezTo>
                    <a:pt x="48" y="139"/>
                    <a:pt x="48" y="139"/>
                    <a:pt x="48" y="139"/>
                  </a:cubicBezTo>
                  <a:cubicBezTo>
                    <a:pt x="48" y="139"/>
                    <a:pt x="48" y="139"/>
                    <a:pt x="48" y="139"/>
                  </a:cubicBezTo>
                  <a:cubicBezTo>
                    <a:pt x="48" y="139"/>
                    <a:pt x="48" y="139"/>
                    <a:pt x="48" y="139"/>
                  </a:cubicBezTo>
                  <a:cubicBezTo>
                    <a:pt x="48" y="139"/>
                    <a:pt x="48" y="139"/>
                    <a:pt x="48" y="139"/>
                  </a:cubicBezTo>
                  <a:cubicBezTo>
                    <a:pt x="48" y="139"/>
                    <a:pt x="48" y="139"/>
                    <a:pt x="48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05" name="Freeform 103"/>
            <p:cNvSpPr>
              <a:spLocks noEditPoints="1"/>
            </p:cNvSpPr>
            <p:nvPr/>
          </p:nvSpPr>
          <p:spPr bwMode="auto">
            <a:xfrm>
              <a:off x="5808663" y="3359151"/>
              <a:ext cx="127000" cy="547688"/>
            </a:xfrm>
            <a:custGeom>
              <a:avLst/>
              <a:gdLst>
                <a:gd name="T0" fmla="*/ 0 w 80"/>
                <a:gd name="T1" fmla="*/ 292 h 345"/>
                <a:gd name="T2" fmla="*/ 0 w 80"/>
                <a:gd name="T3" fmla="*/ 10 h 345"/>
                <a:gd name="T4" fmla="*/ 3 w 80"/>
                <a:gd name="T5" fmla="*/ 10 h 345"/>
                <a:gd name="T6" fmla="*/ 7 w 80"/>
                <a:gd name="T7" fmla="*/ 3 h 345"/>
                <a:gd name="T8" fmla="*/ 13 w 80"/>
                <a:gd name="T9" fmla="*/ 0 h 345"/>
                <a:gd name="T10" fmla="*/ 80 w 80"/>
                <a:gd name="T11" fmla="*/ 249 h 345"/>
                <a:gd name="T12" fmla="*/ 50 w 80"/>
                <a:gd name="T13" fmla="*/ 345 h 345"/>
                <a:gd name="T14" fmla="*/ 0 w 80"/>
                <a:gd name="T15" fmla="*/ 292 h 345"/>
                <a:gd name="T16" fmla="*/ 0 w 80"/>
                <a:gd name="T17" fmla="*/ 292 h 345"/>
                <a:gd name="T18" fmla="*/ 10 w 80"/>
                <a:gd name="T19" fmla="*/ 285 h 345"/>
                <a:gd name="T20" fmla="*/ 47 w 80"/>
                <a:gd name="T21" fmla="*/ 325 h 345"/>
                <a:gd name="T22" fmla="*/ 70 w 80"/>
                <a:gd name="T23" fmla="*/ 249 h 345"/>
                <a:gd name="T24" fmla="*/ 10 w 80"/>
                <a:gd name="T25" fmla="*/ 23 h 345"/>
                <a:gd name="T26" fmla="*/ 10 w 80"/>
                <a:gd name="T27" fmla="*/ 285 h 345"/>
                <a:gd name="T28" fmla="*/ 10 w 80"/>
                <a:gd name="T29" fmla="*/ 285 h 345"/>
                <a:gd name="T30" fmla="*/ 7 w 80"/>
                <a:gd name="T31" fmla="*/ 10 h 345"/>
                <a:gd name="T32" fmla="*/ 10 w 80"/>
                <a:gd name="T33" fmla="*/ 7 h 345"/>
                <a:gd name="T34" fmla="*/ 7 w 80"/>
                <a:gd name="T35" fmla="*/ 10 h 345"/>
                <a:gd name="T36" fmla="*/ 7 w 80"/>
                <a:gd name="T37" fmla="*/ 1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0" h="345">
                  <a:moveTo>
                    <a:pt x="0" y="292"/>
                  </a:moveTo>
                  <a:lnTo>
                    <a:pt x="0" y="10"/>
                  </a:lnTo>
                  <a:lnTo>
                    <a:pt x="3" y="10"/>
                  </a:lnTo>
                  <a:lnTo>
                    <a:pt x="7" y="3"/>
                  </a:lnTo>
                  <a:lnTo>
                    <a:pt x="13" y="0"/>
                  </a:lnTo>
                  <a:lnTo>
                    <a:pt x="80" y="249"/>
                  </a:lnTo>
                  <a:lnTo>
                    <a:pt x="50" y="345"/>
                  </a:lnTo>
                  <a:lnTo>
                    <a:pt x="0" y="292"/>
                  </a:lnTo>
                  <a:lnTo>
                    <a:pt x="0" y="292"/>
                  </a:lnTo>
                  <a:close/>
                  <a:moveTo>
                    <a:pt x="10" y="285"/>
                  </a:moveTo>
                  <a:lnTo>
                    <a:pt x="47" y="325"/>
                  </a:lnTo>
                  <a:lnTo>
                    <a:pt x="70" y="249"/>
                  </a:lnTo>
                  <a:lnTo>
                    <a:pt x="10" y="23"/>
                  </a:lnTo>
                  <a:lnTo>
                    <a:pt x="10" y="285"/>
                  </a:lnTo>
                  <a:lnTo>
                    <a:pt x="10" y="285"/>
                  </a:lnTo>
                  <a:close/>
                  <a:moveTo>
                    <a:pt x="7" y="10"/>
                  </a:moveTo>
                  <a:lnTo>
                    <a:pt x="10" y="7"/>
                  </a:lnTo>
                  <a:lnTo>
                    <a:pt x="7" y="10"/>
                  </a:lnTo>
                  <a:lnTo>
                    <a:pt x="7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06" name="Freeform 104"/>
            <p:cNvSpPr>
              <a:spLocks noEditPoints="1"/>
            </p:cNvSpPr>
            <p:nvPr/>
          </p:nvSpPr>
          <p:spPr bwMode="auto">
            <a:xfrm>
              <a:off x="5797550" y="3338513"/>
              <a:ext cx="149225" cy="588963"/>
            </a:xfrm>
            <a:custGeom>
              <a:avLst/>
              <a:gdLst>
                <a:gd name="T0" fmla="*/ 4 w 94"/>
                <a:gd name="T1" fmla="*/ 308 h 371"/>
                <a:gd name="T2" fmla="*/ 7 w 94"/>
                <a:gd name="T3" fmla="*/ 305 h 371"/>
                <a:gd name="T4" fmla="*/ 14 w 94"/>
                <a:gd name="T5" fmla="*/ 305 h 371"/>
                <a:gd name="T6" fmla="*/ 7 w 94"/>
                <a:gd name="T7" fmla="*/ 305 h 371"/>
                <a:gd name="T8" fmla="*/ 4 w 94"/>
                <a:gd name="T9" fmla="*/ 308 h 371"/>
                <a:gd name="T10" fmla="*/ 0 w 94"/>
                <a:gd name="T11" fmla="*/ 305 h 371"/>
                <a:gd name="T12" fmla="*/ 0 w 94"/>
                <a:gd name="T13" fmla="*/ 20 h 371"/>
                <a:gd name="T14" fmla="*/ 4 w 94"/>
                <a:gd name="T15" fmla="*/ 20 h 371"/>
                <a:gd name="T16" fmla="*/ 4 w 94"/>
                <a:gd name="T17" fmla="*/ 16 h 371"/>
                <a:gd name="T18" fmla="*/ 10 w 94"/>
                <a:gd name="T19" fmla="*/ 13 h 371"/>
                <a:gd name="T20" fmla="*/ 24 w 94"/>
                <a:gd name="T21" fmla="*/ 0 h 371"/>
                <a:gd name="T22" fmla="*/ 94 w 94"/>
                <a:gd name="T23" fmla="*/ 262 h 371"/>
                <a:gd name="T24" fmla="*/ 60 w 94"/>
                <a:gd name="T25" fmla="*/ 371 h 371"/>
                <a:gd name="T26" fmla="*/ 4 w 94"/>
                <a:gd name="T27" fmla="*/ 308 h 371"/>
                <a:gd name="T28" fmla="*/ 4 w 94"/>
                <a:gd name="T29" fmla="*/ 308 h 371"/>
                <a:gd name="T30" fmla="*/ 50 w 94"/>
                <a:gd name="T31" fmla="*/ 325 h 371"/>
                <a:gd name="T32" fmla="*/ 70 w 94"/>
                <a:gd name="T33" fmla="*/ 262 h 371"/>
                <a:gd name="T34" fmla="*/ 24 w 94"/>
                <a:gd name="T35" fmla="*/ 89 h 371"/>
                <a:gd name="T36" fmla="*/ 24 w 94"/>
                <a:gd name="T37" fmla="*/ 298 h 371"/>
                <a:gd name="T38" fmla="*/ 50 w 94"/>
                <a:gd name="T39" fmla="*/ 325 h 371"/>
                <a:gd name="T40" fmla="*/ 50 w 94"/>
                <a:gd name="T41" fmla="*/ 325 h 371"/>
                <a:gd name="T42" fmla="*/ 14 w 94"/>
                <a:gd name="T43" fmla="*/ 36 h 371"/>
                <a:gd name="T44" fmla="*/ 20 w 94"/>
                <a:gd name="T45" fmla="*/ 36 h 371"/>
                <a:gd name="T46" fmla="*/ 17 w 94"/>
                <a:gd name="T47" fmla="*/ 26 h 371"/>
                <a:gd name="T48" fmla="*/ 14 w 94"/>
                <a:gd name="T49" fmla="*/ 29 h 371"/>
                <a:gd name="T50" fmla="*/ 14 w 94"/>
                <a:gd name="T51" fmla="*/ 26 h 371"/>
                <a:gd name="T52" fmla="*/ 14 w 94"/>
                <a:gd name="T53" fmla="*/ 26 h 371"/>
                <a:gd name="T54" fmla="*/ 14 w 94"/>
                <a:gd name="T55" fmla="*/ 36 h 371"/>
                <a:gd name="T56" fmla="*/ 14 w 94"/>
                <a:gd name="T57" fmla="*/ 36 h 371"/>
                <a:gd name="T58" fmla="*/ 14 w 94"/>
                <a:gd name="T59" fmla="*/ 29 h 371"/>
                <a:gd name="T60" fmla="*/ 14 w 94"/>
                <a:gd name="T61" fmla="*/ 26 h 371"/>
                <a:gd name="T62" fmla="*/ 14 w 94"/>
                <a:gd name="T63" fmla="*/ 29 h 371"/>
                <a:gd name="T64" fmla="*/ 14 w 94"/>
                <a:gd name="T65" fmla="*/ 29 h 371"/>
                <a:gd name="T66" fmla="*/ 14 w 94"/>
                <a:gd name="T67" fmla="*/ 29 h 371"/>
                <a:gd name="T68" fmla="*/ 14 w 94"/>
                <a:gd name="T69" fmla="*/ 26 h 371"/>
                <a:gd name="T70" fmla="*/ 14 w 94"/>
                <a:gd name="T71" fmla="*/ 26 h 371"/>
                <a:gd name="T72" fmla="*/ 14 w 94"/>
                <a:gd name="T73" fmla="*/ 29 h 371"/>
                <a:gd name="T74" fmla="*/ 14 w 94"/>
                <a:gd name="T75" fmla="*/ 29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4" h="371">
                  <a:moveTo>
                    <a:pt x="4" y="308"/>
                  </a:moveTo>
                  <a:lnTo>
                    <a:pt x="7" y="305"/>
                  </a:lnTo>
                  <a:lnTo>
                    <a:pt x="14" y="305"/>
                  </a:lnTo>
                  <a:lnTo>
                    <a:pt x="7" y="305"/>
                  </a:lnTo>
                  <a:lnTo>
                    <a:pt x="4" y="308"/>
                  </a:lnTo>
                  <a:lnTo>
                    <a:pt x="0" y="305"/>
                  </a:lnTo>
                  <a:lnTo>
                    <a:pt x="0" y="20"/>
                  </a:lnTo>
                  <a:lnTo>
                    <a:pt x="4" y="20"/>
                  </a:lnTo>
                  <a:lnTo>
                    <a:pt x="4" y="16"/>
                  </a:lnTo>
                  <a:lnTo>
                    <a:pt x="10" y="13"/>
                  </a:lnTo>
                  <a:lnTo>
                    <a:pt x="24" y="0"/>
                  </a:lnTo>
                  <a:lnTo>
                    <a:pt x="94" y="262"/>
                  </a:lnTo>
                  <a:lnTo>
                    <a:pt x="60" y="371"/>
                  </a:lnTo>
                  <a:lnTo>
                    <a:pt x="4" y="308"/>
                  </a:lnTo>
                  <a:lnTo>
                    <a:pt x="4" y="308"/>
                  </a:lnTo>
                  <a:close/>
                  <a:moveTo>
                    <a:pt x="50" y="325"/>
                  </a:moveTo>
                  <a:lnTo>
                    <a:pt x="70" y="262"/>
                  </a:lnTo>
                  <a:lnTo>
                    <a:pt x="24" y="89"/>
                  </a:lnTo>
                  <a:lnTo>
                    <a:pt x="24" y="298"/>
                  </a:lnTo>
                  <a:lnTo>
                    <a:pt x="50" y="325"/>
                  </a:lnTo>
                  <a:lnTo>
                    <a:pt x="50" y="325"/>
                  </a:lnTo>
                  <a:close/>
                  <a:moveTo>
                    <a:pt x="14" y="36"/>
                  </a:moveTo>
                  <a:lnTo>
                    <a:pt x="20" y="36"/>
                  </a:lnTo>
                  <a:lnTo>
                    <a:pt x="17" y="26"/>
                  </a:lnTo>
                  <a:lnTo>
                    <a:pt x="14" y="29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36"/>
                  </a:lnTo>
                  <a:lnTo>
                    <a:pt x="14" y="36"/>
                  </a:lnTo>
                  <a:close/>
                  <a:moveTo>
                    <a:pt x="14" y="29"/>
                  </a:moveTo>
                  <a:lnTo>
                    <a:pt x="14" y="26"/>
                  </a:lnTo>
                  <a:lnTo>
                    <a:pt x="14" y="29"/>
                  </a:lnTo>
                  <a:lnTo>
                    <a:pt x="14" y="29"/>
                  </a:lnTo>
                  <a:close/>
                  <a:moveTo>
                    <a:pt x="14" y="29"/>
                  </a:moveTo>
                  <a:lnTo>
                    <a:pt x="14" y="26"/>
                  </a:lnTo>
                  <a:lnTo>
                    <a:pt x="14" y="26"/>
                  </a:lnTo>
                  <a:lnTo>
                    <a:pt x="14" y="29"/>
                  </a:lnTo>
                  <a:lnTo>
                    <a:pt x="1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07" name="Freeform 105"/>
            <p:cNvSpPr/>
            <p:nvPr/>
          </p:nvSpPr>
          <p:spPr bwMode="auto">
            <a:xfrm>
              <a:off x="6248400" y="3470276"/>
              <a:ext cx="42863" cy="73025"/>
            </a:xfrm>
            <a:custGeom>
              <a:avLst/>
              <a:gdLst>
                <a:gd name="T0" fmla="*/ 5 w 8"/>
                <a:gd name="T1" fmla="*/ 13 h 14"/>
                <a:gd name="T2" fmla="*/ 0 w 8"/>
                <a:gd name="T3" fmla="*/ 2 h 14"/>
                <a:gd name="T4" fmla="*/ 1 w 8"/>
                <a:gd name="T5" fmla="*/ 0 h 14"/>
                <a:gd name="T6" fmla="*/ 1 w 8"/>
                <a:gd name="T7" fmla="*/ 0 h 14"/>
                <a:gd name="T8" fmla="*/ 3 w 8"/>
                <a:gd name="T9" fmla="*/ 1 h 14"/>
                <a:gd name="T10" fmla="*/ 3 w 8"/>
                <a:gd name="T11" fmla="*/ 1 h 14"/>
                <a:gd name="T12" fmla="*/ 7 w 8"/>
                <a:gd name="T13" fmla="*/ 12 h 14"/>
                <a:gd name="T14" fmla="*/ 7 w 8"/>
                <a:gd name="T15" fmla="*/ 14 h 14"/>
                <a:gd name="T16" fmla="*/ 7 w 8"/>
                <a:gd name="T17" fmla="*/ 14 h 14"/>
                <a:gd name="T18" fmla="*/ 6 w 8"/>
                <a:gd name="T19" fmla="*/ 14 h 14"/>
                <a:gd name="T20" fmla="*/ 6 w 8"/>
                <a:gd name="T21" fmla="*/ 14 h 14"/>
                <a:gd name="T22" fmla="*/ 5 w 8"/>
                <a:gd name="T2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14">
                  <a:moveTo>
                    <a:pt x="5" y="13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3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4"/>
                    <a:pt x="5" y="14"/>
                    <a:pt x="5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08" name="Freeform 106"/>
            <p:cNvSpPr>
              <a:spLocks noEditPoints="1"/>
            </p:cNvSpPr>
            <p:nvPr/>
          </p:nvSpPr>
          <p:spPr bwMode="auto">
            <a:xfrm>
              <a:off x="6237288" y="3459163"/>
              <a:ext cx="63500" cy="95250"/>
            </a:xfrm>
            <a:custGeom>
              <a:avLst/>
              <a:gdLst>
                <a:gd name="T0" fmla="*/ 5 w 12"/>
                <a:gd name="T1" fmla="*/ 16 h 18"/>
                <a:gd name="T2" fmla="*/ 5 w 12"/>
                <a:gd name="T3" fmla="*/ 16 h 18"/>
                <a:gd name="T4" fmla="*/ 0 w 12"/>
                <a:gd name="T5" fmla="*/ 5 h 18"/>
                <a:gd name="T6" fmla="*/ 0 w 12"/>
                <a:gd name="T7" fmla="*/ 4 h 18"/>
                <a:gd name="T8" fmla="*/ 0 w 12"/>
                <a:gd name="T9" fmla="*/ 4 h 18"/>
                <a:gd name="T10" fmla="*/ 2 w 12"/>
                <a:gd name="T11" fmla="*/ 0 h 18"/>
                <a:gd name="T12" fmla="*/ 2 w 12"/>
                <a:gd name="T13" fmla="*/ 0 h 18"/>
                <a:gd name="T14" fmla="*/ 4 w 12"/>
                <a:gd name="T15" fmla="*/ 0 h 18"/>
                <a:gd name="T16" fmla="*/ 4 w 12"/>
                <a:gd name="T17" fmla="*/ 0 h 18"/>
                <a:gd name="T18" fmla="*/ 7 w 12"/>
                <a:gd name="T19" fmla="*/ 2 h 18"/>
                <a:gd name="T20" fmla="*/ 7 w 12"/>
                <a:gd name="T21" fmla="*/ 2 h 18"/>
                <a:gd name="T22" fmla="*/ 11 w 12"/>
                <a:gd name="T23" fmla="*/ 13 h 18"/>
                <a:gd name="T24" fmla="*/ 12 w 12"/>
                <a:gd name="T25" fmla="*/ 15 h 18"/>
                <a:gd name="T26" fmla="*/ 12 w 12"/>
                <a:gd name="T27" fmla="*/ 15 h 18"/>
                <a:gd name="T28" fmla="*/ 9 w 12"/>
                <a:gd name="T29" fmla="*/ 18 h 18"/>
                <a:gd name="T30" fmla="*/ 9 w 12"/>
                <a:gd name="T31" fmla="*/ 18 h 18"/>
                <a:gd name="T32" fmla="*/ 8 w 12"/>
                <a:gd name="T33" fmla="*/ 18 h 18"/>
                <a:gd name="T34" fmla="*/ 8 w 12"/>
                <a:gd name="T35" fmla="*/ 18 h 18"/>
                <a:gd name="T36" fmla="*/ 8 w 12"/>
                <a:gd name="T37" fmla="*/ 18 h 18"/>
                <a:gd name="T38" fmla="*/ 8 w 12"/>
                <a:gd name="T39" fmla="*/ 18 h 18"/>
                <a:gd name="T40" fmla="*/ 5 w 12"/>
                <a:gd name="T41" fmla="*/ 16 h 18"/>
                <a:gd name="T42" fmla="*/ 7 w 12"/>
                <a:gd name="T43" fmla="*/ 15 h 18"/>
                <a:gd name="T44" fmla="*/ 9 w 12"/>
                <a:gd name="T45" fmla="*/ 14 h 18"/>
                <a:gd name="T46" fmla="*/ 8 w 12"/>
                <a:gd name="T47" fmla="*/ 15 h 18"/>
                <a:gd name="T48" fmla="*/ 8 w 12"/>
                <a:gd name="T49" fmla="*/ 15 h 18"/>
                <a:gd name="T50" fmla="*/ 8 w 12"/>
                <a:gd name="T51" fmla="*/ 15 h 18"/>
                <a:gd name="T52" fmla="*/ 8 w 12"/>
                <a:gd name="T53" fmla="*/ 15 h 18"/>
                <a:gd name="T54" fmla="*/ 8 w 12"/>
                <a:gd name="T55" fmla="*/ 15 h 18"/>
                <a:gd name="T56" fmla="*/ 7 w 12"/>
                <a:gd name="T57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" h="18">
                  <a:moveTo>
                    <a:pt x="5" y="16"/>
                  </a:moveTo>
                  <a:cubicBezTo>
                    <a:pt x="5" y="16"/>
                    <a:pt x="5" y="16"/>
                    <a:pt x="5" y="1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6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4"/>
                    <a:pt x="12" y="14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6"/>
                    <a:pt x="11" y="17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7" y="18"/>
                    <a:pt x="5" y="17"/>
                    <a:pt x="5" y="16"/>
                  </a:cubicBezTo>
                  <a:close/>
                  <a:moveTo>
                    <a:pt x="7" y="15"/>
                  </a:moveTo>
                  <a:cubicBezTo>
                    <a:pt x="9" y="14"/>
                    <a:pt x="9" y="14"/>
                    <a:pt x="9" y="14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7" y="15"/>
                    <a:pt x="7" y="15"/>
                    <a:pt x="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09" name="Freeform 107"/>
            <p:cNvSpPr/>
            <p:nvPr/>
          </p:nvSpPr>
          <p:spPr bwMode="auto">
            <a:xfrm>
              <a:off x="6062663" y="3443288"/>
              <a:ext cx="238125" cy="327025"/>
            </a:xfrm>
            <a:custGeom>
              <a:avLst/>
              <a:gdLst>
                <a:gd name="T0" fmla="*/ 0 w 45"/>
                <a:gd name="T1" fmla="*/ 42 h 62"/>
                <a:gd name="T2" fmla="*/ 0 w 45"/>
                <a:gd name="T3" fmla="*/ 40 h 62"/>
                <a:gd name="T4" fmla="*/ 0 w 45"/>
                <a:gd name="T5" fmla="*/ 40 h 62"/>
                <a:gd name="T6" fmla="*/ 3 w 45"/>
                <a:gd name="T7" fmla="*/ 40 h 62"/>
                <a:gd name="T8" fmla="*/ 3 w 45"/>
                <a:gd name="T9" fmla="*/ 40 h 62"/>
                <a:gd name="T10" fmla="*/ 20 w 45"/>
                <a:gd name="T11" fmla="*/ 57 h 62"/>
                <a:gd name="T12" fmla="*/ 42 w 45"/>
                <a:gd name="T13" fmla="*/ 17 h 62"/>
                <a:gd name="T14" fmla="*/ 37 w 45"/>
                <a:gd name="T15" fmla="*/ 2 h 62"/>
                <a:gd name="T16" fmla="*/ 37 w 45"/>
                <a:gd name="T17" fmla="*/ 2 h 62"/>
                <a:gd name="T18" fmla="*/ 38 w 45"/>
                <a:gd name="T19" fmla="*/ 0 h 62"/>
                <a:gd name="T20" fmla="*/ 38 w 45"/>
                <a:gd name="T21" fmla="*/ 0 h 62"/>
                <a:gd name="T22" fmla="*/ 40 w 45"/>
                <a:gd name="T23" fmla="*/ 1 h 62"/>
                <a:gd name="T24" fmla="*/ 40 w 45"/>
                <a:gd name="T25" fmla="*/ 1 h 62"/>
                <a:gd name="T26" fmla="*/ 45 w 45"/>
                <a:gd name="T27" fmla="*/ 18 h 62"/>
                <a:gd name="T28" fmla="*/ 21 w 45"/>
                <a:gd name="T29" fmla="*/ 62 h 62"/>
                <a:gd name="T30" fmla="*/ 0 w 45"/>
                <a:gd name="T31" fmla="*/ 4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" h="62">
                  <a:moveTo>
                    <a:pt x="0" y="42"/>
                  </a:moveTo>
                  <a:cubicBezTo>
                    <a:pt x="0" y="42"/>
                    <a:pt x="0" y="41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" y="39"/>
                    <a:pt x="2" y="39"/>
                    <a:pt x="3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8" y="1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0" y="42"/>
                    <a:pt x="0" y="42"/>
                    <a:pt x="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10" name="Freeform 108"/>
            <p:cNvSpPr>
              <a:spLocks noEditPoints="1"/>
            </p:cNvSpPr>
            <p:nvPr/>
          </p:nvSpPr>
          <p:spPr bwMode="auto">
            <a:xfrm>
              <a:off x="6051550" y="3432176"/>
              <a:ext cx="265113" cy="358775"/>
            </a:xfrm>
            <a:custGeom>
              <a:avLst/>
              <a:gdLst>
                <a:gd name="T0" fmla="*/ 1 w 50"/>
                <a:gd name="T1" fmla="*/ 46 h 68"/>
                <a:gd name="T2" fmla="*/ 1 w 50"/>
                <a:gd name="T3" fmla="*/ 46 h 68"/>
                <a:gd name="T4" fmla="*/ 0 w 50"/>
                <a:gd name="T5" fmla="*/ 43 h 68"/>
                <a:gd name="T6" fmla="*/ 0 w 50"/>
                <a:gd name="T7" fmla="*/ 43 h 68"/>
                <a:gd name="T8" fmla="*/ 1 w 50"/>
                <a:gd name="T9" fmla="*/ 41 h 68"/>
                <a:gd name="T10" fmla="*/ 1 w 50"/>
                <a:gd name="T11" fmla="*/ 41 h 68"/>
                <a:gd name="T12" fmla="*/ 3 w 50"/>
                <a:gd name="T13" fmla="*/ 40 h 68"/>
                <a:gd name="T14" fmla="*/ 3 w 50"/>
                <a:gd name="T15" fmla="*/ 40 h 68"/>
                <a:gd name="T16" fmla="*/ 6 w 50"/>
                <a:gd name="T17" fmla="*/ 41 h 68"/>
                <a:gd name="T18" fmla="*/ 6 w 50"/>
                <a:gd name="T19" fmla="*/ 41 h 68"/>
                <a:gd name="T20" fmla="*/ 22 w 50"/>
                <a:gd name="T21" fmla="*/ 56 h 68"/>
                <a:gd name="T22" fmla="*/ 42 w 50"/>
                <a:gd name="T23" fmla="*/ 19 h 68"/>
                <a:gd name="T24" fmla="*/ 37 w 50"/>
                <a:gd name="T25" fmla="*/ 2 h 68"/>
                <a:gd name="T26" fmla="*/ 38 w 50"/>
                <a:gd name="T27" fmla="*/ 2 h 68"/>
                <a:gd name="T28" fmla="*/ 40 w 50"/>
                <a:gd name="T29" fmla="*/ 1 h 68"/>
                <a:gd name="T30" fmla="*/ 40 w 50"/>
                <a:gd name="T31" fmla="*/ 1 h 68"/>
                <a:gd name="T32" fmla="*/ 41 w 50"/>
                <a:gd name="T33" fmla="*/ 0 h 68"/>
                <a:gd name="T34" fmla="*/ 41 w 50"/>
                <a:gd name="T35" fmla="*/ 0 h 68"/>
                <a:gd name="T36" fmla="*/ 44 w 50"/>
                <a:gd name="T37" fmla="*/ 3 h 68"/>
                <a:gd name="T38" fmla="*/ 44 w 50"/>
                <a:gd name="T39" fmla="*/ 3 h 68"/>
                <a:gd name="T40" fmla="*/ 50 w 50"/>
                <a:gd name="T41" fmla="*/ 20 h 68"/>
                <a:gd name="T42" fmla="*/ 24 w 50"/>
                <a:gd name="T43" fmla="*/ 68 h 68"/>
                <a:gd name="T44" fmla="*/ 1 w 50"/>
                <a:gd name="T45" fmla="*/ 46 h 68"/>
                <a:gd name="T46" fmla="*/ 2 w 50"/>
                <a:gd name="T47" fmla="*/ 44 h 68"/>
                <a:gd name="T48" fmla="*/ 3 w 50"/>
                <a:gd name="T49" fmla="*/ 43 h 68"/>
                <a:gd name="T50" fmla="*/ 3 w 50"/>
                <a:gd name="T51" fmla="*/ 43 h 68"/>
                <a:gd name="T52" fmla="*/ 2 w 50"/>
                <a:gd name="T53" fmla="*/ 4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0" h="68">
                  <a:moveTo>
                    <a:pt x="1" y="46"/>
                  </a:moveTo>
                  <a:cubicBezTo>
                    <a:pt x="1" y="46"/>
                    <a:pt x="1" y="46"/>
                    <a:pt x="1" y="46"/>
                  </a:cubicBezTo>
                  <a:cubicBezTo>
                    <a:pt x="0" y="45"/>
                    <a:pt x="0" y="44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2"/>
                    <a:pt x="0" y="41"/>
                    <a:pt x="1" y="41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2" y="40"/>
                    <a:pt x="3" y="40"/>
                    <a:pt x="3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4" y="40"/>
                    <a:pt x="5" y="40"/>
                    <a:pt x="6" y="41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2"/>
                    <a:pt x="39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2" y="0"/>
                    <a:pt x="44" y="1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1" y="46"/>
                    <a:pt x="1" y="46"/>
                    <a:pt x="1" y="46"/>
                  </a:cubicBezTo>
                  <a:close/>
                  <a:moveTo>
                    <a:pt x="2" y="44"/>
                  </a:moveTo>
                  <a:cubicBezTo>
                    <a:pt x="3" y="43"/>
                    <a:pt x="3" y="43"/>
                    <a:pt x="3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2" y="44"/>
                    <a:pt x="2" y="44"/>
                    <a:pt x="2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11" name="Freeform 109"/>
            <p:cNvSpPr/>
            <p:nvPr/>
          </p:nvSpPr>
          <p:spPr bwMode="auto">
            <a:xfrm>
              <a:off x="6284913" y="3427413"/>
              <a:ext cx="15875" cy="115888"/>
            </a:xfrm>
            <a:custGeom>
              <a:avLst/>
              <a:gdLst>
                <a:gd name="T0" fmla="*/ 0 w 3"/>
                <a:gd name="T1" fmla="*/ 21 h 22"/>
                <a:gd name="T2" fmla="*/ 0 w 3"/>
                <a:gd name="T3" fmla="*/ 1 h 22"/>
                <a:gd name="T4" fmla="*/ 2 w 3"/>
                <a:gd name="T5" fmla="*/ 0 h 22"/>
                <a:gd name="T6" fmla="*/ 2 w 3"/>
                <a:gd name="T7" fmla="*/ 0 h 22"/>
                <a:gd name="T8" fmla="*/ 3 w 3"/>
                <a:gd name="T9" fmla="*/ 1 h 22"/>
                <a:gd name="T10" fmla="*/ 3 w 3"/>
                <a:gd name="T11" fmla="*/ 1 h 22"/>
                <a:gd name="T12" fmla="*/ 3 w 3"/>
                <a:gd name="T13" fmla="*/ 21 h 22"/>
                <a:gd name="T14" fmla="*/ 2 w 3"/>
                <a:gd name="T15" fmla="*/ 22 h 22"/>
                <a:gd name="T16" fmla="*/ 2 w 3"/>
                <a:gd name="T17" fmla="*/ 22 h 22"/>
                <a:gd name="T18" fmla="*/ 0 w 3"/>
                <a:gd name="T1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22">
                  <a:moveTo>
                    <a:pt x="0" y="2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2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12" name="Freeform 110"/>
            <p:cNvSpPr/>
            <p:nvPr/>
          </p:nvSpPr>
          <p:spPr bwMode="auto">
            <a:xfrm>
              <a:off x="6275388" y="3416301"/>
              <a:ext cx="36513" cy="138113"/>
            </a:xfrm>
            <a:custGeom>
              <a:avLst/>
              <a:gdLst>
                <a:gd name="T0" fmla="*/ 0 w 7"/>
                <a:gd name="T1" fmla="*/ 23 h 26"/>
                <a:gd name="T2" fmla="*/ 0 w 7"/>
                <a:gd name="T3" fmla="*/ 3 h 26"/>
                <a:gd name="T4" fmla="*/ 4 w 7"/>
                <a:gd name="T5" fmla="*/ 0 h 26"/>
                <a:gd name="T6" fmla="*/ 4 w 7"/>
                <a:gd name="T7" fmla="*/ 0 h 26"/>
                <a:gd name="T8" fmla="*/ 7 w 7"/>
                <a:gd name="T9" fmla="*/ 3 h 26"/>
                <a:gd name="T10" fmla="*/ 7 w 7"/>
                <a:gd name="T11" fmla="*/ 3 h 26"/>
                <a:gd name="T12" fmla="*/ 7 w 7"/>
                <a:gd name="T13" fmla="*/ 23 h 26"/>
                <a:gd name="T14" fmla="*/ 4 w 7"/>
                <a:gd name="T15" fmla="*/ 26 h 26"/>
                <a:gd name="T16" fmla="*/ 4 w 7"/>
                <a:gd name="T17" fmla="*/ 26 h 26"/>
                <a:gd name="T18" fmla="*/ 0 w 7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26">
                  <a:moveTo>
                    <a:pt x="0" y="2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0"/>
                    <a:pt x="7" y="1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5"/>
                    <a:pt x="6" y="26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2" y="26"/>
                    <a:pt x="0" y="25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13" name="Freeform 111"/>
            <p:cNvSpPr/>
            <p:nvPr/>
          </p:nvSpPr>
          <p:spPr bwMode="auto">
            <a:xfrm>
              <a:off x="5380038" y="2643188"/>
              <a:ext cx="269875" cy="800100"/>
            </a:xfrm>
            <a:custGeom>
              <a:avLst/>
              <a:gdLst>
                <a:gd name="T0" fmla="*/ 48 w 51"/>
                <a:gd name="T1" fmla="*/ 151 h 152"/>
                <a:gd name="T2" fmla="*/ 25 w 51"/>
                <a:gd name="T3" fmla="*/ 125 h 152"/>
                <a:gd name="T4" fmla="*/ 25 w 51"/>
                <a:gd name="T5" fmla="*/ 125 h 152"/>
                <a:gd name="T6" fmla="*/ 0 w 51"/>
                <a:gd name="T7" fmla="*/ 91 h 152"/>
                <a:gd name="T8" fmla="*/ 0 w 51"/>
                <a:gd name="T9" fmla="*/ 91 h 152"/>
                <a:gd name="T10" fmla="*/ 0 w 51"/>
                <a:gd name="T11" fmla="*/ 89 h 152"/>
                <a:gd name="T12" fmla="*/ 0 w 51"/>
                <a:gd name="T13" fmla="*/ 89 h 152"/>
                <a:gd name="T14" fmla="*/ 22 w 51"/>
                <a:gd name="T15" fmla="*/ 1 h 152"/>
                <a:gd name="T16" fmla="*/ 22 w 51"/>
                <a:gd name="T17" fmla="*/ 1 h 152"/>
                <a:gd name="T18" fmla="*/ 24 w 51"/>
                <a:gd name="T19" fmla="*/ 0 h 152"/>
                <a:gd name="T20" fmla="*/ 24 w 51"/>
                <a:gd name="T21" fmla="*/ 0 h 152"/>
                <a:gd name="T22" fmla="*/ 25 w 51"/>
                <a:gd name="T23" fmla="*/ 2 h 152"/>
                <a:gd name="T24" fmla="*/ 25 w 51"/>
                <a:gd name="T25" fmla="*/ 2 h 152"/>
                <a:gd name="T26" fmla="*/ 14 w 51"/>
                <a:gd name="T27" fmla="*/ 40 h 152"/>
                <a:gd name="T28" fmla="*/ 14 w 51"/>
                <a:gd name="T29" fmla="*/ 40 h 152"/>
                <a:gd name="T30" fmla="*/ 3 w 51"/>
                <a:gd name="T31" fmla="*/ 89 h 152"/>
                <a:gd name="T32" fmla="*/ 3 w 51"/>
                <a:gd name="T33" fmla="*/ 89 h 152"/>
                <a:gd name="T34" fmla="*/ 3 w 51"/>
                <a:gd name="T35" fmla="*/ 90 h 152"/>
                <a:gd name="T36" fmla="*/ 3 w 51"/>
                <a:gd name="T37" fmla="*/ 90 h 152"/>
                <a:gd name="T38" fmla="*/ 28 w 51"/>
                <a:gd name="T39" fmla="*/ 123 h 152"/>
                <a:gd name="T40" fmla="*/ 28 w 51"/>
                <a:gd name="T41" fmla="*/ 123 h 152"/>
                <a:gd name="T42" fmla="*/ 50 w 51"/>
                <a:gd name="T43" fmla="*/ 149 h 152"/>
                <a:gd name="T44" fmla="*/ 50 w 51"/>
                <a:gd name="T45" fmla="*/ 149 h 152"/>
                <a:gd name="T46" fmla="*/ 50 w 51"/>
                <a:gd name="T47" fmla="*/ 152 h 152"/>
                <a:gd name="T48" fmla="*/ 50 w 51"/>
                <a:gd name="T49" fmla="*/ 152 h 152"/>
                <a:gd name="T50" fmla="*/ 49 w 51"/>
                <a:gd name="T51" fmla="*/ 152 h 152"/>
                <a:gd name="T52" fmla="*/ 49 w 51"/>
                <a:gd name="T53" fmla="*/ 152 h 152"/>
                <a:gd name="T54" fmla="*/ 48 w 51"/>
                <a:gd name="T55" fmla="*/ 151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1" h="152">
                  <a:moveTo>
                    <a:pt x="48" y="151"/>
                  </a:moveTo>
                  <a:cubicBezTo>
                    <a:pt x="48" y="151"/>
                    <a:pt x="37" y="139"/>
                    <a:pt x="25" y="125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14" y="111"/>
                    <a:pt x="2" y="97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0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72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3" y="0"/>
                    <a:pt x="23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6" y="1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0" y="20"/>
                    <a:pt x="14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9" y="59"/>
                    <a:pt x="3" y="81"/>
                    <a:pt x="3" y="89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3" y="89"/>
                    <a:pt x="3" y="90"/>
                    <a:pt x="3" y="90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4" y="94"/>
                    <a:pt x="16" y="110"/>
                    <a:pt x="28" y="123"/>
                  </a:cubicBezTo>
                  <a:cubicBezTo>
                    <a:pt x="28" y="123"/>
                    <a:pt x="28" y="123"/>
                    <a:pt x="28" y="123"/>
                  </a:cubicBezTo>
                  <a:cubicBezTo>
                    <a:pt x="39" y="137"/>
                    <a:pt x="50" y="149"/>
                    <a:pt x="50" y="149"/>
                  </a:cubicBezTo>
                  <a:cubicBezTo>
                    <a:pt x="50" y="149"/>
                    <a:pt x="50" y="149"/>
                    <a:pt x="50" y="149"/>
                  </a:cubicBezTo>
                  <a:cubicBezTo>
                    <a:pt x="51" y="150"/>
                    <a:pt x="51" y="151"/>
                    <a:pt x="50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0" y="152"/>
                    <a:pt x="50" y="152"/>
                    <a:pt x="49" y="152"/>
                  </a:cubicBezTo>
                  <a:cubicBezTo>
                    <a:pt x="49" y="152"/>
                    <a:pt x="49" y="152"/>
                    <a:pt x="49" y="152"/>
                  </a:cubicBezTo>
                  <a:cubicBezTo>
                    <a:pt x="49" y="152"/>
                    <a:pt x="49" y="152"/>
                    <a:pt x="4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14" name="Freeform 112"/>
            <p:cNvSpPr>
              <a:spLocks noEditPoints="1"/>
            </p:cNvSpPr>
            <p:nvPr/>
          </p:nvSpPr>
          <p:spPr bwMode="auto">
            <a:xfrm>
              <a:off x="5368925" y="2632076"/>
              <a:ext cx="290513" cy="822325"/>
            </a:xfrm>
            <a:custGeom>
              <a:avLst/>
              <a:gdLst>
                <a:gd name="T0" fmla="*/ 49 w 55"/>
                <a:gd name="T1" fmla="*/ 155 h 156"/>
                <a:gd name="T2" fmla="*/ 26 w 55"/>
                <a:gd name="T3" fmla="*/ 128 h 156"/>
                <a:gd name="T4" fmla="*/ 0 w 55"/>
                <a:gd name="T5" fmla="*/ 93 h 156"/>
                <a:gd name="T6" fmla="*/ 0 w 55"/>
                <a:gd name="T7" fmla="*/ 91 h 156"/>
                <a:gd name="T8" fmla="*/ 22 w 55"/>
                <a:gd name="T9" fmla="*/ 3 h 156"/>
                <a:gd name="T10" fmla="*/ 22 w 55"/>
                <a:gd name="T11" fmla="*/ 3 h 156"/>
                <a:gd name="T12" fmla="*/ 26 w 55"/>
                <a:gd name="T13" fmla="*/ 0 h 156"/>
                <a:gd name="T14" fmla="*/ 27 w 55"/>
                <a:gd name="T15" fmla="*/ 0 h 156"/>
                <a:gd name="T16" fmla="*/ 29 w 55"/>
                <a:gd name="T17" fmla="*/ 4 h 156"/>
                <a:gd name="T18" fmla="*/ 29 w 55"/>
                <a:gd name="T19" fmla="*/ 4 h 156"/>
                <a:gd name="T20" fmla="*/ 29 w 55"/>
                <a:gd name="T21" fmla="*/ 5 h 156"/>
                <a:gd name="T22" fmla="*/ 29 w 55"/>
                <a:gd name="T23" fmla="*/ 5 h 156"/>
                <a:gd name="T24" fmla="*/ 28 w 55"/>
                <a:gd name="T25" fmla="*/ 8 h 156"/>
                <a:gd name="T26" fmla="*/ 26 w 55"/>
                <a:gd name="T27" fmla="*/ 16 h 156"/>
                <a:gd name="T28" fmla="*/ 18 w 55"/>
                <a:gd name="T29" fmla="*/ 42 h 156"/>
                <a:gd name="T30" fmla="*/ 7 w 55"/>
                <a:gd name="T31" fmla="*/ 90 h 156"/>
                <a:gd name="T32" fmla="*/ 7 w 55"/>
                <a:gd name="T33" fmla="*/ 90 h 156"/>
                <a:gd name="T34" fmla="*/ 7 w 55"/>
                <a:gd name="T35" fmla="*/ 92 h 156"/>
                <a:gd name="T36" fmla="*/ 15 w 55"/>
                <a:gd name="T37" fmla="*/ 104 h 156"/>
                <a:gd name="T38" fmla="*/ 31 w 55"/>
                <a:gd name="T39" fmla="*/ 124 h 156"/>
                <a:gd name="T40" fmla="*/ 54 w 55"/>
                <a:gd name="T41" fmla="*/ 150 h 156"/>
                <a:gd name="T42" fmla="*/ 55 w 55"/>
                <a:gd name="T43" fmla="*/ 152 h 156"/>
                <a:gd name="T44" fmla="*/ 54 w 55"/>
                <a:gd name="T45" fmla="*/ 155 h 156"/>
                <a:gd name="T46" fmla="*/ 51 w 55"/>
                <a:gd name="T47" fmla="*/ 156 h 156"/>
                <a:gd name="T48" fmla="*/ 49 w 55"/>
                <a:gd name="T49" fmla="*/ 155 h 156"/>
                <a:gd name="T50" fmla="*/ 51 w 55"/>
                <a:gd name="T51" fmla="*/ 153 h 156"/>
                <a:gd name="T52" fmla="*/ 51 w 55"/>
                <a:gd name="T53" fmla="*/ 153 h 156"/>
                <a:gd name="T54" fmla="*/ 51 w 55"/>
                <a:gd name="T55" fmla="*/ 153 h 156"/>
                <a:gd name="T56" fmla="*/ 50 w 55"/>
                <a:gd name="T57" fmla="*/ 153 h 156"/>
                <a:gd name="T58" fmla="*/ 52 w 55"/>
                <a:gd name="T59" fmla="*/ 152 h 156"/>
                <a:gd name="T60" fmla="*/ 51 w 55"/>
                <a:gd name="T61" fmla="*/ 152 h 156"/>
                <a:gd name="T62" fmla="*/ 51 w 55"/>
                <a:gd name="T63" fmla="*/ 152 h 156"/>
                <a:gd name="T64" fmla="*/ 51 w 55"/>
                <a:gd name="T65" fmla="*/ 152 h 156"/>
                <a:gd name="T66" fmla="*/ 51 w 55"/>
                <a:gd name="T67" fmla="*/ 152 h 156"/>
                <a:gd name="T68" fmla="*/ 51 w 55"/>
                <a:gd name="T69" fmla="*/ 15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5" h="156">
                  <a:moveTo>
                    <a:pt x="49" y="155"/>
                  </a:moveTo>
                  <a:cubicBezTo>
                    <a:pt x="49" y="155"/>
                    <a:pt x="49" y="155"/>
                    <a:pt x="49" y="155"/>
                  </a:cubicBezTo>
                  <a:cubicBezTo>
                    <a:pt x="49" y="155"/>
                    <a:pt x="37" y="142"/>
                    <a:pt x="26" y="128"/>
                  </a:cubicBezTo>
                  <a:cubicBezTo>
                    <a:pt x="26" y="128"/>
                    <a:pt x="26" y="128"/>
                    <a:pt x="26" y="128"/>
                  </a:cubicBezTo>
                  <a:cubicBezTo>
                    <a:pt x="14" y="114"/>
                    <a:pt x="2" y="100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2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74"/>
                    <a:pt x="21" y="7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3" y="1"/>
                    <a:pt x="24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8" y="1"/>
                    <a:pt x="29" y="2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6"/>
                    <a:pt x="29" y="7"/>
                    <a:pt x="28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10"/>
                    <a:pt x="27" y="13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4" y="23"/>
                    <a:pt x="21" y="3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3" y="61"/>
                    <a:pt x="7" y="83"/>
                    <a:pt x="7" y="90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7" y="91"/>
                    <a:pt x="7" y="91"/>
                    <a:pt x="7" y="91"/>
                  </a:cubicBezTo>
                  <a:cubicBezTo>
                    <a:pt x="7" y="91"/>
                    <a:pt x="7" y="92"/>
                    <a:pt x="7" y="92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7" y="93"/>
                    <a:pt x="11" y="98"/>
                    <a:pt x="15" y="104"/>
                  </a:cubicBezTo>
                  <a:cubicBezTo>
                    <a:pt x="15" y="104"/>
                    <a:pt x="15" y="104"/>
                    <a:pt x="15" y="104"/>
                  </a:cubicBezTo>
                  <a:cubicBezTo>
                    <a:pt x="20" y="110"/>
                    <a:pt x="25" y="117"/>
                    <a:pt x="31" y="124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43" y="138"/>
                    <a:pt x="54" y="150"/>
                    <a:pt x="54" y="150"/>
                  </a:cubicBezTo>
                  <a:cubicBezTo>
                    <a:pt x="54" y="150"/>
                    <a:pt x="54" y="150"/>
                    <a:pt x="54" y="150"/>
                  </a:cubicBezTo>
                  <a:cubicBezTo>
                    <a:pt x="55" y="151"/>
                    <a:pt x="55" y="152"/>
                    <a:pt x="55" y="152"/>
                  </a:cubicBezTo>
                  <a:cubicBezTo>
                    <a:pt x="55" y="152"/>
                    <a:pt x="55" y="152"/>
                    <a:pt x="55" y="152"/>
                  </a:cubicBezTo>
                  <a:cubicBezTo>
                    <a:pt x="55" y="153"/>
                    <a:pt x="54" y="154"/>
                    <a:pt x="54" y="155"/>
                  </a:cubicBezTo>
                  <a:cubicBezTo>
                    <a:pt x="54" y="155"/>
                    <a:pt x="54" y="155"/>
                    <a:pt x="54" y="155"/>
                  </a:cubicBezTo>
                  <a:cubicBezTo>
                    <a:pt x="53" y="156"/>
                    <a:pt x="52" y="156"/>
                    <a:pt x="51" y="156"/>
                  </a:cubicBezTo>
                  <a:cubicBezTo>
                    <a:pt x="51" y="156"/>
                    <a:pt x="51" y="156"/>
                    <a:pt x="51" y="156"/>
                  </a:cubicBezTo>
                  <a:cubicBezTo>
                    <a:pt x="50" y="156"/>
                    <a:pt x="49" y="156"/>
                    <a:pt x="49" y="155"/>
                  </a:cubicBezTo>
                  <a:close/>
                  <a:moveTo>
                    <a:pt x="50" y="153"/>
                  </a:moveTo>
                  <a:cubicBezTo>
                    <a:pt x="51" y="153"/>
                    <a:pt x="51" y="153"/>
                    <a:pt x="51" y="153"/>
                  </a:cubicBezTo>
                  <a:cubicBezTo>
                    <a:pt x="51" y="153"/>
                    <a:pt x="51" y="153"/>
                    <a:pt x="51" y="153"/>
                  </a:cubicBezTo>
                  <a:cubicBezTo>
                    <a:pt x="51" y="153"/>
                    <a:pt x="51" y="153"/>
                    <a:pt x="51" y="153"/>
                  </a:cubicBezTo>
                  <a:cubicBezTo>
                    <a:pt x="51" y="153"/>
                    <a:pt x="51" y="153"/>
                    <a:pt x="51" y="153"/>
                  </a:cubicBezTo>
                  <a:cubicBezTo>
                    <a:pt x="51" y="153"/>
                    <a:pt x="51" y="153"/>
                    <a:pt x="51" y="153"/>
                  </a:cubicBezTo>
                  <a:cubicBezTo>
                    <a:pt x="51" y="153"/>
                    <a:pt x="51" y="153"/>
                    <a:pt x="51" y="153"/>
                  </a:cubicBezTo>
                  <a:cubicBezTo>
                    <a:pt x="50" y="153"/>
                    <a:pt x="50" y="153"/>
                    <a:pt x="50" y="153"/>
                  </a:cubicBezTo>
                  <a:close/>
                  <a:moveTo>
                    <a:pt x="51" y="152"/>
                  </a:moveTo>
                  <a:cubicBezTo>
                    <a:pt x="52" y="152"/>
                    <a:pt x="52" y="152"/>
                    <a:pt x="52" y="152"/>
                  </a:cubicBezTo>
                  <a:cubicBezTo>
                    <a:pt x="51" y="152"/>
                    <a:pt x="51" y="152"/>
                    <a:pt x="51" y="152"/>
                  </a:cubicBezTo>
                  <a:cubicBezTo>
                    <a:pt x="51" y="152"/>
                    <a:pt x="51" y="152"/>
                    <a:pt x="51" y="152"/>
                  </a:cubicBezTo>
                  <a:close/>
                  <a:moveTo>
                    <a:pt x="51" y="152"/>
                  </a:moveTo>
                  <a:cubicBezTo>
                    <a:pt x="51" y="152"/>
                    <a:pt x="51" y="152"/>
                    <a:pt x="51" y="152"/>
                  </a:cubicBezTo>
                  <a:cubicBezTo>
                    <a:pt x="51" y="152"/>
                    <a:pt x="51" y="152"/>
                    <a:pt x="51" y="152"/>
                  </a:cubicBezTo>
                  <a:close/>
                  <a:moveTo>
                    <a:pt x="51" y="152"/>
                  </a:moveTo>
                  <a:cubicBezTo>
                    <a:pt x="51" y="152"/>
                    <a:pt x="51" y="152"/>
                    <a:pt x="51" y="152"/>
                  </a:cubicBezTo>
                  <a:cubicBezTo>
                    <a:pt x="51" y="152"/>
                    <a:pt x="51" y="152"/>
                    <a:pt x="51" y="152"/>
                  </a:cubicBezTo>
                  <a:cubicBezTo>
                    <a:pt x="51" y="152"/>
                    <a:pt x="51" y="152"/>
                    <a:pt x="51" y="152"/>
                  </a:cubicBezTo>
                  <a:cubicBezTo>
                    <a:pt x="51" y="152"/>
                    <a:pt x="51" y="152"/>
                    <a:pt x="51" y="1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15" name="Freeform 113"/>
            <p:cNvSpPr/>
            <p:nvPr/>
          </p:nvSpPr>
          <p:spPr bwMode="auto">
            <a:xfrm>
              <a:off x="5484813" y="2543176"/>
              <a:ext cx="101600" cy="136525"/>
            </a:xfrm>
            <a:custGeom>
              <a:avLst/>
              <a:gdLst>
                <a:gd name="T0" fmla="*/ 2 w 19"/>
                <a:gd name="T1" fmla="*/ 22 h 26"/>
                <a:gd name="T2" fmla="*/ 10 w 19"/>
                <a:gd name="T3" fmla="*/ 2 h 26"/>
                <a:gd name="T4" fmla="*/ 10 w 19"/>
                <a:gd name="T5" fmla="*/ 2 h 26"/>
                <a:gd name="T6" fmla="*/ 11 w 19"/>
                <a:gd name="T7" fmla="*/ 0 h 26"/>
                <a:gd name="T8" fmla="*/ 11 w 19"/>
                <a:gd name="T9" fmla="*/ 0 h 26"/>
                <a:gd name="T10" fmla="*/ 13 w 19"/>
                <a:gd name="T11" fmla="*/ 1 h 26"/>
                <a:gd name="T12" fmla="*/ 13 w 19"/>
                <a:gd name="T13" fmla="*/ 1 h 26"/>
                <a:gd name="T14" fmla="*/ 13 w 19"/>
                <a:gd name="T15" fmla="*/ 3 h 26"/>
                <a:gd name="T16" fmla="*/ 13 w 19"/>
                <a:gd name="T17" fmla="*/ 3 h 26"/>
                <a:gd name="T18" fmla="*/ 13 w 19"/>
                <a:gd name="T19" fmla="*/ 3 h 26"/>
                <a:gd name="T20" fmla="*/ 13 w 19"/>
                <a:gd name="T21" fmla="*/ 3 h 26"/>
                <a:gd name="T22" fmla="*/ 13 w 19"/>
                <a:gd name="T23" fmla="*/ 3 h 26"/>
                <a:gd name="T24" fmla="*/ 13 w 19"/>
                <a:gd name="T25" fmla="*/ 3 h 26"/>
                <a:gd name="T26" fmla="*/ 12 w 19"/>
                <a:gd name="T27" fmla="*/ 6 h 26"/>
                <a:gd name="T28" fmla="*/ 12 w 19"/>
                <a:gd name="T29" fmla="*/ 6 h 26"/>
                <a:gd name="T30" fmla="*/ 9 w 19"/>
                <a:gd name="T31" fmla="*/ 13 h 26"/>
                <a:gd name="T32" fmla="*/ 9 w 19"/>
                <a:gd name="T33" fmla="*/ 13 h 26"/>
                <a:gd name="T34" fmla="*/ 6 w 19"/>
                <a:gd name="T35" fmla="*/ 19 h 26"/>
                <a:gd name="T36" fmla="*/ 6 w 19"/>
                <a:gd name="T37" fmla="*/ 19 h 26"/>
                <a:gd name="T38" fmla="*/ 16 w 19"/>
                <a:gd name="T39" fmla="*/ 13 h 26"/>
                <a:gd name="T40" fmla="*/ 16 w 19"/>
                <a:gd name="T41" fmla="*/ 13 h 26"/>
                <a:gd name="T42" fmla="*/ 18 w 19"/>
                <a:gd name="T43" fmla="*/ 14 h 26"/>
                <a:gd name="T44" fmla="*/ 18 w 19"/>
                <a:gd name="T45" fmla="*/ 14 h 26"/>
                <a:gd name="T46" fmla="*/ 18 w 19"/>
                <a:gd name="T47" fmla="*/ 16 h 26"/>
                <a:gd name="T48" fmla="*/ 18 w 19"/>
                <a:gd name="T49" fmla="*/ 16 h 26"/>
                <a:gd name="T50" fmla="*/ 0 w 19"/>
                <a:gd name="T51" fmla="*/ 26 h 26"/>
                <a:gd name="T52" fmla="*/ 2 w 19"/>
                <a:gd name="T53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" h="26">
                  <a:moveTo>
                    <a:pt x="2" y="22"/>
                  </a:moveTo>
                  <a:cubicBezTo>
                    <a:pt x="2" y="22"/>
                    <a:pt x="8" y="7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0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1"/>
                    <a:pt x="14" y="2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4"/>
                    <a:pt x="12" y="5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1" y="8"/>
                    <a:pt x="10" y="10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8" y="15"/>
                    <a:pt x="7" y="18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7" y="13"/>
                    <a:pt x="18" y="13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9" y="14"/>
                    <a:pt x="19" y="15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2" y="22"/>
                    <a:pt x="2" y="22"/>
                    <a:pt x="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16" name="Freeform 114"/>
            <p:cNvSpPr/>
            <p:nvPr/>
          </p:nvSpPr>
          <p:spPr bwMode="auto">
            <a:xfrm>
              <a:off x="5464175" y="2532063"/>
              <a:ext cx="131763" cy="173038"/>
            </a:xfrm>
            <a:custGeom>
              <a:avLst/>
              <a:gdLst>
                <a:gd name="T0" fmla="*/ 4 w 25"/>
                <a:gd name="T1" fmla="*/ 24 h 33"/>
                <a:gd name="T2" fmla="*/ 4 w 25"/>
                <a:gd name="T3" fmla="*/ 24 h 33"/>
                <a:gd name="T4" fmla="*/ 4 w 25"/>
                <a:gd name="T5" fmla="*/ 24 h 33"/>
                <a:gd name="T6" fmla="*/ 4 w 25"/>
                <a:gd name="T7" fmla="*/ 24 h 33"/>
                <a:gd name="T8" fmla="*/ 4 w 25"/>
                <a:gd name="T9" fmla="*/ 24 h 33"/>
                <a:gd name="T10" fmla="*/ 4 w 25"/>
                <a:gd name="T11" fmla="*/ 24 h 33"/>
                <a:gd name="T12" fmla="*/ 4 w 25"/>
                <a:gd name="T13" fmla="*/ 23 h 33"/>
                <a:gd name="T14" fmla="*/ 4 w 25"/>
                <a:gd name="T15" fmla="*/ 23 h 33"/>
                <a:gd name="T16" fmla="*/ 4 w 25"/>
                <a:gd name="T17" fmla="*/ 23 h 33"/>
                <a:gd name="T18" fmla="*/ 5 w 25"/>
                <a:gd name="T19" fmla="*/ 21 h 33"/>
                <a:gd name="T20" fmla="*/ 5 w 25"/>
                <a:gd name="T21" fmla="*/ 21 h 33"/>
                <a:gd name="T22" fmla="*/ 7 w 25"/>
                <a:gd name="T23" fmla="*/ 15 h 33"/>
                <a:gd name="T24" fmla="*/ 7 w 25"/>
                <a:gd name="T25" fmla="*/ 15 h 33"/>
                <a:gd name="T26" fmla="*/ 12 w 25"/>
                <a:gd name="T27" fmla="*/ 3 h 33"/>
                <a:gd name="T28" fmla="*/ 12 w 25"/>
                <a:gd name="T29" fmla="*/ 3 h 33"/>
                <a:gd name="T30" fmla="*/ 14 w 25"/>
                <a:gd name="T31" fmla="*/ 1 h 33"/>
                <a:gd name="T32" fmla="*/ 14 w 25"/>
                <a:gd name="T33" fmla="*/ 1 h 33"/>
                <a:gd name="T34" fmla="*/ 16 w 25"/>
                <a:gd name="T35" fmla="*/ 0 h 33"/>
                <a:gd name="T36" fmla="*/ 16 w 25"/>
                <a:gd name="T37" fmla="*/ 0 h 33"/>
                <a:gd name="T38" fmla="*/ 19 w 25"/>
                <a:gd name="T39" fmla="*/ 2 h 33"/>
                <a:gd name="T40" fmla="*/ 19 w 25"/>
                <a:gd name="T41" fmla="*/ 2 h 33"/>
                <a:gd name="T42" fmla="*/ 20 w 25"/>
                <a:gd name="T43" fmla="*/ 4 h 33"/>
                <a:gd name="T44" fmla="*/ 20 w 25"/>
                <a:gd name="T45" fmla="*/ 4 h 33"/>
                <a:gd name="T46" fmla="*/ 19 w 25"/>
                <a:gd name="T47" fmla="*/ 6 h 33"/>
                <a:gd name="T48" fmla="*/ 19 w 25"/>
                <a:gd name="T49" fmla="*/ 6 h 33"/>
                <a:gd name="T50" fmla="*/ 18 w 25"/>
                <a:gd name="T51" fmla="*/ 6 h 33"/>
                <a:gd name="T52" fmla="*/ 18 w 25"/>
                <a:gd name="T53" fmla="*/ 6 h 33"/>
                <a:gd name="T54" fmla="*/ 17 w 25"/>
                <a:gd name="T55" fmla="*/ 9 h 33"/>
                <a:gd name="T56" fmla="*/ 17 w 25"/>
                <a:gd name="T57" fmla="*/ 9 h 33"/>
                <a:gd name="T58" fmla="*/ 14 w 25"/>
                <a:gd name="T59" fmla="*/ 16 h 33"/>
                <a:gd name="T60" fmla="*/ 14 w 25"/>
                <a:gd name="T61" fmla="*/ 16 h 33"/>
                <a:gd name="T62" fmla="*/ 14 w 25"/>
                <a:gd name="T63" fmla="*/ 17 h 33"/>
                <a:gd name="T64" fmla="*/ 14 w 25"/>
                <a:gd name="T65" fmla="*/ 17 h 33"/>
                <a:gd name="T66" fmla="*/ 20 w 25"/>
                <a:gd name="T67" fmla="*/ 13 h 33"/>
                <a:gd name="T68" fmla="*/ 20 w 25"/>
                <a:gd name="T69" fmla="*/ 13 h 33"/>
                <a:gd name="T70" fmla="*/ 21 w 25"/>
                <a:gd name="T71" fmla="*/ 13 h 33"/>
                <a:gd name="T72" fmla="*/ 21 w 25"/>
                <a:gd name="T73" fmla="*/ 13 h 33"/>
                <a:gd name="T74" fmla="*/ 24 w 25"/>
                <a:gd name="T75" fmla="*/ 15 h 33"/>
                <a:gd name="T76" fmla="*/ 24 w 25"/>
                <a:gd name="T77" fmla="*/ 15 h 33"/>
                <a:gd name="T78" fmla="*/ 25 w 25"/>
                <a:gd name="T79" fmla="*/ 17 h 33"/>
                <a:gd name="T80" fmla="*/ 25 w 25"/>
                <a:gd name="T81" fmla="*/ 17 h 33"/>
                <a:gd name="T82" fmla="*/ 23 w 25"/>
                <a:gd name="T83" fmla="*/ 20 h 33"/>
                <a:gd name="T84" fmla="*/ 23 w 25"/>
                <a:gd name="T85" fmla="*/ 20 h 33"/>
                <a:gd name="T86" fmla="*/ 0 w 25"/>
                <a:gd name="T87" fmla="*/ 33 h 33"/>
                <a:gd name="T88" fmla="*/ 4 w 25"/>
                <a:gd name="T89" fmla="*/ 2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" h="33">
                  <a:moveTo>
                    <a:pt x="4" y="24"/>
                  </a:move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2"/>
                    <a:pt x="5" y="22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0"/>
                    <a:pt x="6" y="17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9" y="11"/>
                    <a:pt x="11" y="6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3" y="2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0"/>
                    <a:pt x="15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8" y="1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20" y="3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5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7"/>
                    <a:pt x="18" y="8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1"/>
                    <a:pt x="15" y="13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2" y="13"/>
                    <a:pt x="24" y="14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5" y="15"/>
                    <a:pt x="25" y="16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8"/>
                    <a:pt x="24" y="19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4" y="24"/>
                    <a:pt x="4" y="24"/>
                    <a:pt x="4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17" name="Freeform 115"/>
            <p:cNvSpPr/>
            <p:nvPr/>
          </p:nvSpPr>
          <p:spPr bwMode="auto">
            <a:xfrm>
              <a:off x="5507038" y="2579688"/>
              <a:ext cx="79375" cy="84138"/>
            </a:xfrm>
            <a:custGeom>
              <a:avLst/>
              <a:gdLst>
                <a:gd name="T0" fmla="*/ 0 w 15"/>
                <a:gd name="T1" fmla="*/ 15 h 16"/>
                <a:gd name="T2" fmla="*/ 1 w 15"/>
                <a:gd name="T3" fmla="*/ 13 h 16"/>
                <a:gd name="T4" fmla="*/ 1 w 15"/>
                <a:gd name="T5" fmla="*/ 13 h 16"/>
                <a:gd name="T6" fmla="*/ 5 w 15"/>
                <a:gd name="T7" fmla="*/ 7 h 16"/>
                <a:gd name="T8" fmla="*/ 5 w 15"/>
                <a:gd name="T9" fmla="*/ 7 h 16"/>
                <a:gd name="T10" fmla="*/ 12 w 15"/>
                <a:gd name="T11" fmla="*/ 0 h 16"/>
                <a:gd name="T12" fmla="*/ 12 w 15"/>
                <a:gd name="T13" fmla="*/ 0 h 16"/>
                <a:gd name="T14" fmla="*/ 12 w 15"/>
                <a:gd name="T15" fmla="*/ 0 h 16"/>
                <a:gd name="T16" fmla="*/ 14 w 15"/>
                <a:gd name="T17" fmla="*/ 1 h 16"/>
                <a:gd name="T18" fmla="*/ 14 w 15"/>
                <a:gd name="T19" fmla="*/ 1 h 16"/>
                <a:gd name="T20" fmla="*/ 14 w 15"/>
                <a:gd name="T21" fmla="*/ 3 h 16"/>
                <a:gd name="T22" fmla="*/ 14 w 15"/>
                <a:gd name="T23" fmla="*/ 3 h 16"/>
                <a:gd name="T24" fmla="*/ 8 w 15"/>
                <a:gd name="T25" fmla="*/ 9 h 16"/>
                <a:gd name="T26" fmla="*/ 8 w 15"/>
                <a:gd name="T27" fmla="*/ 9 h 16"/>
                <a:gd name="T28" fmla="*/ 2 w 15"/>
                <a:gd name="T29" fmla="*/ 16 h 16"/>
                <a:gd name="T30" fmla="*/ 2 w 15"/>
                <a:gd name="T31" fmla="*/ 16 h 16"/>
                <a:gd name="T32" fmla="*/ 2 w 15"/>
                <a:gd name="T33" fmla="*/ 16 h 16"/>
                <a:gd name="T34" fmla="*/ 2 w 15"/>
                <a:gd name="T35" fmla="*/ 16 h 16"/>
                <a:gd name="T36" fmla="*/ 0 w 15"/>
                <a:gd name="T37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16">
                  <a:moveTo>
                    <a:pt x="0" y="15"/>
                  </a:moveTo>
                  <a:cubicBezTo>
                    <a:pt x="0" y="14"/>
                    <a:pt x="0" y="14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3" y="10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7" y="5"/>
                    <a:pt x="9" y="2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0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1"/>
                    <a:pt x="15" y="2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2" y="4"/>
                    <a:pt x="9" y="6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6" y="12"/>
                    <a:pt x="4" y="15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1" y="16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18" name="Freeform 116"/>
            <p:cNvSpPr>
              <a:spLocks noEditPoints="1"/>
            </p:cNvSpPr>
            <p:nvPr/>
          </p:nvSpPr>
          <p:spPr bwMode="auto">
            <a:xfrm>
              <a:off x="5495925" y="2563813"/>
              <a:ext cx="100013" cy="109538"/>
            </a:xfrm>
            <a:custGeom>
              <a:avLst/>
              <a:gdLst>
                <a:gd name="T0" fmla="*/ 1 w 19"/>
                <a:gd name="T1" fmla="*/ 19 h 21"/>
                <a:gd name="T2" fmla="*/ 1 w 19"/>
                <a:gd name="T3" fmla="*/ 19 h 21"/>
                <a:gd name="T4" fmla="*/ 0 w 19"/>
                <a:gd name="T5" fmla="*/ 17 h 21"/>
                <a:gd name="T6" fmla="*/ 0 w 19"/>
                <a:gd name="T7" fmla="*/ 17 h 21"/>
                <a:gd name="T8" fmla="*/ 2 w 19"/>
                <a:gd name="T9" fmla="*/ 14 h 21"/>
                <a:gd name="T10" fmla="*/ 2 w 19"/>
                <a:gd name="T11" fmla="*/ 14 h 21"/>
                <a:gd name="T12" fmla="*/ 2 w 19"/>
                <a:gd name="T13" fmla="*/ 14 h 21"/>
                <a:gd name="T14" fmla="*/ 2 w 19"/>
                <a:gd name="T15" fmla="*/ 14 h 21"/>
                <a:gd name="T16" fmla="*/ 3 w 19"/>
                <a:gd name="T17" fmla="*/ 13 h 21"/>
                <a:gd name="T18" fmla="*/ 3 w 19"/>
                <a:gd name="T19" fmla="*/ 13 h 21"/>
                <a:gd name="T20" fmla="*/ 5 w 19"/>
                <a:gd name="T21" fmla="*/ 9 h 21"/>
                <a:gd name="T22" fmla="*/ 5 w 19"/>
                <a:gd name="T23" fmla="*/ 9 h 21"/>
                <a:gd name="T24" fmla="*/ 13 w 19"/>
                <a:gd name="T25" fmla="*/ 1 h 21"/>
                <a:gd name="T26" fmla="*/ 13 w 19"/>
                <a:gd name="T27" fmla="*/ 1 h 21"/>
                <a:gd name="T28" fmla="*/ 16 w 19"/>
                <a:gd name="T29" fmla="*/ 0 h 21"/>
                <a:gd name="T30" fmla="*/ 16 w 19"/>
                <a:gd name="T31" fmla="*/ 1 h 21"/>
                <a:gd name="T32" fmla="*/ 18 w 19"/>
                <a:gd name="T33" fmla="*/ 3 h 21"/>
                <a:gd name="T34" fmla="*/ 18 w 19"/>
                <a:gd name="T35" fmla="*/ 3 h 21"/>
                <a:gd name="T36" fmla="*/ 19 w 19"/>
                <a:gd name="T37" fmla="*/ 4 h 21"/>
                <a:gd name="T38" fmla="*/ 19 w 19"/>
                <a:gd name="T39" fmla="*/ 4 h 21"/>
                <a:gd name="T40" fmla="*/ 17 w 19"/>
                <a:gd name="T41" fmla="*/ 7 h 21"/>
                <a:gd name="T42" fmla="*/ 17 w 19"/>
                <a:gd name="T43" fmla="*/ 7 h 21"/>
                <a:gd name="T44" fmla="*/ 11 w 19"/>
                <a:gd name="T45" fmla="*/ 13 h 21"/>
                <a:gd name="T46" fmla="*/ 11 w 19"/>
                <a:gd name="T47" fmla="*/ 13 h 21"/>
                <a:gd name="T48" fmla="*/ 5 w 19"/>
                <a:gd name="T49" fmla="*/ 20 h 21"/>
                <a:gd name="T50" fmla="*/ 5 w 19"/>
                <a:gd name="T51" fmla="*/ 20 h 21"/>
                <a:gd name="T52" fmla="*/ 4 w 19"/>
                <a:gd name="T53" fmla="*/ 21 h 21"/>
                <a:gd name="T54" fmla="*/ 4 w 19"/>
                <a:gd name="T55" fmla="*/ 21 h 21"/>
                <a:gd name="T56" fmla="*/ 4 w 19"/>
                <a:gd name="T57" fmla="*/ 21 h 21"/>
                <a:gd name="T58" fmla="*/ 4 w 19"/>
                <a:gd name="T59" fmla="*/ 21 h 21"/>
                <a:gd name="T60" fmla="*/ 1 w 19"/>
                <a:gd name="T61" fmla="*/ 19 h 21"/>
                <a:gd name="T62" fmla="*/ 2 w 19"/>
                <a:gd name="T63" fmla="*/ 18 h 21"/>
                <a:gd name="T64" fmla="*/ 3 w 19"/>
                <a:gd name="T65" fmla="*/ 18 h 21"/>
                <a:gd name="T66" fmla="*/ 3 w 19"/>
                <a:gd name="T67" fmla="*/ 18 h 21"/>
                <a:gd name="T68" fmla="*/ 2 w 19"/>
                <a:gd name="T69" fmla="*/ 18 h 21"/>
                <a:gd name="T70" fmla="*/ 4 w 19"/>
                <a:gd name="T71" fmla="*/ 17 h 21"/>
                <a:gd name="T72" fmla="*/ 4 w 19"/>
                <a:gd name="T73" fmla="*/ 17 h 21"/>
                <a:gd name="T74" fmla="*/ 4 w 19"/>
                <a:gd name="T75" fmla="*/ 17 h 21"/>
                <a:gd name="T76" fmla="*/ 4 w 19"/>
                <a:gd name="T77" fmla="*/ 17 h 21"/>
                <a:gd name="T78" fmla="*/ 4 w 19"/>
                <a:gd name="T79" fmla="*/ 17 h 21"/>
                <a:gd name="T80" fmla="*/ 4 w 19"/>
                <a:gd name="T81" fmla="*/ 17 h 21"/>
                <a:gd name="T82" fmla="*/ 4 w 19"/>
                <a:gd name="T83" fmla="*/ 17 h 21"/>
                <a:gd name="T84" fmla="*/ 4 w 19"/>
                <a:gd name="T85" fmla="*/ 17 h 21"/>
                <a:gd name="T86" fmla="*/ 4 w 19"/>
                <a:gd name="T87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" h="21">
                  <a:moveTo>
                    <a:pt x="1" y="19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0" y="19"/>
                    <a:pt x="0" y="18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6"/>
                    <a:pt x="1" y="15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2"/>
                    <a:pt x="4" y="11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8" y="6"/>
                    <a:pt x="10" y="3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7" y="1"/>
                    <a:pt x="18" y="2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3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6"/>
                    <a:pt x="18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5" y="8"/>
                    <a:pt x="13" y="11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9" y="16"/>
                    <a:pt x="8" y="19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1" y="20"/>
                    <a:pt x="1" y="19"/>
                  </a:cubicBezTo>
                  <a:close/>
                  <a:moveTo>
                    <a:pt x="2" y="18"/>
                  </a:move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2" y="18"/>
                    <a:pt x="2" y="18"/>
                    <a:pt x="2" y="18"/>
                  </a:cubicBezTo>
                  <a:close/>
                  <a:moveTo>
                    <a:pt x="4" y="17"/>
                  </a:move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lose/>
                  <a:moveTo>
                    <a:pt x="4" y="17"/>
                  </a:move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19" name="Freeform 117"/>
            <p:cNvSpPr/>
            <p:nvPr/>
          </p:nvSpPr>
          <p:spPr bwMode="auto">
            <a:xfrm>
              <a:off x="5522913" y="4059238"/>
              <a:ext cx="274638" cy="542925"/>
            </a:xfrm>
            <a:custGeom>
              <a:avLst/>
              <a:gdLst>
                <a:gd name="T0" fmla="*/ 19 w 52"/>
                <a:gd name="T1" fmla="*/ 99 h 103"/>
                <a:gd name="T2" fmla="*/ 9 w 52"/>
                <a:gd name="T3" fmla="*/ 71 h 103"/>
                <a:gd name="T4" fmla="*/ 9 w 52"/>
                <a:gd name="T5" fmla="*/ 71 h 103"/>
                <a:gd name="T6" fmla="*/ 3 w 52"/>
                <a:gd name="T7" fmla="*/ 90 h 103"/>
                <a:gd name="T8" fmla="*/ 2 w 52"/>
                <a:gd name="T9" fmla="*/ 91 h 103"/>
                <a:gd name="T10" fmla="*/ 2 w 52"/>
                <a:gd name="T11" fmla="*/ 91 h 103"/>
                <a:gd name="T12" fmla="*/ 0 w 52"/>
                <a:gd name="T13" fmla="*/ 89 h 103"/>
                <a:gd name="T14" fmla="*/ 0 w 52"/>
                <a:gd name="T15" fmla="*/ 89 h 103"/>
                <a:gd name="T16" fmla="*/ 8 w 52"/>
                <a:gd name="T17" fmla="*/ 61 h 103"/>
                <a:gd name="T18" fmla="*/ 10 w 52"/>
                <a:gd name="T19" fmla="*/ 66 h 103"/>
                <a:gd name="T20" fmla="*/ 22 w 52"/>
                <a:gd name="T21" fmla="*/ 98 h 103"/>
                <a:gd name="T22" fmla="*/ 22 w 52"/>
                <a:gd name="T23" fmla="*/ 98 h 103"/>
                <a:gd name="T24" fmla="*/ 23 w 52"/>
                <a:gd name="T25" fmla="*/ 100 h 103"/>
                <a:gd name="T26" fmla="*/ 23 w 52"/>
                <a:gd name="T27" fmla="*/ 100 h 103"/>
                <a:gd name="T28" fmla="*/ 26 w 52"/>
                <a:gd name="T29" fmla="*/ 97 h 103"/>
                <a:gd name="T30" fmla="*/ 26 w 52"/>
                <a:gd name="T31" fmla="*/ 97 h 103"/>
                <a:gd name="T32" fmla="*/ 28 w 52"/>
                <a:gd name="T33" fmla="*/ 95 h 103"/>
                <a:gd name="T34" fmla="*/ 28 w 52"/>
                <a:gd name="T35" fmla="*/ 95 h 103"/>
                <a:gd name="T36" fmla="*/ 49 w 52"/>
                <a:gd name="T37" fmla="*/ 1 h 103"/>
                <a:gd name="T38" fmla="*/ 50 w 52"/>
                <a:gd name="T39" fmla="*/ 0 h 103"/>
                <a:gd name="T40" fmla="*/ 50 w 52"/>
                <a:gd name="T41" fmla="*/ 0 h 103"/>
                <a:gd name="T42" fmla="*/ 52 w 52"/>
                <a:gd name="T43" fmla="*/ 2 h 103"/>
                <a:gd name="T44" fmla="*/ 52 w 52"/>
                <a:gd name="T45" fmla="*/ 2 h 103"/>
                <a:gd name="T46" fmla="*/ 30 w 52"/>
                <a:gd name="T47" fmla="*/ 96 h 103"/>
                <a:gd name="T48" fmla="*/ 30 w 52"/>
                <a:gd name="T49" fmla="*/ 96 h 103"/>
                <a:gd name="T50" fmla="*/ 28 w 52"/>
                <a:gd name="T51" fmla="*/ 99 h 103"/>
                <a:gd name="T52" fmla="*/ 28 w 52"/>
                <a:gd name="T53" fmla="*/ 99 h 103"/>
                <a:gd name="T54" fmla="*/ 23 w 52"/>
                <a:gd name="T55" fmla="*/ 103 h 103"/>
                <a:gd name="T56" fmla="*/ 23 w 52"/>
                <a:gd name="T57" fmla="*/ 103 h 103"/>
                <a:gd name="T58" fmla="*/ 19 w 52"/>
                <a:gd name="T59" fmla="*/ 9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2" h="103">
                  <a:moveTo>
                    <a:pt x="19" y="99"/>
                  </a:moveTo>
                  <a:cubicBezTo>
                    <a:pt x="17" y="92"/>
                    <a:pt x="12" y="78"/>
                    <a:pt x="9" y="71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1"/>
                    <a:pt x="2" y="91"/>
                    <a:pt x="2" y="91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1" y="91"/>
                    <a:pt x="0" y="90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9" y="89"/>
                    <a:pt x="22" y="9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3" y="100"/>
                    <a:pt x="25" y="99"/>
                    <a:pt x="26" y="97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7" y="96"/>
                    <a:pt x="27" y="95"/>
                    <a:pt x="28" y="95"/>
                  </a:cubicBezTo>
                  <a:cubicBezTo>
                    <a:pt x="28" y="95"/>
                    <a:pt x="28" y="95"/>
                    <a:pt x="28" y="95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1" y="0"/>
                    <a:pt x="52" y="1"/>
                    <a:pt x="52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30" y="96"/>
                    <a:pt x="30" y="96"/>
                    <a:pt x="30" y="96"/>
                  </a:cubicBezTo>
                  <a:cubicBezTo>
                    <a:pt x="30" y="96"/>
                    <a:pt x="30" y="96"/>
                    <a:pt x="30" y="96"/>
                  </a:cubicBezTo>
                  <a:cubicBezTo>
                    <a:pt x="30" y="96"/>
                    <a:pt x="30" y="97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101"/>
                    <a:pt x="26" y="103"/>
                    <a:pt x="23" y="103"/>
                  </a:cubicBezTo>
                  <a:cubicBezTo>
                    <a:pt x="23" y="103"/>
                    <a:pt x="23" y="103"/>
                    <a:pt x="23" y="103"/>
                  </a:cubicBezTo>
                  <a:cubicBezTo>
                    <a:pt x="21" y="103"/>
                    <a:pt x="20" y="101"/>
                    <a:pt x="19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20" name="Freeform 118"/>
            <p:cNvSpPr>
              <a:spLocks noEditPoints="1"/>
            </p:cNvSpPr>
            <p:nvPr/>
          </p:nvSpPr>
          <p:spPr bwMode="auto">
            <a:xfrm>
              <a:off x="5511800" y="4049713"/>
              <a:ext cx="296863" cy="563563"/>
            </a:xfrm>
            <a:custGeom>
              <a:avLst/>
              <a:gdLst>
                <a:gd name="T0" fmla="*/ 19 w 56"/>
                <a:gd name="T1" fmla="*/ 101 h 107"/>
                <a:gd name="T2" fmla="*/ 19 w 56"/>
                <a:gd name="T3" fmla="*/ 101 h 107"/>
                <a:gd name="T4" fmla="*/ 11 w 56"/>
                <a:gd name="T5" fmla="*/ 79 h 107"/>
                <a:gd name="T6" fmla="*/ 11 w 56"/>
                <a:gd name="T7" fmla="*/ 79 h 107"/>
                <a:gd name="T8" fmla="*/ 7 w 56"/>
                <a:gd name="T9" fmla="*/ 93 h 107"/>
                <a:gd name="T10" fmla="*/ 4 w 56"/>
                <a:gd name="T11" fmla="*/ 95 h 107"/>
                <a:gd name="T12" fmla="*/ 4 w 56"/>
                <a:gd name="T13" fmla="*/ 95 h 107"/>
                <a:gd name="T14" fmla="*/ 3 w 56"/>
                <a:gd name="T15" fmla="*/ 95 h 107"/>
                <a:gd name="T16" fmla="*/ 3 w 56"/>
                <a:gd name="T17" fmla="*/ 95 h 107"/>
                <a:gd name="T18" fmla="*/ 0 w 56"/>
                <a:gd name="T19" fmla="*/ 92 h 107"/>
                <a:gd name="T20" fmla="*/ 0 w 56"/>
                <a:gd name="T21" fmla="*/ 92 h 107"/>
                <a:gd name="T22" fmla="*/ 1 w 56"/>
                <a:gd name="T23" fmla="*/ 91 h 107"/>
                <a:gd name="T24" fmla="*/ 1 w 56"/>
                <a:gd name="T25" fmla="*/ 91 h 107"/>
                <a:gd name="T26" fmla="*/ 10 w 56"/>
                <a:gd name="T27" fmla="*/ 57 h 107"/>
                <a:gd name="T28" fmla="*/ 14 w 56"/>
                <a:gd name="T29" fmla="*/ 67 h 107"/>
                <a:gd name="T30" fmla="*/ 26 w 56"/>
                <a:gd name="T31" fmla="*/ 99 h 107"/>
                <a:gd name="T32" fmla="*/ 26 w 56"/>
                <a:gd name="T33" fmla="*/ 99 h 107"/>
                <a:gd name="T34" fmla="*/ 26 w 56"/>
                <a:gd name="T35" fmla="*/ 98 h 107"/>
                <a:gd name="T36" fmla="*/ 26 w 56"/>
                <a:gd name="T37" fmla="*/ 98 h 107"/>
                <a:gd name="T38" fmla="*/ 28 w 56"/>
                <a:gd name="T39" fmla="*/ 96 h 107"/>
                <a:gd name="T40" fmla="*/ 28 w 56"/>
                <a:gd name="T41" fmla="*/ 96 h 107"/>
                <a:gd name="T42" fmla="*/ 49 w 56"/>
                <a:gd name="T43" fmla="*/ 3 h 107"/>
                <a:gd name="T44" fmla="*/ 52 w 56"/>
                <a:gd name="T45" fmla="*/ 0 h 107"/>
                <a:gd name="T46" fmla="*/ 52 w 56"/>
                <a:gd name="T47" fmla="*/ 0 h 107"/>
                <a:gd name="T48" fmla="*/ 53 w 56"/>
                <a:gd name="T49" fmla="*/ 0 h 107"/>
                <a:gd name="T50" fmla="*/ 53 w 56"/>
                <a:gd name="T51" fmla="*/ 0 h 107"/>
                <a:gd name="T52" fmla="*/ 56 w 56"/>
                <a:gd name="T53" fmla="*/ 3 h 107"/>
                <a:gd name="T54" fmla="*/ 56 w 56"/>
                <a:gd name="T55" fmla="*/ 3 h 107"/>
                <a:gd name="T56" fmla="*/ 56 w 56"/>
                <a:gd name="T57" fmla="*/ 4 h 107"/>
                <a:gd name="T58" fmla="*/ 56 w 56"/>
                <a:gd name="T59" fmla="*/ 4 h 107"/>
                <a:gd name="T60" fmla="*/ 34 w 56"/>
                <a:gd name="T61" fmla="*/ 98 h 107"/>
                <a:gd name="T62" fmla="*/ 34 w 56"/>
                <a:gd name="T63" fmla="*/ 98 h 107"/>
                <a:gd name="T64" fmla="*/ 34 w 56"/>
                <a:gd name="T65" fmla="*/ 99 h 107"/>
                <a:gd name="T66" fmla="*/ 32 w 56"/>
                <a:gd name="T67" fmla="*/ 102 h 107"/>
                <a:gd name="T68" fmla="*/ 32 w 56"/>
                <a:gd name="T69" fmla="*/ 102 h 107"/>
                <a:gd name="T70" fmla="*/ 25 w 56"/>
                <a:gd name="T71" fmla="*/ 107 h 107"/>
                <a:gd name="T72" fmla="*/ 25 w 56"/>
                <a:gd name="T73" fmla="*/ 107 h 107"/>
                <a:gd name="T74" fmla="*/ 19 w 56"/>
                <a:gd name="T75" fmla="*/ 101 h 107"/>
                <a:gd name="T76" fmla="*/ 27 w 56"/>
                <a:gd name="T77" fmla="*/ 101 h 107"/>
                <a:gd name="T78" fmla="*/ 27 w 56"/>
                <a:gd name="T79" fmla="*/ 101 h 107"/>
                <a:gd name="T80" fmla="*/ 27 w 56"/>
                <a:gd name="T81" fmla="*/ 101 h 107"/>
                <a:gd name="T82" fmla="*/ 27 w 56"/>
                <a:gd name="T83" fmla="*/ 101 h 107"/>
                <a:gd name="T84" fmla="*/ 21 w 56"/>
                <a:gd name="T85" fmla="*/ 101 h 107"/>
                <a:gd name="T86" fmla="*/ 22 w 56"/>
                <a:gd name="T87" fmla="*/ 100 h 107"/>
                <a:gd name="T88" fmla="*/ 22 w 56"/>
                <a:gd name="T89" fmla="*/ 100 h 107"/>
                <a:gd name="T90" fmla="*/ 22 w 56"/>
                <a:gd name="T91" fmla="*/ 100 h 107"/>
                <a:gd name="T92" fmla="*/ 21 w 56"/>
                <a:gd name="T93" fmla="*/ 10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" h="107">
                  <a:moveTo>
                    <a:pt x="19" y="101"/>
                  </a:moveTo>
                  <a:cubicBezTo>
                    <a:pt x="19" y="101"/>
                    <a:pt x="19" y="101"/>
                    <a:pt x="19" y="101"/>
                  </a:cubicBezTo>
                  <a:cubicBezTo>
                    <a:pt x="17" y="96"/>
                    <a:pt x="14" y="87"/>
                    <a:pt x="11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7" y="93"/>
                    <a:pt x="7" y="93"/>
                    <a:pt x="7" y="93"/>
                  </a:cubicBezTo>
                  <a:cubicBezTo>
                    <a:pt x="7" y="94"/>
                    <a:pt x="5" y="95"/>
                    <a:pt x="4" y="95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5"/>
                    <a:pt x="3" y="95"/>
                    <a:pt x="3" y="95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1" y="95"/>
                    <a:pt x="0" y="93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1"/>
                    <a:pt x="0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4" y="67"/>
                    <a:pt x="23" y="90"/>
                    <a:pt x="26" y="99"/>
                  </a:cubicBezTo>
                  <a:cubicBezTo>
                    <a:pt x="26" y="99"/>
                    <a:pt x="26" y="99"/>
                    <a:pt x="26" y="99"/>
                  </a:cubicBezTo>
                  <a:cubicBezTo>
                    <a:pt x="26" y="99"/>
                    <a:pt x="26" y="98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7" y="97"/>
                    <a:pt x="27" y="96"/>
                    <a:pt x="28" y="96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1"/>
                    <a:pt x="51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5" y="0"/>
                    <a:pt x="56" y="2"/>
                    <a:pt x="56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99"/>
                    <a:pt x="33" y="100"/>
                    <a:pt x="32" y="102"/>
                  </a:cubicBezTo>
                  <a:cubicBezTo>
                    <a:pt x="32" y="102"/>
                    <a:pt x="32" y="102"/>
                    <a:pt x="32" y="102"/>
                  </a:cubicBezTo>
                  <a:cubicBezTo>
                    <a:pt x="31" y="104"/>
                    <a:pt x="29" y="107"/>
                    <a:pt x="25" y="107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2" y="107"/>
                    <a:pt x="20" y="104"/>
                    <a:pt x="19" y="101"/>
                  </a:cubicBezTo>
                  <a:close/>
                  <a:moveTo>
                    <a:pt x="27" y="101"/>
                  </a:moveTo>
                  <a:cubicBezTo>
                    <a:pt x="27" y="101"/>
                    <a:pt x="27" y="101"/>
                    <a:pt x="27" y="101"/>
                  </a:cubicBezTo>
                  <a:cubicBezTo>
                    <a:pt x="27" y="101"/>
                    <a:pt x="27" y="101"/>
                    <a:pt x="27" y="101"/>
                  </a:cubicBezTo>
                  <a:cubicBezTo>
                    <a:pt x="27" y="101"/>
                    <a:pt x="27" y="101"/>
                    <a:pt x="27" y="101"/>
                  </a:cubicBezTo>
                  <a:close/>
                  <a:moveTo>
                    <a:pt x="21" y="101"/>
                  </a:moveTo>
                  <a:cubicBezTo>
                    <a:pt x="22" y="100"/>
                    <a:pt x="22" y="100"/>
                    <a:pt x="22" y="100"/>
                  </a:cubicBezTo>
                  <a:cubicBezTo>
                    <a:pt x="22" y="100"/>
                    <a:pt x="22" y="100"/>
                    <a:pt x="22" y="100"/>
                  </a:cubicBezTo>
                  <a:cubicBezTo>
                    <a:pt x="22" y="100"/>
                    <a:pt x="22" y="100"/>
                    <a:pt x="22" y="100"/>
                  </a:cubicBezTo>
                  <a:cubicBezTo>
                    <a:pt x="21" y="101"/>
                    <a:pt x="21" y="101"/>
                    <a:pt x="2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21" name="Freeform 119"/>
            <p:cNvSpPr/>
            <p:nvPr/>
          </p:nvSpPr>
          <p:spPr bwMode="auto">
            <a:xfrm>
              <a:off x="5951538" y="3890963"/>
              <a:ext cx="333375" cy="590550"/>
            </a:xfrm>
            <a:custGeom>
              <a:avLst/>
              <a:gdLst>
                <a:gd name="T0" fmla="*/ 44 w 63"/>
                <a:gd name="T1" fmla="*/ 110 h 112"/>
                <a:gd name="T2" fmla="*/ 60 w 63"/>
                <a:gd name="T3" fmla="*/ 9 h 112"/>
                <a:gd name="T4" fmla="*/ 60 w 63"/>
                <a:gd name="T5" fmla="*/ 9 h 112"/>
                <a:gd name="T6" fmla="*/ 60 w 63"/>
                <a:gd name="T7" fmla="*/ 7 h 112"/>
                <a:gd name="T8" fmla="*/ 60 w 63"/>
                <a:gd name="T9" fmla="*/ 7 h 112"/>
                <a:gd name="T10" fmla="*/ 53 w 63"/>
                <a:gd name="T11" fmla="*/ 3 h 112"/>
                <a:gd name="T12" fmla="*/ 53 w 63"/>
                <a:gd name="T13" fmla="*/ 3 h 112"/>
                <a:gd name="T14" fmla="*/ 23 w 63"/>
                <a:gd name="T15" fmla="*/ 11 h 112"/>
                <a:gd name="T16" fmla="*/ 23 w 63"/>
                <a:gd name="T17" fmla="*/ 11 h 112"/>
                <a:gd name="T18" fmla="*/ 2 w 63"/>
                <a:gd name="T19" fmla="*/ 18 h 112"/>
                <a:gd name="T20" fmla="*/ 2 w 63"/>
                <a:gd name="T21" fmla="*/ 18 h 112"/>
                <a:gd name="T22" fmla="*/ 0 w 63"/>
                <a:gd name="T23" fmla="*/ 17 h 112"/>
                <a:gd name="T24" fmla="*/ 0 w 63"/>
                <a:gd name="T25" fmla="*/ 17 h 112"/>
                <a:gd name="T26" fmla="*/ 1 w 63"/>
                <a:gd name="T27" fmla="*/ 15 h 112"/>
                <a:gd name="T28" fmla="*/ 1 w 63"/>
                <a:gd name="T29" fmla="*/ 15 h 112"/>
                <a:gd name="T30" fmla="*/ 22 w 63"/>
                <a:gd name="T31" fmla="*/ 8 h 112"/>
                <a:gd name="T32" fmla="*/ 22 w 63"/>
                <a:gd name="T33" fmla="*/ 8 h 112"/>
                <a:gd name="T34" fmla="*/ 53 w 63"/>
                <a:gd name="T35" fmla="*/ 0 h 112"/>
                <a:gd name="T36" fmla="*/ 53 w 63"/>
                <a:gd name="T37" fmla="*/ 0 h 112"/>
                <a:gd name="T38" fmla="*/ 60 w 63"/>
                <a:gd name="T39" fmla="*/ 2 h 112"/>
                <a:gd name="T40" fmla="*/ 60 w 63"/>
                <a:gd name="T41" fmla="*/ 2 h 112"/>
                <a:gd name="T42" fmla="*/ 63 w 63"/>
                <a:gd name="T43" fmla="*/ 7 h 112"/>
                <a:gd name="T44" fmla="*/ 63 w 63"/>
                <a:gd name="T45" fmla="*/ 7 h 112"/>
                <a:gd name="T46" fmla="*/ 63 w 63"/>
                <a:gd name="T47" fmla="*/ 9 h 112"/>
                <a:gd name="T48" fmla="*/ 63 w 63"/>
                <a:gd name="T49" fmla="*/ 9 h 112"/>
                <a:gd name="T50" fmla="*/ 48 w 63"/>
                <a:gd name="T51" fmla="*/ 108 h 112"/>
                <a:gd name="T52" fmla="*/ 48 w 63"/>
                <a:gd name="T53" fmla="*/ 108 h 112"/>
                <a:gd name="T54" fmla="*/ 62 w 63"/>
                <a:gd name="T55" fmla="*/ 107 h 112"/>
                <a:gd name="T56" fmla="*/ 63 w 63"/>
                <a:gd name="T57" fmla="*/ 108 h 112"/>
                <a:gd name="T58" fmla="*/ 63 w 63"/>
                <a:gd name="T59" fmla="*/ 108 h 112"/>
                <a:gd name="T60" fmla="*/ 62 w 63"/>
                <a:gd name="T61" fmla="*/ 110 h 112"/>
                <a:gd name="T62" fmla="*/ 62 w 63"/>
                <a:gd name="T63" fmla="*/ 110 h 112"/>
                <a:gd name="T64" fmla="*/ 44 w 63"/>
                <a:gd name="T65" fmla="*/ 112 h 112"/>
                <a:gd name="T66" fmla="*/ 44 w 63"/>
                <a:gd name="T67" fmla="*/ 11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3" h="112">
                  <a:moveTo>
                    <a:pt x="44" y="110"/>
                  </a:moveTo>
                  <a:cubicBezTo>
                    <a:pt x="45" y="110"/>
                    <a:pt x="57" y="28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8"/>
                    <a:pt x="60" y="8"/>
                    <a:pt x="60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4"/>
                    <a:pt x="58" y="3"/>
                    <a:pt x="53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46" y="3"/>
                    <a:pt x="33" y="7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12" y="14"/>
                    <a:pt x="4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9"/>
                    <a:pt x="0" y="18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6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" y="15"/>
                    <a:pt x="11" y="11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32" y="4"/>
                    <a:pt x="45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6" y="0"/>
                    <a:pt x="58" y="0"/>
                    <a:pt x="60" y="2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2" y="3"/>
                    <a:pt x="63" y="5"/>
                    <a:pt x="63" y="7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3" y="8"/>
                    <a:pt x="63" y="8"/>
                    <a:pt x="63" y="9"/>
                  </a:cubicBezTo>
                  <a:cubicBezTo>
                    <a:pt x="63" y="9"/>
                    <a:pt x="63" y="9"/>
                    <a:pt x="63" y="9"/>
                  </a:cubicBezTo>
                  <a:cubicBezTo>
                    <a:pt x="61" y="27"/>
                    <a:pt x="50" y="96"/>
                    <a:pt x="48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62" y="107"/>
                    <a:pt x="62" y="107"/>
                    <a:pt x="62" y="107"/>
                  </a:cubicBezTo>
                  <a:cubicBezTo>
                    <a:pt x="62" y="107"/>
                    <a:pt x="63" y="107"/>
                    <a:pt x="63" y="108"/>
                  </a:cubicBezTo>
                  <a:cubicBezTo>
                    <a:pt x="63" y="108"/>
                    <a:pt x="63" y="108"/>
                    <a:pt x="63" y="108"/>
                  </a:cubicBezTo>
                  <a:cubicBezTo>
                    <a:pt x="63" y="109"/>
                    <a:pt x="63" y="110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44" y="112"/>
                    <a:pt x="44" y="112"/>
                    <a:pt x="44" y="112"/>
                  </a:cubicBezTo>
                  <a:cubicBezTo>
                    <a:pt x="44" y="110"/>
                    <a:pt x="44" y="110"/>
                    <a:pt x="44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122" name="Freeform 120"/>
            <p:cNvSpPr>
              <a:spLocks noEditPoints="1"/>
            </p:cNvSpPr>
            <p:nvPr/>
          </p:nvSpPr>
          <p:spPr bwMode="auto">
            <a:xfrm>
              <a:off x="5940425" y="3879851"/>
              <a:ext cx="355600" cy="611188"/>
            </a:xfrm>
            <a:custGeom>
              <a:avLst/>
              <a:gdLst>
                <a:gd name="T0" fmla="*/ 44 w 67"/>
                <a:gd name="T1" fmla="*/ 114 h 116"/>
                <a:gd name="T2" fmla="*/ 45 w 67"/>
                <a:gd name="T3" fmla="*/ 112 h 116"/>
                <a:gd name="T4" fmla="*/ 46 w 67"/>
                <a:gd name="T5" fmla="*/ 112 h 116"/>
                <a:gd name="T6" fmla="*/ 46 w 67"/>
                <a:gd name="T7" fmla="*/ 112 h 116"/>
                <a:gd name="T8" fmla="*/ 45 w 67"/>
                <a:gd name="T9" fmla="*/ 112 h 116"/>
                <a:gd name="T10" fmla="*/ 60 w 67"/>
                <a:gd name="T11" fmla="*/ 10 h 116"/>
                <a:gd name="T12" fmla="*/ 60 w 67"/>
                <a:gd name="T13" fmla="*/ 10 h 116"/>
                <a:gd name="T14" fmla="*/ 60 w 67"/>
                <a:gd name="T15" fmla="*/ 9 h 116"/>
                <a:gd name="T16" fmla="*/ 60 w 67"/>
                <a:gd name="T17" fmla="*/ 9 h 116"/>
                <a:gd name="T18" fmla="*/ 60 w 67"/>
                <a:gd name="T19" fmla="*/ 8 h 116"/>
                <a:gd name="T20" fmla="*/ 60 w 67"/>
                <a:gd name="T21" fmla="*/ 8 h 116"/>
                <a:gd name="T22" fmla="*/ 55 w 67"/>
                <a:gd name="T23" fmla="*/ 7 h 116"/>
                <a:gd name="T24" fmla="*/ 55 w 67"/>
                <a:gd name="T25" fmla="*/ 7 h 116"/>
                <a:gd name="T26" fmla="*/ 55 w 67"/>
                <a:gd name="T27" fmla="*/ 7 h 116"/>
                <a:gd name="T28" fmla="*/ 26 w 67"/>
                <a:gd name="T29" fmla="*/ 14 h 116"/>
                <a:gd name="T30" fmla="*/ 26 w 67"/>
                <a:gd name="T31" fmla="*/ 14 h 116"/>
                <a:gd name="T32" fmla="*/ 4 w 67"/>
                <a:gd name="T33" fmla="*/ 22 h 116"/>
                <a:gd name="T34" fmla="*/ 4 w 67"/>
                <a:gd name="T35" fmla="*/ 22 h 116"/>
                <a:gd name="T36" fmla="*/ 4 w 67"/>
                <a:gd name="T37" fmla="*/ 22 h 116"/>
                <a:gd name="T38" fmla="*/ 4 w 67"/>
                <a:gd name="T39" fmla="*/ 22 h 116"/>
                <a:gd name="T40" fmla="*/ 0 w 67"/>
                <a:gd name="T41" fmla="*/ 19 h 116"/>
                <a:gd name="T42" fmla="*/ 0 w 67"/>
                <a:gd name="T43" fmla="*/ 19 h 116"/>
                <a:gd name="T44" fmla="*/ 0 w 67"/>
                <a:gd name="T45" fmla="*/ 19 h 116"/>
                <a:gd name="T46" fmla="*/ 0 w 67"/>
                <a:gd name="T47" fmla="*/ 19 h 116"/>
                <a:gd name="T48" fmla="*/ 3 w 67"/>
                <a:gd name="T49" fmla="*/ 15 h 116"/>
                <a:gd name="T50" fmla="*/ 3 w 67"/>
                <a:gd name="T51" fmla="*/ 15 h 116"/>
                <a:gd name="T52" fmla="*/ 3 w 67"/>
                <a:gd name="T53" fmla="*/ 15 h 116"/>
                <a:gd name="T54" fmla="*/ 3 w 67"/>
                <a:gd name="T55" fmla="*/ 15 h 116"/>
                <a:gd name="T56" fmla="*/ 3 w 67"/>
                <a:gd name="T57" fmla="*/ 15 h 116"/>
                <a:gd name="T58" fmla="*/ 3 w 67"/>
                <a:gd name="T59" fmla="*/ 15 h 116"/>
                <a:gd name="T60" fmla="*/ 5 w 67"/>
                <a:gd name="T61" fmla="*/ 15 h 116"/>
                <a:gd name="T62" fmla="*/ 5 w 67"/>
                <a:gd name="T63" fmla="*/ 15 h 116"/>
                <a:gd name="T64" fmla="*/ 9 w 67"/>
                <a:gd name="T65" fmla="*/ 13 h 116"/>
                <a:gd name="T66" fmla="*/ 9 w 67"/>
                <a:gd name="T67" fmla="*/ 13 h 116"/>
                <a:gd name="T68" fmla="*/ 23 w 67"/>
                <a:gd name="T69" fmla="*/ 8 h 116"/>
                <a:gd name="T70" fmla="*/ 23 w 67"/>
                <a:gd name="T71" fmla="*/ 8 h 116"/>
                <a:gd name="T72" fmla="*/ 55 w 67"/>
                <a:gd name="T73" fmla="*/ 0 h 116"/>
                <a:gd name="T74" fmla="*/ 55 w 67"/>
                <a:gd name="T75" fmla="*/ 0 h 116"/>
                <a:gd name="T76" fmla="*/ 63 w 67"/>
                <a:gd name="T77" fmla="*/ 2 h 116"/>
                <a:gd name="T78" fmla="*/ 63 w 67"/>
                <a:gd name="T79" fmla="*/ 2 h 116"/>
                <a:gd name="T80" fmla="*/ 67 w 67"/>
                <a:gd name="T81" fmla="*/ 9 h 116"/>
                <a:gd name="T82" fmla="*/ 67 w 67"/>
                <a:gd name="T83" fmla="*/ 9 h 116"/>
                <a:gd name="T84" fmla="*/ 66 w 67"/>
                <a:gd name="T85" fmla="*/ 9 h 116"/>
                <a:gd name="T86" fmla="*/ 67 w 67"/>
                <a:gd name="T87" fmla="*/ 9 h 116"/>
                <a:gd name="T88" fmla="*/ 67 w 67"/>
                <a:gd name="T89" fmla="*/ 11 h 116"/>
                <a:gd name="T90" fmla="*/ 67 w 67"/>
                <a:gd name="T91" fmla="*/ 11 h 116"/>
                <a:gd name="T92" fmla="*/ 52 w 67"/>
                <a:gd name="T93" fmla="*/ 108 h 116"/>
                <a:gd name="T94" fmla="*/ 52 w 67"/>
                <a:gd name="T95" fmla="*/ 108 h 116"/>
                <a:gd name="T96" fmla="*/ 63 w 67"/>
                <a:gd name="T97" fmla="*/ 107 h 116"/>
                <a:gd name="T98" fmla="*/ 64 w 67"/>
                <a:gd name="T99" fmla="*/ 107 h 116"/>
                <a:gd name="T100" fmla="*/ 64 w 67"/>
                <a:gd name="T101" fmla="*/ 107 h 116"/>
                <a:gd name="T102" fmla="*/ 67 w 67"/>
                <a:gd name="T103" fmla="*/ 110 h 116"/>
                <a:gd name="T104" fmla="*/ 67 w 67"/>
                <a:gd name="T105" fmla="*/ 110 h 116"/>
                <a:gd name="T106" fmla="*/ 67 w 67"/>
                <a:gd name="T107" fmla="*/ 110 h 116"/>
                <a:gd name="T108" fmla="*/ 67 w 67"/>
                <a:gd name="T109" fmla="*/ 110 h 116"/>
                <a:gd name="T110" fmla="*/ 64 w 67"/>
                <a:gd name="T111" fmla="*/ 114 h 116"/>
                <a:gd name="T112" fmla="*/ 64 w 67"/>
                <a:gd name="T113" fmla="*/ 114 h 116"/>
                <a:gd name="T114" fmla="*/ 44 w 67"/>
                <a:gd name="T115" fmla="*/ 116 h 116"/>
                <a:gd name="T116" fmla="*/ 44 w 67"/>
                <a:gd name="T117" fmla="*/ 114 h 116"/>
                <a:gd name="T118" fmla="*/ 3 w 67"/>
                <a:gd name="T119" fmla="*/ 15 h 116"/>
                <a:gd name="T120" fmla="*/ 3 w 67"/>
                <a:gd name="T121" fmla="*/ 15 h 116"/>
                <a:gd name="T122" fmla="*/ 3 w 67"/>
                <a:gd name="T123" fmla="*/ 15 h 116"/>
                <a:gd name="T124" fmla="*/ 3 w 67"/>
                <a:gd name="T125" fmla="*/ 1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" h="116">
                  <a:moveTo>
                    <a:pt x="44" y="114"/>
                  </a:moveTo>
                  <a:cubicBezTo>
                    <a:pt x="45" y="112"/>
                    <a:pt x="45" y="112"/>
                    <a:pt x="45" y="112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45" y="112"/>
                    <a:pt x="45" y="112"/>
                    <a:pt x="45" y="112"/>
                  </a:cubicBezTo>
                  <a:cubicBezTo>
                    <a:pt x="45" y="112"/>
                    <a:pt x="57" y="3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9" y="8"/>
                    <a:pt x="57" y="7"/>
                    <a:pt x="55" y="7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48" y="7"/>
                    <a:pt x="36" y="11"/>
                    <a:pt x="26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15" y="18"/>
                    <a:pt x="7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2" y="22"/>
                    <a:pt x="0" y="21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7"/>
                    <a:pt x="1" y="16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15"/>
                    <a:pt x="4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4"/>
                    <a:pt x="7" y="14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3" y="12"/>
                    <a:pt x="18" y="10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34" y="4"/>
                    <a:pt x="46" y="0"/>
                    <a:pt x="55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0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6" y="3"/>
                    <a:pt x="67" y="6"/>
                    <a:pt x="67" y="9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7" y="10"/>
                    <a:pt x="67" y="11"/>
                    <a:pt x="67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5" y="28"/>
                    <a:pt x="55" y="91"/>
                    <a:pt x="52" y="108"/>
                  </a:cubicBezTo>
                  <a:cubicBezTo>
                    <a:pt x="52" y="108"/>
                    <a:pt x="52" y="108"/>
                    <a:pt x="52" y="108"/>
                  </a:cubicBezTo>
                  <a:cubicBezTo>
                    <a:pt x="63" y="107"/>
                    <a:pt x="63" y="107"/>
                    <a:pt x="63" y="107"/>
                  </a:cubicBezTo>
                  <a:cubicBezTo>
                    <a:pt x="63" y="107"/>
                    <a:pt x="64" y="107"/>
                    <a:pt x="64" y="107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66" y="107"/>
                    <a:pt x="67" y="108"/>
                    <a:pt x="67" y="110"/>
                  </a:cubicBezTo>
                  <a:cubicBezTo>
                    <a:pt x="67" y="110"/>
                    <a:pt x="67" y="110"/>
                    <a:pt x="67" y="110"/>
                  </a:cubicBezTo>
                  <a:cubicBezTo>
                    <a:pt x="67" y="110"/>
                    <a:pt x="67" y="110"/>
                    <a:pt x="67" y="110"/>
                  </a:cubicBezTo>
                  <a:cubicBezTo>
                    <a:pt x="67" y="110"/>
                    <a:pt x="67" y="110"/>
                    <a:pt x="67" y="110"/>
                  </a:cubicBezTo>
                  <a:cubicBezTo>
                    <a:pt x="67" y="112"/>
                    <a:pt x="66" y="114"/>
                    <a:pt x="64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4"/>
                    <a:pt x="44" y="114"/>
                    <a:pt x="44" y="114"/>
                  </a:cubicBezTo>
                  <a:close/>
                  <a:moveTo>
                    <a:pt x="3" y="15"/>
                  </a:move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 rot="1192981">
            <a:off x="188153" y="70643"/>
            <a:ext cx="909196" cy="921005"/>
            <a:chOff x="2118580" y="4342651"/>
            <a:chExt cx="672245" cy="680977"/>
          </a:xfrm>
        </p:grpSpPr>
        <p:grpSp>
          <p:nvGrpSpPr>
            <p:cNvPr id="53" name="组合 52"/>
            <p:cNvGrpSpPr/>
            <p:nvPr/>
          </p:nvGrpSpPr>
          <p:grpSpPr>
            <a:xfrm>
              <a:off x="2124539" y="4342651"/>
              <a:ext cx="641611" cy="680977"/>
              <a:chOff x="2124539" y="4342651"/>
              <a:chExt cx="641611" cy="680977"/>
            </a:xfrm>
          </p:grpSpPr>
          <p:sp>
            <p:nvSpPr>
              <p:cNvPr id="71" name="任意多边形 70"/>
              <p:cNvSpPr/>
              <p:nvPr/>
            </p:nvSpPr>
            <p:spPr>
              <a:xfrm>
                <a:off x="2124539" y="4342651"/>
                <a:ext cx="641611" cy="680977"/>
              </a:xfrm>
              <a:custGeom>
                <a:avLst/>
                <a:gdLst>
                  <a:gd name="connsiteX0" fmla="*/ 63 w 140138"/>
                  <a:gd name="connsiteY0" fmla="*/ 65738 h 154344"/>
                  <a:gd name="connsiteX1" fmla="*/ 62928 w 140138"/>
                  <a:gd name="connsiteY1" fmla="*/ 16 h 154344"/>
                  <a:gd name="connsiteX2" fmla="*/ 140080 w 140138"/>
                  <a:gd name="connsiteY2" fmla="*/ 71453 h 154344"/>
                  <a:gd name="connsiteX3" fmla="*/ 74358 w 140138"/>
                  <a:gd name="connsiteY3" fmla="*/ 154321 h 154344"/>
                  <a:gd name="connsiteX4" fmla="*/ 63 w 140138"/>
                  <a:gd name="connsiteY4" fmla="*/ 65738 h 154344"/>
                  <a:gd name="connsiteX0-1" fmla="*/ 63 w 140227"/>
                  <a:gd name="connsiteY0-2" fmla="*/ 65738 h 154534"/>
                  <a:gd name="connsiteX1-3" fmla="*/ 62928 w 140227"/>
                  <a:gd name="connsiteY1-4" fmla="*/ 16 h 154534"/>
                  <a:gd name="connsiteX2-5" fmla="*/ 140080 w 140227"/>
                  <a:gd name="connsiteY2-6" fmla="*/ 71453 h 154534"/>
                  <a:gd name="connsiteX3-7" fmla="*/ 74358 w 140227"/>
                  <a:gd name="connsiteY3-8" fmla="*/ 154321 h 154534"/>
                  <a:gd name="connsiteX4-9" fmla="*/ 63 w 140227"/>
                  <a:gd name="connsiteY4-10" fmla="*/ 65738 h 154534"/>
                  <a:gd name="connsiteX0-11" fmla="*/ 63 w 140227"/>
                  <a:gd name="connsiteY0-12" fmla="*/ 65738 h 154534"/>
                  <a:gd name="connsiteX1-13" fmla="*/ 62928 w 140227"/>
                  <a:gd name="connsiteY1-14" fmla="*/ 16 h 154534"/>
                  <a:gd name="connsiteX2-15" fmla="*/ 140080 w 140227"/>
                  <a:gd name="connsiteY2-16" fmla="*/ 71453 h 154534"/>
                  <a:gd name="connsiteX3-17" fmla="*/ 74358 w 140227"/>
                  <a:gd name="connsiteY3-18" fmla="*/ 154321 h 154534"/>
                  <a:gd name="connsiteX4-19" fmla="*/ 63 w 140227"/>
                  <a:gd name="connsiteY4-20" fmla="*/ 65738 h 154534"/>
                  <a:gd name="connsiteX0-21" fmla="*/ 178 w 140342"/>
                  <a:gd name="connsiteY0-22" fmla="*/ 65738 h 154534"/>
                  <a:gd name="connsiteX1-23" fmla="*/ 63043 w 140342"/>
                  <a:gd name="connsiteY1-24" fmla="*/ 16 h 154534"/>
                  <a:gd name="connsiteX2-25" fmla="*/ 140195 w 140342"/>
                  <a:gd name="connsiteY2-26" fmla="*/ 71453 h 154534"/>
                  <a:gd name="connsiteX3-27" fmla="*/ 74473 w 140342"/>
                  <a:gd name="connsiteY3-28" fmla="*/ 154321 h 154534"/>
                  <a:gd name="connsiteX4-29" fmla="*/ 178 w 140342"/>
                  <a:gd name="connsiteY4-30" fmla="*/ 65738 h 154534"/>
                  <a:gd name="connsiteX0-31" fmla="*/ 178 w 140342"/>
                  <a:gd name="connsiteY0-32" fmla="*/ 65740 h 154536"/>
                  <a:gd name="connsiteX1-33" fmla="*/ 63043 w 140342"/>
                  <a:gd name="connsiteY1-34" fmla="*/ 18 h 154536"/>
                  <a:gd name="connsiteX2-35" fmla="*/ 140195 w 140342"/>
                  <a:gd name="connsiteY2-36" fmla="*/ 71455 h 154536"/>
                  <a:gd name="connsiteX3-37" fmla="*/ 74473 w 140342"/>
                  <a:gd name="connsiteY3-38" fmla="*/ 154323 h 154536"/>
                  <a:gd name="connsiteX4-39" fmla="*/ 178 w 140342"/>
                  <a:gd name="connsiteY4-40" fmla="*/ 65740 h 154536"/>
                  <a:gd name="connsiteX0-41" fmla="*/ 9 w 140173"/>
                  <a:gd name="connsiteY0-42" fmla="*/ 71451 h 160247"/>
                  <a:gd name="connsiteX1-43" fmla="*/ 71446 w 140173"/>
                  <a:gd name="connsiteY1-44" fmla="*/ 14 h 160247"/>
                  <a:gd name="connsiteX2-45" fmla="*/ 140026 w 140173"/>
                  <a:gd name="connsiteY2-46" fmla="*/ 77166 h 160247"/>
                  <a:gd name="connsiteX3-47" fmla="*/ 74304 w 140173"/>
                  <a:gd name="connsiteY3-48" fmla="*/ 160034 h 160247"/>
                  <a:gd name="connsiteX4-49" fmla="*/ 9 w 140173"/>
                  <a:gd name="connsiteY4-50" fmla="*/ 71451 h 160247"/>
                  <a:gd name="connsiteX0-51" fmla="*/ 9 w 140173"/>
                  <a:gd name="connsiteY0-52" fmla="*/ 71451 h 148862"/>
                  <a:gd name="connsiteX1-53" fmla="*/ 71446 w 140173"/>
                  <a:gd name="connsiteY1-54" fmla="*/ 14 h 148862"/>
                  <a:gd name="connsiteX2-55" fmla="*/ 140026 w 140173"/>
                  <a:gd name="connsiteY2-56" fmla="*/ 77166 h 148862"/>
                  <a:gd name="connsiteX3-57" fmla="*/ 74304 w 140173"/>
                  <a:gd name="connsiteY3-58" fmla="*/ 148604 h 148862"/>
                  <a:gd name="connsiteX4-59" fmla="*/ 9 w 140173"/>
                  <a:gd name="connsiteY4-60" fmla="*/ 71451 h 148862"/>
                  <a:gd name="connsiteX0-61" fmla="*/ 9 w 141024"/>
                  <a:gd name="connsiteY0-62" fmla="*/ 71451 h 148862"/>
                  <a:gd name="connsiteX1-63" fmla="*/ 71446 w 141024"/>
                  <a:gd name="connsiteY1-64" fmla="*/ 14 h 148862"/>
                  <a:gd name="connsiteX2-65" fmla="*/ 140026 w 141024"/>
                  <a:gd name="connsiteY2-66" fmla="*/ 77166 h 148862"/>
                  <a:gd name="connsiteX3-67" fmla="*/ 74304 w 141024"/>
                  <a:gd name="connsiteY3-68" fmla="*/ 148604 h 148862"/>
                  <a:gd name="connsiteX4-69" fmla="*/ 9 w 141024"/>
                  <a:gd name="connsiteY4-70" fmla="*/ 71451 h 148862"/>
                  <a:gd name="connsiteX0-71" fmla="*/ 9 w 140173"/>
                  <a:gd name="connsiteY0-72" fmla="*/ 71451 h 148862"/>
                  <a:gd name="connsiteX1-73" fmla="*/ 71446 w 140173"/>
                  <a:gd name="connsiteY1-74" fmla="*/ 14 h 148862"/>
                  <a:gd name="connsiteX2-75" fmla="*/ 140026 w 140173"/>
                  <a:gd name="connsiteY2-76" fmla="*/ 77166 h 148862"/>
                  <a:gd name="connsiteX3-77" fmla="*/ 74304 w 140173"/>
                  <a:gd name="connsiteY3-78" fmla="*/ 148604 h 148862"/>
                  <a:gd name="connsiteX4-79" fmla="*/ 9 w 140173"/>
                  <a:gd name="connsiteY4-80" fmla="*/ 71451 h 148862"/>
                  <a:gd name="connsiteX0-81" fmla="*/ 9 w 140257"/>
                  <a:gd name="connsiteY0-82" fmla="*/ 71451 h 148862"/>
                  <a:gd name="connsiteX1-83" fmla="*/ 71446 w 140257"/>
                  <a:gd name="connsiteY1-84" fmla="*/ 14 h 148862"/>
                  <a:gd name="connsiteX2-85" fmla="*/ 140026 w 140257"/>
                  <a:gd name="connsiteY2-86" fmla="*/ 77166 h 148862"/>
                  <a:gd name="connsiteX3-87" fmla="*/ 74304 w 140257"/>
                  <a:gd name="connsiteY3-88" fmla="*/ 148604 h 148862"/>
                  <a:gd name="connsiteX4-89" fmla="*/ 9 w 140257"/>
                  <a:gd name="connsiteY4-90" fmla="*/ 71451 h 1488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40257" h="148862">
                    <a:moveTo>
                      <a:pt x="9" y="71451"/>
                    </a:moveTo>
                    <a:cubicBezTo>
                      <a:pt x="-467" y="46686"/>
                      <a:pt x="19535" y="-938"/>
                      <a:pt x="71446" y="14"/>
                    </a:cubicBezTo>
                    <a:cubicBezTo>
                      <a:pt x="123357" y="966"/>
                      <a:pt x="142638" y="44242"/>
                      <a:pt x="140026" y="77166"/>
                    </a:cubicBezTo>
                    <a:cubicBezTo>
                      <a:pt x="141931" y="102883"/>
                      <a:pt x="125739" y="152890"/>
                      <a:pt x="74304" y="148604"/>
                    </a:cubicBezTo>
                    <a:cubicBezTo>
                      <a:pt x="22869" y="144318"/>
                      <a:pt x="485" y="96216"/>
                      <a:pt x="9" y="71451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任意多边形 71"/>
              <p:cNvSpPr/>
              <p:nvPr/>
            </p:nvSpPr>
            <p:spPr>
              <a:xfrm>
                <a:off x="2176934" y="4495047"/>
                <a:ext cx="227805" cy="371040"/>
              </a:xfrm>
              <a:custGeom>
                <a:avLst/>
                <a:gdLst>
                  <a:gd name="connsiteX0" fmla="*/ 131483 w 768692"/>
                  <a:gd name="connsiteY0" fmla="*/ 0 h 962212"/>
                  <a:gd name="connsiteX1" fmla="*/ 394448 w 768692"/>
                  <a:gd name="connsiteY1" fmla="*/ 197223 h 962212"/>
                  <a:gd name="connsiteX2" fmla="*/ 621553 w 768692"/>
                  <a:gd name="connsiteY2" fmla="*/ 137459 h 962212"/>
                  <a:gd name="connsiteX3" fmla="*/ 764989 w 768692"/>
                  <a:gd name="connsiteY3" fmla="*/ 472141 h 962212"/>
                  <a:gd name="connsiteX4" fmla="*/ 472142 w 768692"/>
                  <a:gd name="connsiteY4" fmla="*/ 531906 h 962212"/>
                  <a:gd name="connsiteX5" fmla="*/ 591671 w 768692"/>
                  <a:gd name="connsiteY5" fmla="*/ 770965 h 962212"/>
                  <a:gd name="connsiteX6" fmla="*/ 442259 w 768692"/>
                  <a:gd name="connsiteY6" fmla="*/ 806823 h 962212"/>
                  <a:gd name="connsiteX7" fmla="*/ 352612 w 768692"/>
                  <a:gd name="connsiteY7" fmla="*/ 693271 h 962212"/>
                  <a:gd name="connsiteX8" fmla="*/ 197224 w 768692"/>
                  <a:gd name="connsiteY8" fmla="*/ 878541 h 962212"/>
                  <a:gd name="connsiteX9" fmla="*/ 0 w 768692"/>
                  <a:gd name="connsiteY9" fmla="*/ 962212 h 962212"/>
                  <a:gd name="connsiteX0-1" fmla="*/ 61103 w 698312"/>
                  <a:gd name="connsiteY0-2" fmla="*/ 0 h 1082820"/>
                  <a:gd name="connsiteX1-3" fmla="*/ 324068 w 698312"/>
                  <a:gd name="connsiteY1-4" fmla="*/ 197223 h 1082820"/>
                  <a:gd name="connsiteX2-5" fmla="*/ 551173 w 698312"/>
                  <a:gd name="connsiteY2-6" fmla="*/ 137459 h 1082820"/>
                  <a:gd name="connsiteX3-7" fmla="*/ 694609 w 698312"/>
                  <a:gd name="connsiteY3-8" fmla="*/ 472141 h 1082820"/>
                  <a:gd name="connsiteX4-9" fmla="*/ 401762 w 698312"/>
                  <a:gd name="connsiteY4-10" fmla="*/ 531906 h 1082820"/>
                  <a:gd name="connsiteX5-11" fmla="*/ 521291 w 698312"/>
                  <a:gd name="connsiteY5-12" fmla="*/ 770965 h 1082820"/>
                  <a:gd name="connsiteX6-13" fmla="*/ 371879 w 698312"/>
                  <a:gd name="connsiteY6-14" fmla="*/ 806823 h 1082820"/>
                  <a:gd name="connsiteX7-15" fmla="*/ 282232 w 698312"/>
                  <a:gd name="connsiteY7-16" fmla="*/ 693271 h 1082820"/>
                  <a:gd name="connsiteX8-17" fmla="*/ 126844 w 698312"/>
                  <a:gd name="connsiteY8-18" fmla="*/ 878541 h 1082820"/>
                  <a:gd name="connsiteX9-19" fmla="*/ 0 w 698312"/>
                  <a:gd name="connsiteY9-20" fmla="*/ 1082820 h 1082820"/>
                  <a:gd name="connsiteX0-21" fmla="*/ 61103 w 698312"/>
                  <a:gd name="connsiteY0-22" fmla="*/ 0 h 1082820"/>
                  <a:gd name="connsiteX1-23" fmla="*/ 324068 w 698312"/>
                  <a:gd name="connsiteY1-24" fmla="*/ 197223 h 1082820"/>
                  <a:gd name="connsiteX2-25" fmla="*/ 551173 w 698312"/>
                  <a:gd name="connsiteY2-26" fmla="*/ 137459 h 1082820"/>
                  <a:gd name="connsiteX3-27" fmla="*/ 694609 w 698312"/>
                  <a:gd name="connsiteY3-28" fmla="*/ 472141 h 1082820"/>
                  <a:gd name="connsiteX4-29" fmla="*/ 401762 w 698312"/>
                  <a:gd name="connsiteY4-30" fmla="*/ 531906 h 1082820"/>
                  <a:gd name="connsiteX5-31" fmla="*/ 521291 w 698312"/>
                  <a:gd name="connsiteY5-32" fmla="*/ 770965 h 1082820"/>
                  <a:gd name="connsiteX6-33" fmla="*/ 371879 w 698312"/>
                  <a:gd name="connsiteY6-34" fmla="*/ 806823 h 1082820"/>
                  <a:gd name="connsiteX7-35" fmla="*/ 282232 w 698312"/>
                  <a:gd name="connsiteY7-36" fmla="*/ 693271 h 1082820"/>
                  <a:gd name="connsiteX8-37" fmla="*/ 176111 w 698312"/>
                  <a:gd name="connsiteY8-38" fmla="*/ 905342 h 1082820"/>
                  <a:gd name="connsiteX9-39" fmla="*/ 0 w 698312"/>
                  <a:gd name="connsiteY9-40" fmla="*/ 1082820 h 108282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</a:cxnLst>
                <a:rect l="l" t="t" r="r" b="b"/>
                <a:pathLst>
                  <a:path w="698312" h="1082820">
                    <a:moveTo>
                      <a:pt x="61103" y="0"/>
                    </a:moveTo>
                    <a:cubicBezTo>
                      <a:pt x="151746" y="87156"/>
                      <a:pt x="242390" y="174313"/>
                      <a:pt x="324068" y="197223"/>
                    </a:cubicBezTo>
                    <a:cubicBezTo>
                      <a:pt x="405746" y="220133"/>
                      <a:pt x="489416" y="91639"/>
                      <a:pt x="551173" y="137459"/>
                    </a:cubicBezTo>
                    <a:cubicBezTo>
                      <a:pt x="612930" y="183279"/>
                      <a:pt x="719511" y="406400"/>
                      <a:pt x="694609" y="472141"/>
                    </a:cubicBezTo>
                    <a:cubicBezTo>
                      <a:pt x="669707" y="537882"/>
                      <a:pt x="430648" y="482102"/>
                      <a:pt x="401762" y="531906"/>
                    </a:cubicBezTo>
                    <a:cubicBezTo>
                      <a:pt x="372876" y="581710"/>
                      <a:pt x="526272" y="725146"/>
                      <a:pt x="521291" y="770965"/>
                    </a:cubicBezTo>
                    <a:cubicBezTo>
                      <a:pt x="516311" y="816785"/>
                      <a:pt x="411722" y="819772"/>
                      <a:pt x="371879" y="806823"/>
                    </a:cubicBezTo>
                    <a:cubicBezTo>
                      <a:pt x="332036" y="793874"/>
                      <a:pt x="314860" y="676851"/>
                      <a:pt x="282232" y="693271"/>
                    </a:cubicBezTo>
                    <a:cubicBezTo>
                      <a:pt x="249604" y="709691"/>
                      <a:pt x="223150" y="840417"/>
                      <a:pt x="176111" y="905342"/>
                    </a:cubicBezTo>
                    <a:cubicBezTo>
                      <a:pt x="129072" y="970267"/>
                      <a:pt x="69227" y="1063396"/>
                      <a:pt x="0" y="1082820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任意多边形 72"/>
              <p:cNvSpPr/>
              <p:nvPr/>
            </p:nvSpPr>
            <p:spPr>
              <a:xfrm>
                <a:off x="2353279" y="4809159"/>
                <a:ext cx="49757" cy="61548"/>
              </a:xfrm>
              <a:custGeom>
                <a:avLst/>
                <a:gdLst>
                  <a:gd name="connsiteX0" fmla="*/ 6763 w 126447"/>
                  <a:gd name="connsiteY0" fmla="*/ 18499 h 191822"/>
                  <a:gd name="connsiteX1" fmla="*/ 126292 w 126447"/>
                  <a:gd name="connsiteY1" fmla="*/ 24476 h 191822"/>
                  <a:gd name="connsiteX2" fmla="*/ 30669 w 126447"/>
                  <a:gd name="connsiteY2" fmla="*/ 191817 h 191822"/>
                  <a:gd name="connsiteX3" fmla="*/ 6763 w 126447"/>
                  <a:gd name="connsiteY3" fmla="*/ 18499 h 191822"/>
                  <a:gd name="connsiteX0-1" fmla="*/ 394 w 120595"/>
                  <a:gd name="connsiteY0-2" fmla="*/ 16500 h 159942"/>
                  <a:gd name="connsiteX1-3" fmla="*/ 119923 w 120595"/>
                  <a:gd name="connsiteY1-4" fmla="*/ 22477 h 159942"/>
                  <a:gd name="connsiteX2-5" fmla="*/ 84065 w 120595"/>
                  <a:gd name="connsiteY2-6" fmla="*/ 159936 h 159942"/>
                  <a:gd name="connsiteX3-7" fmla="*/ 394 w 120595"/>
                  <a:gd name="connsiteY3-8" fmla="*/ 16500 h 159942"/>
                  <a:gd name="connsiteX0-9" fmla="*/ 939 w 129518"/>
                  <a:gd name="connsiteY0-10" fmla="*/ 16500 h 160211"/>
                  <a:gd name="connsiteX1-11" fmla="*/ 120468 w 129518"/>
                  <a:gd name="connsiteY1-12" fmla="*/ 22477 h 160211"/>
                  <a:gd name="connsiteX2-13" fmla="*/ 84610 w 129518"/>
                  <a:gd name="connsiteY2-14" fmla="*/ 159936 h 160211"/>
                  <a:gd name="connsiteX3-15" fmla="*/ 939 w 129518"/>
                  <a:gd name="connsiteY3-16" fmla="*/ 16500 h 1602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29518" h="160211">
                    <a:moveTo>
                      <a:pt x="939" y="16500"/>
                    </a:moveTo>
                    <a:cubicBezTo>
                      <a:pt x="6915" y="-6410"/>
                      <a:pt x="116484" y="-6409"/>
                      <a:pt x="120468" y="22477"/>
                    </a:cubicBezTo>
                    <a:cubicBezTo>
                      <a:pt x="124452" y="51363"/>
                      <a:pt x="152344" y="152964"/>
                      <a:pt x="84610" y="159936"/>
                    </a:cubicBezTo>
                    <a:cubicBezTo>
                      <a:pt x="16876" y="166908"/>
                      <a:pt x="-5037" y="39410"/>
                      <a:pt x="939" y="16500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任意多边形 73"/>
              <p:cNvSpPr/>
              <p:nvPr/>
            </p:nvSpPr>
            <p:spPr>
              <a:xfrm>
                <a:off x="2500518" y="4409062"/>
                <a:ext cx="255640" cy="461540"/>
              </a:xfrm>
              <a:custGeom>
                <a:avLst/>
                <a:gdLst>
                  <a:gd name="connsiteX0" fmla="*/ 420402 w 665437"/>
                  <a:gd name="connsiteY0" fmla="*/ 0 h 1201399"/>
                  <a:gd name="connsiteX1" fmla="*/ 181343 w 665437"/>
                  <a:gd name="connsiteY1" fmla="*/ 161365 h 1201399"/>
                  <a:gd name="connsiteX2" fmla="*/ 37908 w 665437"/>
                  <a:gd name="connsiteY2" fmla="*/ 173318 h 1201399"/>
                  <a:gd name="connsiteX3" fmla="*/ 2049 w 665437"/>
                  <a:gd name="connsiteY3" fmla="*/ 239059 h 1201399"/>
                  <a:gd name="connsiteX4" fmla="*/ 37908 w 665437"/>
                  <a:gd name="connsiteY4" fmla="*/ 579718 h 1201399"/>
                  <a:gd name="connsiteX5" fmla="*/ 306849 w 665437"/>
                  <a:gd name="connsiteY5" fmla="*/ 753036 h 1201399"/>
                  <a:gd name="connsiteX6" fmla="*/ 282943 w 665437"/>
                  <a:gd name="connsiteY6" fmla="*/ 926353 h 1201399"/>
                  <a:gd name="connsiteX7" fmla="*/ 336731 w 665437"/>
                  <a:gd name="connsiteY7" fmla="*/ 1093695 h 1201399"/>
                  <a:gd name="connsiteX8" fmla="*/ 306849 w 665437"/>
                  <a:gd name="connsiteY8" fmla="*/ 1201271 h 1201399"/>
                  <a:gd name="connsiteX9" fmla="*/ 408449 w 665437"/>
                  <a:gd name="connsiteY9" fmla="*/ 1111624 h 1201399"/>
                  <a:gd name="connsiteX10" fmla="*/ 444308 w 665437"/>
                  <a:gd name="connsiteY10" fmla="*/ 944283 h 1201399"/>
                  <a:gd name="connsiteX11" fmla="*/ 516025 w 665437"/>
                  <a:gd name="connsiteY11" fmla="*/ 818777 h 1201399"/>
                  <a:gd name="connsiteX12" fmla="*/ 665437 w 665437"/>
                  <a:gd name="connsiteY12" fmla="*/ 753036 h 1201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5437" h="1201399">
                    <a:moveTo>
                      <a:pt x="420402" y="0"/>
                    </a:moveTo>
                    <a:cubicBezTo>
                      <a:pt x="332747" y="66239"/>
                      <a:pt x="245092" y="132479"/>
                      <a:pt x="181343" y="161365"/>
                    </a:cubicBezTo>
                    <a:cubicBezTo>
                      <a:pt x="117594" y="190251"/>
                      <a:pt x="67790" y="160369"/>
                      <a:pt x="37908" y="173318"/>
                    </a:cubicBezTo>
                    <a:cubicBezTo>
                      <a:pt x="8026" y="186267"/>
                      <a:pt x="2049" y="171326"/>
                      <a:pt x="2049" y="239059"/>
                    </a:cubicBezTo>
                    <a:cubicBezTo>
                      <a:pt x="2049" y="306792"/>
                      <a:pt x="-12892" y="494055"/>
                      <a:pt x="37908" y="579718"/>
                    </a:cubicBezTo>
                    <a:cubicBezTo>
                      <a:pt x="88708" y="665381"/>
                      <a:pt x="266010" y="695264"/>
                      <a:pt x="306849" y="753036"/>
                    </a:cubicBezTo>
                    <a:cubicBezTo>
                      <a:pt x="347688" y="810808"/>
                      <a:pt x="277963" y="869577"/>
                      <a:pt x="282943" y="926353"/>
                    </a:cubicBezTo>
                    <a:cubicBezTo>
                      <a:pt x="287923" y="983129"/>
                      <a:pt x="332747" y="1047875"/>
                      <a:pt x="336731" y="1093695"/>
                    </a:cubicBezTo>
                    <a:cubicBezTo>
                      <a:pt x="340715" y="1139515"/>
                      <a:pt x="294896" y="1198283"/>
                      <a:pt x="306849" y="1201271"/>
                    </a:cubicBezTo>
                    <a:cubicBezTo>
                      <a:pt x="318802" y="1204259"/>
                      <a:pt x="385539" y="1154455"/>
                      <a:pt x="408449" y="1111624"/>
                    </a:cubicBezTo>
                    <a:cubicBezTo>
                      <a:pt x="431359" y="1068793"/>
                      <a:pt x="426379" y="993091"/>
                      <a:pt x="444308" y="944283"/>
                    </a:cubicBezTo>
                    <a:cubicBezTo>
                      <a:pt x="462237" y="895475"/>
                      <a:pt x="479170" y="850651"/>
                      <a:pt x="516025" y="818777"/>
                    </a:cubicBezTo>
                    <a:cubicBezTo>
                      <a:pt x="552880" y="786903"/>
                      <a:pt x="609158" y="769969"/>
                      <a:pt x="665437" y="753036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任意多边形 74"/>
              <p:cNvSpPr/>
              <p:nvPr/>
            </p:nvSpPr>
            <p:spPr>
              <a:xfrm>
                <a:off x="2693191" y="4801426"/>
                <a:ext cx="48215" cy="91839"/>
              </a:xfrm>
              <a:custGeom>
                <a:avLst/>
                <a:gdLst>
                  <a:gd name="connsiteX0" fmla="*/ 125506 w 125506"/>
                  <a:gd name="connsiteY0" fmla="*/ 0 h 239059"/>
                  <a:gd name="connsiteX1" fmla="*/ 59765 w 125506"/>
                  <a:gd name="connsiteY1" fmla="*/ 23906 h 239059"/>
                  <a:gd name="connsiteX2" fmla="*/ 0 w 125506"/>
                  <a:gd name="connsiteY2" fmla="*/ 143435 h 239059"/>
                  <a:gd name="connsiteX3" fmla="*/ 59765 w 125506"/>
                  <a:gd name="connsiteY3" fmla="*/ 239059 h 239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506" h="239059">
                    <a:moveTo>
                      <a:pt x="125506" y="0"/>
                    </a:moveTo>
                    <a:cubicBezTo>
                      <a:pt x="103094" y="0"/>
                      <a:pt x="80683" y="0"/>
                      <a:pt x="59765" y="23906"/>
                    </a:cubicBezTo>
                    <a:cubicBezTo>
                      <a:pt x="38847" y="47812"/>
                      <a:pt x="0" y="107576"/>
                      <a:pt x="0" y="143435"/>
                    </a:cubicBezTo>
                    <a:cubicBezTo>
                      <a:pt x="0" y="179294"/>
                      <a:pt x="29882" y="209176"/>
                      <a:pt x="59765" y="239059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4" name="任意多边形 53"/>
            <p:cNvSpPr/>
            <p:nvPr/>
          </p:nvSpPr>
          <p:spPr>
            <a:xfrm rot="20279529">
              <a:off x="2598988" y="4623569"/>
              <a:ext cx="174702" cy="83215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rot="20279529">
              <a:off x="2479596" y="4480372"/>
              <a:ext cx="223342" cy="1187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 rot="20279529">
              <a:off x="2127434" y="4559064"/>
              <a:ext cx="113703" cy="55204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 rot="20279529">
              <a:off x="2594342" y="4571927"/>
              <a:ext cx="163589" cy="96477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 rot="20279529">
              <a:off x="2135496" y="4638952"/>
              <a:ext cx="269481" cy="1483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 rot="20279529">
              <a:off x="2551872" y="4532481"/>
              <a:ext cx="202631" cy="103393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 rot="20279529">
              <a:off x="2524326" y="4506288"/>
              <a:ext cx="197416" cy="96522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 60"/>
            <p:cNvSpPr/>
            <p:nvPr/>
          </p:nvSpPr>
          <p:spPr>
            <a:xfrm rot="20279529">
              <a:off x="2501282" y="4464098"/>
              <a:ext cx="153497" cy="79925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 rot="20279529">
              <a:off x="2328701" y="4625707"/>
              <a:ext cx="74052" cy="2824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20279529">
              <a:off x="2130538" y="4603506"/>
              <a:ext cx="189693" cy="97507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 rot="20279529">
              <a:off x="2599025" y="4660637"/>
              <a:ext cx="191800" cy="92351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 rot="20279529">
              <a:off x="2611278" y="4795372"/>
              <a:ext cx="62292" cy="380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20279529">
              <a:off x="2492800" y="4489548"/>
              <a:ext cx="71293" cy="50292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 rot="20279529">
              <a:off x="2118580" y="4584223"/>
              <a:ext cx="149665" cy="78198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 rot="20279529">
              <a:off x="2127493" y="4608630"/>
              <a:ext cx="255388" cy="139141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20279529">
              <a:off x="2284592" y="4709098"/>
              <a:ext cx="38604" cy="23656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 rot="20279529">
              <a:off x="2302799" y="4734812"/>
              <a:ext cx="38604" cy="23656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8" name="椭圆 77"/>
          <p:cNvSpPr/>
          <p:nvPr/>
        </p:nvSpPr>
        <p:spPr>
          <a:xfrm>
            <a:off x="-894918" y="3954141"/>
            <a:ext cx="765646" cy="76564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-894918" y="3195132"/>
            <a:ext cx="765646" cy="765646"/>
          </a:xfrm>
          <a:prstGeom prst="ellipse">
            <a:avLst/>
          </a:prstGeom>
          <a:solidFill>
            <a:srgbClr val="76AA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-894918" y="2432805"/>
            <a:ext cx="765646" cy="765646"/>
          </a:xfrm>
          <a:prstGeom prst="ellipse">
            <a:avLst/>
          </a:prstGeom>
          <a:solidFill>
            <a:srgbClr val="FF3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-874228" y="1670696"/>
            <a:ext cx="765646" cy="765646"/>
          </a:xfrm>
          <a:prstGeom prst="ellipse">
            <a:avLst/>
          </a:prstGeom>
          <a:solidFill>
            <a:srgbClr val="F7B6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68935" y="954405"/>
            <a:ext cx="11187430" cy="5339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>
              <a:buNone/>
            </a:pP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1．下面文段有三处推断存在问题，请参考①的方式，说明另外两处问题。（5分）  </a:t>
            </a:r>
            <a:endParaRPr lang="zh-CN" altLang="en-US" sz="32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 fontAlgn="auto">
              <a:lnSpc>
                <a:spcPts val="4200"/>
              </a:lnSpc>
              <a:buNone/>
            </a:pPr>
            <a:r>
              <a:rPr lang="zh-CN" altLang="en-US" sz="3200">
                <a:latin typeface="黑体" panose="02010609060101010101" charset="-122"/>
                <a:ea typeface="黑体" panose="02010609060101010101" charset="-122"/>
                <a:sym typeface="+mn-ea"/>
              </a:rPr>
              <a:t>手机是今天人类常使用的现代发明，可以满足生活中的所有需求，改变了人、社会，甚至世界。作为工具的手机，几乎进化成人类身体的一部分，手机里的信息，就是一个人社会关系的全部。没有手机的日子，会让人陷入恐惧的深渊。  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>
              <a:buNone/>
            </a:pPr>
            <a:endParaRPr lang="zh-CN" altLang="en-US" sz="32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 fontAlgn="auto">
              <a:lnSpc>
                <a:spcPts val="4200"/>
              </a:lnSpc>
              <a:buNone/>
            </a:pP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①手机不一定能够满足生活中的所有需求</a:t>
            </a:r>
            <a:r>
              <a:rPr lang="en-US" altLang="zh-CN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.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②_____________________________。  ③_____________________________。   </a:t>
            </a:r>
            <a:endParaRPr lang="zh-CN" altLang="en-US" sz="3200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59242" y="122261"/>
            <a:ext cx="2225040" cy="70675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p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实战演练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026795" y="5153025"/>
            <a:ext cx="8274685" cy="38227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手机里的信息不一定就是一个人社会关系的全部</a:t>
            </a:r>
            <a:endParaRPr lang="zh-CN" altLang="en-US" sz="28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012190" y="5676900"/>
            <a:ext cx="8443595" cy="38227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没有手机的日子不一定会让人陷入恐惧的黑暗</a:t>
            </a:r>
            <a:endParaRPr lang="zh-CN" altLang="en-US" sz="28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 rot="1192981">
            <a:off x="188153" y="70643"/>
            <a:ext cx="909196" cy="921005"/>
            <a:chOff x="2118580" y="4342651"/>
            <a:chExt cx="672245" cy="680977"/>
          </a:xfrm>
        </p:grpSpPr>
        <p:grpSp>
          <p:nvGrpSpPr>
            <p:cNvPr id="53" name="组合 52"/>
            <p:cNvGrpSpPr/>
            <p:nvPr/>
          </p:nvGrpSpPr>
          <p:grpSpPr>
            <a:xfrm>
              <a:off x="2124539" y="4342651"/>
              <a:ext cx="641611" cy="680977"/>
              <a:chOff x="2124539" y="4342651"/>
              <a:chExt cx="641611" cy="680977"/>
            </a:xfrm>
          </p:grpSpPr>
          <p:sp>
            <p:nvSpPr>
              <p:cNvPr id="71" name="任意多边形 70"/>
              <p:cNvSpPr/>
              <p:nvPr/>
            </p:nvSpPr>
            <p:spPr>
              <a:xfrm>
                <a:off x="2124539" y="4342651"/>
                <a:ext cx="641611" cy="680977"/>
              </a:xfrm>
              <a:custGeom>
                <a:avLst/>
                <a:gdLst>
                  <a:gd name="connsiteX0" fmla="*/ 63 w 140138"/>
                  <a:gd name="connsiteY0" fmla="*/ 65738 h 154344"/>
                  <a:gd name="connsiteX1" fmla="*/ 62928 w 140138"/>
                  <a:gd name="connsiteY1" fmla="*/ 16 h 154344"/>
                  <a:gd name="connsiteX2" fmla="*/ 140080 w 140138"/>
                  <a:gd name="connsiteY2" fmla="*/ 71453 h 154344"/>
                  <a:gd name="connsiteX3" fmla="*/ 74358 w 140138"/>
                  <a:gd name="connsiteY3" fmla="*/ 154321 h 154344"/>
                  <a:gd name="connsiteX4" fmla="*/ 63 w 140138"/>
                  <a:gd name="connsiteY4" fmla="*/ 65738 h 154344"/>
                  <a:gd name="connsiteX0-1" fmla="*/ 63 w 140227"/>
                  <a:gd name="connsiteY0-2" fmla="*/ 65738 h 154534"/>
                  <a:gd name="connsiteX1-3" fmla="*/ 62928 w 140227"/>
                  <a:gd name="connsiteY1-4" fmla="*/ 16 h 154534"/>
                  <a:gd name="connsiteX2-5" fmla="*/ 140080 w 140227"/>
                  <a:gd name="connsiteY2-6" fmla="*/ 71453 h 154534"/>
                  <a:gd name="connsiteX3-7" fmla="*/ 74358 w 140227"/>
                  <a:gd name="connsiteY3-8" fmla="*/ 154321 h 154534"/>
                  <a:gd name="connsiteX4-9" fmla="*/ 63 w 140227"/>
                  <a:gd name="connsiteY4-10" fmla="*/ 65738 h 154534"/>
                  <a:gd name="connsiteX0-11" fmla="*/ 63 w 140227"/>
                  <a:gd name="connsiteY0-12" fmla="*/ 65738 h 154534"/>
                  <a:gd name="connsiteX1-13" fmla="*/ 62928 w 140227"/>
                  <a:gd name="connsiteY1-14" fmla="*/ 16 h 154534"/>
                  <a:gd name="connsiteX2-15" fmla="*/ 140080 w 140227"/>
                  <a:gd name="connsiteY2-16" fmla="*/ 71453 h 154534"/>
                  <a:gd name="connsiteX3-17" fmla="*/ 74358 w 140227"/>
                  <a:gd name="connsiteY3-18" fmla="*/ 154321 h 154534"/>
                  <a:gd name="connsiteX4-19" fmla="*/ 63 w 140227"/>
                  <a:gd name="connsiteY4-20" fmla="*/ 65738 h 154534"/>
                  <a:gd name="connsiteX0-21" fmla="*/ 178 w 140342"/>
                  <a:gd name="connsiteY0-22" fmla="*/ 65738 h 154534"/>
                  <a:gd name="connsiteX1-23" fmla="*/ 63043 w 140342"/>
                  <a:gd name="connsiteY1-24" fmla="*/ 16 h 154534"/>
                  <a:gd name="connsiteX2-25" fmla="*/ 140195 w 140342"/>
                  <a:gd name="connsiteY2-26" fmla="*/ 71453 h 154534"/>
                  <a:gd name="connsiteX3-27" fmla="*/ 74473 w 140342"/>
                  <a:gd name="connsiteY3-28" fmla="*/ 154321 h 154534"/>
                  <a:gd name="connsiteX4-29" fmla="*/ 178 w 140342"/>
                  <a:gd name="connsiteY4-30" fmla="*/ 65738 h 154534"/>
                  <a:gd name="connsiteX0-31" fmla="*/ 178 w 140342"/>
                  <a:gd name="connsiteY0-32" fmla="*/ 65740 h 154536"/>
                  <a:gd name="connsiteX1-33" fmla="*/ 63043 w 140342"/>
                  <a:gd name="connsiteY1-34" fmla="*/ 18 h 154536"/>
                  <a:gd name="connsiteX2-35" fmla="*/ 140195 w 140342"/>
                  <a:gd name="connsiteY2-36" fmla="*/ 71455 h 154536"/>
                  <a:gd name="connsiteX3-37" fmla="*/ 74473 w 140342"/>
                  <a:gd name="connsiteY3-38" fmla="*/ 154323 h 154536"/>
                  <a:gd name="connsiteX4-39" fmla="*/ 178 w 140342"/>
                  <a:gd name="connsiteY4-40" fmla="*/ 65740 h 154536"/>
                  <a:gd name="connsiteX0-41" fmla="*/ 9 w 140173"/>
                  <a:gd name="connsiteY0-42" fmla="*/ 71451 h 160247"/>
                  <a:gd name="connsiteX1-43" fmla="*/ 71446 w 140173"/>
                  <a:gd name="connsiteY1-44" fmla="*/ 14 h 160247"/>
                  <a:gd name="connsiteX2-45" fmla="*/ 140026 w 140173"/>
                  <a:gd name="connsiteY2-46" fmla="*/ 77166 h 160247"/>
                  <a:gd name="connsiteX3-47" fmla="*/ 74304 w 140173"/>
                  <a:gd name="connsiteY3-48" fmla="*/ 160034 h 160247"/>
                  <a:gd name="connsiteX4-49" fmla="*/ 9 w 140173"/>
                  <a:gd name="connsiteY4-50" fmla="*/ 71451 h 160247"/>
                  <a:gd name="connsiteX0-51" fmla="*/ 9 w 140173"/>
                  <a:gd name="connsiteY0-52" fmla="*/ 71451 h 148862"/>
                  <a:gd name="connsiteX1-53" fmla="*/ 71446 w 140173"/>
                  <a:gd name="connsiteY1-54" fmla="*/ 14 h 148862"/>
                  <a:gd name="connsiteX2-55" fmla="*/ 140026 w 140173"/>
                  <a:gd name="connsiteY2-56" fmla="*/ 77166 h 148862"/>
                  <a:gd name="connsiteX3-57" fmla="*/ 74304 w 140173"/>
                  <a:gd name="connsiteY3-58" fmla="*/ 148604 h 148862"/>
                  <a:gd name="connsiteX4-59" fmla="*/ 9 w 140173"/>
                  <a:gd name="connsiteY4-60" fmla="*/ 71451 h 148862"/>
                  <a:gd name="connsiteX0-61" fmla="*/ 9 w 141024"/>
                  <a:gd name="connsiteY0-62" fmla="*/ 71451 h 148862"/>
                  <a:gd name="connsiteX1-63" fmla="*/ 71446 w 141024"/>
                  <a:gd name="connsiteY1-64" fmla="*/ 14 h 148862"/>
                  <a:gd name="connsiteX2-65" fmla="*/ 140026 w 141024"/>
                  <a:gd name="connsiteY2-66" fmla="*/ 77166 h 148862"/>
                  <a:gd name="connsiteX3-67" fmla="*/ 74304 w 141024"/>
                  <a:gd name="connsiteY3-68" fmla="*/ 148604 h 148862"/>
                  <a:gd name="connsiteX4-69" fmla="*/ 9 w 141024"/>
                  <a:gd name="connsiteY4-70" fmla="*/ 71451 h 148862"/>
                  <a:gd name="connsiteX0-71" fmla="*/ 9 w 140173"/>
                  <a:gd name="connsiteY0-72" fmla="*/ 71451 h 148862"/>
                  <a:gd name="connsiteX1-73" fmla="*/ 71446 w 140173"/>
                  <a:gd name="connsiteY1-74" fmla="*/ 14 h 148862"/>
                  <a:gd name="connsiteX2-75" fmla="*/ 140026 w 140173"/>
                  <a:gd name="connsiteY2-76" fmla="*/ 77166 h 148862"/>
                  <a:gd name="connsiteX3-77" fmla="*/ 74304 w 140173"/>
                  <a:gd name="connsiteY3-78" fmla="*/ 148604 h 148862"/>
                  <a:gd name="connsiteX4-79" fmla="*/ 9 w 140173"/>
                  <a:gd name="connsiteY4-80" fmla="*/ 71451 h 148862"/>
                  <a:gd name="connsiteX0-81" fmla="*/ 9 w 140257"/>
                  <a:gd name="connsiteY0-82" fmla="*/ 71451 h 148862"/>
                  <a:gd name="connsiteX1-83" fmla="*/ 71446 w 140257"/>
                  <a:gd name="connsiteY1-84" fmla="*/ 14 h 148862"/>
                  <a:gd name="connsiteX2-85" fmla="*/ 140026 w 140257"/>
                  <a:gd name="connsiteY2-86" fmla="*/ 77166 h 148862"/>
                  <a:gd name="connsiteX3-87" fmla="*/ 74304 w 140257"/>
                  <a:gd name="connsiteY3-88" fmla="*/ 148604 h 148862"/>
                  <a:gd name="connsiteX4-89" fmla="*/ 9 w 140257"/>
                  <a:gd name="connsiteY4-90" fmla="*/ 71451 h 1488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40257" h="148862">
                    <a:moveTo>
                      <a:pt x="9" y="71451"/>
                    </a:moveTo>
                    <a:cubicBezTo>
                      <a:pt x="-467" y="46686"/>
                      <a:pt x="19535" y="-938"/>
                      <a:pt x="71446" y="14"/>
                    </a:cubicBezTo>
                    <a:cubicBezTo>
                      <a:pt x="123357" y="966"/>
                      <a:pt x="142638" y="44242"/>
                      <a:pt x="140026" y="77166"/>
                    </a:cubicBezTo>
                    <a:cubicBezTo>
                      <a:pt x="141931" y="102883"/>
                      <a:pt x="125739" y="152890"/>
                      <a:pt x="74304" y="148604"/>
                    </a:cubicBezTo>
                    <a:cubicBezTo>
                      <a:pt x="22869" y="144318"/>
                      <a:pt x="485" y="96216"/>
                      <a:pt x="9" y="71451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任意多边形 71"/>
              <p:cNvSpPr/>
              <p:nvPr/>
            </p:nvSpPr>
            <p:spPr>
              <a:xfrm>
                <a:off x="2176934" y="4495047"/>
                <a:ext cx="227805" cy="371040"/>
              </a:xfrm>
              <a:custGeom>
                <a:avLst/>
                <a:gdLst>
                  <a:gd name="connsiteX0" fmla="*/ 131483 w 768692"/>
                  <a:gd name="connsiteY0" fmla="*/ 0 h 962212"/>
                  <a:gd name="connsiteX1" fmla="*/ 394448 w 768692"/>
                  <a:gd name="connsiteY1" fmla="*/ 197223 h 962212"/>
                  <a:gd name="connsiteX2" fmla="*/ 621553 w 768692"/>
                  <a:gd name="connsiteY2" fmla="*/ 137459 h 962212"/>
                  <a:gd name="connsiteX3" fmla="*/ 764989 w 768692"/>
                  <a:gd name="connsiteY3" fmla="*/ 472141 h 962212"/>
                  <a:gd name="connsiteX4" fmla="*/ 472142 w 768692"/>
                  <a:gd name="connsiteY4" fmla="*/ 531906 h 962212"/>
                  <a:gd name="connsiteX5" fmla="*/ 591671 w 768692"/>
                  <a:gd name="connsiteY5" fmla="*/ 770965 h 962212"/>
                  <a:gd name="connsiteX6" fmla="*/ 442259 w 768692"/>
                  <a:gd name="connsiteY6" fmla="*/ 806823 h 962212"/>
                  <a:gd name="connsiteX7" fmla="*/ 352612 w 768692"/>
                  <a:gd name="connsiteY7" fmla="*/ 693271 h 962212"/>
                  <a:gd name="connsiteX8" fmla="*/ 197224 w 768692"/>
                  <a:gd name="connsiteY8" fmla="*/ 878541 h 962212"/>
                  <a:gd name="connsiteX9" fmla="*/ 0 w 768692"/>
                  <a:gd name="connsiteY9" fmla="*/ 962212 h 962212"/>
                  <a:gd name="connsiteX0-1" fmla="*/ 61103 w 698312"/>
                  <a:gd name="connsiteY0-2" fmla="*/ 0 h 1082820"/>
                  <a:gd name="connsiteX1-3" fmla="*/ 324068 w 698312"/>
                  <a:gd name="connsiteY1-4" fmla="*/ 197223 h 1082820"/>
                  <a:gd name="connsiteX2-5" fmla="*/ 551173 w 698312"/>
                  <a:gd name="connsiteY2-6" fmla="*/ 137459 h 1082820"/>
                  <a:gd name="connsiteX3-7" fmla="*/ 694609 w 698312"/>
                  <a:gd name="connsiteY3-8" fmla="*/ 472141 h 1082820"/>
                  <a:gd name="connsiteX4-9" fmla="*/ 401762 w 698312"/>
                  <a:gd name="connsiteY4-10" fmla="*/ 531906 h 1082820"/>
                  <a:gd name="connsiteX5-11" fmla="*/ 521291 w 698312"/>
                  <a:gd name="connsiteY5-12" fmla="*/ 770965 h 1082820"/>
                  <a:gd name="connsiteX6-13" fmla="*/ 371879 w 698312"/>
                  <a:gd name="connsiteY6-14" fmla="*/ 806823 h 1082820"/>
                  <a:gd name="connsiteX7-15" fmla="*/ 282232 w 698312"/>
                  <a:gd name="connsiteY7-16" fmla="*/ 693271 h 1082820"/>
                  <a:gd name="connsiteX8-17" fmla="*/ 126844 w 698312"/>
                  <a:gd name="connsiteY8-18" fmla="*/ 878541 h 1082820"/>
                  <a:gd name="connsiteX9-19" fmla="*/ 0 w 698312"/>
                  <a:gd name="connsiteY9-20" fmla="*/ 1082820 h 1082820"/>
                  <a:gd name="connsiteX0-21" fmla="*/ 61103 w 698312"/>
                  <a:gd name="connsiteY0-22" fmla="*/ 0 h 1082820"/>
                  <a:gd name="connsiteX1-23" fmla="*/ 324068 w 698312"/>
                  <a:gd name="connsiteY1-24" fmla="*/ 197223 h 1082820"/>
                  <a:gd name="connsiteX2-25" fmla="*/ 551173 w 698312"/>
                  <a:gd name="connsiteY2-26" fmla="*/ 137459 h 1082820"/>
                  <a:gd name="connsiteX3-27" fmla="*/ 694609 w 698312"/>
                  <a:gd name="connsiteY3-28" fmla="*/ 472141 h 1082820"/>
                  <a:gd name="connsiteX4-29" fmla="*/ 401762 w 698312"/>
                  <a:gd name="connsiteY4-30" fmla="*/ 531906 h 1082820"/>
                  <a:gd name="connsiteX5-31" fmla="*/ 521291 w 698312"/>
                  <a:gd name="connsiteY5-32" fmla="*/ 770965 h 1082820"/>
                  <a:gd name="connsiteX6-33" fmla="*/ 371879 w 698312"/>
                  <a:gd name="connsiteY6-34" fmla="*/ 806823 h 1082820"/>
                  <a:gd name="connsiteX7-35" fmla="*/ 282232 w 698312"/>
                  <a:gd name="connsiteY7-36" fmla="*/ 693271 h 1082820"/>
                  <a:gd name="connsiteX8-37" fmla="*/ 176111 w 698312"/>
                  <a:gd name="connsiteY8-38" fmla="*/ 905342 h 1082820"/>
                  <a:gd name="connsiteX9-39" fmla="*/ 0 w 698312"/>
                  <a:gd name="connsiteY9-40" fmla="*/ 1082820 h 108282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</a:cxnLst>
                <a:rect l="l" t="t" r="r" b="b"/>
                <a:pathLst>
                  <a:path w="698312" h="1082820">
                    <a:moveTo>
                      <a:pt x="61103" y="0"/>
                    </a:moveTo>
                    <a:cubicBezTo>
                      <a:pt x="151746" y="87156"/>
                      <a:pt x="242390" y="174313"/>
                      <a:pt x="324068" y="197223"/>
                    </a:cubicBezTo>
                    <a:cubicBezTo>
                      <a:pt x="405746" y="220133"/>
                      <a:pt x="489416" y="91639"/>
                      <a:pt x="551173" y="137459"/>
                    </a:cubicBezTo>
                    <a:cubicBezTo>
                      <a:pt x="612930" y="183279"/>
                      <a:pt x="719511" y="406400"/>
                      <a:pt x="694609" y="472141"/>
                    </a:cubicBezTo>
                    <a:cubicBezTo>
                      <a:pt x="669707" y="537882"/>
                      <a:pt x="430648" y="482102"/>
                      <a:pt x="401762" y="531906"/>
                    </a:cubicBezTo>
                    <a:cubicBezTo>
                      <a:pt x="372876" y="581710"/>
                      <a:pt x="526272" y="725146"/>
                      <a:pt x="521291" y="770965"/>
                    </a:cubicBezTo>
                    <a:cubicBezTo>
                      <a:pt x="516311" y="816785"/>
                      <a:pt x="411722" y="819772"/>
                      <a:pt x="371879" y="806823"/>
                    </a:cubicBezTo>
                    <a:cubicBezTo>
                      <a:pt x="332036" y="793874"/>
                      <a:pt x="314860" y="676851"/>
                      <a:pt x="282232" y="693271"/>
                    </a:cubicBezTo>
                    <a:cubicBezTo>
                      <a:pt x="249604" y="709691"/>
                      <a:pt x="223150" y="840417"/>
                      <a:pt x="176111" y="905342"/>
                    </a:cubicBezTo>
                    <a:cubicBezTo>
                      <a:pt x="129072" y="970267"/>
                      <a:pt x="69227" y="1063396"/>
                      <a:pt x="0" y="1082820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任意多边形 72"/>
              <p:cNvSpPr/>
              <p:nvPr/>
            </p:nvSpPr>
            <p:spPr>
              <a:xfrm>
                <a:off x="2353279" y="4809159"/>
                <a:ext cx="49757" cy="61548"/>
              </a:xfrm>
              <a:custGeom>
                <a:avLst/>
                <a:gdLst>
                  <a:gd name="connsiteX0" fmla="*/ 6763 w 126447"/>
                  <a:gd name="connsiteY0" fmla="*/ 18499 h 191822"/>
                  <a:gd name="connsiteX1" fmla="*/ 126292 w 126447"/>
                  <a:gd name="connsiteY1" fmla="*/ 24476 h 191822"/>
                  <a:gd name="connsiteX2" fmla="*/ 30669 w 126447"/>
                  <a:gd name="connsiteY2" fmla="*/ 191817 h 191822"/>
                  <a:gd name="connsiteX3" fmla="*/ 6763 w 126447"/>
                  <a:gd name="connsiteY3" fmla="*/ 18499 h 191822"/>
                  <a:gd name="connsiteX0-1" fmla="*/ 394 w 120595"/>
                  <a:gd name="connsiteY0-2" fmla="*/ 16500 h 159942"/>
                  <a:gd name="connsiteX1-3" fmla="*/ 119923 w 120595"/>
                  <a:gd name="connsiteY1-4" fmla="*/ 22477 h 159942"/>
                  <a:gd name="connsiteX2-5" fmla="*/ 84065 w 120595"/>
                  <a:gd name="connsiteY2-6" fmla="*/ 159936 h 159942"/>
                  <a:gd name="connsiteX3-7" fmla="*/ 394 w 120595"/>
                  <a:gd name="connsiteY3-8" fmla="*/ 16500 h 159942"/>
                  <a:gd name="connsiteX0-9" fmla="*/ 939 w 129518"/>
                  <a:gd name="connsiteY0-10" fmla="*/ 16500 h 160211"/>
                  <a:gd name="connsiteX1-11" fmla="*/ 120468 w 129518"/>
                  <a:gd name="connsiteY1-12" fmla="*/ 22477 h 160211"/>
                  <a:gd name="connsiteX2-13" fmla="*/ 84610 w 129518"/>
                  <a:gd name="connsiteY2-14" fmla="*/ 159936 h 160211"/>
                  <a:gd name="connsiteX3-15" fmla="*/ 939 w 129518"/>
                  <a:gd name="connsiteY3-16" fmla="*/ 16500 h 1602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29518" h="160211">
                    <a:moveTo>
                      <a:pt x="939" y="16500"/>
                    </a:moveTo>
                    <a:cubicBezTo>
                      <a:pt x="6915" y="-6410"/>
                      <a:pt x="116484" y="-6409"/>
                      <a:pt x="120468" y="22477"/>
                    </a:cubicBezTo>
                    <a:cubicBezTo>
                      <a:pt x="124452" y="51363"/>
                      <a:pt x="152344" y="152964"/>
                      <a:pt x="84610" y="159936"/>
                    </a:cubicBezTo>
                    <a:cubicBezTo>
                      <a:pt x="16876" y="166908"/>
                      <a:pt x="-5037" y="39410"/>
                      <a:pt x="939" y="16500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任意多边形 73"/>
              <p:cNvSpPr/>
              <p:nvPr/>
            </p:nvSpPr>
            <p:spPr>
              <a:xfrm>
                <a:off x="2500518" y="4409062"/>
                <a:ext cx="255640" cy="461540"/>
              </a:xfrm>
              <a:custGeom>
                <a:avLst/>
                <a:gdLst>
                  <a:gd name="connsiteX0" fmla="*/ 420402 w 665437"/>
                  <a:gd name="connsiteY0" fmla="*/ 0 h 1201399"/>
                  <a:gd name="connsiteX1" fmla="*/ 181343 w 665437"/>
                  <a:gd name="connsiteY1" fmla="*/ 161365 h 1201399"/>
                  <a:gd name="connsiteX2" fmla="*/ 37908 w 665437"/>
                  <a:gd name="connsiteY2" fmla="*/ 173318 h 1201399"/>
                  <a:gd name="connsiteX3" fmla="*/ 2049 w 665437"/>
                  <a:gd name="connsiteY3" fmla="*/ 239059 h 1201399"/>
                  <a:gd name="connsiteX4" fmla="*/ 37908 w 665437"/>
                  <a:gd name="connsiteY4" fmla="*/ 579718 h 1201399"/>
                  <a:gd name="connsiteX5" fmla="*/ 306849 w 665437"/>
                  <a:gd name="connsiteY5" fmla="*/ 753036 h 1201399"/>
                  <a:gd name="connsiteX6" fmla="*/ 282943 w 665437"/>
                  <a:gd name="connsiteY6" fmla="*/ 926353 h 1201399"/>
                  <a:gd name="connsiteX7" fmla="*/ 336731 w 665437"/>
                  <a:gd name="connsiteY7" fmla="*/ 1093695 h 1201399"/>
                  <a:gd name="connsiteX8" fmla="*/ 306849 w 665437"/>
                  <a:gd name="connsiteY8" fmla="*/ 1201271 h 1201399"/>
                  <a:gd name="connsiteX9" fmla="*/ 408449 w 665437"/>
                  <a:gd name="connsiteY9" fmla="*/ 1111624 h 1201399"/>
                  <a:gd name="connsiteX10" fmla="*/ 444308 w 665437"/>
                  <a:gd name="connsiteY10" fmla="*/ 944283 h 1201399"/>
                  <a:gd name="connsiteX11" fmla="*/ 516025 w 665437"/>
                  <a:gd name="connsiteY11" fmla="*/ 818777 h 1201399"/>
                  <a:gd name="connsiteX12" fmla="*/ 665437 w 665437"/>
                  <a:gd name="connsiteY12" fmla="*/ 753036 h 1201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5437" h="1201399">
                    <a:moveTo>
                      <a:pt x="420402" y="0"/>
                    </a:moveTo>
                    <a:cubicBezTo>
                      <a:pt x="332747" y="66239"/>
                      <a:pt x="245092" y="132479"/>
                      <a:pt x="181343" y="161365"/>
                    </a:cubicBezTo>
                    <a:cubicBezTo>
                      <a:pt x="117594" y="190251"/>
                      <a:pt x="67790" y="160369"/>
                      <a:pt x="37908" y="173318"/>
                    </a:cubicBezTo>
                    <a:cubicBezTo>
                      <a:pt x="8026" y="186267"/>
                      <a:pt x="2049" y="171326"/>
                      <a:pt x="2049" y="239059"/>
                    </a:cubicBezTo>
                    <a:cubicBezTo>
                      <a:pt x="2049" y="306792"/>
                      <a:pt x="-12892" y="494055"/>
                      <a:pt x="37908" y="579718"/>
                    </a:cubicBezTo>
                    <a:cubicBezTo>
                      <a:pt x="88708" y="665381"/>
                      <a:pt x="266010" y="695264"/>
                      <a:pt x="306849" y="753036"/>
                    </a:cubicBezTo>
                    <a:cubicBezTo>
                      <a:pt x="347688" y="810808"/>
                      <a:pt x="277963" y="869577"/>
                      <a:pt x="282943" y="926353"/>
                    </a:cubicBezTo>
                    <a:cubicBezTo>
                      <a:pt x="287923" y="983129"/>
                      <a:pt x="332747" y="1047875"/>
                      <a:pt x="336731" y="1093695"/>
                    </a:cubicBezTo>
                    <a:cubicBezTo>
                      <a:pt x="340715" y="1139515"/>
                      <a:pt x="294896" y="1198283"/>
                      <a:pt x="306849" y="1201271"/>
                    </a:cubicBezTo>
                    <a:cubicBezTo>
                      <a:pt x="318802" y="1204259"/>
                      <a:pt x="385539" y="1154455"/>
                      <a:pt x="408449" y="1111624"/>
                    </a:cubicBezTo>
                    <a:cubicBezTo>
                      <a:pt x="431359" y="1068793"/>
                      <a:pt x="426379" y="993091"/>
                      <a:pt x="444308" y="944283"/>
                    </a:cubicBezTo>
                    <a:cubicBezTo>
                      <a:pt x="462237" y="895475"/>
                      <a:pt x="479170" y="850651"/>
                      <a:pt x="516025" y="818777"/>
                    </a:cubicBezTo>
                    <a:cubicBezTo>
                      <a:pt x="552880" y="786903"/>
                      <a:pt x="609158" y="769969"/>
                      <a:pt x="665437" y="753036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任意多边形 74"/>
              <p:cNvSpPr/>
              <p:nvPr/>
            </p:nvSpPr>
            <p:spPr>
              <a:xfrm>
                <a:off x="2693191" y="4801426"/>
                <a:ext cx="48215" cy="91839"/>
              </a:xfrm>
              <a:custGeom>
                <a:avLst/>
                <a:gdLst>
                  <a:gd name="connsiteX0" fmla="*/ 125506 w 125506"/>
                  <a:gd name="connsiteY0" fmla="*/ 0 h 239059"/>
                  <a:gd name="connsiteX1" fmla="*/ 59765 w 125506"/>
                  <a:gd name="connsiteY1" fmla="*/ 23906 h 239059"/>
                  <a:gd name="connsiteX2" fmla="*/ 0 w 125506"/>
                  <a:gd name="connsiteY2" fmla="*/ 143435 h 239059"/>
                  <a:gd name="connsiteX3" fmla="*/ 59765 w 125506"/>
                  <a:gd name="connsiteY3" fmla="*/ 239059 h 239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506" h="239059">
                    <a:moveTo>
                      <a:pt x="125506" y="0"/>
                    </a:moveTo>
                    <a:cubicBezTo>
                      <a:pt x="103094" y="0"/>
                      <a:pt x="80683" y="0"/>
                      <a:pt x="59765" y="23906"/>
                    </a:cubicBezTo>
                    <a:cubicBezTo>
                      <a:pt x="38847" y="47812"/>
                      <a:pt x="0" y="107576"/>
                      <a:pt x="0" y="143435"/>
                    </a:cubicBezTo>
                    <a:cubicBezTo>
                      <a:pt x="0" y="179294"/>
                      <a:pt x="29882" y="209176"/>
                      <a:pt x="59765" y="239059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4" name="任意多边形 53"/>
            <p:cNvSpPr/>
            <p:nvPr/>
          </p:nvSpPr>
          <p:spPr>
            <a:xfrm rot="20279529">
              <a:off x="2598988" y="4623569"/>
              <a:ext cx="174702" cy="83215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rot="20279529">
              <a:off x="2479596" y="4480372"/>
              <a:ext cx="223342" cy="1187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 rot="20279529">
              <a:off x="2127434" y="4559064"/>
              <a:ext cx="113703" cy="55204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 rot="20279529">
              <a:off x="2594342" y="4571927"/>
              <a:ext cx="163589" cy="96477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 rot="20279529">
              <a:off x="2135496" y="4638952"/>
              <a:ext cx="269481" cy="1483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 rot="20279529">
              <a:off x="2551872" y="4532481"/>
              <a:ext cx="202631" cy="103393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 rot="20279529">
              <a:off x="2524326" y="4506288"/>
              <a:ext cx="197416" cy="96522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 60"/>
            <p:cNvSpPr/>
            <p:nvPr/>
          </p:nvSpPr>
          <p:spPr>
            <a:xfrm rot="20279529">
              <a:off x="2501282" y="4464098"/>
              <a:ext cx="153497" cy="79925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 rot="20279529">
              <a:off x="2328701" y="4625707"/>
              <a:ext cx="74052" cy="2824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20279529">
              <a:off x="2130538" y="4603506"/>
              <a:ext cx="189693" cy="97507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 rot="20279529">
              <a:off x="2599025" y="4660637"/>
              <a:ext cx="191800" cy="92351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 rot="20279529">
              <a:off x="2611278" y="4795372"/>
              <a:ext cx="62292" cy="380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20279529">
              <a:off x="2492800" y="4489548"/>
              <a:ext cx="71293" cy="50292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 rot="20279529">
              <a:off x="2118580" y="4584223"/>
              <a:ext cx="149665" cy="78198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 rot="20279529">
              <a:off x="2127493" y="4608630"/>
              <a:ext cx="255388" cy="139141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20279529">
              <a:off x="2284592" y="4709098"/>
              <a:ext cx="38604" cy="23656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 rot="20279529">
              <a:off x="2302799" y="4734812"/>
              <a:ext cx="38604" cy="23656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8" name="椭圆 77"/>
          <p:cNvSpPr/>
          <p:nvPr/>
        </p:nvSpPr>
        <p:spPr>
          <a:xfrm>
            <a:off x="-894918" y="3954141"/>
            <a:ext cx="765646" cy="76564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-894918" y="3195132"/>
            <a:ext cx="765646" cy="765646"/>
          </a:xfrm>
          <a:prstGeom prst="ellipse">
            <a:avLst/>
          </a:prstGeom>
          <a:solidFill>
            <a:srgbClr val="76AA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-894918" y="2432805"/>
            <a:ext cx="765646" cy="765646"/>
          </a:xfrm>
          <a:prstGeom prst="ellipse">
            <a:avLst/>
          </a:prstGeom>
          <a:solidFill>
            <a:srgbClr val="FF3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-874228" y="1670696"/>
            <a:ext cx="765646" cy="765646"/>
          </a:xfrm>
          <a:prstGeom prst="ellipse">
            <a:avLst/>
          </a:prstGeom>
          <a:solidFill>
            <a:srgbClr val="F7B6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68935" y="954405"/>
            <a:ext cx="11187430" cy="54775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fontAlgn="auto">
              <a:lnSpc>
                <a:spcPts val="4200"/>
              </a:lnSpc>
              <a:buNone/>
            </a:pP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2.下面文段有三处推断存在问题，请参考①的方式，说明另外两处问题。 (5分）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 fontAlgn="auto">
              <a:lnSpc>
                <a:spcPts val="4200"/>
              </a:lnSpc>
              <a:buNone/>
            </a:pPr>
            <a:r>
              <a:rPr lang="zh-CN" altLang="en-US" sz="3200">
                <a:latin typeface="黑体" panose="02010609060101010101" charset="-122"/>
                <a:ea typeface="黑体" panose="02010609060101010101" charset="-122"/>
                <a:sym typeface="+mn-ea"/>
              </a:rPr>
              <a:t>家庭出身，会影响一个人的人生走向。富裕家庭物质生活优裕，会导致精神生活远远滞后。这样的家庭教育出来的孩子，缺少与人和谐相处的襟怀。一旦走向社会，会因为自身家庭条件优越而损害甚至践踏他人权益。一个“拼爹”的时代是病态的，一个民众都默许“拼爹”的社会是可悲的。  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 fontAlgn="auto">
              <a:lnSpc>
                <a:spcPts val="4200"/>
              </a:lnSpc>
              <a:buNone/>
            </a:pP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①物质生活优裕不一定就导致精神生活滞后。   ②____________________________。  ③____________________________。 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endParaRPr lang="zh-CN" altLang="en-US" sz="3200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59242" y="122261"/>
            <a:ext cx="2225040" cy="70675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p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实战演练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956310" y="5308600"/>
            <a:ext cx="9999980" cy="38227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富裕家庭教育出来的孩子不一定缺乏与人和谐相处的襟怀</a:t>
            </a:r>
            <a:endParaRPr lang="zh-CN" altLang="en-US" sz="28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913765" y="5831840"/>
            <a:ext cx="8274685" cy="38227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自身家庭条件优越不一定就损害甚至践踏他人权益</a:t>
            </a:r>
            <a:endParaRPr lang="zh-CN" altLang="en-US" sz="28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903605" y="3101975"/>
            <a:ext cx="735965" cy="11303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7833360" y="3610610"/>
            <a:ext cx="735965" cy="11303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 rot="1192981">
            <a:off x="188153" y="70643"/>
            <a:ext cx="909196" cy="921005"/>
            <a:chOff x="2118580" y="4342651"/>
            <a:chExt cx="672245" cy="680977"/>
          </a:xfrm>
        </p:grpSpPr>
        <p:grpSp>
          <p:nvGrpSpPr>
            <p:cNvPr id="53" name="组合 52"/>
            <p:cNvGrpSpPr/>
            <p:nvPr/>
          </p:nvGrpSpPr>
          <p:grpSpPr>
            <a:xfrm>
              <a:off x="2124539" y="4342651"/>
              <a:ext cx="641611" cy="680977"/>
              <a:chOff x="2124539" y="4342651"/>
              <a:chExt cx="641611" cy="680977"/>
            </a:xfrm>
          </p:grpSpPr>
          <p:sp>
            <p:nvSpPr>
              <p:cNvPr id="71" name="任意多边形 70"/>
              <p:cNvSpPr/>
              <p:nvPr/>
            </p:nvSpPr>
            <p:spPr>
              <a:xfrm>
                <a:off x="2124539" y="4342651"/>
                <a:ext cx="641611" cy="680977"/>
              </a:xfrm>
              <a:custGeom>
                <a:avLst/>
                <a:gdLst>
                  <a:gd name="connsiteX0" fmla="*/ 63 w 140138"/>
                  <a:gd name="connsiteY0" fmla="*/ 65738 h 154344"/>
                  <a:gd name="connsiteX1" fmla="*/ 62928 w 140138"/>
                  <a:gd name="connsiteY1" fmla="*/ 16 h 154344"/>
                  <a:gd name="connsiteX2" fmla="*/ 140080 w 140138"/>
                  <a:gd name="connsiteY2" fmla="*/ 71453 h 154344"/>
                  <a:gd name="connsiteX3" fmla="*/ 74358 w 140138"/>
                  <a:gd name="connsiteY3" fmla="*/ 154321 h 154344"/>
                  <a:gd name="connsiteX4" fmla="*/ 63 w 140138"/>
                  <a:gd name="connsiteY4" fmla="*/ 65738 h 154344"/>
                  <a:gd name="connsiteX0-1" fmla="*/ 63 w 140227"/>
                  <a:gd name="connsiteY0-2" fmla="*/ 65738 h 154534"/>
                  <a:gd name="connsiteX1-3" fmla="*/ 62928 w 140227"/>
                  <a:gd name="connsiteY1-4" fmla="*/ 16 h 154534"/>
                  <a:gd name="connsiteX2-5" fmla="*/ 140080 w 140227"/>
                  <a:gd name="connsiteY2-6" fmla="*/ 71453 h 154534"/>
                  <a:gd name="connsiteX3-7" fmla="*/ 74358 w 140227"/>
                  <a:gd name="connsiteY3-8" fmla="*/ 154321 h 154534"/>
                  <a:gd name="connsiteX4-9" fmla="*/ 63 w 140227"/>
                  <a:gd name="connsiteY4-10" fmla="*/ 65738 h 154534"/>
                  <a:gd name="connsiteX0-11" fmla="*/ 63 w 140227"/>
                  <a:gd name="connsiteY0-12" fmla="*/ 65738 h 154534"/>
                  <a:gd name="connsiteX1-13" fmla="*/ 62928 w 140227"/>
                  <a:gd name="connsiteY1-14" fmla="*/ 16 h 154534"/>
                  <a:gd name="connsiteX2-15" fmla="*/ 140080 w 140227"/>
                  <a:gd name="connsiteY2-16" fmla="*/ 71453 h 154534"/>
                  <a:gd name="connsiteX3-17" fmla="*/ 74358 w 140227"/>
                  <a:gd name="connsiteY3-18" fmla="*/ 154321 h 154534"/>
                  <a:gd name="connsiteX4-19" fmla="*/ 63 w 140227"/>
                  <a:gd name="connsiteY4-20" fmla="*/ 65738 h 154534"/>
                  <a:gd name="connsiteX0-21" fmla="*/ 178 w 140342"/>
                  <a:gd name="connsiteY0-22" fmla="*/ 65738 h 154534"/>
                  <a:gd name="connsiteX1-23" fmla="*/ 63043 w 140342"/>
                  <a:gd name="connsiteY1-24" fmla="*/ 16 h 154534"/>
                  <a:gd name="connsiteX2-25" fmla="*/ 140195 w 140342"/>
                  <a:gd name="connsiteY2-26" fmla="*/ 71453 h 154534"/>
                  <a:gd name="connsiteX3-27" fmla="*/ 74473 w 140342"/>
                  <a:gd name="connsiteY3-28" fmla="*/ 154321 h 154534"/>
                  <a:gd name="connsiteX4-29" fmla="*/ 178 w 140342"/>
                  <a:gd name="connsiteY4-30" fmla="*/ 65738 h 154534"/>
                  <a:gd name="connsiteX0-31" fmla="*/ 178 w 140342"/>
                  <a:gd name="connsiteY0-32" fmla="*/ 65740 h 154536"/>
                  <a:gd name="connsiteX1-33" fmla="*/ 63043 w 140342"/>
                  <a:gd name="connsiteY1-34" fmla="*/ 18 h 154536"/>
                  <a:gd name="connsiteX2-35" fmla="*/ 140195 w 140342"/>
                  <a:gd name="connsiteY2-36" fmla="*/ 71455 h 154536"/>
                  <a:gd name="connsiteX3-37" fmla="*/ 74473 w 140342"/>
                  <a:gd name="connsiteY3-38" fmla="*/ 154323 h 154536"/>
                  <a:gd name="connsiteX4-39" fmla="*/ 178 w 140342"/>
                  <a:gd name="connsiteY4-40" fmla="*/ 65740 h 154536"/>
                  <a:gd name="connsiteX0-41" fmla="*/ 9 w 140173"/>
                  <a:gd name="connsiteY0-42" fmla="*/ 71451 h 160247"/>
                  <a:gd name="connsiteX1-43" fmla="*/ 71446 w 140173"/>
                  <a:gd name="connsiteY1-44" fmla="*/ 14 h 160247"/>
                  <a:gd name="connsiteX2-45" fmla="*/ 140026 w 140173"/>
                  <a:gd name="connsiteY2-46" fmla="*/ 77166 h 160247"/>
                  <a:gd name="connsiteX3-47" fmla="*/ 74304 w 140173"/>
                  <a:gd name="connsiteY3-48" fmla="*/ 160034 h 160247"/>
                  <a:gd name="connsiteX4-49" fmla="*/ 9 w 140173"/>
                  <a:gd name="connsiteY4-50" fmla="*/ 71451 h 160247"/>
                  <a:gd name="connsiteX0-51" fmla="*/ 9 w 140173"/>
                  <a:gd name="connsiteY0-52" fmla="*/ 71451 h 148862"/>
                  <a:gd name="connsiteX1-53" fmla="*/ 71446 w 140173"/>
                  <a:gd name="connsiteY1-54" fmla="*/ 14 h 148862"/>
                  <a:gd name="connsiteX2-55" fmla="*/ 140026 w 140173"/>
                  <a:gd name="connsiteY2-56" fmla="*/ 77166 h 148862"/>
                  <a:gd name="connsiteX3-57" fmla="*/ 74304 w 140173"/>
                  <a:gd name="connsiteY3-58" fmla="*/ 148604 h 148862"/>
                  <a:gd name="connsiteX4-59" fmla="*/ 9 w 140173"/>
                  <a:gd name="connsiteY4-60" fmla="*/ 71451 h 148862"/>
                  <a:gd name="connsiteX0-61" fmla="*/ 9 w 141024"/>
                  <a:gd name="connsiteY0-62" fmla="*/ 71451 h 148862"/>
                  <a:gd name="connsiteX1-63" fmla="*/ 71446 w 141024"/>
                  <a:gd name="connsiteY1-64" fmla="*/ 14 h 148862"/>
                  <a:gd name="connsiteX2-65" fmla="*/ 140026 w 141024"/>
                  <a:gd name="connsiteY2-66" fmla="*/ 77166 h 148862"/>
                  <a:gd name="connsiteX3-67" fmla="*/ 74304 w 141024"/>
                  <a:gd name="connsiteY3-68" fmla="*/ 148604 h 148862"/>
                  <a:gd name="connsiteX4-69" fmla="*/ 9 w 141024"/>
                  <a:gd name="connsiteY4-70" fmla="*/ 71451 h 148862"/>
                  <a:gd name="connsiteX0-71" fmla="*/ 9 w 140173"/>
                  <a:gd name="connsiteY0-72" fmla="*/ 71451 h 148862"/>
                  <a:gd name="connsiteX1-73" fmla="*/ 71446 w 140173"/>
                  <a:gd name="connsiteY1-74" fmla="*/ 14 h 148862"/>
                  <a:gd name="connsiteX2-75" fmla="*/ 140026 w 140173"/>
                  <a:gd name="connsiteY2-76" fmla="*/ 77166 h 148862"/>
                  <a:gd name="connsiteX3-77" fmla="*/ 74304 w 140173"/>
                  <a:gd name="connsiteY3-78" fmla="*/ 148604 h 148862"/>
                  <a:gd name="connsiteX4-79" fmla="*/ 9 w 140173"/>
                  <a:gd name="connsiteY4-80" fmla="*/ 71451 h 148862"/>
                  <a:gd name="connsiteX0-81" fmla="*/ 9 w 140257"/>
                  <a:gd name="connsiteY0-82" fmla="*/ 71451 h 148862"/>
                  <a:gd name="connsiteX1-83" fmla="*/ 71446 w 140257"/>
                  <a:gd name="connsiteY1-84" fmla="*/ 14 h 148862"/>
                  <a:gd name="connsiteX2-85" fmla="*/ 140026 w 140257"/>
                  <a:gd name="connsiteY2-86" fmla="*/ 77166 h 148862"/>
                  <a:gd name="connsiteX3-87" fmla="*/ 74304 w 140257"/>
                  <a:gd name="connsiteY3-88" fmla="*/ 148604 h 148862"/>
                  <a:gd name="connsiteX4-89" fmla="*/ 9 w 140257"/>
                  <a:gd name="connsiteY4-90" fmla="*/ 71451 h 1488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40257" h="148862">
                    <a:moveTo>
                      <a:pt x="9" y="71451"/>
                    </a:moveTo>
                    <a:cubicBezTo>
                      <a:pt x="-467" y="46686"/>
                      <a:pt x="19535" y="-938"/>
                      <a:pt x="71446" y="14"/>
                    </a:cubicBezTo>
                    <a:cubicBezTo>
                      <a:pt x="123357" y="966"/>
                      <a:pt x="142638" y="44242"/>
                      <a:pt x="140026" y="77166"/>
                    </a:cubicBezTo>
                    <a:cubicBezTo>
                      <a:pt x="141931" y="102883"/>
                      <a:pt x="125739" y="152890"/>
                      <a:pt x="74304" y="148604"/>
                    </a:cubicBezTo>
                    <a:cubicBezTo>
                      <a:pt x="22869" y="144318"/>
                      <a:pt x="485" y="96216"/>
                      <a:pt x="9" y="71451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任意多边形 71"/>
              <p:cNvSpPr/>
              <p:nvPr/>
            </p:nvSpPr>
            <p:spPr>
              <a:xfrm>
                <a:off x="2176934" y="4495047"/>
                <a:ext cx="227805" cy="371040"/>
              </a:xfrm>
              <a:custGeom>
                <a:avLst/>
                <a:gdLst>
                  <a:gd name="connsiteX0" fmla="*/ 131483 w 768692"/>
                  <a:gd name="connsiteY0" fmla="*/ 0 h 962212"/>
                  <a:gd name="connsiteX1" fmla="*/ 394448 w 768692"/>
                  <a:gd name="connsiteY1" fmla="*/ 197223 h 962212"/>
                  <a:gd name="connsiteX2" fmla="*/ 621553 w 768692"/>
                  <a:gd name="connsiteY2" fmla="*/ 137459 h 962212"/>
                  <a:gd name="connsiteX3" fmla="*/ 764989 w 768692"/>
                  <a:gd name="connsiteY3" fmla="*/ 472141 h 962212"/>
                  <a:gd name="connsiteX4" fmla="*/ 472142 w 768692"/>
                  <a:gd name="connsiteY4" fmla="*/ 531906 h 962212"/>
                  <a:gd name="connsiteX5" fmla="*/ 591671 w 768692"/>
                  <a:gd name="connsiteY5" fmla="*/ 770965 h 962212"/>
                  <a:gd name="connsiteX6" fmla="*/ 442259 w 768692"/>
                  <a:gd name="connsiteY6" fmla="*/ 806823 h 962212"/>
                  <a:gd name="connsiteX7" fmla="*/ 352612 w 768692"/>
                  <a:gd name="connsiteY7" fmla="*/ 693271 h 962212"/>
                  <a:gd name="connsiteX8" fmla="*/ 197224 w 768692"/>
                  <a:gd name="connsiteY8" fmla="*/ 878541 h 962212"/>
                  <a:gd name="connsiteX9" fmla="*/ 0 w 768692"/>
                  <a:gd name="connsiteY9" fmla="*/ 962212 h 962212"/>
                  <a:gd name="connsiteX0-1" fmla="*/ 61103 w 698312"/>
                  <a:gd name="connsiteY0-2" fmla="*/ 0 h 1082820"/>
                  <a:gd name="connsiteX1-3" fmla="*/ 324068 w 698312"/>
                  <a:gd name="connsiteY1-4" fmla="*/ 197223 h 1082820"/>
                  <a:gd name="connsiteX2-5" fmla="*/ 551173 w 698312"/>
                  <a:gd name="connsiteY2-6" fmla="*/ 137459 h 1082820"/>
                  <a:gd name="connsiteX3-7" fmla="*/ 694609 w 698312"/>
                  <a:gd name="connsiteY3-8" fmla="*/ 472141 h 1082820"/>
                  <a:gd name="connsiteX4-9" fmla="*/ 401762 w 698312"/>
                  <a:gd name="connsiteY4-10" fmla="*/ 531906 h 1082820"/>
                  <a:gd name="connsiteX5-11" fmla="*/ 521291 w 698312"/>
                  <a:gd name="connsiteY5-12" fmla="*/ 770965 h 1082820"/>
                  <a:gd name="connsiteX6-13" fmla="*/ 371879 w 698312"/>
                  <a:gd name="connsiteY6-14" fmla="*/ 806823 h 1082820"/>
                  <a:gd name="connsiteX7-15" fmla="*/ 282232 w 698312"/>
                  <a:gd name="connsiteY7-16" fmla="*/ 693271 h 1082820"/>
                  <a:gd name="connsiteX8-17" fmla="*/ 126844 w 698312"/>
                  <a:gd name="connsiteY8-18" fmla="*/ 878541 h 1082820"/>
                  <a:gd name="connsiteX9-19" fmla="*/ 0 w 698312"/>
                  <a:gd name="connsiteY9-20" fmla="*/ 1082820 h 1082820"/>
                  <a:gd name="connsiteX0-21" fmla="*/ 61103 w 698312"/>
                  <a:gd name="connsiteY0-22" fmla="*/ 0 h 1082820"/>
                  <a:gd name="connsiteX1-23" fmla="*/ 324068 w 698312"/>
                  <a:gd name="connsiteY1-24" fmla="*/ 197223 h 1082820"/>
                  <a:gd name="connsiteX2-25" fmla="*/ 551173 w 698312"/>
                  <a:gd name="connsiteY2-26" fmla="*/ 137459 h 1082820"/>
                  <a:gd name="connsiteX3-27" fmla="*/ 694609 w 698312"/>
                  <a:gd name="connsiteY3-28" fmla="*/ 472141 h 1082820"/>
                  <a:gd name="connsiteX4-29" fmla="*/ 401762 w 698312"/>
                  <a:gd name="connsiteY4-30" fmla="*/ 531906 h 1082820"/>
                  <a:gd name="connsiteX5-31" fmla="*/ 521291 w 698312"/>
                  <a:gd name="connsiteY5-32" fmla="*/ 770965 h 1082820"/>
                  <a:gd name="connsiteX6-33" fmla="*/ 371879 w 698312"/>
                  <a:gd name="connsiteY6-34" fmla="*/ 806823 h 1082820"/>
                  <a:gd name="connsiteX7-35" fmla="*/ 282232 w 698312"/>
                  <a:gd name="connsiteY7-36" fmla="*/ 693271 h 1082820"/>
                  <a:gd name="connsiteX8-37" fmla="*/ 176111 w 698312"/>
                  <a:gd name="connsiteY8-38" fmla="*/ 905342 h 1082820"/>
                  <a:gd name="connsiteX9-39" fmla="*/ 0 w 698312"/>
                  <a:gd name="connsiteY9-40" fmla="*/ 1082820 h 108282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</a:cxnLst>
                <a:rect l="l" t="t" r="r" b="b"/>
                <a:pathLst>
                  <a:path w="698312" h="1082820">
                    <a:moveTo>
                      <a:pt x="61103" y="0"/>
                    </a:moveTo>
                    <a:cubicBezTo>
                      <a:pt x="151746" y="87156"/>
                      <a:pt x="242390" y="174313"/>
                      <a:pt x="324068" y="197223"/>
                    </a:cubicBezTo>
                    <a:cubicBezTo>
                      <a:pt x="405746" y="220133"/>
                      <a:pt x="489416" y="91639"/>
                      <a:pt x="551173" y="137459"/>
                    </a:cubicBezTo>
                    <a:cubicBezTo>
                      <a:pt x="612930" y="183279"/>
                      <a:pt x="719511" y="406400"/>
                      <a:pt x="694609" y="472141"/>
                    </a:cubicBezTo>
                    <a:cubicBezTo>
                      <a:pt x="669707" y="537882"/>
                      <a:pt x="430648" y="482102"/>
                      <a:pt x="401762" y="531906"/>
                    </a:cubicBezTo>
                    <a:cubicBezTo>
                      <a:pt x="372876" y="581710"/>
                      <a:pt x="526272" y="725146"/>
                      <a:pt x="521291" y="770965"/>
                    </a:cubicBezTo>
                    <a:cubicBezTo>
                      <a:pt x="516311" y="816785"/>
                      <a:pt x="411722" y="819772"/>
                      <a:pt x="371879" y="806823"/>
                    </a:cubicBezTo>
                    <a:cubicBezTo>
                      <a:pt x="332036" y="793874"/>
                      <a:pt x="314860" y="676851"/>
                      <a:pt x="282232" y="693271"/>
                    </a:cubicBezTo>
                    <a:cubicBezTo>
                      <a:pt x="249604" y="709691"/>
                      <a:pt x="223150" y="840417"/>
                      <a:pt x="176111" y="905342"/>
                    </a:cubicBezTo>
                    <a:cubicBezTo>
                      <a:pt x="129072" y="970267"/>
                      <a:pt x="69227" y="1063396"/>
                      <a:pt x="0" y="1082820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任意多边形 72"/>
              <p:cNvSpPr/>
              <p:nvPr/>
            </p:nvSpPr>
            <p:spPr>
              <a:xfrm>
                <a:off x="2353279" y="4809159"/>
                <a:ext cx="49757" cy="61548"/>
              </a:xfrm>
              <a:custGeom>
                <a:avLst/>
                <a:gdLst>
                  <a:gd name="connsiteX0" fmla="*/ 6763 w 126447"/>
                  <a:gd name="connsiteY0" fmla="*/ 18499 h 191822"/>
                  <a:gd name="connsiteX1" fmla="*/ 126292 w 126447"/>
                  <a:gd name="connsiteY1" fmla="*/ 24476 h 191822"/>
                  <a:gd name="connsiteX2" fmla="*/ 30669 w 126447"/>
                  <a:gd name="connsiteY2" fmla="*/ 191817 h 191822"/>
                  <a:gd name="connsiteX3" fmla="*/ 6763 w 126447"/>
                  <a:gd name="connsiteY3" fmla="*/ 18499 h 191822"/>
                  <a:gd name="connsiteX0-1" fmla="*/ 394 w 120595"/>
                  <a:gd name="connsiteY0-2" fmla="*/ 16500 h 159942"/>
                  <a:gd name="connsiteX1-3" fmla="*/ 119923 w 120595"/>
                  <a:gd name="connsiteY1-4" fmla="*/ 22477 h 159942"/>
                  <a:gd name="connsiteX2-5" fmla="*/ 84065 w 120595"/>
                  <a:gd name="connsiteY2-6" fmla="*/ 159936 h 159942"/>
                  <a:gd name="connsiteX3-7" fmla="*/ 394 w 120595"/>
                  <a:gd name="connsiteY3-8" fmla="*/ 16500 h 159942"/>
                  <a:gd name="connsiteX0-9" fmla="*/ 939 w 129518"/>
                  <a:gd name="connsiteY0-10" fmla="*/ 16500 h 160211"/>
                  <a:gd name="connsiteX1-11" fmla="*/ 120468 w 129518"/>
                  <a:gd name="connsiteY1-12" fmla="*/ 22477 h 160211"/>
                  <a:gd name="connsiteX2-13" fmla="*/ 84610 w 129518"/>
                  <a:gd name="connsiteY2-14" fmla="*/ 159936 h 160211"/>
                  <a:gd name="connsiteX3-15" fmla="*/ 939 w 129518"/>
                  <a:gd name="connsiteY3-16" fmla="*/ 16500 h 1602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29518" h="160211">
                    <a:moveTo>
                      <a:pt x="939" y="16500"/>
                    </a:moveTo>
                    <a:cubicBezTo>
                      <a:pt x="6915" y="-6410"/>
                      <a:pt x="116484" y="-6409"/>
                      <a:pt x="120468" y="22477"/>
                    </a:cubicBezTo>
                    <a:cubicBezTo>
                      <a:pt x="124452" y="51363"/>
                      <a:pt x="152344" y="152964"/>
                      <a:pt x="84610" y="159936"/>
                    </a:cubicBezTo>
                    <a:cubicBezTo>
                      <a:pt x="16876" y="166908"/>
                      <a:pt x="-5037" y="39410"/>
                      <a:pt x="939" y="16500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任意多边形 73"/>
              <p:cNvSpPr/>
              <p:nvPr/>
            </p:nvSpPr>
            <p:spPr>
              <a:xfrm>
                <a:off x="2500518" y="4409062"/>
                <a:ext cx="255640" cy="461540"/>
              </a:xfrm>
              <a:custGeom>
                <a:avLst/>
                <a:gdLst>
                  <a:gd name="connsiteX0" fmla="*/ 420402 w 665437"/>
                  <a:gd name="connsiteY0" fmla="*/ 0 h 1201399"/>
                  <a:gd name="connsiteX1" fmla="*/ 181343 w 665437"/>
                  <a:gd name="connsiteY1" fmla="*/ 161365 h 1201399"/>
                  <a:gd name="connsiteX2" fmla="*/ 37908 w 665437"/>
                  <a:gd name="connsiteY2" fmla="*/ 173318 h 1201399"/>
                  <a:gd name="connsiteX3" fmla="*/ 2049 w 665437"/>
                  <a:gd name="connsiteY3" fmla="*/ 239059 h 1201399"/>
                  <a:gd name="connsiteX4" fmla="*/ 37908 w 665437"/>
                  <a:gd name="connsiteY4" fmla="*/ 579718 h 1201399"/>
                  <a:gd name="connsiteX5" fmla="*/ 306849 w 665437"/>
                  <a:gd name="connsiteY5" fmla="*/ 753036 h 1201399"/>
                  <a:gd name="connsiteX6" fmla="*/ 282943 w 665437"/>
                  <a:gd name="connsiteY6" fmla="*/ 926353 h 1201399"/>
                  <a:gd name="connsiteX7" fmla="*/ 336731 w 665437"/>
                  <a:gd name="connsiteY7" fmla="*/ 1093695 h 1201399"/>
                  <a:gd name="connsiteX8" fmla="*/ 306849 w 665437"/>
                  <a:gd name="connsiteY8" fmla="*/ 1201271 h 1201399"/>
                  <a:gd name="connsiteX9" fmla="*/ 408449 w 665437"/>
                  <a:gd name="connsiteY9" fmla="*/ 1111624 h 1201399"/>
                  <a:gd name="connsiteX10" fmla="*/ 444308 w 665437"/>
                  <a:gd name="connsiteY10" fmla="*/ 944283 h 1201399"/>
                  <a:gd name="connsiteX11" fmla="*/ 516025 w 665437"/>
                  <a:gd name="connsiteY11" fmla="*/ 818777 h 1201399"/>
                  <a:gd name="connsiteX12" fmla="*/ 665437 w 665437"/>
                  <a:gd name="connsiteY12" fmla="*/ 753036 h 1201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5437" h="1201399">
                    <a:moveTo>
                      <a:pt x="420402" y="0"/>
                    </a:moveTo>
                    <a:cubicBezTo>
                      <a:pt x="332747" y="66239"/>
                      <a:pt x="245092" y="132479"/>
                      <a:pt x="181343" y="161365"/>
                    </a:cubicBezTo>
                    <a:cubicBezTo>
                      <a:pt x="117594" y="190251"/>
                      <a:pt x="67790" y="160369"/>
                      <a:pt x="37908" y="173318"/>
                    </a:cubicBezTo>
                    <a:cubicBezTo>
                      <a:pt x="8026" y="186267"/>
                      <a:pt x="2049" y="171326"/>
                      <a:pt x="2049" y="239059"/>
                    </a:cubicBezTo>
                    <a:cubicBezTo>
                      <a:pt x="2049" y="306792"/>
                      <a:pt x="-12892" y="494055"/>
                      <a:pt x="37908" y="579718"/>
                    </a:cubicBezTo>
                    <a:cubicBezTo>
                      <a:pt x="88708" y="665381"/>
                      <a:pt x="266010" y="695264"/>
                      <a:pt x="306849" y="753036"/>
                    </a:cubicBezTo>
                    <a:cubicBezTo>
                      <a:pt x="347688" y="810808"/>
                      <a:pt x="277963" y="869577"/>
                      <a:pt x="282943" y="926353"/>
                    </a:cubicBezTo>
                    <a:cubicBezTo>
                      <a:pt x="287923" y="983129"/>
                      <a:pt x="332747" y="1047875"/>
                      <a:pt x="336731" y="1093695"/>
                    </a:cubicBezTo>
                    <a:cubicBezTo>
                      <a:pt x="340715" y="1139515"/>
                      <a:pt x="294896" y="1198283"/>
                      <a:pt x="306849" y="1201271"/>
                    </a:cubicBezTo>
                    <a:cubicBezTo>
                      <a:pt x="318802" y="1204259"/>
                      <a:pt x="385539" y="1154455"/>
                      <a:pt x="408449" y="1111624"/>
                    </a:cubicBezTo>
                    <a:cubicBezTo>
                      <a:pt x="431359" y="1068793"/>
                      <a:pt x="426379" y="993091"/>
                      <a:pt x="444308" y="944283"/>
                    </a:cubicBezTo>
                    <a:cubicBezTo>
                      <a:pt x="462237" y="895475"/>
                      <a:pt x="479170" y="850651"/>
                      <a:pt x="516025" y="818777"/>
                    </a:cubicBezTo>
                    <a:cubicBezTo>
                      <a:pt x="552880" y="786903"/>
                      <a:pt x="609158" y="769969"/>
                      <a:pt x="665437" y="753036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任意多边形 74"/>
              <p:cNvSpPr/>
              <p:nvPr/>
            </p:nvSpPr>
            <p:spPr>
              <a:xfrm>
                <a:off x="2693191" y="4801426"/>
                <a:ext cx="48215" cy="91839"/>
              </a:xfrm>
              <a:custGeom>
                <a:avLst/>
                <a:gdLst>
                  <a:gd name="connsiteX0" fmla="*/ 125506 w 125506"/>
                  <a:gd name="connsiteY0" fmla="*/ 0 h 239059"/>
                  <a:gd name="connsiteX1" fmla="*/ 59765 w 125506"/>
                  <a:gd name="connsiteY1" fmla="*/ 23906 h 239059"/>
                  <a:gd name="connsiteX2" fmla="*/ 0 w 125506"/>
                  <a:gd name="connsiteY2" fmla="*/ 143435 h 239059"/>
                  <a:gd name="connsiteX3" fmla="*/ 59765 w 125506"/>
                  <a:gd name="connsiteY3" fmla="*/ 239059 h 239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506" h="239059">
                    <a:moveTo>
                      <a:pt x="125506" y="0"/>
                    </a:moveTo>
                    <a:cubicBezTo>
                      <a:pt x="103094" y="0"/>
                      <a:pt x="80683" y="0"/>
                      <a:pt x="59765" y="23906"/>
                    </a:cubicBezTo>
                    <a:cubicBezTo>
                      <a:pt x="38847" y="47812"/>
                      <a:pt x="0" y="107576"/>
                      <a:pt x="0" y="143435"/>
                    </a:cubicBezTo>
                    <a:cubicBezTo>
                      <a:pt x="0" y="179294"/>
                      <a:pt x="29882" y="209176"/>
                      <a:pt x="59765" y="239059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4" name="任意多边形 53"/>
            <p:cNvSpPr/>
            <p:nvPr/>
          </p:nvSpPr>
          <p:spPr>
            <a:xfrm rot="20279529">
              <a:off x="2598988" y="4623569"/>
              <a:ext cx="174702" cy="83215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rot="20279529">
              <a:off x="2479596" y="4480372"/>
              <a:ext cx="223342" cy="1187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 rot="20279529">
              <a:off x="2127434" y="4559064"/>
              <a:ext cx="113703" cy="55204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 rot="20279529">
              <a:off x="2594342" y="4571927"/>
              <a:ext cx="163589" cy="96477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 rot="20279529">
              <a:off x="2135496" y="4638952"/>
              <a:ext cx="269481" cy="1483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 rot="20279529">
              <a:off x="2551872" y="4532481"/>
              <a:ext cx="202631" cy="103393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 rot="20279529">
              <a:off x="2524326" y="4506288"/>
              <a:ext cx="197416" cy="96522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 60"/>
            <p:cNvSpPr/>
            <p:nvPr/>
          </p:nvSpPr>
          <p:spPr>
            <a:xfrm rot="20279529">
              <a:off x="2501282" y="4464098"/>
              <a:ext cx="153497" cy="79925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 rot="20279529">
              <a:off x="2328701" y="4625707"/>
              <a:ext cx="74052" cy="2824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20279529">
              <a:off x="2130538" y="4603506"/>
              <a:ext cx="189693" cy="97507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 rot="20279529">
              <a:off x="2599025" y="4660637"/>
              <a:ext cx="191800" cy="92351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 rot="20279529">
              <a:off x="2611278" y="4795372"/>
              <a:ext cx="62292" cy="380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20279529">
              <a:off x="2492800" y="4489548"/>
              <a:ext cx="71293" cy="50292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 rot="20279529">
              <a:off x="2118580" y="4584223"/>
              <a:ext cx="149665" cy="78198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 rot="20279529">
              <a:off x="2127493" y="4608630"/>
              <a:ext cx="255388" cy="139141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20279529">
              <a:off x="2284592" y="4709098"/>
              <a:ext cx="38604" cy="23656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 rot="20279529">
              <a:off x="2302799" y="4734812"/>
              <a:ext cx="38604" cy="23656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8" name="椭圆 77"/>
          <p:cNvSpPr/>
          <p:nvPr/>
        </p:nvSpPr>
        <p:spPr>
          <a:xfrm>
            <a:off x="-894918" y="3954141"/>
            <a:ext cx="765646" cy="76564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-894918" y="3195132"/>
            <a:ext cx="765646" cy="765646"/>
          </a:xfrm>
          <a:prstGeom prst="ellipse">
            <a:avLst/>
          </a:prstGeom>
          <a:solidFill>
            <a:srgbClr val="76AA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-894918" y="2432805"/>
            <a:ext cx="765646" cy="765646"/>
          </a:xfrm>
          <a:prstGeom prst="ellipse">
            <a:avLst/>
          </a:prstGeom>
          <a:solidFill>
            <a:srgbClr val="FF3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-874228" y="1670696"/>
            <a:ext cx="765646" cy="765646"/>
          </a:xfrm>
          <a:prstGeom prst="ellipse">
            <a:avLst/>
          </a:prstGeom>
          <a:solidFill>
            <a:srgbClr val="F7B6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68935" y="954405"/>
            <a:ext cx="11187430" cy="60159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algn="l">
              <a:lnSpc>
                <a:spcPts val="4200"/>
              </a:lnSpc>
              <a:buNone/>
            </a:pP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3．下面文段有三处推断存在问题，请参照①的方式。说明另外两处问题。（5分） 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algn="l">
              <a:lnSpc>
                <a:spcPts val="4200"/>
              </a:lnSpc>
              <a:buNone/>
            </a:pPr>
            <a:r>
              <a:rPr lang="zh-CN" altLang="en-US" sz="3200">
                <a:latin typeface="黑体" panose="02010609060101010101" charset="-122"/>
                <a:ea typeface="黑体" panose="02010609060101010101" charset="-122"/>
                <a:sym typeface="+mn-ea"/>
              </a:rPr>
              <a:t>在人工智能围棋机器人“阿尔法狗”先后战胜围棋高手李世石和柯洁后，有科学家指出，人工智能已经比人类更聪明，而且随着技术发展，人工智能不断升级换代，最终会有一天，将全面超越人类，反之人类自身进化缓慢，最终一定会被人工智能取代甚至统治。这位科学家的观点说出了不少人的忧虑。 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algn="l">
              <a:lnSpc>
                <a:spcPts val="4200"/>
              </a:lnSpc>
              <a:buNone/>
            </a:pPr>
            <a:endParaRPr lang="zh-CN" altLang="en-US" sz="32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algn="l">
              <a:lnSpc>
                <a:spcPts val="4200"/>
              </a:lnSpc>
              <a:buNone/>
            </a:pP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①智能机器人战胜围棋高手，不代表人工智能比人类更聪明。   ②____________________________。  ③____________________________。 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59242" y="122261"/>
            <a:ext cx="2225040" cy="70675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p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实战演练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984250" y="5817870"/>
            <a:ext cx="8274685" cy="38227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人工智能不断升级换代，不代表终将全面超越人类</a:t>
            </a:r>
            <a:endParaRPr lang="zh-CN" altLang="en-US" sz="28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955675" y="6355080"/>
            <a:ext cx="10551795" cy="38227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人类自身进化缓慢，不代表最终一定会被人工智能取代甚至统治</a:t>
            </a:r>
            <a:endParaRPr lang="zh-CN" altLang="en-US" sz="28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7763510" y="3639185"/>
            <a:ext cx="735965" cy="11303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7381240" y="4147820"/>
            <a:ext cx="735965" cy="11303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 rot="1192981">
            <a:off x="400243" y="127158"/>
            <a:ext cx="909196" cy="921005"/>
            <a:chOff x="2118580" y="4342651"/>
            <a:chExt cx="672245" cy="680977"/>
          </a:xfrm>
        </p:grpSpPr>
        <p:grpSp>
          <p:nvGrpSpPr>
            <p:cNvPr id="53" name="组合 52"/>
            <p:cNvGrpSpPr/>
            <p:nvPr/>
          </p:nvGrpSpPr>
          <p:grpSpPr>
            <a:xfrm>
              <a:off x="2124539" y="4342651"/>
              <a:ext cx="641611" cy="680977"/>
              <a:chOff x="2124539" y="4342651"/>
              <a:chExt cx="641611" cy="680977"/>
            </a:xfrm>
          </p:grpSpPr>
          <p:sp>
            <p:nvSpPr>
              <p:cNvPr id="71" name="任意多边形 70"/>
              <p:cNvSpPr/>
              <p:nvPr/>
            </p:nvSpPr>
            <p:spPr>
              <a:xfrm>
                <a:off x="2124539" y="4342651"/>
                <a:ext cx="641611" cy="680977"/>
              </a:xfrm>
              <a:custGeom>
                <a:avLst/>
                <a:gdLst>
                  <a:gd name="connsiteX0" fmla="*/ 63 w 140138"/>
                  <a:gd name="connsiteY0" fmla="*/ 65738 h 154344"/>
                  <a:gd name="connsiteX1" fmla="*/ 62928 w 140138"/>
                  <a:gd name="connsiteY1" fmla="*/ 16 h 154344"/>
                  <a:gd name="connsiteX2" fmla="*/ 140080 w 140138"/>
                  <a:gd name="connsiteY2" fmla="*/ 71453 h 154344"/>
                  <a:gd name="connsiteX3" fmla="*/ 74358 w 140138"/>
                  <a:gd name="connsiteY3" fmla="*/ 154321 h 154344"/>
                  <a:gd name="connsiteX4" fmla="*/ 63 w 140138"/>
                  <a:gd name="connsiteY4" fmla="*/ 65738 h 154344"/>
                  <a:gd name="connsiteX0-1" fmla="*/ 63 w 140227"/>
                  <a:gd name="connsiteY0-2" fmla="*/ 65738 h 154534"/>
                  <a:gd name="connsiteX1-3" fmla="*/ 62928 w 140227"/>
                  <a:gd name="connsiteY1-4" fmla="*/ 16 h 154534"/>
                  <a:gd name="connsiteX2-5" fmla="*/ 140080 w 140227"/>
                  <a:gd name="connsiteY2-6" fmla="*/ 71453 h 154534"/>
                  <a:gd name="connsiteX3-7" fmla="*/ 74358 w 140227"/>
                  <a:gd name="connsiteY3-8" fmla="*/ 154321 h 154534"/>
                  <a:gd name="connsiteX4-9" fmla="*/ 63 w 140227"/>
                  <a:gd name="connsiteY4-10" fmla="*/ 65738 h 154534"/>
                  <a:gd name="connsiteX0-11" fmla="*/ 63 w 140227"/>
                  <a:gd name="connsiteY0-12" fmla="*/ 65738 h 154534"/>
                  <a:gd name="connsiteX1-13" fmla="*/ 62928 w 140227"/>
                  <a:gd name="connsiteY1-14" fmla="*/ 16 h 154534"/>
                  <a:gd name="connsiteX2-15" fmla="*/ 140080 w 140227"/>
                  <a:gd name="connsiteY2-16" fmla="*/ 71453 h 154534"/>
                  <a:gd name="connsiteX3-17" fmla="*/ 74358 w 140227"/>
                  <a:gd name="connsiteY3-18" fmla="*/ 154321 h 154534"/>
                  <a:gd name="connsiteX4-19" fmla="*/ 63 w 140227"/>
                  <a:gd name="connsiteY4-20" fmla="*/ 65738 h 154534"/>
                  <a:gd name="connsiteX0-21" fmla="*/ 178 w 140342"/>
                  <a:gd name="connsiteY0-22" fmla="*/ 65738 h 154534"/>
                  <a:gd name="connsiteX1-23" fmla="*/ 63043 w 140342"/>
                  <a:gd name="connsiteY1-24" fmla="*/ 16 h 154534"/>
                  <a:gd name="connsiteX2-25" fmla="*/ 140195 w 140342"/>
                  <a:gd name="connsiteY2-26" fmla="*/ 71453 h 154534"/>
                  <a:gd name="connsiteX3-27" fmla="*/ 74473 w 140342"/>
                  <a:gd name="connsiteY3-28" fmla="*/ 154321 h 154534"/>
                  <a:gd name="connsiteX4-29" fmla="*/ 178 w 140342"/>
                  <a:gd name="connsiteY4-30" fmla="*/ 65738 h 154534"/>
                  <a:gd name="connsiteX0-31" fmla="*/ 178 w 140342"/>
                  <a:gd name="connsiteY0-32" fmla="*/ 65740 h 154536"/>
                  <a:gd name="connsiteX1-33" fmla="*/ 63043 w 140342"/>
                  <a:gd name="connsiteY1-34" fmla="*/ 18 h 154536"/>
                  <a:gd name="connsiteX2-35" fmla="*/ 140195 w 140342"/>
                  <a:gd name="connsiteY2-36" fmla="*/ 71455 h 154536"/>
                  <a:gd name="connsiteX3-37" fmla="*/ 74473 w 140342"/>
                  <a:gd name="connsiteY3-38" fmla="*/ 154323 h 154536"/>
                  <a:gd name="connsiteX4-39" fmla="*/ 178 w 140342"/>
                  <a:gd name="connsiteY4-40" fmla="*/ 65740 h 154536"/>
                  <a:gd name="connsiteX0-41" fmla="*/ 9 w 140173"/>
                  <a:gd name="connsiteY0-42" fmla="*/ 71451 h 160247"/>
                  <a:gd name="connsiteX1-43" fmla="*/ 71446 w 140173"/>
                  <a:gd name="connsiteY1-44" fmla="*/ 14 h 160247"/>
                  <a:gd name="connsiteX2-45" fmla="*/ 140026 w 140173"/>
                  <a:gd name="connsiteY2-46" fmla="*/ 77166 h 160247"/>
                  <a:gd name="connsiteX3-47" fmla="*/ 74304 w 140173"/>
                  <a:gd name="connsiteY3-48" fmla="*/ 160034 h 160247"/>
                  <a:gd name="connsiteX4-49" fmla="*/ 9 w 140173"/>
                  <a:gd name="connsiteY4-50" fmla="*/ 71451 h 160247"/>
                  <a:gd name="connsiteX0-51" fmla="*/ 9 w 140173"/>
                  <a:gd name="connsiteY0-52" fmla="*/ 71451 h 148862"/>
                  <a:gd name="connsiteX1-53" fmla="*/ 71446 w 140173"/>
                  <a:gd name="connsiteY1-54" fmla="*/ 14 h 148862"/>
                  <a:gd name="connsiteX2-55" fmla="*/ 140026 w 140173"/>
                  <a:gd name="connsiteY2-56" fmla="*/ 77166 h 148862"/>
                  <a:gd name="connsiteX3-57" fmla="*/ 74304 w 140173"/>
                  <a:gd name="connsiteY3-58" fmla="*/ 148604 h 148862"/>
                  <a:gd name="connsiteX4-59" fmla="*/ 9 w 140173"/>
                  <a:gd name="connsiteY4-60" fmla="*/ 71451 h 148862"/>
                  <a:gd name="connsiteX0-61" fmla="*/ 9 w 141024"/>
                  <a:gd name="connsiteY0-62" fmla="*/ 71451 h 148862"/>
                  <a:gd name="connsiteX1-63" fmla="*/ 71446 w 141024"/>
                  <a:gd name="connsiteY1-64" fmla="*/ 14 h 148862"/>
                  <a:gd name="connsiteX2-65" fmla="*/ 140026 w 141024"/>
                  <a:gd name="connsiteY2-66" fmla="*/ 77166 h 148862"/>
                  <a:gd name="connsiteX3-67" fmla="*/ 74304 w 141024"/>
                  <a:gd name="connsiteY3-68" fmla="*/ 148604 h 148862"/>
                  <a:gd name="connsiteX4-69" fmla="*/ 9 w 141024"/>
                  <a:gd name="connsiteY4-70" fmla="*/ 71451 h 148862"/>
                  <a:gd name="connsiteX0-71" fmla="*/ 9 w 140173"/>
                  <a:gd name="connsiteY0-72" fmla="*/ 71451 h 148862"/>
                  <a:gd name="connsiteX1-73" fmla="*/ 71446 w 140173"/>
                  <a:gd name="connsiteY1-74" fmla="*/ 14 h 148862"/>
                  <a:gd name="connsiteX2-75" fmla="*/ 140026 w 140173"/>
                  <a:gd name="connsiteY2-76" fmla="*/ 77166 h 148862"/>
                  <a:gd name="connsiteX3-77" fmla="*/ 74304 w 140173"/>
                  <a:gd name="connsiteY3-78" fmla="*/ 148604 h 148862"/>
                  <a:gd name="connsiteX4-79" fmla="*/ 9 w 140173"/>
                  <a:gd name="connsiteY4-80" fmla="*/ 71451 h 148862"/>
                  <a:gd name="connsiteX0-81" fmla="*/ 9 w 140257"/>
                  <a:gd name="connsiteY0-82" fmla="*/ 71451 h 148862"/>
                  <a:gd name="connsiteX1-83" fmla="*/ 71446 w 140257"/>
                  <a:gd name="connsiteY1-84" fmla="*/ 14 h 148862"/>
                  <a:gd name="connsiteX2-85" fmla="*/ 140026 w 140257"/>
                  <a:gd name="connsiteY2-86" fmla="*/ 77166 h 148862"/>
                  <a:gd name="connsiteX3-87" fmla="*/ 74304 w 140257"/>
                  <a:gd name="connsiteY3-88" fmla="*/ 148604 h 148862"/>
                  <a:gd name="connsiteX4-89" fmla="*/ 9 w 140257"/>
                  <a:gd name="connsiteY4-90" fmla="*/ 71451 h 1488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40257" h="148862">
                    <a:moveTo>
                      <a:pt x="9" y="71451"/>
                    </a:moveTo>
                    <a:cubicBezTo>
                      <a:pt x="-467" y="46686"/>
                      <a:pt x="19535" y="-938"/>
                      <a:pt x="71446" y="14"/>
                    </a:cubicBezTo>
                    <a:cubicBezTo>
                      <a:pt x="123357" y="966"/>
                      <a:pt x="142638" y="44242"/>
                      <a:pt x="140026" y="77166"/>
                    </a:cubicBezTo>
                    <a:cubicBezTo>
                      <a:pt x="141931" y="102883"/>
                      <a:pt x="125739" y="152890"/>
                      <a:pt x="74304" y="148604"/>
                    </a:cubicBezTo>
                    <a:cubicBezTo>
                      <a:pt x="22869" y="144318"/>
                      <a:pt x="485" y="96216"/>
                      <a:pt x="9" y="71451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任意多边形 71"/>
              <p:cNvSpPr/>
              <p:nvPr/>
            </p:nvSpPr>
            <p:spPr>
              <a:xfrm>
                <a:off x="2176934" y="4495047"/>
                <a:ext cx="227805" cy="371040"/>
              </a:xfrm>
              <a:custGeom>
                <a:avLst/>
                <a:gdLst>
                  <a:gd name="connsiteX0" fmla="*/ 131483 w 768692"/>
                  <a:gd name="connsiteY0" fmla="*/ 0 h 962212"/>
                  <a:gd name="connsiteX1" fmla="*/ 394448 w 768692"/>
                  <a:gd name="connsiteY1" fmla="*/ 197223 h 962212"/>
                  <a:gd name="connsiteX2" fmla="*/ 621553 w 768692"/>
                  <a:gd name="connsiteY2" fmla="*/ 137459 h 962212"/>
                  <a:gd name="connsiteX3" fmla="*/ 764989 w 768692"/>
                  <a:gd name="connsiteY3" fmla="*/ 472141 h 962212"/>
                  <a:gd name="connsiteX4" fmla="*/ 472142 w 768692"/>
                  <a:gd name="connsiteY4" fmla="*/ 531906 h 962212"/>
                  <a:gd name="connsiteX5" fmla="*/ 591671 w 768692"/>
                  <a:gd name="connsiteY5" fmla="*/ 770965 h 962212"/>
                  <a:gd name="connsiteX6" fmla="*/ 442259 w 768692"/>
                  <a:gd name="connsiteY6" fmla="*/ 806823 h 962212"/>
                  <a:gd name="connsiteX7" fmla="*/ 352612 w 768692"/>
                  <a:gd name="connsiteY7" fmla="*/ 693271 h 962212"/>
                  <a:gd name="connsiteX8" fmla="*/ 197224 w 768692"/>
                  <a:gd name="connsiteY8" fmla="*/ 878541 h 962212"/>
                  <a:gd name="connsiteX9" fmla="*/ 0 w 768692"/>
                  <a:gd name="connsiteY9" fmla="*/ 962212 h 962212"/>
                  <a:gd name="connsiteX0-1" fmla="*/ 61103 w 698312"/>
                  <a:gd name="connsiteY0-2" fmla="*/ 0 h 1082820"/>
                  <a:gd name="connsiteX1-3" fmla="*/ 324068 w 698312"/>
                  <a:gd name="connsiteY1-4" fmla="*/ 197223 h 1082820"/>
                  <a:gd name="connsiteX2-5" fmla="*/ 551173 w 698312"/>
                  <a:gd name="connsiteY2-6" fmla="*/ 137459 h 1082820"/>
                  <a:gd name="connsiteX3-7" fmla="*/ 694609 w 698312"/>
                  <a:gd name="connsiteY3-8" fmla="*/ 472141 h 1082820"/>
                  <a:gd name="connsiteX4-9" fmla="*/ 401762 w 698312"/>
                  <a:gd name="connsiteY4-10" fmla="*/ 531906 h 1082820"/>
                  <a:gd name="connsiteX5-11" fmla="*/ 521291 w 698312"/>
                  <a:gd name="connsiteY5-12" fmla="*/ 770965 h 1082820"/>
                  <a:gd name="connsiteX6-13" fmla="*/ 371879 w 698312"/>
                  <a:gd name="connsiteY6-14" fmla="*/ 806823 h 1082820"/>
                  <a:gd name="connsiteX7-15" fmla="*/ 282232 w 698312"/>
                  <a:gd name="connsiteY7-16" fmla="*/ 693271 h 1082820"/>
                  <a:gd name="connsiteX8-17" fmla="*/ 126844 w 698312"/>
                  <a:gd name="connsiteY8-18" fmla="*/ 878541 h 1082820"/>
                  <a:gd name="connsiteX9-19" fmla="*/ 0 w 698312"/>
                  <a:gd name="connsiteY9-20" fmla="*/ 1082820 h 1082820"/>
                  <a:gd name="connsiteX0-21" fmla="*/ 61103 w 698312"/>
                  <a:gd name="connsiteY0-22" fmla="*/ 0 h 1082820"/>
                  <a:gd name="connsiteX1-23" fmla="*/ 324068 w 698312"/>
                  <a:gd name="connsiteY1-24" fmla="*/ 197223 h 1082820"/>
                  <a:gd name="connsiteX2-25" fmla="*/ 551173 w 698312"/>
                  <a:gd name="connsiteY2-26" fmla="*/ 137459 h 1082820"/>
                  <a:gd name="connsiteX3-27" fmla="*/ 694609 w 698312"/>
                  <a:gd name="connsiteY3-28" fmla="*/ 472141 h 1082820"/>
                  <a:gd name="connsiteX4-29" fmla="*/ 401762 w 698312"/>
                  <a:gd name="connsiteY4-30" fmla="*/ 531906 h 1082820"/>
                  <a:gd name="connsiteX5-31" fmla="*/ 521291 w 698312"/>
                  <a:gd name="connsiteY5-32" fmla="*/ 770965 h 1082820"/>
                  <a:gd name="connsiteX6-33" fmla="*/ 371879 w 698312"/>
                  <a:gd name="connsiteY6-34" fmla="*/ 806823 h 1082820"/>
                  <a:gd name="connsiteX7-35" fmla="*/ 282232 w 698312"/>
                  <a:gd name="connsiteY7-36" fmla="*/ 693271 h 1082820"/>
                  <a:gd name="connsiteX8-37" fmla="*/ 176111 w 698312"/>
                  <a:gd name="connsiteY8-38" fmla="*/ 905342 h 1082820"/>
                  <a:gd name="connsiteX9-39" fmla="*/ 0 w 698312"/>
                  <a:gd name="connsiteY9-40" fmla="*/ 1082820 h 108282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</a:cxnLst>
                <a:rect l="l" t="t" r="r" b="b"/>
                <a:pathLst>
                  <a:path w="698312" h="1082820">
                    <a:moveTo>
                      <a:pt x="61103" y="0"/>
                    </a:moveTo>
                    <a:cubicBezTo>
                      <a:pt x="151746" y="87156"/>
                      <a:pt x="242390" y="174313"/>
                      <a:pt x="324068" y="197223"/>
                    </a:cubicBezTo>
                    <a:cubicBezTo>
                      <a:pt x="405746" y="220133"/>
                      <a:pt x="489416" y="91639"/>
                      <a:pt x="551173" y="137459"/>
                    </a:cubicBezTo>
                    <a:cubicBezTo>
                      <a:pt x="612930" y="183279"/>
                      <a:pt x="719511" y="406400"/>
                      <a:pt x="694609" y="472141"/>
                    </a:cubicBezTo>
                    <a:cubicBezTo>
                      <a:pt x="669707" y="537882"/>
                      <a:pt x="430648" y="482102"/>
                      <a:pt x="401762" y="531906"/>
                    </a:cubicBezTo>
                    <a:cubicBezTo>
                      <a:pt x="372876" y="581710"/>
                      <a:pt x="526272" y="725146"/>
                      <a:pt x="521291" y="770965"/>
                    </a:cubicBezTo>
                    <a:cubicBezTo>
                      <a:pt x="516311" y="816785"/>
                      <a:pt x="411722" y="819772"/>
                      <a:pt x="371879" y="806823"/>
                    </a:cubicBezTo>
                    <a:cubicBezTo>
                      <a:pt x="332036" y="793874"/>
                      <a:pt x="314860" y="676851"/>
                      <a:pt x="282232" y="693271"/>
                    </a:cubicBezTo>
                    <a:cubicBezTo>
                      <a:pt x="249604" y="709691"/>
                      <a:pt x="223150" y="840417"/>
                      <a:pt x="176111" y="905342"/>
                    </a:cubicBezTo>
                    <a:cubicBezTo>
                      <a:pt x="129072" y="970267"/>
                      <a:pt x="69227" y="1063396"/>
                      <a:pt x="0" y="1082820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任意多边形 72"/>
              <p:cNvSpPr/>
              <p:nvPr/>
            </p:nvSpPr>
            <p:spPr>
              <a:xfrm>
                <a:off x="2353279" y="4809159"/>
                <a:ext cx="49757" cy="61548"/>
              </a:xfrm>
              <a:custGeom>
                <a:avLst/>
                <a:gdLst>
                  <a:gd name="connsiteX0" fmla="*/ 6763 w 126447"/>
                  <a:gd name="connsiteY0" fmla="*/ 18499 h 191822"/>
                  <a:gd name="connsiteX1" fmla="*/ 126292 w 126447"/>
                  <a:gd name="connsiteY1" fmla="*/ 24476 h 191822"/>
                  <a:gd name="connsiteX2" fmla="*/ 30669 w 126447"/>
                  <a:gd name="connsiteY2" fmla="*/ 191817 h 191822"/>
                  <a:gd name="connsiteX3" fmla="*/ 6763 w 126447"/>
                  <a:gd name="connsiteY3" fmla="*/ 18499 h 191822"/>
                  <a:gd name="connsiteX0-1" fmla="*/ 394 w 120595"/>
                  <a:gd name="connsiteY0-2" fmla="*/ 16500 h 159942"/>
                  <a:gd name="connsiteX1-3" fmla="*/ 119923 w 120595"/>
                  <a:gd name="connsiteY1-4" fmla="*/ 22477 h 159942"/>
                  <a:gd name="connsiteX2-5" fmla="*/ 84065 w 120595"/>
                  <a:gd name="connsiteY2-6" fmla="*/ 159936 h 159942"/>
                  <a:gd name="connsiteX3-7" fmla="*/ 394 w 120595"/>
                  <a:gd name="connsiteY3-8" fmla="*/ 16500 h 159942"/>
                  <a:gd name="connsiteX0-9" fmla="*/ 939 w 129518"/>
                  <a:gd name="connsiteY0-10" fmla="*/ 16500 h 160211"/>
                  <a:gd name="connsiteX1-11" fmla="*/ 120468 w 129518"/>
                  <a:gd name="connsiteY1-12" fmla="*/ 22477 h 160211"/>
                  <a:gd name="connsiteX2-13" fmla="*/ 84610 w 129518"/>
                  <a:gd name="connsiteY2-14" fmla="*/ 159936 h 160211"/>
                  <a:gd name="connsiteX3-15" fmla="*/ 939 w 129518"/>
                  <a:gd name="connsiteY3-16" fmla="*/ 16500 h 1602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29518" h="160211">
                    <a:moveTo>
                      <a:pt x="939" y="16500"/>
                    </a:moveTo>
                    <a:cubicBezTo>
                      <a:pt x="6915" y="-6410"/>
                      <a:pt x="116484" y="-6409"/>
                      <a:pt x="120468" y="22477"/>
                    </a:cubicBezTo>
                    <a:cubicBezTo>
                      <a:pt x="124452" y="51363"/>
                      <a:pt x="152344" y="152964"/>
                      <a:pt x="84610" y="159936"/>
                    </a:cubicBezTo>
                    <a:cubicBezTo>
                      <a:pt x="16876" y="166908"/>
                      <a:pt x="-5037" y="39410"/>
                      <a:pt x="939" y="16500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任意多边形 73"/>
              <p:cNvSpPr/>
              <p:nvPr/>
            </p:nvSpPr>
            <p:spPr>
              <a:xfrm>
                <a:off x="2500518" y="4409062"/>
                <a:ext cx="255640" cy="461540"/>
              </a:xfrm>
              <a:custGeom>
                <a:avLst/>
                <a:gdLst>
                  <a:gd name="connsiteX0" fmla="*/ 420402 w 665437"/>
                  <a:gd name="connsiteY0" fmla="*/ 0 h 1201399"/>
                  <a:gd name="connsiteX1" fmla="*/ 181343 w 665437"/>
                  <a:gd name="connsiteY1" fmla="*/ 161365 h 1201399"/>
                  <a:gd name="connsiteX2" fmla="*/ 37908 w 665437"/>
                  <a:gd name="connsiteY2" fmla="*/ 173318 h 1201399"/>
                  <a:gd name="connsiteX3" fmla="*/ 2049 w 665437"/>
                  <a:gd name="connsiteY3" fmla="*/ 239059 h 1201399"/>
                  <a:gd name="connsiteX4" fmla="*/ 37908 w 665437"/>
                  <a:gd name="connsiteY4" fmla="*/ 579718 h 1201399"/>
                  <a:gd name="connsiteX5" fmla="*/ 306849 w 665437"/>
                  <a:gd name="connsiteY5" fmla="*/ 753036 h 1201399"/>
                  <a:gd name="connsiteX6" fmla="*/ 282943 w 665437"/>
                  <a:gd name="connsiteY6" fmla="*/ 926353 h 1201399"/>
                  <a:gd name="connsiteX7" fmla="*/ 336731 w 665437"/>
                  <a:gd name="connsiteY7" fmla="*/ 1093695 h 1201399"/>
                  <a:gd name="connsiteX8" fmla="*/ 306849 w 665437"/>
                  <a:gd name="connsiteY8" fmla="*/ 1201271 h 1201399"/>
                  <a:gd name="connsiteX9" fmla="*/ 408449 w 665437"/>
                  <a:gd name="connsiteY9" fmla="*/ 1111624 h 1201399"/>
                  <a:gd name="connsiteX10" fmla="*/ 444308 w 665437"/>
                  <a:gd name="connsiteY10" fmla="*/ 944283 h 1201399"/>
                  <a:gd name="connsiteX11" fmla="*/ 516025 w 665437"/>
                  <a:gd name="connsiteY11" fmla="*/ 818777 h 1201399"/>
                  <a:gd name="connsiteX12" fmla="*/ 665437 w 665437"/>
                  <a:gd name="connsiteY12" fmla="*/ 753036 h 1201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5437" h="1201399">
                    <a:moveTo>
                      <a:pt x="420402" y="0"/>
                    </a:moveTo>
                    <a:cubicBezTo>
                      <a:pt x="332747" y="66239"/>
                      <a:pt x="245092" y="132479"/>
                      <a:pt x="181343" y="161365"/>
                    </a:cubicBezTo>
                    <a:cubicBezTo>
                      <a:pt x="117594" y="190251"/>
                      <a:pt x="67790" y="160369"/>
                      <a:pt x="37908" y="173318"/>
                    </a:cubicBezTo>
                    <a:cubicBezTo>
                      <a:pt x="8026" y="186267"/>
                      <a:pt x="2049" y="171326"/>
                      <a:pt x="2049" y="239059"/>
                    </a:cubicBezTo>
                    <a:cubicBezTo>
                      <a:pt x="2049" y="306792"/>
                      <a:pt x="-12892" y="494055"/>
                      <a:pt x="37908" y="579718"/>
                    </a:cubicBezTo>
                    <a:cubicBezTo>
                      <a:pt x="88708" y="665381"/>
                      <a:pt x="266010" y="695264"/>
                      <a:pt x="306849" y="753036"/>
                    </a:cubicBezTo>
                    <a:cubicBezTo>
                      <a:pt x="347688" y="810808"/>
                      <a:pt x="277963" y="869577"/>
                      <a:pt x="282943" y="926353"/>
                    </a:cubicBezTo>
                    <a:cubicBezTo>
                      <a:pt x="287923" y="983129"/>
                      <a:pt x="332747" y="1047875"/>
                      <a:pt x="336731" y="1093695"/>
                    </a:cubicBezTo>
                    <a:cubicBezTo>
                      <a:pt x="340715" y="1139515"/>
                      <a:pt x="294896" y="1198283"/>
                      <a:pt x="306849" y="1201271"/>
                    </a:cubicBezTo>
                    <a:cubicBezTo>
                      <a:pt x="318802" y="1204259"/>
                      <a:pt x="385539" y="1154455"/>
                      <a:pt x="408449" y="1111624"/>
                    </a:cubicBezTo>
                    <a:cubicBezTo>
                      <a:pt x="431359" y="1068793"/>
                      <a:pt x="426379" y="993091"/>
                      <a:pt x="444308" y="944283"/>
                    </a:cubicBezTo>
                    <a:cubicBezTo>
                      <a:pt x="462237" y="895475"/>
                      <a:pt x="479170" y="850651"/>
                      <a:pt x="516025" y="818777"/>
                    </a:cubicBezTo>
                    <a:cubicBezTo>
                      <a:pt x="552880" y="786903"/>
                      <a:pt x="609158" y="769969"/>
                      <a:pt x="665437" y="753036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任意多边形 74"/>
              <p:cNvSpPr/>
              <p:nvPr/>
            </p:nvSpPr>
            <p:spPr>
              <a:xfrm>
                <a:off x="2693191" y="4801426"/>
                <a:ext cx="48215" cy="91839"/>
              </a:xfrm>
              <a:custGeom>
                <a:avLst/>
                <a:gdLst>
                  <a:gd name="connsiteX0" fmla="*/ 125506 w 125506"/>
                  <a:gd name="connsiteY0" fmla="*/ 0 h 239059"/>
                  <a:gd name="connsiteX1" fmla="*/ 59765 w 125506"/>
                  <a:gd name="connsiteY1" fmla="*/ 23906 h 239059"/>
                  <a:gd name="connsiteX2" fmla="*/ 0 w 125506"/>
                  <a:gd name="connsiteY2" fmla="*/ 143435 h 239059"/>
                  <a:gd name="connsiteX3" fmla="*/ 59765 w 125506"/>
                  <a:gd name="connsiteY3" fmla="*/ 239059 h 239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506" h="239059">
                    <a:moveTo>
                      <a:pt x="125506" y="0"/>
                    </a:moveTo>
                    <a:cubicBezTo>
                      <a:pt x="103094" y="0"/>
                      <a:pt x="80683" y="0"/>
                      <a:pt x="59765" y="23906"/>
                    </a:cubicBezTo>
                    <a:cubicBezTo>
                      <a:pt x="38847" y="47812"/>
                      <a:pt x="0" y="107576"/>
                      <a:pt x="0" y="143435"/>
                    </a:cubicBezTo>
                    <a:cubicBezTo>
                      <a:pt x="0" y="179294"/>
                      <a:pt x="29882" y="209176"/>
                      <a:pt x="59765" y="239059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4" name="任意多边形 53"/>
            <p:cNvSpPr/>
            <p:nvPr/>
          </p:nvSpPr>
          <p:spPr>
            <a:xfrm rot="20279529">
              <a:off x="2598988" y="4623569"/>
              <a:ext cx="174702" cy="83215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rot="20279529">
              <a:off x="2479596" y="4480372"/>
              <a:ext cx="223342" cy="1187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 rot="20279529">
              <a:off x="2127434" y="4559064"/>
              <a:ext cx="113703" cy="55204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 rot="20279529">
              <a:off x="2594342" y="4571927"/>
              <a:ext cx="163589" cy="96477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 rot="20279529">
              <a:off x="2135496" y="4638952"/>
              <a:ext cx="269481" cy="1483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 rot="20279529">
              <a:off x="2551872" y="4532481"/>
              <a:ext cx="202631" cy="103393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 rot="20279529">
              <a:off x="2524326" y="4506288"/>
              <a:ext cx="197416" cy="96522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 60"/>
            <p:cNvSpPr/>
            <p:nvPr/>
          </p:nvSpPr>
          <p:spPr>
            <a:xfrm rot="20279529">
              <a:off x="2501282" y="4464098"/>
              <a:ext cx="153497" cy="79925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 rot="20279529">
              <a:off x="2328701" y="4625707"/>
              <a:ext cx="74052" cy="2824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20279529">
              <a:off x="2130538" y="4603506"/>
              <a:ext cx="189693" cy="97507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 rot="20279529">
              <a:off x="2599025" y="4660637"/>
              <a:ext cx="191800" cy="92351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 rot="20279529">
              <a:off x="2611278" y="4795372"/>
              <a:ext cx="62292" cy="380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20279529">
              <a:off x="2492800" y="4489548"/>
              <a:ext cx="71293" cy="50292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 rot="20279529">
              <a:off x="2118580" y="4584223"/>
              <a:ext cx="149665" cy="78198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 rot="20279529">
              <a:off x="2127493" y="4608630"/>
              <a:ext cx="255388" cy="139141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20279529">
              <a:off x="2284592" y="4709098"/>
              <a:ext cx="38604" cy="23656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 rot="20279529">
              <a:off x="2302799" y="4734812"/>
              <a:ext cx="38604" cy="23656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7" name="文本框 76"/>
          <p:cNvSpPr txBox="1"/>
          <p:nvPr/>
        </p:nvSpPr>
        <p:spPr>
          <a:xfrm>
            <a:off x="1659242" y="277836"/>
            <a:ext cx="2623820" cy="82994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l"/>
            <a:r>
              <a:rPr lang="zh-CN" altLang="en-US" sz="4800" b="1" dirty="0" smtClean="0">
                <a:solidFill>
                  <a:srgbClr val="FF0000"/>
                </a:solidFill>
                <a:latin typeface="迷你简行楷碑" panose="020B0602010101010101" charset="-122"/>
                <a:ea typeface="迷你简行楷碑" panose="020B0602010101010101" charset="-122"/>
              </a:rPr>
              <a:t>学习目标</a:t>
            </a:r>
            <a:endParaRPr lang="zh-CN" altLang="en-US" sz="4800" b="1" dirty="0" smtClean="0">
              <a:solidFill>
                <a:srgbClr val="FF0000"/>
              </a:solidFill>
              <a:latin typeface="迷你简行楷碑" panose="020B0602010101010101" charset="-122"/>
              <a:ea typeface="迷你简行楷碑" panose="020B0602010101010101" charset="-122"/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-894918" y="3954141"/>
            <a:ext cx="765646" cy="76564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-894918" y="3195132"/>
            <a:ext cx="765646" cy="765646"/>
          </a:xfrm>
          <a:prstGeom prst="ellipse">
            <a:avLst/>
          </a:prstGeom>
          <a:solidFill>
            <a:srgbClr val="76AA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-894918" y="2432805"/>
            <a:ext cx="765646" cy="765646"/>
          </a:xfrm>
          <a:prstGeom prst="ellipse">
            <a:avLst/>
          </a:prstGeom>
          <a:solidFill>
            <a:srgbClr val="FF3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-874228" y="1670696"/>
            <a:ext cx="765646" cy="765646"/>
          </a:xfrm>
          <a:prstGeom prst="ellipse">
            <a:avLst/>
          </a:prstGeom>
          <a:solidFill>
            <a:srgbClr val="F7B6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Group 44"/>
          <p:cNvGrpSpPr/>
          <p:nvPr/>
        </p:nvGrpSpPr>
        <p:grpSpPr>
          <a:xfrm>
            <a:off x="1288462" y="2113252"/>
            <a:ext cx="657509" cy="738492"/>
            <a:chOff x="0" y="0"/>
            <a:chExt cx="807366" cy="906807"/>
          </a:xfrm>
          <a:noFill/>
        </p:grpSpPr>
        <p:sp>
          <p:nvSpPr>
            <p:cNvPr id="32" name="Shape 42"/>
            <p:cNvSpPr/>
            <p:nvPr/>
          </p:nvSpPr>
          <p:spPr>
            <a:xfrm>
              <a:off x="-1" y="101600"/>
              <a:ext cx="792823" cy="8052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46" h="19829" extrusionOk="0">
                  <a:moveTo>
                    <a:pt x="13770" y="824"/>
                  </a:moveTo>
                  <a:cubicBezTo>
                    <a:pt x="8089" y="-376"/>
                    <a:pt x="1804" y="-1265"/>
                    <a:pt x="353" y="5681"/>
                  </a:cubicBezTo>
                  <a:cubicBezTo>
                    <a:pt x="-441" y="9482"/>
                    <a:pt x="-115" y="16268"/>
                    <a:pt x="3660" y="18583"/>
                  </a:cubicBezTo>
                  <a:cubicBezTo>
                    <a:pt x="6516" y="20335"/>
                    <a:pt x="12966" y="20052"/>
                    <a:pt x="15977" y="18892"/>
                  </a:cubicBezTo>
                  <a:cubicBezTo>
                    <a:pt x="21159" y="16897"/>
                    <a:pt x="19879" y="11191"/>
                    <a:pt x="19174" y="6766"/>
                  </a:cubicBezTo>
                </a:path>
              </a:pathLst>
            </a:custGeom>
            <a:grpFill/>
            <a:ln w="38100" cap="flat">
              <a:solidFill>
                <a:srgbClr val="F7B63E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800"/>
            </a:p>
          </p:txBody>
        </p:sp>
        <p:sp>
          <p:nvSpPr>
            <p:cNvPr id="33" name="Shape 43"/>
            <p:cNvSpPr/>
            <p:nvPr/>
          </p:nvSpPr>
          <p:spPr>
            <a:xfrm>
              <a:off x="165100" y="-1"/>
              <a:ext cx="642267" cy="7189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1" h="21116" extrusionOk="0">
                  <a:moveTo>
                    <a:pt x="21521" y="13"/>
                  </a:moveTo>
                  <a:cubicBezTo>
                    <a:pt x="21600" y="-484"/>
                    <a:pt x="8558" y="13479"/>
                    <a:pt x="8933" y="13772"/>
                  </a:cubicBezTo>
                  <a:cubicBezTo>
                    <a:pt x="6785" y="12126"/>
                    <a:pt x="2898" y="10471"/>
                    <a:pt x="0" y="10120"/>
                  </a:cubicBezTo>
                  <a:cubicBezTo>
                    <a:pt x="1254" y="12620"/>
                    <a:pt x="2166" y="14279"/>
                    <a:pt x="4430" y="16128"/>
                  </a:cubicBezTo>
                  <a:cubicBezTo>
                    <a:pt x="4883" y="16498"/>
                    <a:pt x="10336" y="20581"/>
                    <a:pt x="9763" y="21116"/>
                  </a:cubicBezTo>
                  <a:cubicBezTo>
                    <a:pt x="14957" y="16270"/>
                    <a:pt x="20402" y="7017"/>
                    <a:pt x="21521" y="13"/>
                  </a:cubicBezTo>
                  <a:close/>
                </a:path>
              </a:pathLst>
            </a:custGeom>
            <a:grpFill/>
            <a:ln w="38100" cap="flat">
              <a:solidFill>
                <a:srgbClr val="F7B63E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800"/>
            </a:p>
          </p:txBody>
        </p:sp>
      </p:grpSp>
      <p:grpSp>
        <p:nvGrpSpPr>
          <p:cNvPr id="34" name="Group 44"/>
          <p:cNvGrpSpPr/>
          <p:nvPr/>
        </p:nvGrpSpPr>
        <p:grpSpPr>
          <a:xfrm>
            <a:off x="1273918" y="4149590"/>
            <a:ext cx="657509" cy="738492"/>
            <a:chOff x="0" y="0"/>
            <a:chExt cx="807366" cy="906807"/>
          </a:xfrm>
        </p:grpSpPr>
        <p:sp>
          <p:nvSpPr>
            <p:cNvPr id="35" name="Shape 42"/>
            <p:cNvSpPr/>
            <p:nvPr/>
          </p:nvSpPr>
          <p:spPr>
            <a:xfrm>
              <a:off x="-1" y="101600"/>
              <a:ext cx="792823" cy="8052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46" h="19829" extrusionOk="0">
                  <a:moveTo>
                    <a:pt x="13770" y="824"/>
                  </a:moveTo>
                  <a:cubicBezTo>
                    <a:pt x="8089" y="-376"/>
                    <a:pt x="1804" y="-1265"/>
                    <a:pt x="353" y="5681"/>
                  </a:cubicBezTo>
                  <a:cubicBezTo>
                    <a:pt x="-441" y="9482"/>
                    <a:pt x="-115" y="16268"/>
                    <a:pt x="3660" y="18583"/>
                  </a:cubicBezTo>
                  <a:cubicBezTo>
                    <a:pt x="6516" y="20335"/>
                    <a:pt x="12966" y="20052"/>
                    <a:pt x="15977" y="18892"/>
                  </a:cubicBezTo>
                  <a:cubicBezTo>
                    <a:pt x="21159" y="16897"/>
                    <a:pt x="19879" y="11191"/>
                    <a:pt x="19174" y="6766"/>
                  </a:cubicBezTo>
                </a:path>
              </a:pathLst>
            </a:custGeom>
            <a:noFill/>
            <a:ln w="38100" cap="flat">
              <a:solidFill>
                <a:srgbClr val="FF3E3E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800"/>
            </a:p>
          </p:txBody>
        </p:sp>
        <p:sp>
          <p:nvSpPr>
            <p:cNvPr id="36" name="Shape 43"/>
            <p:cNvSpPr/>
            <p:nvPr/>
          </p:nvSpPr>
          <p:spPr>
            <a:xfrm>
              <a:off x="165100" y="-1"/>
              <a:ext cx="642267" cy="7189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1" h="21116" extrusionOk="0">
                  <a:moveTo>
                    <a:pt x="21521" y="13"/>
                  </a:moveTo>
                  <a:cubicBezTo>
                    <a:pt x="21600" y="-484"/>
                    <a:pt x="8558" y="13479"/>
                    <a:pt x="8933" y="13772"/>
                  </a:cubicBezTo>
                  <a:cubicBezTo>
                    <a:pt x="6785" y="12126"/>
                    <a:pt x="2898" y="10471"/>
                    <a:pt x="0" y="10120"/>
                  </a:cubicBezTo>
                  <a:cubicBezTo>
                    <a:pt x="1254" y="12620"/>
                    <a:pt x="2166" y="14279"/>
                    <a:pt x="4430" y="16128"/>
                  </a:cubicBezTo>
                  <a:cubicBezTo>
                    <a:pt x="4883" y="16498"/>
                    <a:pt x="10336" y="20581"/>
                    <a:pt x="9763" y="21116"/>
                  </a:cubicBezTo>
                  <a:cubicBezTo>
                    <a:pt x="14957" y="16270"/>
                    <a:pt x="20402" y="7017"/>
                    <a:pt x="21521" y="13"/>
                  </a:cubicBezTo>
                  <a:close/>
                </a:path>
              </a:pathLst>
            </a:custGeom>
            <a:noFill/>
            <a:ln w="38100" cap="flat">
              <a:solidFill>
                <a:srgbClr val="FF3E3E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800"/>
            </a:p>
          </p:txBody>
        </p:sp>
      </p:grpSp>
      <p:grpSp>
        <p:nvGrpSpPr>
          <p:cNvPr id="40" name="Group 55"/>
          <p:cNvGrpSpPr/>
          <p:nvPr/>
        </p:nvGrpSpPr>
        <p:grpSpPr>
          <a:xfrm rot="473564">
            <a:off x="9853295" y="1887220"/>
            <a:ext cx="2092325" cy="2458085"/>
            <a:chOff x="0" y="0"/>
            <a:chExt cx="1149595" cy="1132530"/>
          </a:xfrm>
        </p:grpSpPr>
        <p:sp>
          <p:nvSpPr>
            <p:cNvPr id="41" name="Shape 50"/>
            <p:cNvSpPr/>
            <p:nvPr/>
          </p:nvSpPr>
          <p:spPr>
            <a:xfrm>
              <a:off x="495300" y="419100"/>
              <a:ext cx="288999" cy="3417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87" h="20953" extrusionOk="0">
                  <a:moveTo>
                    <a:pt x="310" y="19339"/>
                  </a:moveTo>
                  <a:cubicBezTo>
                    <a:pt x="1970" y="21600"/>
                    <a:pt x="8627" y="20962"/>
                    <a:pt x="10626" y="20516"/>
                  </a:cubicBezTo>
                  <a:cubicBezTo>
                    <a:pt x="14392" y="19676"/>
                    <a:pt x="17603" y="17645"/>
                    <a:pt x="19255" y="14542"/>
                  </a:cubicBezTo>
                  <a:cubicBezTo>
                    <a:pt x="21291" y="10718"/>
                    <a:pt x="21600" y="1795"/>
                    <a:pt x="15756" y="0"/>
                  </a:cubicBezTo>
                  <a:cubicBezTo>
                    <a:pt x="14569" y="3871"/>
                    <a:pt x="15031" y="8421"/>
                    <a:pt x="12815" y="11999"/>
                  </a:cubicBezTo>
                  <a:cubicBezTo>
                    <a:pt x="10327" y="16013"/>
                    <a:pt x="4821" y="17658"/>
                    <a:pt x="0" y="18694"/>
                  </a:cubicBezTo>
                  <a:cubicBezTo>
                    <a:pt x="63" y="18932"/>
                    <a:pt x="168" y="19146"/>
                    <a:pt x="310" y="19339"/>
                  </a:cubicBezTo>
                  <a:close/>
                </a:path>
              </a:pathLst>
            </a:custGeom>
            <a:solidFill>
              <a:srgbClr val="F7B63E">
                <a:alpha val="66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800"/>
            </a:p>
          </p:txBody>
        </p:sp>
        <p:grpSp>
          <p:nvGrpSpPr>
            <p:cNvPr id="42" name="Group 54"/>
            <p:cNvGrpSpPr/>
            <p:nvPr/>
          </p:nvGrpSpPr>
          <p:grpSpPr>
            <a:xfrm>
              <a:off x="-1" y="0"/>
              <a:ext cx="1149597" cy="1132531"/>
              <a:chOff x="0" y="0"/>
              <a:chExt cx="1149595" cy="1132530"/>
            </a:xfrm>
          </p:grpSpPr>
          <p:sp>
            <p:nvSpPr>
              <p:cNvPr id="43" name="Shape 51"/>
              <p:cNvSpPr/>
              <p:nvPr/>
            </p:nvSpPr>
            <p:spPr>
              <a:xfrm>
                <a:off x="0" y="0"/>
                <a:ext cx="1149596" cy="11325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835" h="18188" extrusionOk="0">
                    <a:moveTo>
                      <a:pt x="5118" y="17138"/>
                    </a:moveTo>
                    <a:cubicBezTo>
                      <a:pt x="9702" y="19314"/>
                      <a:pt x="15760" y="18135"/>
                      <a:pt x="17999" y="13346"/>
                    </a:cubicBezTo>
                    <a:cubicBezTo>
                      <a:pt x="21410" y="6050"/>
                      <a:pt x="13777" y="-2286"/>
                      <a:pt x="5944" y="578"/>
                    </a:cubicBezTo>
                    <a:cubicBezTo>
                      <a:pt x="2990" y="1657"/>
                      <a:pt x="197" y="6129"/>
                      <a:pt x="12" y="9065"/>
                    </a:cubicBezTo>
                    <a:cubicBezTo>
                      <a:pt x="-190" y="12266"/>
                      <a:pt x="2170" y="15739"/>
                      <a:pt x="5118" y="17138"/>
                    </a:cubicBezTo>
                    <a:close/>
                  </a:path>
                </a:pathLst>
              </a:custGeom>
              <a:noFill/>
              <a:ln w="38100" cap="flat">
                <a:solidFill>
                  <a:srgbClr val="76AADB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/>
              </a:p>
            </p:txBody>
          </p:sp>
          <p:sp>
            <p:nvSpPr>
              <p:cNvPr id="44" name="Shape 52"/>
              <p:cNvSpPr/>
              <p:nvPr/>
            </p:nvSpPr>
            <p:spPr>
              <a:xfrm>
                <a:off x="190500" y="177800"/>
                <a:ext cx="789686" cy="7779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835" h="18188" extrusionOk="0">
                    <a:moveTo>
                      <a:pt x="5118" y="17138"/>
                    </a:moveTo>
                    <a:cubicBezTo>
                      <a:pt x="9703" y="19314"/>
                      <a:pt x="15760" y="18135"/>
                      <a:pt x="18000" y="13346"/>
                    </a:cubicBezTo>
                    <a:cubicBezTo>
                      <a:pt x="21411" y="6050"/>
                      <a:pt x="13778" y="-2286"/>
                      <a:pt x="5945" y="577"/>
                    </a:cubicBezTo>
                    <a:cubicBezTo>
                      <a:pt x="2991" y="1657"/>
                      <a:pt x="198" y="6129"/>
                      <a:pt x="12" y="9065"/>
                    </a:cubicBezTo>
                    <a:cubicBezTo>
                      <a:pt x="-189" y="12266"/>
                      <a:pt x="2171" y="15739"/>
                      <a:pt x="5118" y="17138"/>
                    </a:cubicBezTo>
                    <a:close/>
                  </a:path>
                </a:pathLst>
              </a:custGeom>
              <a:noFill/>
              <a:ln w="38100" cap="flat">
                <a:solidFill>
                  <a:srgbClr val="FF3E3E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/>
              </a:p>
            </p:txBody>
          </p:sp>
          <p:sp>
            <p:nvSpPr>
              <p:cNvPr id="45" name="Shape 53"/>
              <p:cNvSpPr/>
              <p:nvPr/>
            </p:nvSpPr>
            <p:spPr>
              <a:xfrm>
                <a:off x="381000" y="368300"/>
                <a:ext cx="396756" cy="3908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835" h="18188" extrusionOk="0">
                    <a:moveTo>
                      <a:pt x="5118" y="17138"/>
                    </a:moveTo>
                    <a:cubicBezTo>
                      <a:pt x="9702" y="19314"/>
                      <a:pt x="15760" y="18135"/>
                      <a:pt x="17999" y="13346"/>
                    </a:cubicBezTo>
                    <a:cubicBezTo>
                      <a:pt x="21410" y="6050"/>
                      <a:pt x="13777" y="-2286"/>
                      <a:pt x="5944" y="578"/>
                    </a:cubicBezTo>
                    <a:cubicBezTo>
                      <a:pt x="2991" y="1657"/>
                      <a:pt x="197" y="6129"/>
                      <a:pt x="12" y="9065"/>
                    </a:cubicBezTo>
                    <a:cubicBezTo>
                      <a:pt x="-190" y="12266"/>
                      <a:pt x="2170" y="15739"/>
                      <a:pt x="5118" y="17138"/>
                    </a:cubicBezTo>
                    <a:close/>
                  </a:path>
                </a:pathLst>
              </a:custGeom>
              <a:noFill/>
              <a:ln w="38100" cap="flat">
                <a:solidFill>
                  <a:srgbClr val="F7B63E"/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/>
              </a:p>
            </p:txBody>
          </p:sp>
        </p:grpSp>
      </p:grpSp>
      <p:grpSp>
        <p:nvGrpSpPr>
          <p:cNvPr id="46" name="Group 58"/>
          <p:cNvGrpSpPr/>
          <p:nvPr/>
        </p:nvGrpSpPr>
        <p:grpSpPr>
          <a:xfrm rot="473564">
            <a:off x="9103995" y="3129280"/>
            <a:ext cx="1518285" cy="1504315"/>
            <a:chOff x="0" y="0"/>
            <a:chExt cx="803139" cy="830875"/>
          </a:xfrm>
        </p:grpSpPr>
        <p:sp>
          <p:nvSpPr>
            <p:cNvPr id="47" name="Shape 56"/>
            <p:cNvSpPr/>
            <p:nvPr/>
          </p:nvSpPr>
          <p:spPr>
            <a:xfrm>
              <a:off x="0" y="431800"/>
              <a:ext cx="377118" cy="399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127" y="12126"/>
                  </a:moveTo>
                  <a:lnTo>
                    <a:pt x="0" y="9668"/>
                  </a:lnTo>
                  <a:lnTo>
                    <a:pt x="12334" y="0"/>
                  </a:lnTo>
                  <a:lnTo>
                    <a:pt x="19930" y="2881"/>
                  </a:lnTo>
                  <a:lnTo>
                    <a:pt x="21600" y="12126"/>
                  </a:lnTo>
                  <a:lnTo>
                    <a:pt x="10800" y="21600"/>
                  </a:lnTo>
                  <a:cubicBezTo>
                    <a:pt x="10800" y="21600"/>
                    <a:pt x="9127" y="12126"/>
                    <a:pt x="9127" y="12126"/>
                  </a:cubicBezTo>
                  <a:close/>
                </a:path>
              </a:pathLst>
            </a:custGeom>
            <a:noFill/>
            <a:ln w="38100" cap="flat">
              <a:solidFill>
                <a:srgbClr val="70AD47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800"/>
            </a:p>
          </p:txBody>
        </p:sp>
        <p:sp>
          <p:nvSpPr>
            <p:cNvPr id="48" name="Shape 57"/>
            <p:cNvSpPr/>
            <p:nvPr/>
          </p:nvSpPr>
          <p:spPr>
            <a:xfrm>
              <a:off x="165100" y="0"/>
              <a:ext cx="638040" cy="6619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600" y="0"/>
                    <a:pt x="4432" y="18069"/>
                    <a:pt x="0" y="21600"/>
                  </a:cubicBezTo>
                </a:path>
              </a:pathLst>
            </a:custGeom>
            <a:noFill/>
            <a:ln w="38100" cap="flat">
              <a:solidFill>
                <a:srgbClr val="70AD47"/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800"/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2216150" y="2169795"/>
            <a:ext cx="625030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600">
                <a:solidFill>
                  <a:schemeClr val="accent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pPr algn="l"/>
            <a:r>
              <a:rPr lang="zh-CN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探究逻辑推理题的规律和方法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；</a:t>
            </a: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（重点）</a:t>
            </a:r>
            <a:endParaRPr lang="zh-CN" altLang="en-US" sz="1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2221865" y="4180205"/>
            <a:ext cx="728154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600">
                <a:solidFill>
                  <a:schemeClr val="accent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pPr algn="l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等线" pitchFamily="2" charset="-122"/>
              </a:rPr>
              <a:t>学会正确分析逻辑关系，提高解题能力。</a:t>
            </a:r>
            <a:r>
              <a:rPr lang="zh-CN" altLang="en-US" sz="1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等线" pitchFamily="2" charset="-122"/>
              </a:rPr>
              <a:t>（难点）</a:t>
            </a:r>
            <a:endParaRPr lang="zh-CN" altLang="en-US" sz="1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等线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 rot="1192981">
            <a:off x="188153" y="70643"/>
            <a:ext cx="909196" cy="921005"/>
            <a:chOff x="2118580" y="4342651"/>
            <a:chExt cx="672245" cy="680977"/>
          </a:xfrm>
        </p:grpSpPr>
        <p:grpSp>
          <p:nvGrpSpPr>
            <p:cNvPr id="53" name="组合 52"/>
            <p:cNvGrpSpPr/>
            <p:nvPr/>
          </p:nvGrpSpPr>
          <p:grpSpPr>
            <a:xfrm>
              <a:off x="2124539" y="4342651"/>
              <a:ext cx="641611" cy="680977"/>
              <a:chOff x="2124539" y="4342651"/>
              <a:chExt cx="641611" cy="680977"/>
            </a:xfrm>
          </p:grpSpPr>
          <p:sp>
            <p:nvSpPr>
              <p:cNvPr id="71" name="任意多边形 70"/>
              <p:cNvSpPr/>
              <p:nvPr/>
            </p:nvSpPr>
            <p:spPr>
              <a:xfrm>
                <a:off x="2124539" y="4342651"/>
                <a:ext cx="641611" cy="680977"/>
              </a:xfrm>
              <a:custGeom>
                <a:avLst/>
                <a:gdLst>
                  <a:gd name="connsiteX0" fmla="*/ 63 w 140138"/>
                  <a:gd name="connsiteY0" fmla="*/ 65738 h 154344"/>
                  <a:gd name="connsiteX1" fmla="*/ 62928 w 140138"/>
                  <a:gd name="connsiteY1" fmla="*/ 16 h 154344"/>
                  <a:gd name="connsiteX2" fmla="*/ 140080 w 140138"/>
                  <a:gd name="connsiteY2" fmla="*/ 71453 h 154344"/>
                  <a:gd name="connsiteX3" fmla="*/ 74358 w 140138"/>
                  <a:gd name="connsiteY3" fmla="*/ 154321 h 154344"/>
                  <a:gd name="connsiteX4" fmla="*/ 63 w 140138"/>
                  <a:gd name="connsiteY4" fmla="*/ 65738 h 154344"/>
                  <a:gd name="connsiteX0-1" fmla="*/ 63 w 140227"/>
                  <a:gd name="connsiteY0-2" fmla="*/ 65738 h 154534"/>
                  <a:gd name="connsiteX1-3" fmla="*/ 62928 w 140227"/>
                  <a:gd name="connsiteY1-4" fmla="*/ 16 h 154534"/>
                  <a:gd name="connsiteX2-5" fmla="*/ 140080 w 140227"/>
                  <a:gd name="connsiteY2-6" fmla="*/ 71453 h 154534"/>
                  <a:gd name="connsiteX3-7" fmla="*/ 74358 w 140227"/>
                  <a:gd name="connsiteY3-8" fmla="*/ 154321 h 154534"/>
                  <a:gd name="connsiteX4-9" fmla="*/ 63 w 140227"/>
                  <a:gd name="connsiteY4-10" fmla="*/ 65738 h 154534"/>
                  <a:gd name="connsiteX0-11" fmla="*/ 63 w 140227"/>
                  <a:gd name="connsiteY0-12" fmla="*/ 65738 h 154534"/>
                  <a:gd name="connsiteX1-13" fmla="*/ 62928 w 140227"/>
                  <a:gd name="connsiteY1-14" fmla="*/ 16 h 154534"/>
                  <a:gd name="connsiteX2-15" fmla="*/ 140080 w 140227"/>
                  <a:gd name="connsiteY2-16" fmla="*/ 71453 h 154534"/>
                  <a:gd name="connsiteX3-17" fmla="*/ 74358 w 140227"/>
                  <a:gd name="connsiteY3-18" fmla="*/ 154321 h 154534"/>
                  <a:gd name="connsiteX4-19" fmla="*/ 63 w 140227"/>
                  <a:gd name="connsiteY4-20" fmla="*/ 65738 h 154534"/>
                  <a:gd name="connsiteX0-21" fmla="*/ 178 w 140342"/>
                  <a:gd name="connsiteY0-22" fmla="*/ 65738 h 154534"/>
                  <a:gd name="connsiteX1-23" fmla="*/ 63043 w 140342"/>
                  <a:gd name="connsiteY1-24" fmla="*/ 16 h 154534"/>
                  <a:gd name="connsiteX2-25" fmla="*/ 140195 w 140342"/>
                  <a:gd name="connsiteY2-26" fmla="*/ 71453 h 154534"/>
                  <a:gd name="connsiteX3-27" fmla="*/ 74473 w 140342"/>
                  <a:gd name="connsiteY3-28" fmla="*/ 154321 h 154534"/>
                  <a:gd name="connsiteX4-29" fmla="*/ 178 w 140342"/>
                  <a:gd name="connsiteY4-30" fmla="*/ 65738 h 154534"/>
                  <a:gd name="connsiteX0-31" fmla="*/ 178 w 140342"/>
                  <a:gd name="connsiteY0-32" fmla="*/ 65740 h 154536"/>
                  <a:gd name="connsiteX1-33" fmla="*/ 63043 w 140342"/>
                  <a:gd name="connsiteY1-34" fmla="*/ 18 h 154536"/>
                  <a:gd name="connsiteX2-35" fmla="*/ 140195 w 140342"/>
                  <a:gd name="connsiteY2-36" fmla="*/ 71455 h 154536"/>
                  <a:gd name="connsiteX3-37" fmla="*/ 74473 w 140342"/>
                  <a:gd name="connsiteY3-38" fmla="*/ 154323 h 154536"/>
                  <a:gd name="connsiteX4-39" fmla="*/ 178 w 140342"/>
                  <a:gd name="connsiteY4-40" fmla="*/ 65740 h 154536"/>
                  <a:gd name="connsiteX0-41" fmla="*/ 9 w 140173"/>
                  <a:gd name="connsiteY0-42" fmla="*/ 71451 h 160247"/>
                  <a:gd name="connsiteX1-43" fmla="*/ 71446 w 140173"/>
                  <a:gd name="connsiteY1-44" fmla="*/ 14 h 160247"/>
                  <a:gd name="connsiteX2-45" fmla="*/ 140026 w 140173"/>
                  <a:gd name="connsiteY2-46" fmla="*/ 77166 h 160247"/>
                  <a:gd name="connsiteX3-47" fmla="*/ 74304 w 140173"/>
                  <a:gd name="connsiteY3-48" fmla="*/ 160034 h 160247"/>
                  <a:gd name="connsiteX4-49" fmla="*/ 9 w 140173"/>
                  <a:gd name="connsiteY4-50" fmla="*/ 71451 h 160247"/>
                  <a:gd name="connsiteX0-51" fmla="*/ 9 w 140173"/>
                  <a:gd name="connsiteY0-52" fmla="*/ 71451 h 148862"/>
                  <a:gd name="connsiteX1-53" fmla="*/ 71446 w 140173"/>
                  <a:gd name="connsiteY1-54" fmla="*/ 14 h 148862"/>
                  <a:gd name="connsiteX2-55" fmla="*/ 140026 w 140173"/>
                  <a:gd name="connsiteY2-56" fmla="*/ 77166 h 148862"/>
                  <a:gd name="connsiteX3-57" fmla="*/ 74304 w 140173"/>
                  <a:gd name="connsiteY3-58" fmla="*/ 148604 h 148862"/>
                  <a:gd name="connsiteX4-59" fmla="*/ 9 w 140173"/>
                  <a:gd name="connsiteY4-60" fmla="*/ 71451 h 148862"/>
                  <a:gd name="connsiteX0-61" fmla="*/ 9 w 141024"/>
                  <a:gd name="connsiteY0-62" fmla="*/ 71451 h 148862"/>
                  <a:gd name="connsiteX1-63" fmla="*/ 71446 w 141024"/>
                  <a:gd name="connsiteY1-64" fmla="*/ 14 h 148862"/>
                  <a:gd name="connsiteX2-65" fmla="*/ 140026 w 141024"/>
                  <a:gd name="connsiteY2-66" fmla="*/ 77166 h 148862"/>
                  <a:gd name="connsiteX3-67" fmla="*/ 74304 w 141024"/>
                  <a:gd name="connsiteY3-68" fmla="*/ 148604 h 148862"/>
                  <a:gd name="connsiteX4-69" fmla="*/ 9 w 141024"/>
                  <a:gd name="connsiteY4-70" fmla="*/ 71451 h 148862"/>
                  <a:gd name="connsiteX0-71" fmla="*/ 9 w 140173"/>
                  <a:gd name="connsiteY0-72" fmla="*/ 71451 h 148862"/>
                  <a:gd name="connsiteX1-73" fmla="*/ 71446 w 140173"/>
                  <a:gd name="connsiteY1-74" fmla="*/ 14 h 148862"/>
                  <a:gd name="connsiteX2-75" fmla="*/ 140026 w 140173"/>
                  <a:gd name="connsiteY2-76" fmla="*/ 77166 h 148862"/>
                  <a:gd name="connsiteX3-77" fmla="*/ 74304 w 140173"/>
                  <a:gd name="connsiteY3-78" fmla="*/ 148604 h 148862"/>
                  <a:gd name="connsiteX4-79" fmla="*/ 9 w 140173"/>
                  <a:gd name="connsiteY4-80" fmla="*/ 71451 h 148862"/>
                  <a:gd name="connsiteX0-81" fmla="*/ 9 w 140257"/>
                  <a:gd name="connsiteY0-82" fmla="*/ 71451 h 148862"/>
                  <a:gd name="connsiteX1-83" fmla="*/ 71446 w 140257"/>
                  <a:gd name="connsiteY1-84" fmla="*/ 14 h 148862"/>
                  <a:gd name="connsiteX2-85" fmla="*/ 140026 w 140257"/>
                  <a:gd name="connsiteY2-86" fmla="*/ 77166 h 148862"/>
                  <a:gd name="connsiteX3-87" fmla="*/ 74304 w 140257"/>
                  <a:gd name="connsiteY3-88" fmla="*/ 148604 h 148862"/>
                  <a:gd name="connsiteX4-89" fmla="*/ 9 w 140257"/>
                  <a:gd name="connsiteY4-90" fmla="*/ 71451 h 1488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40257" h="148862">
                    <a:moveTo>
                      <a:pt x="9" y="71451"/>
                    </a:moveTo>
                    <a:cubicBezTo>
                      <a:pt x="-467" y="46686"/>
                      <a:pt x="19535" y="-938"/>
                      <a:pt x="71446" y="14"/>
                    </a:cubicBezTo>
                    <a:cubicBezTo>
                      <a:pt x="123357" y="966"/>
                      <a:pt x="142638" y="44242"/>
                      <a:pt x="140026" y="77166"/>
                    </a:cubicBezTo>
                    <a:cubicBezTo>
                      <a:pt x="141931" y="102883"/>
                      <a:pt x="125739" y="152890"/>
                      <a:pt x="74304" y="148604"/>
                    </a:cubicBezTo>
                    <a:cubicBezTo>
                      <a:pt x="22869" y="144318"/>
                      <a:pt x="485" y="96216"/>
                      <a:pt x="9" y="71451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任意多边形 71"/>
              <p:cNvSpPr/>
              <p:nvPr/>
            </p:nvSpPr>
            <p:spPr>
              <a:xfrm>
                <a:off x="2176934" y="4495047"/>
                <a:ext cx="227805" cy="371040"/>
              </a:xfrm>
              <a:custGeom>
                <a:avLst/>
                <a:gdLst>
                  <a:gd name="connsiteX0" fmla="*/ 131483 w 768692"/>
                  <a:gd name="connsiteY0" fmla="*/ 0 h 962212"/>
                  <a:gd name="connsiteX1" fmla="*/ 394448 w 768692"/>
                  <a:gd name="connsiteY1" fmla="*/ 197223 h 962212"/>
                  <a:gd name="connsiteX2" fmla="*/ 621553 w 768692"/>
                  <a:gd name="connsiteY2" fmla="*/ 137459 h 962212"/>
                  <a:gd name="connsiteX3" fmla="*/ 764989 w 768692"/>
                  <a:gd name="connsiteY3" fmla="*/ 472141 h 962212"/>
                  <a:gd name="connsiteX4" fmla="*/ 472142 w 768692"/>
                  <a:gd name="connsiteY4" fmla="*/ 531906 h 962212"/>
                  <a:gd name="connsiteX5" fmla="*/ 591671 w 768692"/>
                  <a:gd name="connsiteY5" fmla="*/ 770965 h 962212"/>
                  <a:gd name="connsiteX6" fmla="*/ 442259 w 768692"/>
                  <a:gd name="connsiteY6" fmla="*/ 806823 h 962212"/>
                  <a:gd name="connsiteX7" fmla="*/ 352612 w 768692"/>
                  <a:gd name="connsiteY7" fmla="*/ 693271 h 962212"/>
                  <a:gd name="connsiteX8" fmla="*/ 197224 w 768692"/>
                  <a:gd name="connsiteY8" fmla="*/ 878541 h 962212"/>
                  <a:gd name="connsiteX9" fmla="*/ 0 w 768692"/>
                  <a:gd name="connsiteY9" fmla="*/ 962212 h 962212"/>
                  <a:gd name="connsiteX0-1" fmla="*/ 61103 w 698312"/>
                  <a:gd name="connsiteY0-2" fmla="*/ 0 h 1082820"/>
                  <a:gd name="connsiteX1-3" fmla="*/ 324068 w 698312"/>
                  <a:gd name="connsiteY1-4" fmla="*/ 197223 h 1082820"/>
                  <a:gd name="connsiteX2-5" fmla="*/ 551173 w 698312"/>
                  <a:gd name="connsiteY2-6" fmla="*/ 137459 h 1082820"/>
                  <a:gd name="connsiteX3-7" fmla="*/ 694609 w 698312"/>
                  <a:gd name="connsiteY3-8" fmla="*/ 472141 h 1082820"/>
                  <a:gd name="connsiteX4-9" fmla="*/ 401762 w 698312"/>
                  <a:gd name="connsiteY4-10" fmla="*/ 531906 h 1082820"/>
                  <a:gd name="connsiteX5-11" fmla="*/ 521291 w 698312"/>
                  <a:gd name="connsiteY5-12" fmla="*/ 770965 h 1082820"/>
                  <a:gd name="connsiteX6-13" fmla="*/ 371879 w 698312"/>
                  <a:gd name="connsiteY6-14" fmla="*/ 806823 h 1082820"/>
                  <a:gd name="connsiteX7-15" fmla="*/ 282232 w 698312"/>
                  <a:gd name="connsiteY7-16" fmla="*/ 693271 h 1082820"/>
                  <a:gd name="connsiteX8-17" fmla="*/ 126844 w 698312"/>
                  <a:gd name="connsiteY8-18" fmla="*/ 878541 h 1082820"/>
                  <a:gd name="connsiteX9-19" fmla="*/ 0 w 698312"/>
                  <a:gd name="connsiteY9-20" fmla="*/ 1082820 h 1082820"/>
                  <a:gd name="connsiteX0-21" fmla="*/ 61103 w 698312"/>
                  <a:gd name="connsiteY0-22" fmla="*/ 0 h 1082820"/>
                  <a:gd name="connsiteX1-23" fmla="*/ 324068 w 698312"/>
                  <a:gd name="connsiteY1-24" fmla="*/ 197223 h 1082820"/>
                  <a:gd name="connsiteX2-25" fmla="*/ 551173 w 698312"/>
                  <a:gd name="connsiteY2-26" fmla="*/ 137459 h 1082820"/>
                  <a:gd name="connsiteX3-27" fmla="*/ 694609 w 698312"/>
                  <a:gd name="connsiteY3-28" fmla="*/ 472141 h 1082820"/>
                  <a:gd name="connsiteX4-29" fmla="*/ 401762 w 698312"/>
                  <a:gd name="connsiteY4-30" fmla="*/ 531906 h 1082820"/>
                  <a:gd name="connsiteX5-31" fmla="*/ 521291 w 698312"/>
                  <a:gd name="connsiteY5-32" fmla="*/ 770965 h 1082820"/>
                  <a:gd name="connsiteX6-33" fmla="*/ 371879 w 698312"/>
                  <a:gd name="connsiteY6-34" fmla="*/ 806823 h 1082820"/>
                  <a:gd name="connsiteX7-35" fmla="*/ 282232 w 698312"/>
                  <a:gd name="connsiteY7-36" fmla="*/ 693271 h 1082820"/>
                  <a:gd name="connsiteX8-37" fmla="*/ 176111 w 698312"/>
                  <a:gd name="connsiteY8-38" fmla="*/ 905342 h 1082820"/>
                  <a:gd name="connsiteX9-39" fmla="*/ 0 w 698312"/>
                  <a:gd name="connsiteY9-40" fmla="*/ 1082820 h 108282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</a:cxnLst>
                <a:rect l="l" t="t" r="r" b="b"/>
                <a:pathLst>
                  <a:path w="698312" h="1082820">
                    <a:moveTo>
                      <a:pt x="61103" y="0"/>
                    </a:moveTo>
                    <a:cubicBezTo>
                      <a:pt x="151746" y="87156"/>
                      <a:pt x="242390" y="174313"/>
                      <a:pt x="324068" y="197223"/>
                    </a:cubicBezTo>
                    <a:cubicBezTo>
                      <a:pt x="405746" y="220133"/>
                      <a:pt x="489416" y="91639"/>
                      <a:pt x="551173" y="137459"/>
                    </a:cubicBezTo>
                    <a:cubicBezTo>
                      <a:pt x="612930" y="183279"/>
                      <a:pt x="719511" y="406400"/>
                      <a:pt x="694609" y="472141"/>
                    </a:cubicBezTo>
                    <a:cubicBezTo>
                      <a:pt x="669707" y="537882"/>
                      <a:pt x="430648" y="482102"/>
                      <a:pt x="401762" y="531906"/>
                    </a:cubicBezTo>
                    <a:cubicBezTo>
                      <a:pt x="372876" y="581710"/>
                      <a:pt x="526272" y="725146"/>
                      <a:pt x="521291" y="770965"/>
                    </a:cubicBezTo>
                    <a:cubicBezTo>
                      <a:pt x="516311" y="816785"/>
                      <a:pt x="411722" y="819772"/>
                      <a:pt x="371879" y="806823"/>
                    </a:cubicBezTo>
                    <a:cubicBezTo>
                      <a:pt x="332036" y="793874"/>
                      <a:pt x="314860" y="676851"/>
                      <a:pt x="282232" y="693271"/>
                    </a:cubicBezTo>
                    <a:cubicBezTo>
                      <a:pt x="249604" y="709691"/>
                      <a:pt x="223150" y="840417"/>
                      <a:pt x="176111" y="905342"/>
                    </a:cubicBezTo>
                    <a:cubicBezTo>
                      <a:pt x="129072" y="970267"/>
                      <a:pt x="69227" y="1063396"/>
                      <a:pt x="0" y="1082820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任意多边形 72"/>
              <p:cNvSpPr/>
              <p:nvPr/>
            </p:nvSpPr>
            <p:spPr>
              <a:xfrm>
                <a:off x="2353279" y="4809159"/>
                <a:ext cx="49757" cy="61548"/>
              </a:xfrm>
              <a:custGeom>
                <a:avLst/>
                <a:gdLst>
                  <a:gd name="connsiteX0" fmla="*/ 6763 w 126447"/>
                  <a:gd name="connsiteY0" fmla="*/ 18499 h 191822"/>
                  <a:gd name="connsiteX1" fmla="*/ 126292 w 126447"/>
                  <a:gd name="connsiteY1" fmla="*/ 24476 h 191822"/>
                  <a:gd name="connsiteX2" fmla="*/ 30669 w 126447"/>
                  <a:gd name="connsiteY2" fmla="*/ 191817 h 191822"/>
                  <a:gd name="connsiteX3" fmla="*/ 6763 w 126447"/>
                  <a:gd name="connsiteY3" fmla="*/ 18499 h 191822"/>
                  <a:gd name="connsiteX0-1" fmla="*/ 394 w 120595"/>
                  <a:gd name="connsiteY0-2" fmla="*/ 16500 h 159942"/>
                  <a:gd name="connsiteX1-3" fmla="*/ 119923 w 120595"/>
                  <a:gd name="connsiteY1-4" fmla="*/ 22477 h 159942"/>
                  <a:gd name="connsiteX2-5" fmla="*/ 84065 w 120595"/>
                  <a:gd name="connsiteY2-6" fmla="*/ 159936 h 159942"/>
                  <a:gd name="connsiteX3-7" fmla="*/ 394 w 120595"/>
                  <a:gd name="connsiteY3-8" fmla="*/ 16500 h 159942"/>
                  <a:gd name="connsiteX0-9" fmla="*/ 939 w 129518"/>
                  <a:gd name="connsiteY0-10" fmla="*/ 16500 h 160211"/>
                  <a:gd name="connsiteX1-11" fmla="*/ 120468 w 129518"/>
                  <a:gd name="connsiteY1-12" fmla="*/ 22477 h 160211"/>
                  <a:gd name="connsiteX2-13" fmla="*/ 84610 w 129518"/>
                  <a:gd name="connsiteY2-14" fmla="*/ 159936 h 160211"/>
                  <a:gd name="connsiteX3-15" fmla="*/ 939 w 129518"/>
                  <a:gd name="connsiteY3-16" fmla="*/ 16500 h 1602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29518" h="160211">
                    <a:moveTo>
                      <a:pt x="939" y="16500"/>
                    </a:moveTo>
                    <a:cubicBezTo>
                      <a:pt x="6915" y="-6410"/>
                      <a:pt x="116484" y="-6409"/>
                      <a:pt x="120468" y="22477"/>
                    </a:cubicBezTo>
                    <a:cubicBezTo>
                      <a:pt x="124452" y="51363"/>
                      <a:pt x="152344" y="152964"/>
                      <a:pt x="84610" y="159936"/>
                    </a:cubicBezTo>
                    <a:cubicBezTo>
                      <a:pt x="16876" y="166908"/>
                      <a:pt x="-5037" y="39410"/>
                      <a:pt x="939" y="16500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任意多边形 73"/>
              <p:cNvSpPr/>
              <p:nvPr/>
            </p:nvSpPr>
            <p:spPr>
              <a:xfrm>
                <a:off x="2500518" y="4409062"/>
                <a:ext cx="255640" cy="461540"/>
              </a:xfrm>
              <a:custGeom>
                <a:avLst/>
                <a:gdLst>
                  <a:gd name="connsiteX0" fmla="*/ 420402 w 665437"/>
                  <a:gd name="connsiteY0" fmla="*/ 0 h 1201399"/>
                  <a:gd name="connsiteX1" fmla="*/ 181343 w 665437"/>
                  <a:gd name="connsiteY1" fmla="*/ 161365 h 1201399"/>
                  <a:gd name="connsiteX2" fmla="*/ 37908 w 665437"/>
                  <a:gd name="connsiteY2" fmla="*/ 173318 h 1201399"/>
                  <a:gd name="connsiteX3" fmla="*/ 2049 w 665437"/>
                  <a:gd name="connsiteY3" fmla="*/ 239059 h 1201399"/>
                  <a:gd name="connsiteX4" fmla="*/ 37908 w 665437"/>
                  <a:gd name="connsiteY4" fmla="*/ 579718 h 1201399"/>
                  <a:gd name="connsiteX5" fmla="*/ 306849 w 665437"/>
                  <a:gd name="connsiteY5" fmla="*/ 753036 h 1201399"/>
                  <a:gd name="connsiteX6" fmla="*/ 282943 w 665437"/>
                  <a:gd name="connsiteY6" fmla="*/ 926353 h 1201399"/>
                  <a:gd name="connsiteX7" fmla="*/ 336731 w 665437"/>
                  <a:gd name="connsiteY7" fmla="*/ 1093695 h 1201399"/>
                  <a:gd name="connsiteX8" fmla="*/ 306849 w 665437"/>
                  <a:gd name="connsiteY8" fmla="*/ 1201271 h 1201399"/>
                  <a:gd name="connsiteX9" fmla="*/ 408449 w 665437"/>
                  <a:gd name="connsiteY9" fmla="*/ 1111624 h 1201399"/>
                  <a:gd name="connsiteX10" fmla="*/ 444308 w 665437"/>
                  <a:gd name="connsiteY10" fmla="*/ 944283 h 1201399"/>
                  <a:gd name="connsiteX11" fmla="*/ 516025 w 665437"/>
                  <a:gd name="connsiteY11" fmla="*/ 818777 h 1201399"/>
                  <a:gd name="connsiteX12" fmla="*/ 665437 w 665437"/>
                  <a:gd name="connsiteY12" fmla="*/ 753036 h 1201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5437" h="1201399">
                    <a:moveTo>
                      <a:pt x="420402" y="0"/>
                    </a:moveTo>
                    <a:cubicBezTo>
                      <a:pt x="332747" y="66239"/>
                      <a:pt x="245092" y="132479"/>
                      <a:pt x="181343" y="161365"/>
                    </a:cubicBezTo>
                    <a:cubicBezTo>
                      <a:pt x="117594" y="190251"/>
                      <a:pt x="67790" y="160369"/>
                      <a:pt x="37908" y="173318"/>
                    </a:cubicBezTo>
                    <a:cubicBezTo>
                      <a:pt x="8026" y="186267"/>
                      <a:pt x="2049" y="171326"/>
                      <a:pt x="2049" y="239059"/>
                    </a:cubicBezTo>
                    <a:cubicBezTo>
                      <a:pt x="2049" y="306792"/>
                      <a:pt x="-12892" y="494055"/>
                      <a:pt x="37908" y="579718"/>
                    </a:cubicBezTo>
                    <a:cubicBezTo>
                      <a:pt x="88708" y="665381"/>
                      <a:pt x="266010" y="695264"/>
                      <a:pt x="306849" y="753036"/>
                    </a:cubicBezTo>
                    <a:cubicBezTo>
                      <a:pt x="347688" y="810808"/>
                      <a:pt x="277963" y="869577"/>
                      <a:pt x="282943" y="926353"/>
                    </a:cubicBezTo>
                    <a:cubicBezTo>
                      <a:pt x="287923" y="983129"/>
                      <a:pt x="332747" y="1047875"/>
                      <a:pt x="336731" y="1093695"/>
                    </a:cubicBezTo>
                    <a:cubicBezTo>
                      <a:pt x="340715" y="1139515"/>
                      <a:pt x="294896" y="1198283"/>
                      <a:pt x="306849" y="1201271"/>
                    </a:cubicBezTo>
                    <a:cubicBezTo>
                      <a:pt x="318802" y="1204259"/>
                      <a:pt x="385539" y="1154455"/>
                      <a:pt x="408449" y="1111624"/>
                    </a:cubicBezTo>
                    <a:cubicBezTo>
                      <a:pt x="431359" y="1068793"/>
                      <a:pt x="426379" y="993091"/>
                      <a:pt x="444308" y="944283"/>
                    </a:cubicBezTo>
                    <a:cubicBezTo>
                      <a:pt x="462237" y="895475"/>
                      <a:pt x="479170" y="850651"/>
                      <a:pt x="516025" y="818777"/>
                    </a:cubicBezTo>
                    <a:cubicBezTo>
                      <a:pt x="552880" y="786903"/>
                      <a:pt x="609158" y="769969"/>
                      <a:pt x="665437" y="753036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任意多边形 74"/>
              <p:cNvSpPr/>
              <p:nvPr/>
            </p:nvSpPr>
            <p:spPr>
              <a:xfrm>
                <a:off x="2693191" y="4801426"/>
                <a:ext cx="48215" cy="91839"/>
              </a:xfrm>
              <a:custGeom>
                <a:avLst/>
                <a:gdLst>
                  <a:gd name="connsiteX0" fmla="*/ 125506 w 125506"/>
                  <a:gd name="connsiteY0" fmla="*/ 0 h 239059"/>
                  <a:gd name="connsiteX1" fmla="*/ 59765 w 125506"/>
                  <a:gd name="connsiteY1" fmla="*/ 23906 h 239059"/>
                  <a:gd name="connsiteX2" fmla="*/ 0 w 125506"/>
                  <a:gd name="connsiteY2" fmla="*/ 143435 h 239059"/>
                  <a:gd name="connsiteX3" fmla="*/ 59765 w 125506"/>
                  <a:gd name="connsiteY3" fmla="*/ 239059 h 239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506" h="239059">
                    <a:moveTo>
                      <a:pt x="125506" y="0"/>
                    </a:moveTo>
                    <a:cubicBezTo>
                      <a:pt x="103094" y="0"/>
                      <a:pt x="80683" y="0"/>
                      <a:pt x="59765" y="23906"/>
                    </a:cubicBezTo>
                    <a:cubicBezTo>
                      <a:pt x="38847" y="47812"/>
                      <a:pt x="0" y="107576"/>
                      <a:pt x="0" y="143435"/>
                    </a:cubicBezTo>
                    <a:cubicBezTo>
                      <a:pt x="0" y="179294"/>
                      <a:pt x="29882" y="209176"/>
                      <a:pt x="59765" y="239059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4" name="任意多边形 53"/>
            <p:cNvSpPr/>
            <p:nvPr/>
          </p:nvSpPr>
          <p:spPr>
            <a:xfrm rot="20279529">
              <a:off x="2598988" y="4623569"/>
              <a:ext cx="174702" cy="83215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rot="20279529">
              <a:off x="2479596" y="4480372"/>
              <a:ext cx="223342" cy="1187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 rot="20279529">
              <a:off x="2127434" y="4559064"/>
              <a:ext cx="113703" cy="55204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 rot="20279529">
              <a:off x="2594342" y="4571927"/>
              <a:ext cx="163589" cy="96477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 rot="20279529">
              <a:off x="2135496" y="4638952"/>
              <a:ext cx="269481" cy="1483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 rot="20279529">
              <a:off x="2551872" y="4532481"/>
              <a:ext cx="202631" cy="103393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 rot="20279529">
              <a:off x="2524326" y="4506288"/>
              <a:ext cx="197416" cy="96522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 60"/>
            <p:cNvSpPr/>
            <p:nvPr/>
          </p:nvSpPr>
          <p:spPr>
            <a:xfrm rot="20279529">
              <a:off x="2501282" y="4464098"/>
              <a:ext cx="153497" cy="79925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 rot="20279529">
              <a:off x="2328701" y="4625707"/>
              <a:ext cx="74052" cy="2824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20279529">
              <a:off x="2130538" y="4603506"/>
              <a:ext cx="189693" cy="97507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 rot="20279529">
              <a:off x="2599025" y="4660637"/>
              <a:ext cx="191800" cy="92351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 rot="20279529">
              <a:off x="2611278" y="4795372"/>
              <a:ext cx="62292" cy="380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20279529">
              <a:off x="2492800" y="4489548"/>
              <a:ext cx="71293" cy="50292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 rot="20279529">
              <a:off x="2118580" y="4584223"/>
              <a:ext cx="149665" cy="78198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 rot="20279529">
              <a:off x="2127493" y="4608630"/>
              <a:ext cx="255388" cy="139141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20279529">
              <a:off x="2284592" y="4709098"/>
              <a:ext cx="38604" cy="23656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 rot="20279529">
              <a:off x="2302799" y="4734812"/>
              <a:ext cx="38604" cy="23656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8" name="椭圆 77"/>
          <p:cNvSpPr/>
          <p:nvPr/>
        </p:nvSpPr>
        <p:spPr>
          <a:xfrm>
            <a:off x="-894918" y="3954141"/>
            <a:ext cx="765646" cy="76564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-894918" y="3195132"/>
            <a:ext cx="765646" cy="765646"/>
          </a:xfrm>
          <a:prstGeom prst="ellipse">
            <a:avLst/>
          </a:prstGeom>
          <a:solidFill>
            <a:srgbClr val="76AA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-894918" y="2432805"/>
            <a:ext cx="765646" cy="765646"/>
          </a:xfrm>
          <a:prstGeom prst="ellipse">
            <a:avLst/>
          </a:prstGeom>
          <a:solidFill>
            <a:srgbClr val="FF3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-874228" y="1670696"/>
            <a:ext cx="765646" cy="765646"/>
          </a:xfrm>
          <a:prstGeom prst="ellipse">
            <a:avLst/>
          </a:prstGeom>
          <a:solidFill>
            <a:srgbClr val="F7B6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68935" y="968375"/>
            <a:ext cx="11187430" cy="54775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algn="l">
              <a:lnSpc>
                <a:spcPts val="4200"/>
              </a:lnSpc>
              <a:buNone/>
            </a:pP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4.下面文段有三处推断存在问题，请参照①的方式，说明另外两处问题。（5分）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algn="l">
              <a:lnSpc>
                <a:spcPts val="4200"/>
              </a:lnSpc>
              <a:buNone/>
            </a:pPr>
            <a:r>
              <a:rPr lang="zh-CN" altLang="en-US" sz="3200">
                <a:latin typeface="黑体" panose="02010609060101010101" charset="-122"/>
                <a:ea typeface="黑体" panose="02010609060101010101" charset="-122"/>
                <a:sym typeface="+mn-ea"/>
              </a:rPr>
              <a:t>  一波又一波的地产热潮，使我国各大中城市的房价居高不下。而我们千呼万唤的房产税，却是一再难产。如果有了房产税，就能使房价降低，而房价一旦真的降下来，我国的经济就能有很大的发展，房价下降了，老百姓的生活水平也就会很高了。 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algn="l">
              <a:lnSpc>
                <a:spcPts val="4200"/>
              </a:lnSpc>
              <a:buNone/>
            </a:pPr>
            <a:endParaRPr lang="zh-CN" altLang="en-US" sz="32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algn="l">
              <a:lnSpc>
                <a:spcPts val="4200"/>
              </a:lnSpc>
              <a:buNone/>
            </a:pP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①有了房产税，也不一定能使房价降下来。   ②____________________________。  ③____________________________。 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59242" y="122261"/>
            <a:ext cx="2225040" cy="70675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p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实战演练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984250" y="5308600"/>
            <a:ext cx="8274685" cy="38227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房价下降，我国的经济并不一定就能有很大的发展</a:t>
            </a:r>
            <a:endParaRPr lang="zh-CN" altLang="en-US" sz="28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899160" y="5845810"/>
            <a:ext cx="8274685" cy="38227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房价下降，老百姓的生活水平不一定就会很高</a:t>
            </a:r>
            <a:endParaRPr lang="zh-CN" altLang="en-US" sz="28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0069195" y="3639820"/>
            <a:ext cx="735965" cy="11303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365760" y="3625215"/>
            <a:ext cx="735965" cy="11303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8116570" y="3073400"/>
            <a:ext cx="735965" cy="11303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8923020" y="4163060"/>
            <a:ext cx="735965" cy="11303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7" grpId="0" animBg="1"/>
      <p:bldP spid="6" grpId="0" animBg="1"/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 rot="1192981">
            <a:off x="188153" y="70643"/>
            <a:ext cx="909196" cy="921005"/>
            <a:chOff x="2118580" y="4342651"/>
            <a:chExt cx="672245" cy="680977"/>
          </a:xfrm>
        </p:grpSpPr>
        <p:grpSp>
          <p:nvGrpSpPr>
            <p:cNvPr id="53" name="组合 52"/>
            <p:cNvGrpSpPr/>
            <p:nvPr/>
          </p:nvGrpSpPr>
          <p:grpSpPr>
            <a:xfrm>
              <a:off x="2124539" y="4342651"/>
              <a:ext cx="641611" cy="680977"/>
              <a:chOff x="2124539" y="4342651"/>
              <a:chExt cx="641611" cy="680977"/>
            </a:xfrm>
          </p:grpSpPr>
          <p:sp>
            <p:nvSpPr>
              <p:cNvPr id="71" name="任意多边形 70"/>
              <p:cNvSpPr/>
              <p:nvPr/>
            </p:nvSpPr>
            <p:spPr>
              <a:xfrm>
                <a:off x="2124539" y="4342651"/>
                <a:ext cx="641611" cy="680977"/>
              </a:xfrm>
              <a:custGeom>
                <a:avLst/>
                <a:gdLst>
                  <a:gd name="connsiteX0" fmla="*/ 63 w 140138"/>
                  <a:gd name="connsiteY0" fmla="*/ 65738 h 154344"/>
                  <a:gd name="connsiteX1" fmla="*/ 62928 w 140138"/>
                  <a:gd name="connsiteY1" fmla="*/ 16 h 154344"/>
                  <a:gd name="connsiteX2" fmla="*/ 140080 w 140138"/>
                  <a:gd name="connsiteY2" fmla="*/ 71453 h 154344"/>
                  <a:gd name="connsiteX3" fmla="*/ 74358 w 140138"/>
                  <a:gd name="connsiteY3" fmla="*/ 154321 h 154344"/>
                  <a:gd name="connsiteX4" fmla="*/ 63 w 140138"/>
                  <a:gd name="connsiteY4" fmla="*/ 65738 h 154344"/>
                  <a:gd name="connsiteX0-1" fmla="*/ 63 w 140227"/>
                  <a:gd name="connsiteY0-2" fmla="*/ 65738 h 154534"/>
                  <a:gd name="connsiteX1-3" fmla="*/ 62928 w 140227"/>
                  <a:gd name="connsiteY1-4" fmla="*/ 16 h 154534"/>
                  <a:gd name="connsiteX2-5" fmla="*/ 140080 w 140227"/>
                  <a:gd name="connsiteY2-6" fmla="*/ 71453 h 154534"/>
                  <a:gd name="connsiteX3-7" fmla="*/ 74358 w 140227"/>
                  <a:gd name="connsiteY3-8" fmla="*/ 154321 h 154534"/>
                  <a:gd name="connsiteX4-9" fmla="*/ 63 w 140227"/>
                  <a:gd name="connsiteY4-10" fmla="*/ 65738 h 154534"/>
                  <a:gd name="connsiteX0-11" fmla="*/ 63 w 140227"/>
                  <a:gd name="connsiteY0-12" fmla="*/ 65738 h 154534"/>
                  <a:gd name="connsiteX1-13" fmla="*/ 62928 w 140227"/>
                  <a:gd name="connsiteY1-14" fmla="*/ 16 h 154534"/>
                  <a:gd name="connsiteX2-15" fmla="*/ 140080 w 140227"/>
                  <a:gd name="connsiteY2-16" fmla="*/ 71453 h 154534"/>
                  <a:gd name="connsiteX3-17" fmla="*/ 74358 w 140227"/>
                  <a:gd name="connsiteY3-18" fmla="*/ 154321 h 154534"/>
                  <a:gd name="connsiteX4-19" fmla="*/ 63 w 140227"/>
                  <a:gd name="connsiteY4-20" fmla="*/ 65738 h 154534"/>
                  <a:gd name="connsiteX0-21" fmla="*/ 178 w 140342"/>
                  <a:gd name="connsiteY0-22" fmla="*/ 65738 h 154534"/>
                  <a:gd name="connsiteX1-23" fmla="*/ 63043 w 140342"/>
                  <a:gd name="connsiteY1-24" fmla="*/ 16 h 154534"/>
                  <a:gd name="connsiteX2-25" fmla="*/ 140195 w 140342"/>
                  <a:gd name="connsiteY2-26" fmla="*/ 71453 h 154534"/>
                  <a:gd name="connsiteX3-27" fmla="*/ 74473 w 140342"/>
                  <a:gd name="connsiteY3-28" fmla="*/ 154321 h 154534"/>
                  <a:gd name="connsiteX4-29" fmla="*/ 178 w 140342"/>
                  <a:gd name="connsiteY4-30" fmla="*/ 65738 h 154534"/>
                  <a:gd name="connsiteX0-31" fmla="*/ 178 w 140342"/>
                  <a:gd name="connsiteY0-32" fmla="*/ 65740 h 154536"/>
                  <a:gd name="connsiteX1-33" fmla="*/ 63043 w 140342"/>
                  <a:gd name="connsiteY1-34" fmla="*/ 18 h 154536"/>
                  <a:gd name="connsiteX2-35" fmla="*/ 140195 w 140342"/>
                  <a:gd name="connsiteY2-36" fmla="*/ 71455 h 154536"/>
                  <a:gd name="connsiteX3-37" fmla="*/ 74473 w 140342"/>
                  <a:gd name="connsiteY3-38" fmla="*/ 154323 h 154536"/>
                  <a:gd name="connsiteX4-39" fmla="*/ 178 w 140342"/>
                  <a:gd name="connsiteY4-40" fmla="*/ 65740 h 154536"/>
                  <a:gd name="connsiteX0-41" fmla="*/ 9 w 140173"/>
                  <a:gd name="connsiteY0-42" fmla="*/ 71451 h 160247"/>
                  <a:gd name="connsiteX1-43" fmla="*/ 71446 w 140173"/>
                  <a:gd name="connsiteY1-44" fmla="*/ 14 h 160247"/>
                  <a:gd name="connsiteX2-45" fmla="*/ 140026 w 140173"/>
                  <a:gd name="connsiteY2-46" fmla="*/ 77166 h 160247"/>
                  <a:gd name="connsiteX3-47" fmla="*/ 74304 w 140173"/>
                  <a:gd name="connsiteY3-48" fmla="*/ 160034 h 160247"/>
                  <a:gd name="connsiteX4-49" fmla="*/ 9 w 140173"/>
                  <a:gd name="connsiteY4-50" fmla="*/ 71451 h 160247"/>
                  <a:gd name="connsiteX0-51" fmla="*/ 9 w 140173"/>
                  <a:gd name="connsiteY0-52" fmla="*/ 71451 h 148862"/>
                  <a:gd name="connsiteX1-53" fmla="*/ 71446 w 140173"/>
                  <a:gd name="connsiteY1-54" fmla="*/ 14 h 148862"/>
                  <a:gd name="connsiteX2-55" fmla="*/ 140026 w 140173"/>
                  <a:gd name="connsiteY2-56" fmla="*/ 77166 h 148862"/>
                  <a:gd name="connsiteX3-57" fmla="*/ 74304 w 140173"/>
                  <a:gd name="connsiteY3-58" fmla="*/ 148604 h 148862"/>
                  <a:gd name="connsiteX4-59" fmla="*/ 9 w 140173"/>
                  <a:gd name="connsiteY4-60" fmla="*/ 71451 h 148862"/>
                  <a:gd name="connsiteX0-61" fmla="*/ 9 w 141024"/>
                  <a:gd name="connsiteY0-62" fmla="*/ 71451 h 148862"/>
                  <a:gd name="connsiteX1-63" fmla="*/ 71446 w 141024"/>
                  <a:gd name="connsiteY1-64" fmla="*/ 14 h 148862"/>
                  <a:gd name="connsiteX2-65" fmla="*/ 140026 w 141024"/>
                  <a:gd name="connsiteY2-66" fmla="*/ 77166 h 148862"/>
                  <a:gd name="connsiteX3-67" fmla="*/ 74304 w 141024"/>
                  <a:gd name="connsiteY3-68" fmla="*/ 148604 h 148862"/>
                  <a:gd name="connsiteX4-69" fmla="*/ 9 w 141024"/>
                  <a:gd name="connsiteY4-70" fmla="*/ 71451 h 148862"/>
                  <a:gd name="connsiteX0-71" fmla="*/ 9 w 140173"/>
                  <a:gd name="connsiteY0-72" fmla="*/ 71451 h 148862"/>
                  <a:gd name="connsiteX1-73" fmla="*/ 71446 w 140173"/>
                  <a:gd name="connsiteY1-74" fmla="*/ 14 h 148862"/>
                  <a:gd name="connsiteX2-75" fmla="*/ 140026 w 140173"/>
                  <a:gd name="connsiteY2-76" fmla="*/ 77166 h 148862"/>
                  <a:gd name="connsiteX3-77" fmla="*/ 74304 w 140173"/>
                  <a:gd name="connsiteY3-78" fmla="*/ 148604 h 148862"/>
                  <a:gd name="connsiteX4-79" fmla="*/ 9 w 140173"/>
                  <a:gd name="connsiteY4-80" fmla="*/ 71451 h 148862"/>
                  <a:gd name="connsiteX0-81" fmla="*/ 9 w 140257"/>
                  <a:gd name="connsiteY0-82" fmla="*/ 71451 h 148862"/>
                  <a:gd name="connsiteX1-83" fmla="*/ 71446 w 140257"/>
                  <a:gd name="connsiteY1-84" fmla="*/ 14 h 148862"/>
                  <a:gd name="connsiteX2-85" fmla="*/ 140026 w 140257"/>
                  <a:gd name="connsiteY2-86" fmla="*/ 77166 h 148862"/>
                  <a:gd name="connsiteX3-87" fmla="*/ 74304 w 140257"/>
                  <a:gd name="connsiteY3-88" fmla="*/ 148604 h 148862"/>
                  <a:gd name="connsiteX4-89" fmla="*/ 9 w 140257"/>
                  <a:gd name="connsiteY4-90" fmla="*/ 71451 h 1488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40257" h="148862">
                    <a:moveTo>
                      <a:pt x="9" y="71451"/>
                    </a:moveTo>
                    <a:cubicBezTo>
                      <a:pt x="-467" y="46686"/>
                      <a:pt x="19535" y="-938"/>
                      <a:pt x="71446" y="14"/>
                    </a:cubicBezTo>
                    <a:cubicBezTo>
                      <a:pt x="123357" y="966"/>
                      <a:pt x="142638" y="44242"/>
                      <a:pt x="140026" y="77166"/>
                    </a:cubicBezTo>
                    <a:cubicBezTo>
                      <a:pt x="141931" y="102883"/>
                      <a:pt x="125739" y="152890"/>
                      <a:pt x="74304" y="148604"/>
                    </a:cubicBezTo>
                    <a:cubicBezTo>
                      <a:pt x="22869" y="144318"/>
                      <a:pt x="485" y="96216"/>
                      <a:pt x="9" y="71451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任意多边形 71"/>
              <p:cNvSpPr/>
              <p:nvPr/>
            </p:nvSpPr>
            <p:spPr>
              <a:xfrm>
                <a:off x="2176934" y="4495047"/>
                <a:ext cx="227805" cy="371040"/>
              </a:xfrm>
              <a:custGeom>
                <a:avLst/>
                <a:gdLst>
                  <a:gd name="connsiteX0" fmla="*/ 131483 w 768692"/>
                  <a:gd name="connsiteY0" fmla="*/ 0 h 962212"/>
                  <a:gd name="connsiteX1" fmla="*/ 394448 w 768692"/>
                  <a:gd name="connsiteY1" fmla="*/ 197223 h 962212"/>
                  <a:gd name="connsiteX2" fmla="*/ 621553 w 768692"/>
                  <a:gd name="connsiteY2" fmla="*/ 137459 h 962212"/>
                  <a:gd name="connsiteX3" fmla="*/ 764989 w 768692"/>
                  <a:gd name="connsiteY3" fmla="*/ 472141 h 962212"/>
                  <a:gd name="connsiteX4" fmla="*/ 472142 w 768692"/>
                  <a:gd name="connsiteY4" fmla="*/ 531906 h 962212"/>
                  <a:gd name="connsiteX5" fmla="*/ 591671 w 768692"/>
                  <a:gd name="connsiteY5" fmla="*/ 770965 h 962212"/>
                  <a:gd name="connsiteX6" fmla="*/ 442259 w 768692"/>
                  <a:gd name="connsiteY6" fmla="*/ 806823 h 962212"/>
                  <a:gd name="connsiteX7" fmla="*/ 352612 w 768692"/>
                  <a:gd name="connsiteY7" fmla="*/ 693271 h 962212"/>
                  <a:gd name="connsiteX8" fmla="*/ 197224 w 768692"/>
                  <a:gd name="connsiteY8" fmla="*/ 878541 h 962212"/>
                  <a:gd name="connsiteX9" fmla="*/ 0 w 768692"/>
                  <a:gd name="connsiteY9" fmla="*/ 962212 h 962212"/>
                  <a:gd name="connsiteX0-1" fmla="*/ 61103 w 698312"/>
                  <a:gd name="connsiteY0-2" fmla="*/ 0 h 1082820"/>
                  <a:gd name="connsiteX1-3" fmla="*/ 324068 w 698312"/>
                  <a:gd name="connsiteY1-4" fmla="*/ 197223 h 1082820"/>
                  <a:gd name="connsiteX2-5" fmla="*/ 551173 w 698312"/>
                  <a:gd name="connsiteY2-6" fmla="*/ 137459 h 1082820"/>
                  <a:gd name="connsiteX3-7" fmla="*/ 694609 w 698312"/>
                  <a:gd name="connsiteY3-8" fmla="*/ 472141 h 1082820"/>
                  <a:gd name="connsiteX4-9" fmla="*/ 401762 w 698312"/>
                  <a:gd name="connsiteY4-10" fmla="*/ 531906 h 1082820"/>
                  <a:gd name="connsiteX5-11" fmla="*/ 521291 w 698312"/>
                  <a:gd name="connsiteY5-12" fmla="*/ 770965 h 1082820"/>
                  <a:gd name="connsiteX6-13" fmla="*/ 371879 w 698312"/>
                  <a:gd name="connsiteY6-14" fmla="*/ 806823 h 1082820"/>
                  <a:gd name="connsiteX7-15" fmla="*/ 282232 w 698312"/>
                  <a:gd name="connsiteY7-16" fmla="*/ 693271 h 1082820"/>
                  <a:gd name="connsiteX8-17" fmla="*/ 126844 w 698312"/>
                  <a:gd name="connsiteY8-18" fmla="*/ 878541 h 1082820"/>
                  <a:gd name="connsiteX9-19" fmla="*/ 0 w 698312"/>
                  <a:gd name="connsiteY9-20" fmla="*/ 1082820 h 1082820"/>
                  <a:gd name="connsiteX0-21" fmla="*/ 61103 w 698312"/>
                  <a:gd name="connsiteY0-22" fmla="*/ 0 h 1082820"/>
                  <a:gd name="connsiteX1-23" fmla="*/ 324068 w 698312"/>
                  <a:gd name="connsiteY1-24" fmla="*/ 197223 h 1082820"/>
                  <a:gd name="connsiteX2-25" fmla="*/ 551173 w 698312"/>
                  <a:gd name="connsiteY2-26" fmla="*/ 137459 h 1082820"/>
                  <a:gd name="connsiteX3-27" fmla="*/ 694609 w 698312"/>
                  <a:gd name="connsiteY3-28" fmla="*/ 472141 h 1082820"/>
                  <a:gd name="connsiteX4-29" fmla="*/ 401762 w 698312"/>
                  <a:gd name="connsiteY4-30" fmla="*/ 531906 h 1082820"/>
                  <a:gd name="connsiteX5-31" fmla="*/ 521291 w 698312"/>
                  <a:gd name="connsiteY5-32" fmla="*/ 770965 h 1082820"/>
                  <a:gd name="connsiteX6-33" fmla="*/ 371879 w 698312"/>
                  <a:gd name="connsiteY6-34" fmla="*/ 806823 h 1082820"/>
                  <a:gd name="connsiteX7-35" fmla="*/ 282232 w 698312"/>
                  <a:gd name="connsiteY7-36" fmla="*/ 693271 h 1082820"/>
                  <a:gd name="connsiteX8-37" fmla="*/ 176111 w 698312"/>
                  <a:gd name="connsiteY8-38" fmla="*/ 905342 h 1082820"/>
                  <a:gd name="connsiteX9-39" fmla="*/ 0 w 698312"/>
                  <a:gd name="connsiteY9-40" fmla="*/ 1082820 h 108282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</a:cxnLst>
                <a:rect l="l" t="t" r="r" b="b"/>
                <a:pathLst>
                  <a:path w="698312" h="1082820">
                    <a:moveTo>
                      <a:pt x="61103" y="0"/>
                    </a:moveTo>
                    <a:cubicBezTo>
                      <a:pt x="151746" y="87156"/>
                      <a:pt x="242390" y="174313"/>
                      <a:pt x="324068" y="197223"/>
                    </a:cubicBezTo>
                    <a:cubicBezTo>
                      <a:pt x="405746" y="220133"/>
                      <a:pt x="489416" y="91639"/>
                      <a:pt x="551173" y="137459"/>
                    </a:cubicBezTo>
                    <a:cubicBezTo>
                      <a:pt x="612930" y="183279"/>
                      <a:pt x="719511" y="406400"/>
                      <a:pt x="694609" y="472141"/>
                    </a:cubicBezTo>
                    <a:cubicBezTo>
                      <a:pt x="669707" y="537882"/>
                      <a:pt x="430648" y="482102"/>
                      <a:pt x="401762" y="531906"/>
                    </a:cubicBezTo>
                    <a:cubicBezTo>
                      <a:pt x="372876" y="581710"/>
                      <a:pt x="526272" y="725146"/>
                      <a:pt x="521291" y="770965"/>
                    </a:cubicBezTo>
                    <a:cubicBezTo>
                      <a:pt x="516311" y="816785"/>
                      <a:pt x="411722" y="819772"/>
                      <a:pt x="371879" y="806823"/>
                    </a:cubicBezTo>
                    <a:cubicBezTo>
                      <a:pt x="332036" y="793874"/>
                      <a:pt x="314860" y="676851"/>
                      <a:pt x="282232" y="693271"/>
                    </a:cubicBezTo>
                    <a:cubicBezTo>
                      <a:pt x="249604" y="709691"/>
                      <a:pt x="223150" y="840417"/>
                      <a:pt x="176111" y="905342"/>
                    </a:cubicBezTo>
                    <a:cubicBezTo>
                      <a:pt x="129072" y="970267"/>
                      <a:pt x="69227" y="1063396"/>
                      <a:pt x="0" y="1082820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任意多边形 72"/>
              <p:cNvSpPr/>
              <p:nvPr/>
            </p:nvSpPr>
            <p:spPr>
              <a:xfrm>
                <a:off x="2353279" y="4809159"/>
                <a:ext cx="49757" cy="61548"/>
              </a:xfrm>
              <a:custGeom>
                <a:avLst/>
                <a:gdLst>
                  <a:gd name="connsiteX0" fmla="*/ 6763 w 126447"/>
                  <a:gd name="connsiteY0" fmla="*/ 18499 h 191822"/>
                  <a:gd name="connsiteX1" fmla="*/ 126292 w 126447"/>
                  <a:gd name="connsiteY1" fmla="*/ 24476 h 191822"/>
                  <a:gd name="connsiteX2" fmla="*/ 30669 w 126447"/>
                  <a:gd name="connsiteY2" fmla="*/ 191817 h 191822"/>
                  <a:gd name="connsiteX3" fmla="*/ 6763 w 126447"/>
                  <a:gd name="connsiteY3" fmla="*/ 18499 h 191822"/>
                  <a:gd name="connsiteX0-1" fmla="*/ 394 w 120595"/>
                  <a:gd name="connsiteY0-2" fmla="*/ 16500 h 159942"/>
                  <a:gd name="connsiteX1-3" fmla="*/ 119923 w 120595"/>
                  <a:gd name="connsiteY1-4" fmla="*/ 22477 h 159942"/>
                  <a:gd name="connsiteX2-5" fmla="*/ 84065 w 120595"/>
                  <a:gd name="connsiteY2-6" fmla="*/ 159936 h 159942"/>
                  <a:gd name="connsiteX3-7" fmla="*/ 394 w 120595"/>
                  <a:gd name="connsiteY3-8" fmla="*/ 16500 h 159942"/>
                  <a:gd name="connsiteX0-9" fmla="*/ 939 w 129518"/>
                  <a:gd name="connsiteY0-10" fmla="*/ 16500 h 160211"/>
                  <a:gd name="connsiteX1-11" fmla="*/ 120468 w 129518"/>
                  <a:gd name="connsiteY1-12" fmla="*/ 22477 h 160211"/>
                  <a:gd name="connsiteX2-13" fmla="*/ 84610 w 129518"/>
                  <a:gd name="connsiteY2-14" fmla="*/ 159936 h 160211"/>
                  <a:gd name="connsiteX3-15" fmla="*/ 939 w 129518"/>
                  <a:gd name="connsiteY3-16" fmla="*/ 16500 h 1602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29518" h="160211">
                    <a:moveTo>
                      <a:pt x="939" y="16500"/>
                    </a:moveTo>
                    <a:cubicBezTo>
                      <a:pt x="6915" y="-6410"/>
                      <a:pt x="116484" y="-6409"/>
                      <a:pt x="120468" y="22477"/>
                    </a:cubicBezTo>
                    <a:cubicBezTo>
                      <a:pt x="124452" y="51363"/>
                      <a:pt x="152344" y="152964"/>
                      <a:pt x="84610" y="159936"/>
                    </a:cubicBezTo>
                    <a:cubicBezTo>
                      <a:pt x="16876" y="166908"/>
                      <a:pt x="-5037" y="39410"/>
                      <a:pt x="939" y="16500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任意多边形 73"/>
              <p:cNvSpPr/>
              <p:nvPr/>
            </p:nvSpPr>
            <p:spPr>
              <a:xfrm>
                <a:off x="2500518" y="4409062"/>
                <a:ext cx="255640" cy="461540"/>
              </a:xfrm>
              <a:custGeom>
                <a:avLst/>
                <a:gdLst>
                  <a:gd name="connsiteX0" fmla="*/ 420402 w 665437"/>
                  <a:gd name="connsiteY0" fmla="*/ 0 h 1201399"/>
                  <a:gd name="connsiteX1" fmla="*/ 181343 w 665437"/>
                  <a:gd name="connsiteY1" fmla="*/ 161365 h 1201399"/>
                  <a:gd name="connsiteX2" fmla="*/ 37908 w 665437"/>
                  <a:gd name="connsiteY2" fmla="*/ 173318 h 1201399"/>
                  <a:gd name="connsiteX3" fmla="*/ 2049 w 665437"/>
                  <a:gd name="connsiteY3" fmla="*/ 239059 h 1201399"/>
                  <a:gd name="connsiteX4" fmla="*/ 37908 w 665437"/>
                  <a:gd name="connsiteY4" fmla="*/ 579718 h 1201399"/>
                  <a:gd name="connsiteX5" fmla="*/ 306849 w 665437"/>
                  <a:gd name="connsiteY5" fmla="*/ 753036 h 1201399"/>
                  <a:gd name="connsiteX6" fmla="*/ 282943 w 665437"/>
                  <a:gd name="connsiteY6" fmla="*/ 926353 h 1201399"/>
                  <a:gd name="connsiteX7" fmla="*/ 336731 w 665437"/>
                  <a:gd name="connsiteY7" fmla="*/ 1093695 h 1201399"/>
                  <a:gd name="connsiteX8" fmla="*/ 306849 w 665437"/>
                  <a:gd name="connsiteY8" fmla="*/ 1201271 h 1201399"/>
                  <a:gd name="connsiteX9" fmla="*/ 408449 w 665437"/>
                  <a:gd name="connsiteY9" fmla="*/ 1111624 h 1201399"/>
                  <a:gd name="connsiteX10" fmla="*/ 444308 w 665437"/>
                  <a:gd name="connsiteY10" fmla="*/ 944283 h 1201399"/>
                  <a:gd name="connsiteX11" fmla="*/ 516025 w 665437"/>
                  <a:gd name="connsiteY11" fmla="*/ 818777 h 1201399"/>
                  <a:gd name="connsiteX12" fmla="*/ 665437 w 665437"/>
                  <a:gd name="connsiteY12" fmla="*/ 753036 h 1201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5437" h="1201399">
                    <a:moveTo>
                      <a:pt x="420402" y="0"/>
                    </a:moveTo>
                    <a:cubicBezTo>
                      <a:pt x="332747" y="66239"/>
                      <a:pt x="245092" y="132479"/>
                      <a:pt x="181343" y="161365"/>
                    </a:cubicBezTo>
                    <a:cubicBezTo>
                      <a:pt x="117594" y="190251"/>
                      <a:pt x="67790" y="160369"/>
                      <a:pt x="37908" y="173318"/>
                    </a:cubicBezTo>
                    <a:cubicBezTo>
                      <a:pt x="8026" y="186267"/>
                      <a:pt x="2049" y="171326"/>
                      <a:pt x="2049" y="239059"/>
                    </a:cubicBezTo>
                    <a:cubicBezTo>
                      <a:pt x="2049" y="306792"/>
                      <a:pt x="-12892" y="494055"/>
                      <a:pt x="37908" y="579718"/>
                    </a:cubicBezTo>
                    <a:cubicBezTo>
                      <a:pt x="88708" y="665381"/>
                      <a:pt x="266010" y="695264"/>
                      <a:pt x="306849" y="753036"/>
                    </a:cubicBezTo>
                    <a:cubicBezTo>
                      <a:pt x="347688" y="810808"/>
                      <a:pt x="277963" y="869577"/>
                      <a:pt x="282943" y="926353"/>
                    </a:cubicBezTo>
                    <a:cubicBezTo>
                      <a:pt x="287923" y="983129"/>
                      <a:pt x="332747" y="1047875"/>
                      <a:pt x="336731" y="1093695"/>
                    </a:cubicBezTo>
                    <a:cubicBezTo>
                      <a:pt x="340715" y="1139515"/>
                      <a:pt x="294896" y="1198283"/>
                      <a:pt x="306849" y="1201271"/>
                    </a:cubicBezTo>
                    <a:cubicBezTo>
                      <a:pt x="318802" y="1204259"/>
                      <a:pt x="385539" y="1154455"/>
                      <a:pt x="408449" y="1111624"/>
                    </a:cubicBezTo>
                    <a:cubicBezTo>
                      <a:pt x="431359" y="1068793"/>
                      <a:pt x="426379" y="993091"/>
                      <a:pt x="444308" y="944283"/>
                    </a:cubicBezTo>
                    <a:cubicBezTo>
                      <a:pt x="462237" y="895475"/>
                      <a:pt x="479170" y="850651"/>
                      <a:pt x="516025" y="818777"/>
                    </a:cubicBezTo>
                    <a:cubicBezTo>
                      <a:pt x="552880" y="786903"/>
                      <a:pt x="609158" y="769969"/>
                      <a:pt x="665437" y="753036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任意多边形 74"/>
              <p:cNvSpPr/>
              <p:nvPr/>
            </p:nvSpPr>
            <p:spPr>
              <a:xfrm>
                <a:off x="2693191" y="4801426"/>
                <a:ext cx="48215" cy="91839"/>
              </a:xfrm>
              <a:custGeom>
                <a:avLst/>
                <a:gdLst>
                  <a:gd name="connsiteX0" fmla="*/ 125506 w 125506"/>
                  <a:gd name="connsiteY0" fmla="*/ 0 h 239059"/>
                  <a:gd name="connsiteX1" fmla="*/ 59765 w 125506"/>
                  <a:gd name="connsiteY1" fmla="*/ 23906 h 239059"/>
                  <a:gd name="connsiteX2" fmla="*/ 0 w 125506"/>
                  <a:gd name="connsiteY2" fmla="*/ 143435 h 239059"/>
                  <a:gd name="connsiteX3" fmla="*/ 59765 w 125506"/>
                  <a:gd name="connsiteY3" fmla="*/ 239059 h 239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506" h="239059">
                    <a:moveTo>
                      <a:pt x="125506" y="0"/>
                    </a:moveTo>
                    <a:cubicBezTo>
                      <a:pt x="103094" y="0"/>
                      <a:pt x="80683" y="0"/>
                      <a:pt x="59765" y="23906"/>
                    </a:cubicBezTo>
                    <a:cubicBezTo>
                      <a:pt x="38847" y="47812"/>
                      <a:pt x="0" y="107576"/>
                      <a:pt x="0" y="143435"/>
                    </a:cubicBezTo>
                    <a:cubicBezTo>
                      <a:pt x="0" y="179294"/>
                      <a:pt x="29882" y="209176"/>
                      <a:pt x="59765" y="239059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4" name="任意多边形 53"/>
            <p:cNvSpPr/>
            <p:nvPr/>
          </p:nvSpPr>
          <p:spPr>
            <a:xfrm rot="20279529">
              <a:off x="2598988" y="4623569"/>
              <a:ext cx="174702" cy="83215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rot="20279529">
              <a:off x="2479596" y="4480372"/>
              <a:ext cx="223342" cy="1187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 rot="20279529">
              <a:off x="2127434" y="4559064"/>
              <a:ext cx="113703" cy="55204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 rot="20279529">
              <a:off x="2594342" y="4571927"/>
              <a:ext cx="163589" cy="96477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 rot="20279529">
              <a:off x="2135496" y="4638952"/>
              <a:ext cx="269481" cy="1483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 rot="20279529">
              <a:off x="2551872" y="4532481"/>
              <a:ext cx="202631" cy="103393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 rot="20279529">
              <a:off x="2524326" y="4506288"/>
              <a:ext cx="197416" cy="96522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 60"/>
            <p:cNvSpPr/>
            <p:nvPr/>
          </p:nvSpPr>
          <p:spPr>
            <a:xfrm rot="20279529">
              <a:off x="2501282" y="4464098"/>
              <a:ext cx="153497" cy="79925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 rot="20279529">
              <a:off x="2328701" y="4625707"/>
              <a:ext cx="74052" cy="2824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20279529">
              <a:off x="2130538" y="4603506"/>
              <a:ext cx="189693" cy="97507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 rot="20279529">
              <a:off x="2599025" y="4660637"/>
              <a:ext cx="191800" cy="92351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 rot="20279529">
              <a:off x="2611278" y="4795372"/>
              <a:ext cx="62292" cy="380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20279529">
              <a:off x="2492800" y="4489548"/>
              <a:ext cx="71293" cy="50292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 rot="20279529">
              <a:off x="2118580" y="4584223"/>
              <a:ext cx="149665" cy="78198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 rot="20279529">
              <a:off x="2127493" y="4608630"/>
              <a:ext cx="255388" cy="139141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20279529">
              <a:off x="2284592" y="4709098"/>
              <a:ext cx="38604" cy="23656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 rot="20279529">
              <a:off x="2302799" y="4734812"/>
              <a:ext cx="38604" cy="23656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8" name="椭圆 77"/>
          <p:cNvSpPr/>
          <p:nvPr/>
        </p:nvSpPr>
        <p:spPr>
          <a:xfrm>
            <a:off x="-894918" y="3954141"/>
            <a:ext cx="765646" cy="76564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-894918" y="3195132"/>
            <a:ext cx="765646" cy="765646"/>
          </a:xfrm>
          <a:prstGeom prst="ellipse">
            <a:avLst/>
          </a:prstGeom>
          <a:solidFill>
            <a:srgbClr val="76AA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-894918" y="2432805"/>
            <a:ext cx="765646" cy="765646"/>
          </a:xfrm>
          <a:prstGeom prst="ellipse">
            <a:avLst/>
          </a:prstGeom>
          <a:solidFill>
            <a:srgbClr val="FF3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-874228" y="1670696"/>
            <a:ext cx="765646" cy="765646"/>
          </a:xfrm>
          <a:prstGeom prst="ellipse">
            <a:avLst/>
          </a:prstGeom>
          <a:solidFill>
            <a:srgbClr val="F7B6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68935" y="954405"/>
            <a:ext cx="11187430" cy="60159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algn="l">
              <a:lnSpc>
                <a:spcPts val="4200"/>
              </a:lnSpc>
              <a:buNone/>
            </a:pP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5. 下面文段有三处推断存在问题，请参照①的方式，修改另外两处问题。( 5 分) 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algn="l">
              <a:lnSpc>
                <a:spcPts val="4200"/>
              </a:lnSpc>
              <a:buNone/>
            </a:pPr>
            <a:r>
              <a:rPr lang="zh-CN" altLang="en-US" sz="3200">
                <a:latin typeface="黑体" panose="02010609060101010101" charset="-122"/>
                <a:ea typeface="黑体" panose="02010609060101010101" charset="-122"/>
                <a:sym typeface="+mn-ea"/>
              </a:rPr>
              <a:t> 当今社会，从学生到家长，几乎都希望自己或者自己的孩子上最好的学校。这种名校崇拜情结无可厚非，因为只要进了名校就会有好前途。在名校，身边的同学大多很优秀，有了好的学习氛围，大家相互激发，成绩无疑会大幅提高。上名校还可以建立有利的社会关系，日后从事政治或商业活动，丰富的人脉必定助你功成名就。  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algn="l">
              <a:lnSpc>
                <a:spcPts val="4200"/>
              </a:lnSpc>
              <a:buNone/>
            </a:pP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① 因为进了名校就常常有好前途   ②____________________________。  ③____________________________。 </a:t>
            </a:r>
            <a:endParaRPr lang="zh-CN" altLang="en-US" sz="32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59242" y="122261"/>
            <a:ext cx="2225040" cy="70675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p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实战演练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970280" y="6313170"/>
            <a:ext cx="5729605" cy="38227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丰富的人脉有可能助你成功 </a:t>
            </a:r>
            <a:endParaRPr lang="zh-CN" altLang="en-US" sz="28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026795" y="5774690"/>
            <a:ext cx="5587365" cy="38227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成绩有望大幅提高</a:t>
            </a:r>
            <a:endParaRPr lang="zh-CN" altLang="en-US" sz="28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9432290" y="3073400"/>
            <a:ext cx="735965" cy="11303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889635" y="3625215"/>
            <a:ext cx="735965" cy="11303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930910" y="5208905"/>
            <a:ext cx="735965" cy="11303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6249035" y="4161790"/>
            <a:ext cx="735965" cy="11303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8" grpId="0" animBg="1"/>
      <p:bldP spid="6" grpId="0" animBg="1"/>
      <p:bldP spid="10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1964055" y="2200910"/>
            <a:ext cx="960310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 dirty="0">
                <a:ea typeface="楷体" panose="02010609060101010101" pitchFamily="49" charset="-122"/>
                <a:sym typeface="+mn-ea"/>
              </a:rPr>
              <a:t>1.</a:t>
            </a:r>
            <a:r>
              <a:rPr lang="zh-CN" altLang="en-US" sz="3600" b="1" dirty="0">
                <a:ea typeface="楷体" panose="02010609060101010101" pitchFamily="49" charset="-122"/>
                <a:sym typeface="+mn-ea"/>
              </a:rPr>
              <a:t>整理本课重点内容至笔记本。</a:t>
            </a:r>
            <a:endParaRPr lang="zh-CN" altLang="en-US" sz="3600" b="1" dirty="0">
              <a:ea typeface="楷体" panose="02010609060101010101" pitchFamily="49" charset="-122"/>
              <a:sym typeface="+mn-ea"/>
            </a:endParaRPr>
          </a:p>
          <a:p>
            <a:endParaRPr lang="zh-CN" altLang="en-US" sz="3600" b="1" dirty="0">
              <a:ea typeface="楷体" panose="02010609060101010101" pitchFamily="49" charset="-122"/>
              <a:sym typeface="+mn-ea"/>
            </a:endParaRPr>
          </a:p>
          <a:p>
            <a:r>
              <a:rPr lang="en-US" altLang="zh-CN" sz="3600" b="1" dirty="0">
                <a:ea typeface="楷体" panose="02010609060101010101" pitchFamily="49" charset="-122"/>
                <a:sym typeface="+mn-ea"/>
              </a:rPr>
              <a:t>2.</a:t>
            </a:r>
            <a:r>
              <a:rPr lang="zh-CN" altLang="en-US" sz="3600" b="1" dirty="0">
                <a:ea typeface="楷体" panose="02010609060101010101" pitchFamily="49" charset="-122"/>
                <a:sym typeface="+mn-ea"/>
              </a:rPr>
              <a:t>完成课后练习题。</a:t>
            </a:r>
            <a:endParaRPr lang="zh-CN" altLang="en-US" sz="3600" b="1" dirty="0"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52" name="组合 51"/>
          <p:cNvGrpSpPr/>
          <p:nvPr/>
        </p:nvGrpSpPr>
        <p:grpSpPr>
          <a:xfrm rot="1192981">
            <a:off x="400243" y="127158"/>
            <a:ext cx="909196" cy="921005"/>
            <a:chOff x="2118580" y="4342651"/>
            <a:chExt cx="672245" cy="680977"/>
          </a:xfrm>
        </p:grpSpPr>
        <p:grpSp>
          <p:nvGrpSpPr>
            <p:cNvPr id="53" name="组合 52"/>
            <p:cNvGrpSpPr/>
            <p:nvPr/>
          </p:nvGrpSpPr>
          <p:grpSpPr>
            <a:xfrm>
              <a:off x="2124539" y="4342651"/>
              <a:ext cx="641611" cy="680977"/>
              <a:chOff x="2124539" y="4342651"/>
              <a:chExt cx="641611" cy="680977"/>
            </a:xfrm>
          </p:grpSpPr>
          <p:sp>
            <p:nvSpPr>
              <p:cNvPr id="71" name="任意多边形 70"/>
              <p:cNvSpPr/>
              <p:nvPr/>
            </p:nvSpPr>
            <p:spPr>
              <a:xfrm>
                <a:off x="2124539" y="4342651"/>
                <a:ext cx="641611" cy="680977"/>
              </a:xfrm>
              <a:custGeom>
                <a:avLst/>
                <a:gdLst>
                  <a:gd name="connsiteX0" fmla="*/ 63 w 140138"/>
                  <a:gd name="connsiteY0" fmla="*/ 65738 h 154344"/>
                  <a:gd name="connsiteX1" fmla="*/ 62928 w 140138"/>
                  <a:gd name="connsiteY1" fmla="*/ 16 h 154344"/>
                  <a:gd name="connsiteX2" fmla="*/ 140080 w 140138"/>
                  <a:gd name="connsiteY2" fmla="*/ 71453 h 154344"/>
                  <a:gd name="connsiteX3" fmla="*/ 74358 w 140138"/>
                  <a:gd name="connsiteY3" fmla="*/ 154321 h 154344"/>
                  <a:gd name="connsiteX4" fmla="*/ 63 w 140138"/>
                  <a:gd name="connsiteY4" fmla="*/ 65738 h 154344"/>
                  <a:gd name="connsiteX0-1" fmla="*/ 63 w 140227"/>
                  <a:gd name="connsiteY0-2" fmla="*/ 65738 h 154534"/>
                  <a:gd name="connsiteX1-3" fmla="*/ 62928 w 140227"/>
                  <a:gd name="connsiteY1-4" fmla="*/ 16 h 154534"/>
                  <a:gd name="connsiteX2-5" fmla="*/ 140080 w 140227"/>
                  <a:gd name="connsiteY2-6" fmla="*/ 71453 h 154534"/>
                  <a:gd name="connsiteX3-7" fmla="*/ 74358 w 140227"/>
                  <a:gd name="connsiteY3-8" fmla="*/ 154321 h 154534"/>
                  <a:gd name="connsiteX4-9" fmla="*/ 63 w 140227"/>
                  <a:gd name="connsiteY4-10" fmla="*/ 65738 h 154534"/>
                  <a:gd name="connsiteX0-11" fmla="*/ 63 w 140227"/>
                  <a:gd name="connsiteY0-12" fmla="*/ 65738 h 154534"/>
                  <a:gd name="connsiteX1-13" fmla="*/ 62928 w 140227"/>
                  <a:gd name="connsiteY1-14" fmla="*/ 16 h 154534"/>
                  <a:gd name="connsiteX2-15" fmla="*/ 140080 w 140227"/>
                  <a:gd name="connsiteY2-16" fmla="*/ 71453 h 154534"/>
                  <a:gd name="connsiteX3-17" fmla="*/ 74358 w 140227"/>
                  <a:gd name="connsiteY3-18" fmla="*/ 154321 h 154534"/>
                  <a:gd name="connsiteX4-19" fmla="*/ 63 w 140227"/>
                  <a:gd name="connsiteY4-20" fmla="*/ 65738 h 154534"/>
                  <a:gd name="connsiteX0-21" fmla="*/ 178 w 140342"/>
                  <a:gd name="connsiteY0-22" fmla="*/ 65738 h 154534"/>
                  <a:gd name="connsiteX1-23" fmla="*/ 63043 w 140342"/>
                  <a:gd name="connsiteY1-24" fmla="*/ 16 h 154534"/>
                  <a:gd name="connsiteX2-25" fmla="*/ 140195 w 140342"/>
                  <a:gd name="connsiteY2-26" fmla="*/ 71453 h 154534"/>
                  <a:gd name="connsiteX3-27" fmla="*/ 74473 w 140342"/>
                  <a:gd name="connsiteY3-28" fmla="*/ 154321 h 154534"/>
                  <a:gd name="connsiteX4-29" fmla="*/ 178 w 140342"/>
                  <a:gd name="connsiteY4-30" fmla="*/ 65738 h 154534"/>
                  <a:gd name="connsiteX0-31" fmla="*/ 178 w 140342"/>
                  <a:gd name="connsiteY0-32" fmla="*/ 65740 h 154536"/>
                  <a:gd name="connsiteX1-33" fmla="*/ 63043 w 140342"/>
                  <a:gd name="connsiteY1-34" fmla="*/ 18 h 154536"/>
                  <a:gd name="connsiteX2-35" fmla="*/ 140195 w 140342"/>
                  <a:gd name="connsiteY2-36" fmla="*/ 71455 h 154536"/>
                  <a:gd name="connsiteX3-37" fmla="*/ 74473 w 140342"/>
                  <a:gd name="connsiteY3-38" fmla="*/ 154323 h 154536"/>
                  <a:gd name="connsiteX4-39" fmla="*/ 178 w 140342"/>
                  <a:gd name="connsiteY4-40" fmla="*/ 65740 h 154536"/>
                  <a:gd name="connsiteX0-41" fmla="*/ 9 w 140173"/>
                  <a:gd name="connsiteY0-42" fmla="*/ 71451 h 160247"/>
                  <a:gd name="connsiteX1-43" fmla="*/ 71446 w 140173"/>
                  <a:gd name="connsiteY1-44" fmla="*/ 14 h 160247"/>
                  <a:gd name="connsiteX2-45" fmla="*/ 140026 w 140173"/>
                  <a:gd name="connsiteY2-46" fmla="*/ 77166 h 160247"/>
                  <a:gd name="connsiteX3-47" fmla="*/ 74304 w 140173"/>
                  <a:gd name="connsiteY3-48" fmla="*/ 160034 h 160247"/>
                  <a:gd name="connsiteX4-49" fmla="*/ 9 w 140173"/>
                  <a:gd name="connsiteY4-50" fmla="*/ 71451 h 160247"/>
                  <a:gd name="connsiteX0-51" fmla="*/ 9 w 140173"/>
                  <a:gd name="connsiteY0-52" fmla="*/ 71451 h 148862"/>
                  <a:gd name="connsiteX1-53" fmla="*/ 71446 w 140173"/>
                  <a:gd name="connsiteY1-54" fmla="*/ 14 h 148862"/>
                  <a:gd name="connsiteX2-55" fmla="*/ 140026 w 140173"/>
                  <a:gd name="connsiteY2-56" fmla="*/ 77166 h 148862"/>
                  <a:gd name="connsiteX3-57" fmla="*/ 74304 w 140173"/>
                  <a:gd name="connsiteY3-58" fmla="*/ 148604 h 148862"/>
                  <a:gd name="connsiteX4-59" fmla="*/ 9 w 140173"/>
                  <a:gd name="connsiteY4-60" fmla="*/ 71451 h 148862"/>
                  <a:gd name="connsiteX0-61" fmla="*/ 9 w 141024"/>
                  <a:gd name="connsiteY0-62" fmla="*/ 71451 h 148862"/>
                  <a:gd name="connsiteX1-63" fmla="*/ 71446 w 141024"/>
                  <a:gd name="connsiteY1-64" fmla="*/ 14 h 148862"/>
                  <a:gd name="connsiteX2-65" fmla="*/ 140026 w 141024"/>
                  <a:gd name="connsiteY2-66" fmla="*/ 77166 h 148862"/>
                  <a:gd name="connsiteX3-67" fmla="*/ 74304 w 141024"/>
                  <a:gd name="connsiteY3-68" fmla="*/ 148604 h 148862"/>
                  <a:gd name="connsiteX4-69" fmla="*/ 9 w 141024"/>
                  <a:gd name="connsiteY4-70" fmla="*/ 71451 h 148862"/>
                  <a:gd name="connsiteX0-71" fmla="*/ 9 w 140173"/>
                  <a:gd name="connsiteY0-72" fmla="*/ 71451 h 148862"/>
                  <a:gd name="connsiteX1-73" fmla="*/ 71446 w 140173"/>
                  <a:gd name="connsiteY1-74" fmla="*/ 14 h 148862"/>
                  <a:gd name="connsiteX2-75" fmla="*/ 140026 w 140173"/>
                  <a:gd name="connsiteY2-76" fmla="*/ 77166 h 148862"/>
                  <a:gd name="connsiteX3-77" fmla="*/ 74304 w 140173"/>
                  <a:gd name="connsiteY3-78" fmla="*/ 148604 h 148862"/>
                  <a:gd name="connsiteX4-79" fmla="*/ 9 w 140173"/>
                  <a:gd name="connsiteY4-80" fmla="*/ 71451 h 148862"/>
                  <a:gd name="connsiteX0-81" fmla="*/ 9 w 140257"/>
                  <a:gd name="connsiteY0-82" fmla="*/ 71451 h 148862"/>
                  <a:gd name="connsiteX1-83" fmla="*/ 71446 w 140257"/>
                  <a:gd name="connsiteY1-84" fmla="*/ 14 h 148862"/>
                  <a:gd name="connsiteX2-85" fmla="*/ 140026 w 140257"/>
                  <a:gd name="connsiteY2-86" fmla="*/ 77166 h 148862"/>
                  <a:gd name="connsiteX3-87" fmla="*/ 74304 w 140257"/>
                  <a:gd name="connsiteY3-88" fmla="*/ 148604 h 148862"/>
                  <a:gd name="connsiteX4-89" fmla="*/ 9 w 140257"/>
                  <a:gd name="connsiteY4-90" fmla="*/ 71451 h 1488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40257" h="148862">
                    <a:moveTo>
                      <a:pt x="9" y="71451"/>
                    </a:moveTo>
                    <a:cubicBezTo>
                      <a:pt x="-467" y="46686"/>
                      <a:pt x="19535" y="-938"/>
                      <a:pt x="71446" y="14"/>
                    </a:cubicBezTo>
                    <a:cubicBezTo>
                      <a:pt x="123357" y="966"/>
                      <a:pt x="142638" y="44242"/>
                      <a:pt x="140026" y="77166"/>
                    </a:cubicBezTo>
                    <a:cubicBezTo>
                      <a:pt x="141931" y="102883"/>
                      <a:pt x="125739" y="152890"/>
                      <a:pt x="74304" y="148604"/>
                    </a:cubicBezTo>
                    <a:cubicBezTo>
                      <a:pt x="22869" y="144318"/>
                      <a:pt x="485" y="96216"/>
                      <a:pt x="9" y="71451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任意多边形 71"/>
              <p:cNvSpPr/>
              <p:nvPr/>
            </p:nvSpPr>
            <p:spPr>
              <a:xfrm>
                <a:off x="2176934" y="4495047"/>
                <a:ext cx="227805" cy="371040"/>
              </a:xfrm>
              <a:custGeom>
                <a:avLst/>
                <a:gdLst>
                  <a:gd name="connsiteX0" fmla="*/ 131483 w 768692"/>
                  <a:gd name="connsiteY0" fmla="*/ 0 h 962212"/>
                  <a:gd name="connsiteX1" fmla="*/ 394448 w 768692"/>
                  <a:gd name="connsiteY1" fmla="*/ 197223 h 962212"/>
                  <a:gd name="connsiteX2" fmla="*/ 621553 w 768692"/>
                  <a:gd name="connsiteY2" fmla="*/ 137459 h 962212"/>
                  <a:gd name="connsiteX3" fmla="*/ 764989 w 768692"/>
                  <a:gd name="connsiteY3" fmla="*/ 472141 h 962212"/>
                  <a:gd name="connsiteX4" fmla="*/ 472142 w 768692"/>
                  <a:gd name="connsiteY4" fmla="*/ 531906 h 962212"/>
                  <a:gd name="connsiteX5" fmla="*/ 591671 w 768692"/>
                  <a:gd name="connsiteY5" fmla="*/ 770965 h 962212"/>
                  <a:gd name="connsiteX6" fmla="*/ 442259 w 768692"/>
                  <a:gd name="connsiteY6" fmla="*/ 806823 h 962212"/>
                  <a:gd name="connsiteX7" fmla="*/ 352612 w 768692"/>
                  <a:gd name="connsiteY7" fmla="*/ 693271 h 962212"/>
                  <a:gd name="connsiteX8" fmla="*/ 197224 w 768692"/>
                  <a:gd name="connsiteY8" fmla="*/ 878541 h 962212"/>
                  <a:gd name="connsiteX9" fmla="*/ 0 w 768692"/>
                  <a:gd name="connsiteY9" fmla="*/ 962212 h 962212"/>
                  <a:gd name="connsiteX0-1" fmla="*/ 61103 w 698312"/>
                  <a:gd name="connsiteY0-2" fmla="*/ 0 h 1082820"/>
                  <a:gd name="connsiteX1-3" fmla="*/ 324068 w 698312"/>
                  <a:gd name="connsiteY1-4" fmla="*/ 197223 h 1082820"/>
                  <a:gd name="connsiteX2-5" fmla="*/ 551173 w 698312"/>
                  <a:gd name="connsiteY2-6" fmla="*/ 137459 h 1082820"/>
                  <a:gd name="connsiteX3-7" fmla="*/ 694609 w 698312"/>
                  <a:gd name="connsiteY3-8" fmla="*/ 472141 h 1082820"/>
                  <a:gd name="connsiteX4-9" fmla="*/ 401762 w 698312"/>
                  <a:gd name="connsiteY4-10" fmla="*/ 531906 h 1082820"/>
                  <a:gd name="connsiteX5-11" fmla="*/ 521291 w 698312"/>
                  <a:gd name="connsiteY5-12" fmla="*/ 770965 h 1082820"/>
                  <a:gd name="connsiteX6-13" fmla="*/ 371879 w 698312"/>
                  <a:gd name="connsiteY6-14" fmla="*/ 806823 h 1082820"/>
                  <a:gd name="connsiteX7-15" fmla="*/ 282232 w 698312"/>
                  <a:gd name="connsiteY7-16" fmla="*/ 693271 h 1082820"/>
                  <a:gd name="connsiteX8-17" fmla="*/ 126844 w 698312"/>
                  <a:gd name="connsiteY8-18" fmla="*/ 878541 h 1082820"/>
                  <a:gd name="connsiteX9-19" fmla="*/ 0 w 698312"/>
                  <a:gd name="connsiteY9-20" fmla="*/ 1082820 h 1082820"/>
                  <a:gd name="connsiteX0-21" fmla="*/ 61103 w 698312"/>
                  <a:gd name="connsiteY0-22" fmla="*/ 0 h 1082820"/>
                  <a:gd name="connsiteX1-23" fmla="*/ 324068 w 698312"/>
                  <a:gd name="connsiteY1-24" fmla="*/ 197223 h 1082820"/>
                  <a:gd name="connsiteX2-25" fmla="*/ 551173 w 698312"/>
                  <a:gd name="connsiteY2-26" fmla="*/ 137459 h 1082820"/>
                  <a:gd name="connsiteX3-27" fmla="*/ 694609 w 698312"/>
                  <a:gd name="connsiteY3-28" fmla="*/ 472141 h 1082820"/>
                  <a:gd name="connsiteX4-29" fmla="*/ 401762 w 698312"/>
                  <a:gd name="connsiteY4-30" fmla="*/ 531906 h 1082820"/>
                  <a:gd name="connsiteX5-31" fmla="*/ 521291 w 698312"/>
                  <a:gd name="connsiteY5-32" fmla="*/ 770965 h 1082820"/>
                  <a:gd name="connsiteX6-33" fmla="*/ 371879 w 698312"/>
                  <a:gd name="connsiteY6-34" fmla="*/ 806823 h 1082820"/>
                  <a:gd name="connsiteX7-35" fmla="*/ 282232 w 698312"/>
                  <a:gd name="connsiteY7-36" fmla="*/ 693271 h 1082820"/>
                  <a:gd name="connsiteX8-37" fmla="*/ 176111 w 698312"/>
                  <a:gd name="connsiteY8-38" fmla="*/ 905342 h 1082820"/>
                  <a:gd name="connsiteX9-39" fmla="*/ 0 w 698312"/>
                  <a:gd name="connsiteY9-40" fmla="*/ 1082820 h 108282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</a:cxnLst>
                <a:rect l="l" t="t" r="r" b="b"/>
                <a:pathLst>
                  <a:path w="698312" h="1082820">
                    <a:moveTo>
                      <a:pt x="61103" y="0"/>
                    </a:moveTo>
                    <a:cubicBezTo>
                      <a:pt x="151746" y="87156"/>
                      <a:pt x="242390" y="174313"/>
                      <a:pt x="324068" y="197223"/>
                    </a:cubicBezTo>
                    <a:cubicBezTo>
                      <a:pt x="405746" y="220133"/>
                      <a:pt x="489416" y="91639"/>
                      <a:pt x="551173" y="137459"/>
                    </a:cubicBezTo>
                    <a:cubicBezTo>
                      <a:pt x="612930" y="183279"/>
                      <a:pt x="719511" y="406400"/>
                      <a:pt x="694609" y="472141"/>
                    </a:cubicBezTo>
                    <a:cubicBezTo>
                      <a:pt x="669707" y="537882"/>
                      <a:pt x="430648" y="482102"/>
                      <a:pt x="401762" y="531906"/>
                    </a:cubicBezTo>
                    <a:cubicBezTo>
                      <a:pt x="372876" y="581710"/>
                      <a:pt x="526272" y="725146"/>
                      <a:pt x="521291" y="770965"/>
                    </a:cubicBezTo>
                    <a:cubicBezTo>
                      <a:pt x="516311" y="816785"/>
                      <a:pt x="411722" y="819772"/>
                      <a:pt x="371879" y="806823"/>
                    </a:cubicBezTo>
                    <a:cubicBezTo>
                      <a:pt x="332036" y="793874"/>
                      <a:pt x="314860" y="676851"/>
                      <a:pt x="282232" y="693271"/>
                    </a:cubicBezTo>
                    <a:cubicBezTo>
                      <a:pt x="249604" y="709691"/>
                      <a:pt x="223150" y="840417"/>
                      <a:pt x="176111" y="905342"/>
                    </a:cubicBezTo>
                    <a:cubicBezTo>
                      <a:pt x="129072" y="970267"/>
                      <a:pt x="69227" y="1063396"/>
                      <a:pt x="0" y="1082820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任意多边形 72"/>
              <p:cNvSpPr/>
              <p:nvPr/>
            </p:nvSpPr>
            <p:spPr>
              <a:xfrm>
                <a:off x="2353279" y="4809159"/>
                <a:ext cx="49757" cy="61548"/>
              </a:xfrm>
              <a:custGeom>
                <a:avLst/>
                <a:gdLst>
                  <a:gd name="connsiteX0" fmla="*/ 6763 w 126447"/>
                  <a:gd name="connsiteY0" fmla="*/ 18499 h 191822"/>
                  <a:gd name="connsiteX1" fmla="*/ 126292 w 126447"/>
                  <a:gd name="connsiteY1" fmla="*/ 24476 h 191822"/>
                  <a:gd name="connsiteX2" fmla="*/ 30669 w 126447"/>
                  <a:gd name="connsiteY2" fmla="*/ 191817 h 191822"/>
                  <a:gd name="connsiteX3" fmla="*/ 6763 w 126447"/>
                  <a:gd name="connsiteY3" fmla="*/ 18499 h 191822"/>
                  <a:gd name="connsiteX0-1" fmla="*/ 394 w 120595"/>
                  <a:gd name="connsiteY0-2" fmla="*/ 16500 h 159942"/>
                  <a:gd name="connsiteX1-3" fmla="*/ 119923 w 120595"/>
                  <a:gd name="connsiteY1-4" fmla="*/ 22477 h 159942"/>
                  <a:gd name="connsiteX2-5" fmla="*/ 84065 w 120595"/>
                  <a:gd name="connsiteY2-6" fmla="*/ 159936 h 159942"/>
                  <a:gd name="connsiteX3-7" fmla="*/ 394 w 120595"/>
                  <a:gd name="connsiteY3-8" fmla="*/ 16500 h 159942"/>
                  <a:gd name="connsiteX0-9" fmla="*/ 939 w 129518"/>
                  <a:gd name="connsiteY0-10" fmla="*/ 16500 h 160211"/>
                  <a:gd name="connsiteX1-11" fmla="*/ 120468 w 129518"/>
                  <a:gd name="connsiteY1-12" fmla="*/ 22477 h 160211"/>
                  <a:gd name="connsiteX2-13" fmla="*/ 84610 w 129518"/>
                  <a:gd name="connsiteY2-14" fmla="*/ 159936 h 160211"/>
                  <a:gd name="connsiteX3-15" fmla="*/ 939 w 129518"/>
                  <a:gd name="connsiteY3-16" fmla="*/ 16500 h 1602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29518" h="160211">
                    <a:moveTo>
                      <a:pt x="939" y="16500"/>
                    </a:moveTo>
                    <a:cubicBezTo>
                      <a:pt x="6915" y="-6410"/>
                      <a:pt x="116484" y="-6409"/>
                      <a:pt x="120468" y="22477"/>
                    </a:cubicBezTo>
                    <a:cubicBezTo>
                      <a:pt x="124452" y="51363"/>
                      <a:pt x="152344" y="152964"/>
                      <a:pt x="84610" y="159936"/>
                    </a:cubicBezTo>
                    <a:cubicBezTo>
                      <a:pt x="16876" y="166908"/>
                      <a:pt x="-5037" y="39410"/>
                      <a:pt x="939" y="16500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任意多边形 73"/>
              <p:cNvSpPr/>
              <p:nvPr/>
            </p:nvSpPr>
            <p:spPr>
              <a:xfrm>
                <a:off x="2500518" y="4409062"/>
                <a:ext cx="255640" cy="461540"/>
              </a:xfrm>
              <a:custGeom>
                <a:avLst/>
                <a:gdLst>
                  <a:gd name="connsiteX0" fmla="*/ 420402 w 665437"/>
                  <a:gd name="connsiteY0" fmla="*/ 0 h 1201399"/>
                  <a:gd name="connsiteX1" fmla="*/ 181343 w 665437"/>
                  <a:gd name="connsiteY1" fmla="*/ 161365 h 1201399"/>
                  <a:gd name="connsiteX2" fmla="*/ 37908 w 665437"/>
                  <a:gd name="connsiteY2" fmla="*/ 173318 h 1201399"/>
                  <a:gd name="connsiteX3" fmla="*/ 2049 w 665437"/>
                  <a:gd name="connsiteY3" fmla="*/ 239059 h 1201399"/>
                  <a:gd name="connsiteX4" fmla="*/ 37908 w 665437"/>
                  <a:gd name="connsiteY4" fmla="*/ 579718 h 1201399"/>
                  <a:gd name="connsiteX5" fmla="*/ 306849 w 665437"/>
                  <a:gd name="connsiteY5" fmla="*/ 753036 h 1201399"/>
                  <a:gd name="connsiteX6" fmla="*/ 282943 w 665437"/>
                  <a:gd name="connsiteY6" fmla="*/ 926353 h 1201399"/>
                  <a:gd name="connsiteX7" fmla="*/ 336731 w 665437"/>
                  <a:gd name="connsiteY7" fmla="*/ 1093695 h 1201399"/>
                  <a:gd name="connsiteX8" fmla="*/ 306849 w 665437"/>
                  <a:gd name="connsiteY8" fmla="*/ 1201271 h 1201399"/>
                  <a:gd name="connsiteX9" fmla="*/ 408449 w 665437"/>
                  <a:gd name="connsiteY9" fmla="*/ 1111624 h 1201399"/>
                  <a:gd name="connsiteX10" fmla="*/ 444308 w 665437"/>
                  <a:gd name="connsiteY10" fmla="*/ 944283 h 1201399"/>
                  <a:gd name="connsiteX11" fmla="*/ 516025 w 665437"/>
                  <a:gd name="connsiteY11" fmla="*/ 818777 h 1201399"/>
                  <a:gd name="connsiteX12" fmla="*/ 665437 w 665437"/>
                  <a:gd name="connsiteY12" fmla="*/ 753036 h 1201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5437" h="1201399">
                    <a:moveTo>
                      <a:pt x="420402" y="0"/>
                    </a:moveTo>
                    <a:cubicBezTo>
                      <a:pt x="332747" y="66239"/>
                      <a:pt x="245092" y="132479"/>
                      <a:pt x="181343" y="161365"/>
                    </a:cubicBezTo>
                    <a:cubicBezTo>
                      <a:pt x="117594" y="190251"/>
                      <a:pt x="67790" y="160369"/>
                      <a:pt x="37908" y="173318"/>
                    </a:cubicBezTo>
                    <a:cubicBezTo>
                      <a:pt x="8026" y="186267"/>
                      <a:pt x="2049" y="171326"/>
                      <a:pt x="2049" y="239059"/>
                    </a:cubicBezTo>
                    <a:cubicBezTo>
                      <a:pt x="2049" y="306792"/>
                      <a:pt x="-12892" y="494055"/>
                      <a:pt x="37908" y="579718"/>
                    </a:cubicBezTo>
                    <a:cubicBezTo>
                      <a:pt x="88708" y="665381"/>
                      <a:pt x="266010" y="695264"/>
                      <a:pt x="306849" y="753036"/>
                    </a:cubicBezTo>
                    <a:cubicBezTo>
                      <a:pt x="347688" y="810808"/>
                      <a:pt x="277963" y="869577"/>
                      <a:pt x="282943" y="926353"/>
                    </a:cubicBezTo>
                    <a:cubicBezTo>
                      <a:pt x="287923" y="983129"/>
                      <a:pt x="332747" y="1047875"/>
                      <a:pt x="336731" y="1093695"/>
                    </a:cubicBezTo>
                    <a:cubicBezTo>
                      <a:pt x="340715" y="1139515"/>
                      <a:pt x="294896" y="1198283"/>
                      <a:pt x="306849" y="1201271"/>
                    </a:cubicBezTo>
                    <a:cubicBezTo>
                      <a:pt x="318802" y="1204259"/>
                      <a:pt x="385539" y="1154455"/>
                      <a:pt x="408449" y="1111624"/>
                    </a:cubicBezTo>
                    <a:cubicBezTo>
                      <a:pt x="431359" y="1068793"/>
                      <a:pt x="426379" y="993091"/>
                      <a:pt x="444308" y="944283"/>
                    </a:cubicBezTo>
                    <a:cubicBezTo>
                      <a:pt x="462237" y="895475"/>
                      <a:pt x="479170" y="850651"/>
                      <a:pt x="516025" y="818777"/>
                    </a:cubicBezTo>
                    <a:cubicBezTo>
                      <a:pt x="552880" y="786903"/>
                      <a:pt x="609158" y="769969"/>
                      <a:pt x="665437" y="753036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任意多边形 74"/>
              <p:cNvSpPr/>
              <p:nvPr/>
            </p:nvSpPr>
            <p:spPr>
              <a:xfrm>
                <a:off x="2693191" y="4801426"/>
                <a:ext cx="48215" cy="91839"/>
              </a:xfrm>
              <a:custGeom>
                <a:avLst/>
                <a:gdLst>
                  <a:gd name="connsiteX0" fmla="*/ 125506 w 125506"/>
                  <a:gd name="connsiteY0" fmla="*/ 0 h 239059"/>
                  <a:gd name="connsiteX1" fmla="*/ 59765 w 125506"/>
                  <a:gd name="connsiteY1" fmla="*/ 23906 h 239059"/>
                  <a:gd name="connsiteX2" fmla="*/ 0 w 125506"/>
                  <a:gd name="connsiteY2" fmla="*/ 143435 h 239059"/>
                  <a:gd name="connsiteX3" fmla="*/ 59765 w 125506"/>
                  <a:gd name="connsiteY3" fmla="*/ 239059 h 239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506" h="239059">
                    <a:moveTo>
                      <a:pt x="125506" y="0"/>
                    </a:moveTo>
                    <a:cubicBezTo>
                      <a:pt x="103094" y="0"/>
                      <a:pt x="80683" y="0"/>
                      <a:pt x="59765" y="23906"/>
                    </a:cubicBezTo>
                    <a:cubicBezTo>
                      <a:pt x="38847" y="47812"/>
                      <a:pt x="0" y="107576"/>
                      <a:pt x="0" y="143435"/>
                    </a:cubicBezTo>
                    <a:cubicBezTo>
                      <a:pt x="0" y="179294"/>
                      <a:pt x="29882" y="209176"/>
                      <a:pt x="59765" y="239059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4" name="任意多边形 53"/>
            <p:cNvSpPr/>
            <p:nvPr/>
          </p:nvSpPr>
          <p:spPr>
            <a:xfrm rot="20279529">
              <a:off x="2598988" y="4623569"/>
              <a:ext cx="174702" cy="83215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rot="20279529">
              <a:off x="2479596" y="4480372"/>
              <a:ext cx="223342" cy="1187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 rot="20279529">
              <a:off x="2127434" y="4559064"/>
              <a:ext cx="113703" cy="55204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 rot="20279529">
              <a:off x="2594342" y="4571927"/>
              <a:ext cx="163589" cy="96477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 rot="20279529">
              <a:off x="2135496" y="4638952"/>
              <a:ext cx="269481" cy="1483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 rot="20279529">
              <a:off x="2551872" y="4532481"/>
              <a:ext cx="202631" cy="103393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 rot="20279529">
              <a:off x="2524326" y="4506288"/>
              <a:ext cx="197416" cy="96522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 60"/>
            <p:cNvSpPr/>
            <p:nvPr/>
          </p:nvSpPr>
          <p:spPr>
            <a:xfrm rot="20279529">
              <a:off x="2501282" y="4464098"/>
              <a:ext cx="153497" cy="79925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 rot="20279529">
              <a:off x="2328701" y="4625707"/>
              <a:ext cx="74052" cy="2824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20279529">
              <a:off x="2130538" y="4603506"/>
              <a:ext cx="189693" cy="97507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 rot="20279529">
              <a:off x="2599025" y="4660637"/>
              <a:ext cx="191800" cy="92351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 rot="20279529">
              <a:off x="2611278" y="4795372"/>
              <a:ext cx="62292" cy="380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20279529">
              <a:off x="2492800" y="4489548"/>
              <a:ext cx="71293" cy="50292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 rot="20279529">
              <a:off x="2118580" y="4584223"/>
              <a:ext cx="149665" cy="78198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 rot="20279529">
              <a:off x="2127493" y="4608630"/>
              <a:ext cx="255388" cy="139141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20279529">
              <a:off x="2284592" y="4709098"/>
              <a:ext cx="38604" cy="23656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 rot="20279529">
              <a:off x="2302799" y="4734812"/>
              <a:ext cx="38604" cy="23656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7" name="文本框 76"/>
          <p:cNvSpPr txBox="1"/>
          <p:nvPr/>
        </p:nvSpPr>
        <p:spPr>
          <a:xfrm>
            <a:off x="1664957" y="358481"/>
            <a:ext cx="2623820" cy="82994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l"/>
            <a:r>
              <a:rPr lang="zh-CN" altLang="en-US" sz="4800" b="1" dirty="0" smtClean="0">
                <a:solidFill>
                  <a:srgbClr val="FF0000"/>
                </a:solidFill>
                <a:latin typeface="迷你简行楷碑" panose="020B0602010101010101" charset="-122"/>
                <a:ea typeface="迷你简行楷碑" panose="020B0602010101010101" charset="-122"/>
              </a:rPr>
              <a:t>作业布置</a:t>
            </a:r>
            <a:endParaRPr lang="zh-CN" altLang="en-US" sz="4800" b="1" dirty="0" smtClean="0">
              <a:solidFill>
                <a:srgbClr val="FF0000"/>
              </a:solidFill>
              <a:latin typeface="迷你简行楷碑" panose="020B0602010101010101" charset="-122"/>
              <a:ea typeface="迷你简行楷碑" panose="020B0602010101010101" charset="-122"/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-894918" y="3954141"/>
            <a:ext cx="765646" cy="76564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-894918" y="3195132"/>
            <a:ext cx="765646" cy="765646"/>
          </a:xfrm>
          <a:prstGeom prst="ellipse">
            <a:avLst/>
          </a:prstGeom>
          <a:solidFill>
            <a:srgbClr val="76AA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-894918" y="2432805"/>
            <a:ext cx="765646" cy="765646"/>
          </a:xfrm>
          <a:prstGeom prst="ellipse">
            <a:avLst/>
          </a:prstGeom>
          <a:solidFill>
            <a:srgbClr val="FF3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-874228" y="1670696"/>
            <a:ext cx="765646" cy="765646"/>
          </a:xfrm>
          <a:prstGeom prst="ellipse">
            <a:avLst/>
          </a:prstGeom>
          <a:solidFill>
            <a:srgbClr val="F7B6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2" name="组合 101"/>
          <p:cNvGrpSpPr/>
          <p:nvPr/>
        </p:nvGrpSpPr>
        <p:grpSpPr>
          <a:xfrm>
            <a:off x="457200" y="2113915"/>
            <a:ext cx="1272540" cy="1403985"/>
            <a:chOff x="6862211" y="1964777"/>
            <a:chExt cx="1554424" cy="1530900"/>
          </a:xfrm>
        </p:grpSpPr>
        <p:sp>
          <p:nvSpPr>
            <p:cNvPr id="103" name="椭圆 31"/>
            <p:cNvSpPr/>
            <p:nvPr/>
          </p:nvSpPr>
          <p:spPr>
            <a:xfrm>
              <a:off x="6862211" y="1964777"/>
              <a:ext cx="1554424" cy="1530900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noFill/>
            <a:ln w="25400" cap="rnd">
              <a:solidFill>
                <a:srgbClr val="FF3E3E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40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04" name="组合 103"/>
            <p:cNvGrpSpPr/>
            <p:nvPr/>
          </p:nvGrpSpPr>
          <p:grpSpPr>
            <a:xfrm>
              <a:off x="7242207" y="2108726"/>
              <a:ext cx="639019" cy="746829"/>
              <a:chOff x="4741863" y="766763"/>
              <a:chExt cx="517525" cy="604838"/>
            </a:xfrm>
            <a:noFill/>
          </p:grpSpPr>
          <p:sp>
            <p:nvSpPr>
              <p:cNvPr id="106" name="Freeform 23"/>
              <p:cNvSpPr>
                <a:spLocks noEditPoints="1"/>
              </p:cNvSpPr>
              <p:nvPr/>
            </p:nvSpPr>
            <p:spPr bwMode="auto">
              <a:xfrm>
                <a:off x="4741863" y="766763"/>
                <a:ext cx="517525" cy="604838"/>
              </a:xfrm>
              <a:custGeom>
                <a:avLst/>
                <a:gdLst>
                  <a:gd name="T0" fmla="*/ 113 w 175"/>
                  <a:gd name="T1" fmla="*/ 0 h 205"/>
                  <a:gd name="T2" fmla="*/ 111 w 175"/>
                  <a:gd name="T3" fmla="*/ 2 h 205"/>
                  <a:gd name="T4" fmla="*/ 11 w 175"/>
                  <a:gd name="T5" fmla="*/ 62 h 205"/>
                  <a:gd name="T6" fmla="*/ 69 w 175"/>
                  <a:gd name="T7" fmla="*/ 200 h 205"/>
                  <a:gd name="T8" fmla="*/ 121 w 175"/>
                  <a:gd name="T9" fmla="*/ 187 h 205"/>
                  <a:gd name="T10" fmla="*/ 173 w 175"/>
                  <a:gd name="T11" fmla="*/ 157 h 205"/>
                  <a:gd name="T12" fmla="*/ 153 w 175"/>
                  <a:gd name="T13" fmla="*/ 91 h 205"/>
                  <a:gd name="T14" fmla="*/ 108 w 175"/>
                  <a:gd name="T15" fmla="*/ 9 h 205"/>
                  <a:gd name="T16" fmla="*/ 98 w 175"/>
                  <a:gd name="T17" fmla="*/ 13 h 205"/>
                  <a:gd name="T18" fmla="*/ 24 w 175"/>
                  <a:gd name="T19" fmla="*/ 45 h 205"/>
                  <a:gd name="T20" fmla="*/ 41 w 175"/>
                  <a:gd name="T21" fmla="*/ 38 h 205"/>
                  <a:gd name="T22" fmla="*/ 34 w 175"/>
                  <a:gd name="T23" fmla="*/ 42 h 205"/>
                  <a:gd name="T24" fmla="*/ 107 w 175"/>
                  <a:gd name="T25" fmla="*/ 15 h 205"/>
                  <a:gd name="T26" fmla="*/ 28 w 175"/>
                  <a:gd name="T27" fmla="*/ 48 h 205"/>
                  <a:gd name="T28" fmla="*/ 107 w 175"/>
                  <a:gd name="T29" fmla="*/ 20 h 205"/>
                  <a:gd name="T30" fmla="*/ 67 w 175"/>
                  <a:gd name="T31" fmla="*/ 41 h 205"/>
                  <a:gd name="T32" fmla="*/ 15 w 175"/>
                  <a:gd name="T33" fmla="*/ 58 h 205"/>
                  <a:gd name="T34" fmla="*/ 117 w 175"/>
                  <a:gd name="T35" fmla="*/ 38 h 205"/>
                  <a:gd name="T36" fmla="*/ 166 w 175"/>
                  <a:gd name="T37" fmla="*/ 158 h 205"/>
                  <a:gd name="T38" fmla="*/ 94 w 175"/>
                  <a:gd name="T39" fmla="*/ 192 h 205"/>
                  <a:gd name="T40" fmla="*/ 69 w 175"/>
                  <a:gd name="T41" fmla="*/ 200 h 205"/>
                  <a:gd name="T42" fmla="*/ 15 w 175"/>
                  <a:gd name="T43" fmla="*/ 62 h 205"/>
                  <a:gd name="T44" fmla="*/ 15 w 175"/>
                  <a:gd name="T45" fmla="*/ 62 h 205"/>
                  <a:gd name="T46" fmla="*/ 16 w 175"/>
                  <a:gd name="T47" fmla="*/ 62 h 205"/>
                  <a:gd name="T48" fmla="*/ 29 w 175"/>
                  <a:gd name="T49" fmla="*/ 59 h 205"/>
                  <a:gd name="T50" fmla="*/ 112 w 175"/>
                  <a:gd name="T51" fmla="*/ 27 h 205"/>
                  <a:gd name="T52" fmla="*/ 113 w 175"/>
                  <a:gd name="T53" fmla="*/ 27 h 205"/>
                  <a:gd name="T54" fmla="*/ 169 w 175"/>
                  <a:gd name="T55" fmla="*/ 153 h 205"/>
                  <a:gd name="T56" fmla="*/ 130 w 175"/>
                  <a:gd name="T57" fmla="*/ 56 h 205"/>
                  <a:gd name="T58" fmla="*/ 117 w 175"/>
                  <a:gd name="T59" fmla="*/ 22 h 205"/>
                  <a:gd name="T60" fmla="*/ 114 w 175"/>
                  <a:gd name="T61" fmla="*/ 21 h 205"/>
                  <a:gd name="T62" fmla="*/ 113 w 175"/>
                  <a:gd name="T63" fmla="*/ 7 h 205"/>
                  <a:gd name="T64" fmla="*/ 158 w 175"/>
                  <a:gd name="T65" fmla="*/ 113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75" h="205">
                    <a:moveTo>
                      <a:pt x="115" y="2"/>
                    </a:moveTo>
                    <a:cubicBezTo>
                      <a:pt x="115" y="1"/>
                      <a:pt x="114" y="0"/>
                      <a:pt x="113" y="0"/>
                    </a:cubicBezTo>
                    <a:cubicBezTo>
                      <a:pt x="112" y="0"/>
                      <a:pt x="112" y="1"/>
                      <a:pt x="112" y="1"/>
                    </a:cubicBezTo>
                    <a:cubicBezTo>
                      <a:pt x="111" y="1"/>
                      <a:pt x="111" y="2"/>
                      <a:pt x="111" y="2"/>
                    </a:cubicBezTo>
                    <a:cubicBezTo>
                      <a:pt x="82" y="12"/>
                      <a:pt x="54" y="25"/>
                      <a:pt x="26" y="38"/>
                    </a:cubicBezTo>
                    <a:cubicBezTo>
                      <a:pt x="20" y="40"/>
                      <a:pt x="0" y="55"/>
                      <a:pt x="11" y="62"/>
                    </a:cubicBezTo>
                    <a:cubicBezTo>
                      <a:pt x="27" y="109"/>
                      <a:pt x="46" y="155"/>
                      <a:pt x="65" y="201"/>
                    </a:cubicBezTo>
                    <a:cubicBezTo>
                      <a:pt x="66" y="203"/>
                      <a:pt x="69" y="202"/>
                      <a:pt x="69" y="200"/>
                    </a:cubicBezTo>
                    <a:cubicBezTo>
                      <a:pt x="69" y="200"/>
                      <a:pt x="69" y="200"/>
                      <a:pt x="69" y="200"/>
                    </a:cubicBezTo>
                    <a:cubicBezTo>
                      <a:pt x="85" y="205"/>
                      <a:pt x="106" y="193"/>
                      <a:pt x="121" y="187"/>
                    </a:cubicBezTo>
                    <a:cubicBezTo>
                      <a:pt x="138" y="180"/>
                      <a:pt x="159" y="174"/>
                      <a:pt x="172" y="160"/>
                    </a:cubicBezTo>
                    <a:cubicBezTo>
                      <a:pt x="174" y="159"/>
                      <a:pt x="173" y="158"/>
                      <a:pt x="173" y="157"/>
                    </a:cubicBezTo>
                    <a:cubicBezTo>
                      <a:pt x="175" y="149"/>
                      <a:pt x="174" y="142"/>
                      <a:pt x="171" y="134"/>
                    </a:cubicBezTo>
                    <a:cubicBezTo>
                      <a:pt x="166" y="120"/>
                      <a:pt x="159" y="106"/>
                      <a:pt x="153" y="91"/>
                    </a:cubicBezTo>
                    <a:cubicBezTo>
                      <a:pt x="141" y="62"/>
                      <a:pt x="130" y="31"/>
                      <a:pt x="115" y="2"/>
                    </a:cubicBezTo>
                    <a:close/>
                    <a:moveTo>
                      <a:pt x="108" y="9"/>
                    </a:moveTo>
                    <a:cubicBezTo>
                      <a:pt x="107" y="10"/>
                      <a:pt x="107" y="11"/>
                      <a:pt x="107" y="11"/>
                    </a:cubicBezTo>
                    <a:cubicBezTo>
                      <a:pt x="104" y="12"/>
                      <a:pt x="101" y="13"/>
                      <a:pt x="98" y="13"/>
                    </a:cubicBezTo>
                    <a:cubicBezTo>
                      <a:pt x="101" y="12"/>
                      <a:pt x="104" y="11"/>
                      <a:pt x="108" y="9"/>
                    </a:cubicBezTo>
                    <a:close/>
                    <a:moveTo>
                      <a:pt x="24" y="45"/>
                    </a:moveTo>
                    <a:cubicBezTo>
                      <a:pt x="26" y="44"/>
                      <a:pt x="28" y="43"/>
                      <a:pt x="31" y="42"/>
                    </a:cubicBezTo>
                    <a:cubicBezTo>
                      <a:pt x="34" y="41"/>
                      <a:pt x="37" y="39"/>
                      <a:pt x="41" y="38"/>
                    </a:cubicBezTo>
                    <a:cubicBezTo>
                      <a:pt x="41" y="38"/>
                      <a:pt x="41" y="37"/>
                      <a:pt x="42" y="37"/>
                    </a:cubicBezTo>
                    <a:cubicBezTo>
                      <a:pt x="39" y="39"/>
                      <a:pt x="37" y="40"/>
                      <a:pt x="34" y="42"/>
                    </a:cubicBezTo>
                    <a:cubicBezTo>
                      <a:pt x="33" y="42"/>
                      <a:pt x="34" y="44"/>
                      <a:pt x="35" y="43"/>
                    </a:cubicBezTo>
                    <a:cubicBezTo>
                      <a:pt x="58" y="32"/>
                      <a:pt x="82" y="24"/>
                      <a:pt x="107" y="15"/>
                    </a:cubicBezTo>
                    <a:cubicBezTo>
                      <a:pt x="107" y="16"/>
                      <a:pt x="107" y="17"/>
                      <a:pt x="107" y="18"/>
                    </a:cubicBezTo>
                    <a:cubicBezTo>
                      <a:pt x="80" y="27"/>
                      <a:pt x="54" y="38"/>
                      <a:pt x="28" y="48"/>
                    </a:cubicBezTo>
                    <a:cubicBezTo>
                      <a:pt x="27" y="49"/>
                      <a:pt x="27" y="51"/>
                      <a:pt x="29" y="50"/>
                    </a:cubicBezTo>
                    <a:cubicBezTo>
                      <a:pt x="55" y="42"/>
                      <a:pt x="82" y="32"/>
                      <a:pt x="107" y="20"/>
                    </a:cubicBezTo>
                    <a:cubicBezTo>
                      <a:pt x="108" y="21"/>
                      <a:pt x="108" y="22"/>
                      <a:pt x="108" y="23"/>
                    </a:cubicBezTo>
                    <a:cubicBezTo>
                      <a:pt x="94" y="28"/>
                      <a:pt x="81" y="36"/>
                      <a:pt x="67" y="41"/>
                    </a:cubicBezTo>
                    <a:cubicBezTo>
                      <a:pt x="50" y="47"/>
                      <a:pt x="33" y="53"/>
                      <a:pt x="16" y="58"/>
                    </a:cubicBezTo>
                    <a:cubicBezTo>
                      <a:pt x="16" y="58"/>
                      <a:pt x="15" y="58"/>
                      <a:pt x="15" y="58"/>
                    </a:cubicBezTo>
                    <a:cubicBezTo>
                      <a:pt x="18" y="54"/>
                      <a:pt x="21" y="49"/>
                      <a:pt x="24" y="45"/>
                    </a:cubicBezTo>
                    <a:close/>
                    <a:moveTo>
                      <a:pt x="117" y="38"/>
                    </a:moveTo>
                    <a:cubicBezTo>
                      <a:pt x="122" y="52"/>
                      <a:pt x="127" y="65"/>
                      <a:pt x="133" y="78"/>
                    </a:cubicBezTo>
                    <a:cubicBezTo>
                      <a:pt x="144" y="105"/>
                      <a:pt x="155" y="131"/>
                      <a:pt x="166" y="158"/>
                    </a:cubicBezTo>
                    <a:cubicBezTo>
                      <a:pt x="154" y="170"/>
                      <a:pt x="132" y="176"/>
                      <a:pt x="116" y="182"/>
                    </a:cubicBezTo>
                    <a:cubicBezTo>
                      <a:pt x="109" y="185"/>
                      <a:pt x="101" y="189"/>
                      <a:pt x="94" y="192"/>
                    </a:cubicBezTo>
                    <a:cubicBezTo>
                      <a:pt x="85" y="195"/>
                      <a:pt x="76" y="196"/>
                      <a:pt x="69" y="200"/>
                    </a:cubicBezTo>
                    <a:cubicBezTo>
                      <a:pt x="69" y="200"/>
                      <a:pt x="69" y="200"/>
                      <a:pt x="69" y="200"/>
                    </a:cubicBezTo>
                    <a:cubicBezTo>
                      <a:pt x="69" y="200"/>
                      <a:pt x="69" y="200"/>
                      <a:pt x="69" y="200"/>
                    </a:cubicBezTo>
                    <a:cubicBezTo>
                      <a:pt x="52" y="153"/>
                      <a:pt x="34" y="107"/>
                      <a:pt x="15" y="62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15" y="62"/>
                      <a:pt x="16" y="62"/>
                      <a:pt x="16" y="62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18" y="62"/>
                      <a:pt x="19" y="62"/>
                      <a:pt x="20" y="62"/>
                    </a:cubicBezTo>
                    <a:cubicBezTo>
                      <a:pt x="23" y="62"/>
                      <a:pt x="27" y="61"/>
                      <a:pt x="29" y="59"/>
                    </a:cubicBezTo>
                    <a:cubicBezTo>
                      <a:pt x="42" y="56"/>
                      <a:pt x="54" y="52"/>
                      <a:pt x="67" y="48"/>
                    </a:cubicBezTo>
                    <a:cubicBezTo>
                      <a:pt x="82" y="42"/>
                      <a:pt x="99" y="36"/>
                      <a:pt x="112" y="27"/>
                    </a:cubicBezTo>
                    <a:cubicBezTo>
                      <a:pt x="112" y="27"/>
                      <a:pt x="112" y="27"/>
                      <a:pt x="112" y="27"/>
                    </a:cubicBezTo>
                    <a:cubicBezTo>
                      <a:pt x="113" y="27"/>
                      <a:pt x="113" y="27"/>
                      <a:pt x="113" y="27"/>
                    </a:cubicBezTo>
                    <a:cubicBezTo>
                      <a:pt x="113" y="31"/>
                      <a:pt x="115" y="35"/>
                      <a:pt x="117" y="38"/>
                    </a:cubicBezTo>
                    <a:close/>
                    <a:moveTo>
                      <a:pt x="169" y="153"/>
                    </a:moveTo>
                    <a:cubicBezTo>
                      <a:pt x="160" y="132"/>
                      <a:pt x="152" y="110"/>
                      <a:pt x="143" y="89"/>
                    </a:cubicBezTo>
                    <a:cubicBezTo>
                      <a:pt x="139" y="78"/>
                      <a:pt x="135" y="67"/>
                      <a:pt x="130" y="56"/>
                    </a:cubicBezTo>
                    <a:cubicBezTo>
                      <a:pt x="128" y="51"/>
                      <a:pt x="126" y="46"/>
                      <a:pt x="124" y="41"/>
                    </a:cubicBezTo>
                    <a:cubicBezTo>
                      <a:pt x="122" y="36"/>
                      <a:pt x="116" y="27"/>
                      <a:pt x="117" y="22"/>
                    </a:cubicBezTo>
                    <a:cubicBezTo>
                      <a:pt x="117" y="21"/>
                      <a:pt x="115" y="19"/>
                      <a:pt x="114" y="21"/>
                    </a:cubicBezTo>
                    <a:cubicBezTo>
                      <a:pt x="114" y="21"/>
                      <a:pt x="114" y="21"/>
                      <a:pt x="114" y="21"/>
                    </a:cubicBezTo>
                    <a:cubicBezTo>
                      <a:pt x="113" y="19"/>
                      <a:pt x="112" y="17"/>
                      <a:pt x="112" y="15"/>
                    </a:cubicBezTo>
                    <a:cubicBezTo>
                      <a:pt x="112" y="12"/>
                      <a:pt x="112" y="9"/>
                      <a:pt x="113" y="7"/>
                    </a:cubicBezTo>
                    <a:cubicBezTo>
                      <a:pt x="121" y="31"/>
                      <a:pt x="133" y="54"/>
                      <a:pt x="143" y="78"/>
                    </a:cubicBezTo>
                    <a:cubicBezTo>
                      <a:pt x="148" y="90"/>
                      <a:pt x="153" y="101"/>
                      <a:pt x="158" y="113"/>
                    </a:cubicBezTo>
                    <a:cubicBezTo>
                      <a:pt x="163" y="126"/>
                      <a:pt x="171" y="139"/>
                      <a:pt x="169" y="153"/>
                    </a:cubicBezTo>
                    <a:close/>
                  </a:path>
                </a:pathLst>
              </a:custGeom>
              <a:grpFill/>
              <a:ln w="9525">
                <a:solidFill>
                  <a:srgbClr val="FF3E3E"/>
                </a:solidFill>
                <a:round/>
              </a:ln>
            </p:spPr>
            <p:txBody>
              <a:bodyPr/>
              <a:lstStyle/>
              <a:p>
                <a:pPr fontAlgn="auto"/>
                <a:endParaRPr lang="zh-CN" altLang="en-US" sz="14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07" name="Freeform 24"/>
              <p:cNvSpPr/>
              <p:nvPr/>
            </p:nvSpPr>
            <p:spPr bwMode="auto">
              <a:xfrm>
                <a:off x="4837113" y="996951"/>
                <a:ext cx="76200" cy="150813"/>
              </a:xfrm>
              <a:custGeom>
                <a:avLst/>
                <a:gdLst>
                  <a:gd name="T0" fmla="*/ 4 w 26"/>
                  <a:gd name="T1" fmla="*/ 1 h 51"/>
                  <a:gd name="T2" fmla="*/ 1 w 26"/>
                  <a:gd name="T3" fmla="*/ 3 h 51"/>
                  <a:gd name="T4" fmla="*/ 18 w 26"/>
                  <a:gd name="T5" fmla="*/ 47 h 51"/>
                  <a:gd name="T6" fmla="*/ 25 w 26"/>
                  <a:gd name="T7" fmla="*/ 45 h 51"/>
                  <a:gd name="T8" fmla="*/ 4 w 26"/>
                  <a:gd name="T9" fmla="*/ 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51">
                    <a:moveTo>
                      <a:pt x="4" y="1"/>
                    </a:moveTo>
                    <a:cubicBezTo>
                      <a:pt x="3" y="0"/>
                      <a:pt x="0" y="1"/>
                      <a:pt x="1" y="3"/>
                    </a:cubicBezTo>
                    <a:cubicBezTo>
                      <a:pt x="6" y="18"/>
                      <a:pt x="13" y="32"/>
                      <a:pt x="18" y="47"/>
                    </a:cubicBezTo>
                    <a:cubicBezTo>
                      <a:pt x="20" y="51"/>
                      <a:pt x="26" y="49"/>
                      <a:pt x="25" y="45"/>
                    </a:cubicBezTo>
                    <a:cubicBezTo>
                      <a:pt x="19" y="30"/>
                      <a:pt x="13" y="15"/>
                      <a:pt x="4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FF3E3E"/>
                </a:solidFill>
                <a:round/>
              </a:ln>
            </p:spPr>
            <p:txBody>
              <a:bodyPr/>
              <a:lstStyle/>
              <a:p>
                <a:pPr fontAlgn="auto"/>
                <a:endParaRPr lang="zh-CN" altLang="en-US" sz="14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08" name="Freeform 25"/>
              <p:cNvSpPr/>
              <p:nvPr/>
            </p:nvSpPr>
            <p:spPr bwMode="auto">
              <a:xfrm>
                <a:off x="4848225" y="904876"/>
                <a:ext cx="284163" cy="249238"/>
              </a:xfrm>
              <a:custGeom>
                <a:avLst/>
                <a:gdLst>
                  <a:gd name="T0" fmla="*/ 76 w 96"/>
                  <a:gd name="T1" fmla="*/ 4 h 84"/>
                  <a:gd name="T2" fmla="*/ 75 w 96"/>
                  <a:gd name="T3" fmla="*/ 4 h 84"/>
                  <a:gd name="T4" fmla="*/ 72 w 96"/>
                  <a:gd name="T5" fmla="*/ 1 h 84"/>
                  <a:gd name="T6" fmla="*/ 2 w 96"/>
                  <a:gd name="T7" fmla="*/ 32 h 84"/>
                  <a:gd name="T8" fmla="*/ 3 w 96"/>
                  <a:gd name="T9" fmla="*/ 34 h 84"/>
                  <a:gd name="T10" fmla="*/ 73 w 96"/>
                  <a:gd name="T11" fmla="*/ 6 h 84"/>
                  <a:gd name="T12" fmla="*/ 89 w 96"/>
                  <a:gd name="T13" fmla="*/ 48 h 84"/>
                  <a:gd name="T14" fmla="*/ 89 w 96"/>
                  <a:gd name="T15" fmla="*/ 48 h 84"/>
                  <a:gd name="T16" fmla="*/ 21 w 96"/>
                  <a:gd name="T17" fmla="*/ 78 h 84"/>
                  <a:gd name="T18" fmla="*/ 23 w 96"/>
                  <a:gd name="T19" fmla="*/ 83 h 84"/>
                  <a:gd name="T20" fmla="*/ 92 w 96"/>
                  <a:gd name="T21" fmla="*/ 53 h 84"/>
                  <a:gd name="T22" fmla="*/ 93 w 96"/>
                  <a:gd name="T23" fmla="*/ 52 h 84"/>
                  <a:gd name="T24" fmla="*/ 95 w 96"/>
                  <a:gd name="T25" fmla="*/ 49 h 84"/>
                  <a:gd name="T26" fmla="*/ 76 w 96"/>
                  <a:gd name="T27" fmla="*/ 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6" h="84">
                    <a:moveTo>
                      <a:pt x="76" y="4"/>
                    </a:moveTo>
                    <a:cubicBezTo>
                      <a:pt x="76" y="4"/>
                      <a:pt x="76" y="4"/>
                      <a:pt x="75" y="4"/>
                    </a:cubicBezTo>
                    <a:cubicBezTo>
                      <a:pt x="76" y="2"/>
                      <a:pt x="74" y="0"/>
                      <a:pt x="72" y="1"/>
                    </a:cubicBezTo>
                    <a:cubicBezTo>
                      <a:pt x="48" y="9"/>
                      <a:pt x="24" y="20"/>
                      <a:pt x="2" y="32"/>
                    </a:cubicBezTo>
                    <a:cubicBezTo>
                      <a:pt x="0" y="33"/>
                      <a:pt x="1" y="35"/>
                      <a:pt x="3" y="34"/>
                    </a:cubicBezTo>
                    <a:cubicBezTo>
                      <a:pt x="26" y="26"/>
                      <a:pt x="50" y="17"/>
                      <a:pt x="73" y="6"/>
                    </a:cubicBezTo>
                    <a:cubicBezTo>
                      <a:pt x="75" y="21"/>
                      <a:pt x="82" y="35"/>
                      <a:pt x="89" y="48"/>
                    </a:cubicBezTo>
                    <a:cubicBezTo>
                      <a:pt x="89" y="48"/>
                      <a:pt x="89" y="48"/>
                      <a:pt x="89" y="48"/>
                    </a:cubicBezTo>
                    <a:cubicBezTo>
                      <a:pt x="66" y="55"/>
                      <a:pt x="43" y="68"/>
                      <a:pt x="21" y="78"/>
                    </a:cubicBezTo>
                    <a:cubicBezTo>
                      <a:pt x="18" y="80"/>
                      <a:pt x="20" y="84"/>
                      <a:pt x="23" y="83"/>
                    </a:cubicBezTo>
                    <a:cubicBezTo>
                      <a:pt x="46" y="74"/>
                      <a:pt x="71" y="65"/>
                      <a:pt x="92" y="53"/>
                    </a:cubicBezTo>
                    <a:cubicBezTo>
                      <a:pt x="92" y="52"/>
                      <a:pt x="93" y="52"/>
                      <a:pt x="93" y="52"/>
                    </a:cubicBezTo>
                    <a:cubicBezTo>
                      <a:pt x="94" y="52"/>
                      <a:pt x="96" y="51"/>
                      <a:pt x="95" y="49"/>
                    </a:cubicBezTo>
                    <a:cubicBezTo>
                      <a:pt x="90" y="34"/>
                      <a:pt x="85" y="17"/>
                      <a:pt x="76" y="4"/>
                    </a:cubicBezTo>
                    <a:close/>
                  </a:path>
                </a:pathLst>
              </a:custGeom>
              <a:grpFill/>
              <a:ln w="9525">
                <a:solidFill>
                  <a:srgbClr val="FF3E3E"/>
                </a:solidFill>
                <a:round/>
              </a:ln>
            </p:spPr>
            <p:txBody>
              <a:bodyPr/>
              <a:lstStyle/>
              <a:p>
                <a:pPr fontAlgn="auto"/>
                <a:endParaRPr lang="zh-CN" altLang="en-US" sz="14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09" name="Freeform 26"/>
              <p:cNvSpPr/>
              <p:nvPr/>
            </p:nvSpPr>
            <p:spPr bwMode="auto">
              <a:xfrm>
                <a:off x="4891088" y="962026"/>
                <a:ext cx="169863" cy="79375"/>
              </a:xfrm>
              <a:custGeom>
                <a:avLst/>
                <a:gdLst>
                  <a:gd name="T0" fmla="*/ 53 w 58"/>
                  <a:gd name="T1" fmla="*/ 1 h 27"/>
                  <a:gd name="T2" fmla="*/ 2 w 58"/>
                  <a:gd name="T3" fmla="*/ 22 h 27"/>
                  <a:gd name="T4" fmla="*/ 4 w 58"/>
                  <a:gd name="T5" fmla="*/ 26 h 27"/>
                  <a:gd name="T6" fmla="*/ 55 w 58"/>
                  <a:gd name="T7" fmla="*/ 7 h 27"/>
                  <a:gd name="T8" fmla="*/ 53 w 58"/>
                  <a:gd name="T9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7">
                    <a:moveTo>
                      <a:pt x="53" y="1"/>
                    </a:moveTo>
                    <a:cubicBezTo>
                      <a:pt x="36" y="5"/>
                      <a:pt x="18" y="13"/>
                      <a:pt x="2" y="22"/>
                    </a:cubicBezTo>
                    <a:cubicBezTo>
                      <a:pt x="0" y="23"/>
                      <a:pt x="1" y="27"/>
                      <a:pt x="4" y="26"/>
                    </a:cubicBezTo>
                    <a:cubicBezTo>
                      <a:pt x="21" y="20"/>
                      <a:pt x="39" y="14"/>
                      <a:pt x="55" y="7"/>
                    </a:cubicBezTo>
                    <a:cubicBezTo>
                      <a:pt x="58" y="5"/>
                      <a:pt x="57" y="0"/>
                      <a:pt x="53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FF3E3E"/>
                </a:solidFill>
                <a:round/>
              </a:ln>
            </p:spPr>
            <p:txBody>
              <a:bodyPr/>
              <a:lstStyle/>
              <a:p>
                <a:pPr fontAlgn="auto"/>
                <a:endParaRPr lang="zh-CN" altLang="en-US" sz="14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10" name="Freeform 27"/>
              <p:cNvSpPr/>
              <p:nvPr/>
            </p:nvSpPr>
            <p:spPr bwMode="auto">
              <a:xfrm>
                <a:off x="4922838" y="1009651"/>
                <a:ext cx="150813" cy="73025"/>
              </a:xfrm>
              <a:custGeom>
                <a:avLst/>
                <a:gdLst>
                  <a:gd name="T0" fmla="*/ 44 w 51"/>
                  <a:gd name="T1" fmla="*/ 1 h 25"/>
                  <a:gd name="T2" fmla="*/ 2 w 51"/>
                  <a:gd name="T3" fmla="*/ 21 h 25"/>
                  <a:gd name="T4" fmla="*/ 3 w 51"/>
                  <a:gd name="T5" fmla="*/ 24 h 25"/>
                  <a:gd name="T6" fmla="*/ 47 w 51"/>
                  <a:gd name="T7" fmla="*/ 8 h 25"/>
                  <a:gd name="T8" fmla="*/ 44 w 51"/>
                  <a:gd name="T9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5">
                    <a:moveTo>
                      <a:pt x="44" y="1"/>
                    </a:moveTo>
                    <a:cubicBezTo>
                      <a:pt x="30" y="6"/>
                      <a:pt x="16" y="14"/>
                      <a:pt x="2" y="21"/>
                    </a:cubicBezTo>
                    <a:cubicBezTo>
                      <a:pt x="0" y="22"/>
                      <a:pt x="1" y="25"/>
                      <a:pt x="3" y="24"/>
                    </a:cubicBezTo>
                    <a:cubicBezTo>
                      <a:pt x="18" y="19"/>
                      <a:pt x="33" y="14"/>
                      <a:pt x="47" y="8"/>
                    </a:cubicBezTo>
                    <a:cubicBezTo>
                      <a:pt x="51" y="6"/>
                      <a:pt x="48" y="0"/>
                      <a:pt x="44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FF3E3E"/>
                </a:solidFill>
                <a:round/>
              </a:ln>
            </p:spPr>
            <p:txBody>
              <a:bodyPr/>
              <a:lstStyle/>
              <a:p>
                <a:pPr fontAlgn="auto"/>
                <a:endParaRPr lang="zh-CN" altLang="en-US" sz="14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483235" y="2110105"/>
            <a:ext cx="1272540" cy="1331595"/>
            <a:chOff x="6862211" y="1964777"/>
            <a:chExt cx="1554424" cy="1530900"/>
          </a:xfrm>
        </p:grpSpPr>
        <p:sp>
          <p:nvSpPr>
            <p:cNvPr id="13" name="椭圆 31"/>
            <p:cNvSpPr/>
            <p:nvPr/>
          </p:nvSpPr>
          <p:spPr>
            <a:xfrm>
              <a:off x="6862211" y="1964777"/>
              <a:ext cx="1554424" cy="1530900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noFill/>
            <a:ln w="25400" cap="rnd">
              <a:solidFill>
                <a:srgbClr val="FF3E3E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fontAlgn="auto"/>
              <a:endParaRPr lang="zh-CN" altLang="en-US" sz="140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7242207" y="2108726"/>
              <a:ext cx="639019" cy="746829"/>
              <a:chOff x="4741863" y="766763"/>
              <a:chExt cx="517525" cy="604838"/>
            </a:xfrm>
            <a:noFill/>
          </p:grpSpPr>
          <p:sp>
            <p:nvSpPr>
              <p:cNvPr id="15" name="Freeform 23"/>
              <p:cNvSpPr>
                <a:spLocks noEditPoints="1"/>
              </p:cNvSpPr>
              <p:nvPr/>
            </p:nvSpPr>
            <p:spPr bwMode="auto">
              <a:xfrm>
                <a:off x="4741863" y="766763"/>
                <a:ext cx="517525" cy="604838"/>
              </a:xfrm>
              <a:custGeom>
                <a:avLst/>
                <a:gdLst>
                  <a:gd name="T0" fmla="*/ 113 w 175"/>
                  <a:gd name="T1" fmla="*/ 0 h 205"/>
                  <a:gd name="T2" fmla="*/ 111 w 175"/>
                  <a:gd name="T3" fmla="*/ 2 h 205"/>
                  <a:gd name="T4" fmla="*/ 11 w 175"/>
                  <a:gd name="T5" fmla="*/ 62 h 205"/>
                  <a:gd name="T6" fmla="*/ 69 w 175"/>
                  <a:gd name="T7" fmla="*/ 200 h 205"/>
                  <a:gd name="T8" fmla="*/ 121 w 175"/>
                  <a:gd name="T9" fmla="*/ 187 h 205"/>
                  <a:gd name="T10" fmla="*/ 173 w 175"/>
                  <a:gd name="T11" fmla="*/ 157 h 205"/>
                  <a:gd name="T12" fmla="*/ 153 w 175"/>
                  <a:gd name="T13" fmla="*/ 91 h 205"/>
                  <a:gd name="T14" fmla="*/ 108 w 175"/>
                  <a:gd name="T15" fmla="*/ 9 h 205"/>
                  <a:gd name="T16" fmla="*/ 98 w 175"/>
                  <a:gd name="T17" fmla="*/ 13 h 205"/>
                  <a:gd name="T18" fmla="*/ 24 w 175"/>
                  <a:gd name="T19" fmla="*/ 45 h 205"/>
                  <a:gd name="T20" fmla="*/ 41 w 175"/>
                  <a:gd name="T21" fmla="*/ 38 h 205"/>
                  <a:gd name="T22" fmla="*/ 34 w 175"/>
                  <a:gd name="T23" fmla="*/ 42 h 205"/>
                  <a:gd name="T24" fmla="*/ 107 w 175"/>
                  <a:gd name="T25" fmla="*/ 15 h 205"/>
                  <a:gd name="T26" fmla="*/ 28 w 175"/>
                  <a:gd name="T27" fmla="*/ 48 h 205"/>
                  <a:gd name="T28" fmla="*/ 107 w 175"/>
                  <a:gd name="T29" fmla="*/ 20 h 205"/>
                  <a:gd name="T30" fmla="*/ 67 w 175"/>
                  <a:gd name="T31" fmla="*/ 41 h 205"/>
                  <a:gd name="T32" fmla="*/ 15 w 175"/>
                  <a:gd name="T33" fmla="*/ 58 h 205"/>
                  <a:gd name="T34" fmla="*/ 117 w 175"/>
                  <a:gd name="T35" fmla="*/ 38 h 205"/>
                  <a:gd name="T36" fmla="*/ 166 w 175"/>
                  <a:gd name="T37" fmla="*/ 158 h 205"/>
                  <a:gd name="T38" fmla="*/ 94 w 175"/>
                  <a:gd name="T39" fmla="*/ 192 h 205"/>
                  <a:gd name="T40" fmla="*/ 69 w 175"/>
                  <a:gd name="T41" fmla="*/ 200 h 205"/>
                  <a:gd name="T42" fmla="*/ 15 w 175"/>
                  <a:gd name="T43" fmla="*/ 62 h 205"/>
                  <a:gd name="T44" fmla="*/ 15 w 175"/>
                  <a:gd name="T45" fmla="*/ 62 h 205"/>
                  <a:gd name="T46" fmla="*/ 16 w 175"/>
                  <a:gd name="T47" fmla="*/ 62 h 205"/>
                  <a:gd name="T48" fmla="*/ 29 w 175"/>
                  <a:gd name="T49" fmla="*/ 59 h 205"/>
                  <a:gd name="T50" fmla="*/ 112 w 175"/>
                  <a:gd name="T51" fmla="*/ 27 h 205"/>
                  <a:gd name="T52" fmla="*/ 113 w 175"/>
                  <a:gd name="T53" fmla="*/ 27 h 205"/>
                  <a:gd name="T54" fmla="*/ 169 w 175"/>
                  <a:gd name="T55" fmla="*/ 153 h 205"/>
                  <a:gd name="T56" fmla="*/ 130 w 175"/>
                  <a:gd name="T57" fmla="*/ 56 h 205"/>
                  <a:gd name="T58" fmla="*/ 117 w 175"/>
                  <a:gd name="T59" fmla="*/ 22 h 205"/>
                  <a:gd name="T60" fmla="*/ 114 w 175"/>
                  <a:gd name="T61" fmla="*/ 21 h 205"/>
                  <a:gd name="T62" fmla="*/ 113 w 175"/>
                  <a:gd name="T63" fmla="*/ 7 h 205"/>
                  <a:gd name="T64" fmla="*/ 158 w 175"/>
                  <a:gd name="T65" fmla="*/ 113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75" h="205">
                    <a:moveTo>
                      <a:pt x="115" y="2"/>
                    </a:moveTo>
                    <a:cubicBezTo>
                      <a:pt x="115" y="1"/>
                      <a:pt x="114" y="0"/>
                      <a:pt x="113" y="0"/>
                    </a:cubicBezTo>
                    <a:cubicBezTo>
                      <a:pt x="112" y="0"/>
                      <a:pt x="112" y="1"/>
                      <a:pt x="112" y="1"/>
                    </a:cubicBezTo>
                    <a:cubicBezTo>
                      <a:pt x="111" y="1"/>
                      <a:pt x="111" y="2"/>
                      <a:pt x="111" y="2"/>
                    </a:cubicBezTo>
                    <a:cubicBezTo>
                      <a:pt x="82" y="12"/>
                      <a:pt x="54" y="25"/>
                      <a:pt x="26" y="38"/>
                    </a:cubicBezTo>
                    <a:cubicBezTo>
                      <a:pt x="20" y="40"/>
                      <a:pt x="0" y="55"/>
                      <a:pt x="11" y="62"/>
                    </a:cubicBezTo>
                    <a:cubicBezTo>
                      <a:pt x="27" y="109"/>
                      <a:pt x="46" y="155"/>
                      <a:pt x="65" y="201"/>
                    </a:cubicBezTo>
                    <a:cubicBezTo>
                      <a:pt x="66" y="203"/>
                      <a:pt x="69" y="202"/>
                      <a:pt x="69" y="200"/>
                    </a:cubicBezTo>
                    <a:cubicBezTo>
                      <a:pt x="69" y="200"/>
                      <a:pt x="69" y="200"/>
                      <a:pt x="69" y="200"/>
                    </a:cubicBezTo>
                    <a:cubicBezTo>
                      <a:pt x="85" y="205"/>
                      <a:pt x="106" y="193"/>
                      <a:pt x="121" y="187"/>
                    </a:cubicBezTo>
                    <a:cubicBezTo>
                      <a:pt x="138" y="180"/>
                      <a:pt x="159" y="174"/>
                      <a:pt x="172" y="160"/>
                    </a:cubicBezTo>
                    <a:cubicBezTo>
                      <a:pt x="174" y="159"/>
                      <a:pt x="173" y="158"/>
                      <a:pt x="173" y="157"/>
                    </a:cubicBezTo>
                    <a:cubicBezTo>
                      <a:pt x="175" y="149"/>
                      <a:pt x="174" y="142"/>
                      <a:pt x="171" y="134"/>
                    </a:cubicBezTo>
                    <a:cubicBezTo>
                      <a:pt x="166" y="120"/>
                      <a:pt x="159" y="106"/>
                      <a:pt x="153" y="91"/>
                    </a:cubicBezTo>
                    <a:cubicBezTo>
                      <a:pt x="141" y="62"/>
                      <a:pt x="130" y="31"/>
                      <a:pt x="115" y="2"/>
                    </a:cubicBezTo>
                    <a:close/>
                    <a:moveTo>
                      <a:pt x="108" y="9"/>
                    </a:moveTo>
                    <a:cubicBezTo>
                      <a:pt x="107" y="10"/>
                      <a:pt x="107" y="11"/>
                      <a:pt x="107" y="11"/>
                    </a:cubicBezTo>
                    <a:cubicBezTo>
                      <a:pt x="104" y="12"/>
                      <a:pt x="101" y="13"/>
                      <a:pt x="98" y="13"/>
                    </a:cubicBezTo>
                    <a:cubicBezTo>
                      <a:pt x="101" y="12"/>
                      <a:pt x="104" y="11"/>
                      <a:pt x="108" y="9"/>
                    </a:cubicBezTo>
                    <a:close/>
                    <a:moveTo>
                      <a:pt x="24" y="45"/>
                    </a:moveTo>
                    <a:cubicBezTo>
                      <a:pt x="26" y="44"/>
                      <a:pt x="28" y="43"/>
                      <a:pt x="31" y="42"/>
                    </a:cubicBezTo>
                    <a:cubicBezTo>
                      <a:pt x="34" y="41"/>
                      <a:pt x="37" y="39"/>
                      <a:pt x="41" y="38"/>
                    </a:cubicBezTo>
                    <a:cubicBezTo>
                      <a:pt x="41" y="38"/>
                      <a:pt x="41" y="37"/>
                      <a:pt x="42" y="37"/>
                    </a:cubicBezTo>
                    <a:cubicBezTo>
                      <a:pt x="39" y="39"/>
                      <a:pt x="37" y="40"/>
                      <a:pt x="34" y="42"/>
                    </a:cubicBezTo>
                    <a:cubicBezTo>
                      <a:pt x="33" y="42"/>
                      <a:pt x="34" y="44"/>
                      <a:pt x="35" y="43"/>
                    </a:cubicBezTo>
                    <a:cubicBezTo>
                      <a:pt x="58" y="32"/>
                      <a:pt x="82" y="24"/>
                      <a:pt x="107" y="15"/>
                    </a:cubicBezTo>
                    <a:cubicBezTo>
                      <a:pt x="107" y="16"/>
                      <a:pt x="107" y="17"/>
                      <a:pt x="107" y="18"/>
                    </a:cubicBezTo>
                    <a:cubicBezTo>
                      <a:pt x="80" y="27"/>
                      <a:pt x="54" y="38"/>
                      <a:pt x="28" y="48"/>
                    </a:cubicBezTo>
                    <a:cubicBezTo>
                      <a:pt x="27" y="49"/>
                      <a:pt x="27" y="51"/>
                      <a:pt x="29" y="50"/>
                    </a:cubicBezTo>
                    <a:cubicBezTo>
                      <a:pt x="55" y="42"/>
                      <a:pt x="82" y="32"/>
                      <a:pt x="107" y="20"/>
                    </a:cubicBezTo>
                    <a:cubicBezTo>
                      <a:pt x="108" y="21"/>
                      <a:pt x="108" y="22"/>
                      <a:pt x="108" y="23"/>
                    </a:cubicBezTo>
                    <a:cubicBezTo>
                      <a:pt x="94" y="28"/>
                      <a:pt x="81" y="36"/>
                      <a:pt x="67" y="41"/>
                    </a:cubicBezTo>
                    <a:cubicBezTo>
                      <a:pt x="50" y="47"/>
                      <a:pt x="33" y="53"/>
                      <a:pt x="16" y="58"/>
                    </a:cubicBezTo>
                    <a:cubicBezTo>
                      <a:pt x="16" y="58"/>
                      <a:pt x="15" y="58"/>
                      <a:pt x="15" y="58"/>
                    </a:cubicBezTo>
                    <a:cubicBezTo>
                      <a:pt x="18" y="54"/>
                      <a:pt x="21" y="49"/>
                      <a:pt x="24" y="45"/>
                    </a:cubicBezTo>
                    <a:close/>
                    <a:moveTo>
                      <a:pt x="117" y="38"/>
                    </a:moveTo>
                    <a:cubicBezTo>
                      <a:pt x="122" y="52"/>
                      <a:pt x="127" y="65"/>
                      <a:pt x="133" y="78"/>
                    </a:cubicBezTo>
                    <a:cubicBezTo>
                      <a:pt x="144" y="105"/>
                      <a:pt x="155" y="131"/>
                      <a:pt x="166" y="158"/>
                    </a:cubicBezTo>
                    <a:cubicBezTo>
                      <a:pt x="154" y="170"/>
                      <a:pt x="132" y="176"/>
                      <a:pt x="116" y="182"/>
                    </a:cubicBezTo>
                    <a:cubicBezTo>
                      <a:pt x="109" y="185"/>
                      <a:pt x="101" y="189"/>
                      <a:pt x="94" y="192"/>
                    </a:cubicBezTo>
                    <a:cubicBezTo>
                      <a:pt x="85" y="195"/>
                      <a:pt x="76" y="196"/>
                      <a:pt x="69" y="200"/>
                    </a:cubicBezTo>
                    <a:cubicBezTo>
                      <a:pt x="69" y="200"/>
                      <a:pt x="69" y="200"/>
                      <a:pt x="69" y="200"/>
                    </a:cubicBezTo>
                    <a:cubicBezTo>
                      <a:pt x="69" y="200"/>
                      <a:pt x="69" y="200"/>
                      <a:pt x="69" y="200"/>
                    </a:cubicBezTo>
                    <a:cubicBezTo>
                      <a:pt x="52" y="153"/>
                      <a:pt x="34" y="107"/>
                      <a:pt x="15" y="62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15" y="62"/>
                      <a:pt x="16" y="62"/>
                      <a:pt x="16" y="62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18" y="62"/>
                      <a:pt x="19" y="62"/>
                      <a:pt x="20" y="62"/>
                    </a:cubicBezTo>
                    <a:cubicBezTo>
                      <a:pt x="23" y="62"/>
                      <a:pt x="27" y="61"/>
                      <a:pt x="29" y="59"/>
                    </a:cubicBezTo>
                    <a:cubicBezTo>
                      <a:pt x="42" y="56"/>
                      <a:pt x="54" y="52"/>
                      <a:pt x="67" y="48"/>
                    </a:cubicBezTo>
                    <a:cubicBezTo>
                      <a:pt x="82" y="42"/>
                      <a:pt x="99" y="36"/>
                      <a:pt x="112" y="27"/>
                    </a:cubicBezTo>
                    <a:cubicBezTo>
                      <a:pt x="112" y="27"/>
                      <a:pt x="112" y="27"/>
                      <a:pt x="112" y="27"/>
                    </a:cubicBezTo>
                    <a:cubicBezTo>
                      <a:pt x="113" y="27"/>
                      <a:pt x="113" y="27"/>
                      <a:pt x="113" y="27"/>
                    </a:cubicBezTo>
                    <a:cubicBezTo>
                      <a:pt x="113" y="31"/>
                      <a:pt x="115" y="35"/>
                      <a:pt x="117" y="38"/>
                    </a:cubicBezTo>
                    <a:close/>
                    <a:moveTo>
                      <a:pt x="169" y="153"/>
                    </a:moveTo>
                    <a:cubicBezTo>
                      <a:pt x="160" y="132"/>
                      <a:pt x="152" y="110"/>
                      <a:pt x="143" y="89"/>
                    </a:cubicBezTo>
                    <a:cubicBezTo>
                      <a:pt x="139" y="78"/>
                      <a:pt x="135" y="67"/>
                      <a:pt x="130" y="56"/>
                    </a:cubicBezTo>
                    <a:cubicBezTo>
                      <a:pt x="128" y="51"/>
                      <a:pt x="126" y="46"/>
                      <a:pt x="124" y="41"/>
                    </a:cubicBezTo>
                    <a:cubicBezTo>
                      <a:pt x="122" y="36"/>
                      <a:pt x="116" y="27"/>
                      <a:pt x="117" y="22"/>
                    </a:cubicBezTo>
                    <a:cubicBezTo>
                      <a:pt x="117" y="21"/>
                      <a:pt x="115" y="19"/>
                      <a:pt x="114" y="21"/>
                    </a:cubicBezTo>
                    <a:cubicBezTo>
                      <a:pt x="114" y="21"/>
                      <a:pt x="114" y="21"/>
                      <a:pt x="114" y="21"/>
                    </a:cubicBezTo>
                    <a:cubicBezTo>
                      <a:pt x="113" y="19"/>
                      <a:pt x="112" y="17"/>
                      <a:pt x="112" y="15"/>
                    </a:cubicBezTo>
                    <a:cubicBezTo>
                      <a:pt x="112" y="12"/>
                      <a:pt x="112" y="9"/>
                      <a:pt x="113" y="7"/>
                    </a:cubicBezTo>
                    <a:cubicBezTo>
                      <a:pt x="121" y="31"/>
                      <a:pt x="133" y="54"/>
                      <a:pt x="143" y="78"/>
                    </a:cubicBezTo>
                    <a:cubicBezTo>
                      <a:pt x="148" y="90"/>
                      <a:pt x="153" y="101"/>
                      <a:pt x="158" y="113"/>
                    </a:cubicBezTo>
                    <a:cubicBezTo>
                      <a:pt x="163" y="126"/>
                      <a:pt x="171" y="139"/>
                      <a:pt x="169" y="153"/>
                    </a:cubicBezTo>
                    <a:close/>
                  </a:path>
                </a:pathLst>
              </a:custGeom>
              <a:grpFill/>
              <a:ln w="9525">
                <a:solidFill>
                  <a:srgbClr val="FF3E3E"/>
                </a:solidFill>
                <a:round/>
              </a:ln>
            </p:spPr>
            <p:txBody>
              <a:bodyPr/>
              <a:p>
                <a:pPr fontAlgn="auto"/>
                <a:endParaRPr lang="zh-CN" altLang="en-US" sz="14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6" name="Freeform 24"/>
              <p:cNvSpPr/>
              <p:nvPr/>
            </p:nvSpPr>
            <p:spPr bwMode="auto">
              <a:xfrm>
                <a:off x="4837113" y="996951"/>
                <a:ext cx="76200" cy="150813"/>
              </a:xfrm>
              <a:custGeom>
                <a:avLst/>
                <a:gdLst>
                  <a:gd name="T0" fmla="*/ 4 w 26"/>
                  <a:gd name="T1" fmla="*/ 1 h 51"/>
                  <a:gd name="T2" fmla="*/ 1 w 26"/>
                  <a:gd name="T3" fmla="*/ 3 h 51"/>
                  <a:gd name="T4" fmla="*/ 18 w 26"/>
                  <a:gd name="T5" fmla="*/ 47 h 51"/>
                  <a:gd name="T6" fmla="*/ 25 w 26"/>
                  <a:gd name="T7" fmla="*/ 45 h 51"/>
                  <a:gd name="T8" fmla="*/ 4 w 26"/>
                  <a:gd name="T9" fmla="*/ 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51">
                    <a:moveTo>
                      <a:pt x="4" y="1"/>
                    </a:moveTo>
                    <a:cubicBezTo>
                      <a:pt x="3" y="0"/>
                      <a:pt x="0" y="1"/>
                      <a:pt x="1" y="3"/>
                    </a:cubicBezTo>
                    <a:cubicBezTo>
                      <a:pt x="6" y="18"/>
                      <a:pt x="13" y="32"/>
                      <a:pt x="18" y="47"/>
                    </a:cubicBezTo>
                    <a:cubicBezTo>
                      <a:pt x="20" y="51"/>
                      <a:pt x="26" y="49"/>
                      <a:pt x="25" y="45"/>
                    </a:cubicBezTo>
                    <a:cubicBezTo>
                      <a:pt x="19" y="30"/>
                      <a:pt x="13" y="15"/>
                      <a:pt x="4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FF3E3E"/>
                </a:solidFill>
                <a:round/>
              </a:ln>
            </p:spPr>
            <p:txBody>
              <a:bodyPr/>
              <a:p>
                <a:pPr fontAlgn="auto"/>
                <a:endParaRPr lang="zh-CN" altLang="en-US" sz="14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7" name="Freeform 25"/>
              <p:cNvSpPr/>
              <p:nvPr/>
            </p:nvSpPr>
            <p:spPr bwMode="auto">
              <a:xfrm>
                <a:off x="4848225" y="904876"/>
                <a:ext cx="284163" cy="249238"/>
              </a:xfrm>
              <a:custGeom>
                <a:avLst/>
                <a:gdLst>
                  <a:gd name="T0" fmla="*/ 76 w 96"/>
                  <a:gd name="T1" fmla="*/ 4 h 84"/>
                  <a:gd name="T2" fmla="*/ 75 w 96"/>
                  <a:gd name="T3" fmla="*/ 4 h 84"/>
                  <a:gd name="T4" fmla="*/ 72 w 96"/>
                  <a:gd name="T5" fmla="*/ 1 h 84"/>
                  <a:gd name="T6" fmla="*/ 2 w 96"/>
                  <a:gd name="T7" fmla="*/ 32 h 84"/>
                  <a:gd name="T8" fmla="*/ 3 w 96"/>
                  <a:gd name="T9" fmla="*/ 34 h 84"/>
                  <a:gd name="T10" fmla="*/ 73 w 96"/>
                  <a:gd name="T11" fmla="*/ 6 h 84"/>
                  <a:gd name="T12" fmla="*/ 89 w 96"/>
                  <a:gd name="T13" fmla="*/ 48 h 84"/>
                  <a:gd name="T14" fmla="*/ 89 w 96"/>
                  <a:gd name="T15" fmla="*/ 48 h 84"/>
                  <a:gd name="T16" fmla="*/ 21 w 96"/>
                  <a:gd name="T17" fmla="*/ 78 h 84"/>
                  <a:gd name="T18" fmla="*/ 23 w 96"/>
                  <a:gd name="T19" fmla="*/ 83 h 84"/>
                  <a:gd name="T20" fmla="*/ 92 w 96"/>
                  <a:gd name="T21" fmla="*/ 53 h 84"/>
                  <a:gd name="T22" fmla="*/ 93 w 96"/>
                  <a:gd name="T23" fmla="*/ 52 h 84"/>
                  <a:gd name="T24" fmla="*/ 95 w 96"/>
                  <a:gd name="T25" fmla="*/ 49 h 84"/>
                  <a:gd name="T26" fmla="*/ 76 w 96"/>
                  <a:gd name="T27" fmla="*/ 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6" h="84">
                    <a:moveTo>
                      <a:pt x="76" y="4"/>
                    </a:moveTo>
                    <a:cubicBezTo>
                      <a:pt x="76" y="4"/>
                      <a:pt x="76" y="4"/>
                      <a:pt x="75" y="4"/>
                    </a:cubicBezTo>
                    <a:cubicBezTo>
                      <a:pt x="76" y="2"/>
                      <a:pt x="74" y="0"/>
                      <a:pt x="72" y="1"/>
                    </a:cubicBezTo>
                    <a:cubicBezTo>
                      <a:pt x="48" y="9"/>
                      <a:pt x="24" y="20"/>
                      <a:pt x="2" y="32"/>
                    </a:cubicBezTo>
                    <a:cubicBezTo>
                      <a:pt x="0" y="33"/>
                      <a:pt x="1" y="35"/>
                      <a:pt x="3" y="34"/>
                    </a:cubicBezTo>
                    <a:cubicBezTo>
                      <a:pt x="26" y="26"/>
                      <a:pt x="50" y="17"/>
                      <a:pt x="73" y="6"/>
                    </a:cubicBezTo>
                    <a:cubicBezTo>
                      <a:pt x="75" y="21"/>
                      <a:pt x="82" y="35"/>
                      <a:pt x="89" y="48"/>
                    </a:cubicBezTo>
                    <a:cubicBezTo>
                      <a:pt x="89" y="48"/>
                      <a:pt x="89" y="48"/>
                      <a:pt x="89" y="48"/>
                    </a:cubicBezTo>
                    <a:cubicBezTo>
                      <a:pt x="66" y="55"/>
                      <a:pt x="43" y="68"/>
                      <a:pt x="21" y="78"/>
                    </a:cubicBezTo>
                    <a:cubicBezTo>
                      <a:pt x="18" y="80"/>
                      <a:pt x="20" y="84"/>
                      <a:pt x="23" y="83"/>
                    </a:cubicBezTo>
                    <a:cubicBezTo>
                      <a:pt x="46" y="74"/>
                      <a:pt x="71" y="65"/>
                      <a:pt x="92" y="53"/>
                    </a:cubicBezTo>
                    <a:cubicBezTo>
                      <a:pt x="92" y="52"/>
                      <a:pt x="93" y="52"/>
                      <a:pt x="93" y="52"/>
                    </a:cubicBezTo>
                    <a:cubicBezTo>
                      <a:pt x="94" y="52"/>
                      <a:pt x="96" y="51"/>
                      <a:pt x="95" y="49"/>
                    </a:cubicBezTo>
                    <a:cubicBezTo>
                      <a:pt x="90" y="34"/>
                      <a:pt x="85" y="17"/>
                      <a:pt x="76" y="4"/>
                    </a:cubicBezTo>
                    <a:close/>
                  </a:path>
                </a:pathLst>
              </a:custGeom>
              <a:grpFill/>
              <a:ln w="9525">
                <a:solidFill>
                  <a:srgbClr val="FF3E3E"/>
                </a:solidFill>
                <a:round/>
              </a:ln>
            </p:spPr>
            <p:txBody>
              <a:bodyPr/>
              <a:p>
                <a:pPr fontAlgn="auto"/>
                <a:endParaRPr lang="zh-CN" altLang="en-US" sz="14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8" name="Freeform 26"/>
              <p:cNvSpPr/>
              <p:nvPr/>
            </p:nvSpPr>
            <p:spPr bwMode="auto">
              <a:xfrm>
                <a:off x="4891088" y="962026"/>
                <a:ext cx="169863" cy="79375"/>
              </a:xfrm>
              <a:custGeom>
                <a:avLst/>
                <a:gdLst>
                  <a:gd name="T0" fmla="*/ 53 w 58"/>
                  <a:gd name="T1" fmla="*/ 1 h 27"/>
                  <a:gd name="T2" fmla="*/ 2 w 58"/>
                  <a:gd name="T3" fmla="*/ 22 h 27"/>
                  <a:gd name="T4" fmla="*/ 4 w 58"/>
                  <a:gd name="T5" fmla="*/ 26 h 27"/>
                  <a:gd name="T6" fmla="*/ 55 w 58"/>
                  <a:gd name="T7" fmla="*/ 7 h 27"/>
                  <a:gd name="T8" fmla="*/ 53 w 58"/>
                  <a:gd name="T9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7">
                    <a:moveTo>
                      <a:pt x="53" y="1"/>
                    </a:moveTo>
                    <a:cubicBezTo>
                      <a:pt x="36" y="5"/>
                      <a:pt x="18" y="13"/>
                      <a:pt x="2" y="22"/>
                    </a:cubicBezTo>
                    <a:cubicBezTo>
                      <a:pt x="0" y="23"/>
                      <a:pt x="1" y="27"/>
                      <a:pt x="4" y="26"/>
                    </a:cubicBezTo>
                    <a:cubicBezTo>
                      <a:pt x="21" y="20"/>
                      <a:pt x="39" y="14"/>
                      <a:pt x="55" y="7"/>
                    </a:cubicBezTo>
                    <a:cubicBezTo>
                      <a:pt x="58" y="5"/>
                      <a:pt x="57" y="0"/>
                      <a:pt x="53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FF3E3E"/>
                </a:solidFill>
                <a:round/>
              </a:ln>
            </p:spPr>
            <p:txBody>
              <a:bodyPr/>
              <a:p>
                <a:pPr fontAlgn="auto"/>
                <a:endParaRPr lang="zh-CN" altLang="en-US" sz="14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9" name="Freeform 27"/>
              <p:cNvSpPr/>
              <p:nvPr/>
            </p:nvSpPr>
            <p:spPr bwMode="auto">
              <a:xfrm>
                <a:off x="4922838" y="1009651"/>
                <a:ext cx="150813" cy="73025"/>
              </a:xfrm>
              <a:custGeom>
                <a:avLst/>
                <a:gdLst>
                  <a:gd name="T0" fmla="*/ 44 w 51"/>
                  <a:gd name="T1" fmla="*/ 1 h 25"/>
                  <a:gd name="T2" fmla="*/ 2 w 51"/>
                  <a:gd name="T3" fmla="*/ 21 h 25"/>
                  <a:gd name="T4" fmla="*/ 3 w 51"/>
                  <a:gd name="T5" fmla="*/ 24 h 25"/>
                  <a:gd name="T6" fmla="*/ 47 w 51"/>
                  <a:gd name="T7" fmla="*/ 8 h 25"/>
                  <a:gd name="T8" fmla="*/ 44 w 51"/>
                  <a:gd name="T9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5">
                    <a:moveTo>
                      <a:pt x="44" y="1"/>
                    </a:moveTo>
                    <a:cubicBezTo>
                      <a:pt x="30" y="6"/>
                      <a:pt x="16" y="14"/>
                      <a:pt x="2" y="21"/>
                    </a:cubicBezTo>
                    <a:cubicBezTo>
                      <a:pt x="0" y="22"/>
                      <a:pt x="1" y="25"/>
                      <a:pt x="3" y="24"/>
                    </a:cubicBezTo>
                    <a:cubicBezTo>
                      <a:pt x="18" y="19"/>
                      <a:pt x="33" y="14"/>
                      <a:pt x="47" y="8"/>
                    </a:cubicBezTo>
                    <a:cubicBezTo>
                      <a:pt x="51" y="6"/>
                      <a:pt x="48" y="0"/>
                      <a:pt x="44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FF3E3E"/>
                </a:solidFill>
                <a:round/>
              </a:ln>
            </p:spPr>
            <p:txBody>
              <a:bodyPr/>
              <a:p>
                <a:pPr fontAlgn="auto"/>
                <a:endParaRPr lang="zh-CN" altLang="en-US" sz="14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7046818" y="2825433"/>
              <a:ext cx="1258897" cy="501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endParaRPr lang="zh-CN" altLang="en-US" sz="2400" b="1" dirty="0">
                <a:solidFill>
                  <a:srgbClr val="FF3E3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>
            <a:grpSpLocks noChangeAspect="1"/>
          </p:cNvGrpSpPr>
          <p:nvPr/>
        </p:nvGrpSpPr>
        <p:grpSpPr bwMode="auto">
          <a:xfrm>
            <a:off x="4588121" y="1889428"/>
            <a:ext cx="1601546" cy="2244929"/>
            <a:chOff x="1999" y="1444"/>
            <a:chExt cx="1043" cy="1462"/>
          </a:xfrm>
          <a:solidFill>
            <a:srgbClr val="FF3E3E"/>
          </a:solidFill>
        </p:grpSpPr>
        <p:sp>
          <p:nvSpPr>
            <p:cNvPr id="43" name="Freeform 41"/>
            <p:cNvSpPr>
              <a:spLocks noEditPoints="1"/>
            </p:cNvSpPr>
            <p:nvPr/>
          </p:nvSpPr>
          <p:spPr bwMode="auto">
            <a:xfrm>
              <a:off x="2262" y="1607"/>
              <a:ext cx="420" cy="422"/>
            </a:xfrm>
            <a:custGeom>
              <a:avLst/>
              <a:gdLst>
                <a:gd name="T0" fmla="*/ 0 w 118"/>
                <a:gd name="T1" fmla="*/ 59 h 119"/>
                <a:gd name="T2" fmla="*/ 59 w 118"/>
                <a:gd name="T3" fmla="*/ 0 h 119"/>
                <a:gd name="T4" fmla="*/ 59 w 118"/>
                <a:gd name="T5" fmla="*/ 0 h 119"/>
                <a:gd name="T6" fmla="*/ 118 w 118"/>
                <a:gd name="T7" fmla="*/ 59 h 119"/>
                <a:gd name="T8" fmla="*/ 118 w 118"/>
                <a:gd name="T9" fmla="*/ 59 h 119"/>
                <a:gd name="T10" fmla="*/ 59 w 118"/>
                <a:gd name="T11" fmla="*/ 119 h 119"/>
                <a:gd name="T12" fmla="*/ 59 w 118"/>
                <a:gd name="T13" fmla="*/ 119 h 119"/>
                <a:gd name="T14" fmla="*/ 0 w 118"/>
                <a:gd name="T15" fmla="*/ 59 h 119"/>
                <a:gd name="T16" fmla="*/ 4 w 118"/>
                <a:gd name="T17" fmla="*/ 59 h 119"/>
                <a:gd name="T18" fmla="*/ 59 w 118"/>
                <a:gd name="T19" fmla="*/ 115 h 119"/>
                <a:gd name="T20" fmla="*/ 59 w 118"/>
                <a:gd name="T21" fmla="*/ 115 h 119"/>
                <a:gd name="T22" fmla="*/ 114 w 118"/>
                <a:gd name="T23" fmla="*/ 59 h 119"/>
                <a:gd name="T24" fmla="*/ 114 w 118"/>
                <a:gd name="T25" fmla="*/ 59 h 119"/>
                <a:gd name="T26" fmla="*/ 59 w 118"/>
                <a:gd name="T27" fmla="*/ 4 h 119"/>
                <a:gd name="T28" fmla="*/ 59 w 118"/>
                <a:gd name="T29" fmla="*/ 4 h 119"/>
                <a:gd name="T30" fmla="*/ 4 w 118"/>
                <a:gd name="T31" fmla="*/ 5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8" h="119">
                  <a:moveTo>
                    <a:pt x="0" y="59"/>
                  </a:moveTo>
                  <a:cubicBezTo>
                    <a:pt x="0" y="26"/>
                    <a:pt x="27" y="0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92" y="0"/>
                    <a:pt x="118" y="26"/>
                    <a:pt x="118" y="59"/>
                  </a:cubicBezTo>
                  <a:cubicBezTo>
                    <a:pt x="118" y="59"/>
                    <a:pt x="118" y="59"/>
                    <a:pt x="118" y="59"/>
                  </a:cubicBezTo>
                  <a:cubicBezTo>
                    <a:pt x="118" y="92"/>
                    <a:pt x="92" y="119"/>
                    <a:pt x="59" y="119"/>
                  </a:cubicBezTo>
                  <a:cubicBezTo>
                    <a:pt x="59" y="119"/>
                    <a:pt x="59" y="119"/>
                    <a:pt x="59" y="119"/>
                  </a:cubicBezTo>
                  <a:cubicBezTo>
                    <a:pt x="27" y="119"/>
                    <a:pt x="0" y="92"/>
                    <a:pt x="0" y="59"/>
                  </a:cubicBezTo>
                  <a:close/>
                  <a:moveTo>
                    <a:pt x="4" y="59"/>
                  </a:moveTo>
                  <a:cubicBezTo>
                    <a:pt x="4" y="90"/>
                    <a:pt x="29" y="115"/>
                    <a:pt x="59" y="115"/>
                  </a:cubicBezTo>
                  <a:cubicBezTo>
                    <a:pt x="59" y="115"/>
                    <a:pt x="59" y="115"/>
                    <a:pt x="59" y="115"/>
                  </a:cubicBezTo>
                  <a:cubicBezTo>
                    <a:pt x="90" y="115"/>
                    <a:pt x="114" y="90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4" y="29"/>
                    <a:pt x="90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29" y="4"/>
                    <a:pt x="4" y="29"/>
                    <a:pt x="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2"/>
            <p:cNvSpPr>
              <a:spLocks noEditPoints="1"/>
            </p:cNvSpPr>
            <p:nvPr/>
          </p:nvSpPr>
          <p:spPr bwMode="auto">
            <a:xfrm>
              <a:off x="2255" y="1600"/>
              <a:ext cx="434" cy="436"/>
            </a:xfrm>
            <a:custGeom>
              <a:avLst/>
              <a:gdLst>
                <a:gd name="T0" fmla="*/ 0 w 122"/>
                <a:gd name="T1" fmla="*/ 61 h 123"/>
                <a:gd name="T2" fmla="*/ 61 w 122"/>
                <a:gd name="T3" fmla="*/ 0 h 123"/>
                <a:gd name="T4" fmla="*/ 61 w 122"/>
                <a:gd name="T5" fmla="*/ 0 h 123"/>
                <a:gd name="T6" fmla="*/ 122 w 122"/>
                <a:gd name="T7" fmla="*/ 61 h 123"/>
                <a:gd name="T8" fmla="*/ 122 w 122"/>
                <a:gd name="T9" fmla="*/ 61 h 123"/>
                <a:gd name="T10" fmla="*/ 61 w 122"/>
                <a:gd name="T11" fmla="*/ 123 h 123"/>
                <a:gd name="T12" fmla="*/ 61 w 122"/>
                <a:gd name="T13" fmla="*/ 123 h 123"/>
                <a:gd name="T14" fmla="*/ 0 w 122"/>
                <a:gd name="T15" fmla="*/ 61 h 123"/>
                <a:gd name="T16" fmla="*/ 4 w 122"/>
                <a:gd name="T17" fmla="*/ 61 h 123"/>
                <a:gd name="T18" fmla="*/ 61 w 122"/>
                <a:gd name="T19" fmla="*/ 119 h 123"/>
                <a:gd name="T20" fmla="*/ 61 w 122"/>
                <a:gd name="T21" fmla="*/ 119 h 123"/>
                <a:gd name="T22" fmla="*/ 118 w 122"/>
                <a:gd name="T23" fmla="*/ 61 h 123"/>
                <a:gd name="T24" fmla="*/ 118 w 122"/>
                <a:gd name="T25" fmla="*/ 61 h 123"/>
                <a:gd name="T26" fmla="*/ 61 w 122"/>
                <a:gd name="T27" fmla="*/ 4 h 123"/>
                <a:gd name="T28" fmla="*/ 61 w 122"/>
                <a:gd name="T29" fmla="*/ 4 h 123"/>
                <a:gd name="T30" fmla="*/ 118 w 122"/>
                <a:gd name="T31" fmla="*/ 61 h 123"/>
                <a:gd name="T32" fmla="*/ 118 w 122"/>
                <a:gd name="T33" fmla="*/ 61 h 123"/>
                <a:gd name="T34" fmla="*/ 61 w 122"/>
                <a:gd name="T35" fmla="*/ 119 h 123"/>
                <a:gd name="T36" fmla="*/ 61 w 122"/>
                <a:gd name="T37" fmla="*/ 119 h 123"/>
                <a:gd name="T38" fmla="*/ 4 w 122"/>
                <a:gd name="T39" fmla="*/ 61 h 123"/>
                <a:gd name="T40" fmla="*/ 4 w 122"/>
                <a:gd name="T41" fmla="*/ 61 h 123"/>
                <a:gd name="T42" fmla="*/ 61 w 122"/>
                <a:gd name="T43" fmla="*/ 115 h 123"/>
                <a:gd name="T44" fmla="*/ 114 w 122"/>
                <a:gd name="T45" fmla="*/ 61 h 123"/>
                <a:gd name="T46" fmla="*/ 114 w 122"/>
                <a:gd name="T47" fmla="*/ 61 h 123"/>
                <a:gd name="T48" fmla="*/ 61 w 122"/>
                <a:gd name="T49" fmla="*/ 8 h 123"/>
                <a:gd name="T50" fmla="*/ 61 w 122"/>
                <a:gd name="T51" fmla="*/ 8 h 123"/>
                <a:gd name="T52" fmla="*/ 8 w 122"/>
                <a:gd name="T53" fmla="*/ 61 h 123"/>
                <a:gd name="T54" fmla="*/ 8 w 122"/>
                <a:gd name="T55" fmla="*/ 61 h 123"/>
                <a:gd name="T56" fmla="*/ 61 w 122"/>
                <a:gd name="T57" fmla="*/ 115 h 123"/>
                <a:gd name="T58" fmla="*/ 6 w 122"/>
                <a:gd name="T59" fmla="*/ 61 h 123"/>
                <a:gd name="T60" fmla="*/ 4 w 122"/>
                <a:gd name="T61" fmla="*/ 61 h 123"/>
                <a:gd name="T62" fmla="*/ 4 w 122"/>
                <a:gd name="T63" fmla="*/ 61 h 123"/>
                <a:gd name="T64" fmla="*/ 4 w 122"/>
                <a:gd name="T65" fmla="*/ 61 h 123"/>
                <a:gd name="T66" fmla="*/ 6 w 122"/>
                <a:gd name="T67" fmla="*/ 61 h 123"/>
                <a:gd name="T68" fmla="*/ 4 w 122"/>
                <a:gd name="T69" fmla="*/ 61 h 123"/>
                <a:gd name="T70" fmla="*/ 42 w 122"/>
                <a:gd name="T71" fmla="*/ 7 h 123"/>
                <a:gd name="T72" fmla="*/ 42 w 122"/>
                <a:gd name="T73" fmla="*/ 7 h 123"/>
                <a:gd name="T74" fmla="*/ 4 w 122"/>
                <a:gd name="T75" fmla="*/ 6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2" h="123">
                  <a:moveTo>
                    <a:pt x="0" y="61"/>
                  </a:moveTo>
                  <a:cubicBezTo>
                    <a:pt x="0" y="27"/>
                    <a:pt x="27" y="0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95" y="0"/>
                    <a:pt x="122" y="27"/>
                    <a:pt x="122" y="61"/>
                  </a:cubicBezTo>
                  <a:cubicBezTo>
                    <a:pt x="122" y="61"/>
                    <a:pt x="122" y="61"/>
                    <a:pt x="122" y="61"/>
                  </a:cubicBezTo>
                  <a:cubicBezTo>
                    <a:pt x="122" y="95"/>
                    <a:pt x="95" y="123"/>
                    <a:pt x="61" y="123"/>
                  </a:cubicBezTo>
                  <a:cubicBezTo>
                    <a:pt x="61" y="123"/>
                    <a:pt x="61" y="123"/>
                    <a:pt x="61" y="123"/>
                  </a:cubicBezTo>
                  <a:cubicBezTo>
                    <a:pt x="27" y="123"/>
                    <a:pt x="0" y="95"/>
                    <a:pt x="0" y="61"/>
                  </a:cubicBezTo>
                  <a:close/>
                  <a:moveTo>
                    <a:pt x="4" y="61"/>
                  </a:moveTo>
                  <a:cubicBezTo>
                    <a:pt x="4" y="93"/>
                    <a:pt x="30" y="119"/>
                    <a:pt x="61" y="119"/>
                  </a:cubicBezTo>
                  <a:cubicBezTo>
                    <a:pt x="61" y="119"/>
                    <a:pt x="61" y="119"/>
                    <a:pt x="61" y="119"/>
                  </a:cubicBezTo>
                  <a:cubicBezTo>
                    <a:pt x="93" y="119"/>
                    <a:pt x="118" y="93"/>
                    <a:pt x="118" y="61"/>
                  </a:cubicBezTo>
                  <a:cubicBezTo>
                    <a:pt x="118" y="61"/>
                    <a:pt x="118" y="61"/>
                    <a:pt x="118" y="61"/>
                  </a:cubicBezTo>
                  <a:cubicBezTo>
                    <a:pt x="118" y="30"/>
                    <a:pt x="93" y="4"/>
                    <a:pt x="61" y="4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93" y="4"/>
                    <a:pt x="118" y="30"/>
                    <a:pt x="118" y="61"/>
                  </a:cubicBezTo>
                  <a:cubicBezTo>
                    <a:pt x="118" y="61"/>
                    <a:pt x="118" y="61"/>
                    <a:pt x="118" y="61"/>
                  </a:cubicBezTo>
                  <a:cubicBezTo>
                    <a:pt x="118" y="93"/>
                    <a:pt x="93" y="119"/>
                    <a:pt x="61" y="119"/>
                  </a:cubicBezTo>
                  <a:cubicBezTo>
                    <a:pt x="61" y="119"/>
                    <a:pt x="61" y="119"/>
                    <a:pt x="61" y="119"/>
                  </a:cubicBezTo>
                  <a:cubicBezTo>
                    <a:pt x="30" y="119"/>
                    <a:pt x="4" y="93"/>
                    <a:pt x="4" y="61"/>
                  </a:cubicBezTo>
                  <a:cubicBezTo>
                    <a:pt x="4" y="61"/>
                    <a:pt x="4" y="61"/>
                    <a:pt x="4" y="61"/>
                  </a:cubicBezTo>
                  <a:close/>
                  <a:moveTo>
                    <a:pt x="61" y="115"/>
                  </a:moveTo>
                  <a:cubicBezTo>
                    <a:pt x="91" y="115"/>
                    <a:pt x="114" y="91"/>
                    <a:pt x="114" y="61"/>
                  </a:cubicBezTo>
                  <a:cubicBezTo>
                    <a:pt x="114" y="61"/>
                    <a:pt x="114" y="61"/>
                    <a:pt x="114" y="61"/>
                  </a:cubicBezTo>
                  <a:cubicBezTo>
                    <a:pt x="114" y="32"/>
                    <a:pt x="91" y="8"/>
                    <a:pt x="61" y="8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32" y="8"/>
                    <a:pt x="8" y="32"/>
                    <a:pt x="8" y="6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8" y="91"/>
                    <a:pt x="32" y="115"/>
                    <a:pt x="61" y="115"/>
                  </a:cubicBezTo>
                  <a:close/>
                  <a:moveTo>
                    <a:pt x="6" y="61"/>
                  </a:moveTo>
                  <a:cubicBezTo>
                    <a:pt x="4" y="61"/>
                    <a:pt x="4" y="61"/>
                    <a:pt x="4" y="61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6" y="61"/>
                    <a:pt x="6" y="61"/>
                    <a:pt x="6" y="61"/>
                  </a:cubicBezTo>
                  <a:close/>
                  <a:moveTo>
                    <a:pt x="4" y="61"/>
                  </a:moveTo>
                  <a:cubicBezTo>
                    <a:pt x="4" y="36"/>
                    <a:pt x="20" y="15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20" y="15"/>
                    <a:pt x="4" y="36"/>
                    <a:pt x="4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3"/>
            <p:cNvSpPr/>
            <p:nvPr/>
          </p:nvSpPr>
          <p:spPr bwMode="auto">
            <a:xfrm>
              <a:off x="2401" y="1451"/>
              <a:ext cx="82" cy="166"/>
            </a:xfrm>
            <a:custGeom>
              <a:avLst/>
              <a:gdLst>
                <a:gd name="T0" fmla="*/ 9 w 23"/>
                <a:gd name="T1" fmla="*/ 45 h 47"/>
                <a:gd name="T2" fmla="*/ 19 w 23"/>
                <a:gd name="T3" fmla="*/ 11 h 47"/>
                <a:gd name="T4" fmla="*/ 19 w 23"/>
                <a:gd name="T5" fmla="*/ 11 h 47"/>
                <a:gd name="T6" fmla="*/ 19 w 23"/>
                <a:gd name="T7" fmla="*/ 7 h 47"/>
                <a:gd name="T8" fmla="*/ 19 w 23"/>
                <a:gd name="T9" fmla="*/ 7 h 47"/>
                <a:gd name="T10" fmla="*/ 13 w 23"/>
                <a:gd name="T11" fmla="*/ 4 h 47"/>
                <a:gd name="T12" fmla="*/ 13 w 23"/>
                <a:gd name="T13" fmla="*/ 4 h 47"/>
                <a:gd name="T14" fmla="*/ 5 w 23"/>
                <a:gd name="T15" fmla="*/ 10 h 47"/>
                <a:gd name="T16" fmla="*/ 5 w 23"/>
                <a:gd name="T17" fmla="*/ 10 h 47"/>
                <a:gd name="T18" fmla="*/ 4 w 23"/>
                <a:gd name="T19" fmla="*/ 12 h 47"/>
                <a:gd name="T20" fmla="*/ 4 w 23"/>
                <a:gd name="T21" fmla="*/ 12 h 47"/>
                <a:gd name="T22" fmla="*/ 8 w 23"/>
                <a:gd name="T23" fmla="*/ 16 h 47"/>
                <a:gd name="T24" fmla="*/ 8 w 23"/>
                <a:gd name="T25" fmla="*/ 16 h 47"/>
                <a:gd name="T26" fmla="*/ 13 w 23"/>
                <a:gd name="T27" fmla="*/ 16 h 47"/>
                <a:gd name="T28" fmla="*/ 13 w 23"/>
                <a:gd name="T29" fmla="*/ 16 h 47"/>
                <a:gd name="T30" fmla="*/ 13 w 23"/>
                <a:gd name="T31" fmla="*/ 16 h 47"/>
                <a:gd name="T32" fmla="*/ 13 w 23"/>
                <a:gd name="T33" fmla="*/ 20 h 47"/>
                <a:gd name="T34" fmla="*/ 7 w 23"/>
                <a:gd name="T35" fmla="*/ 19 h 47"/>
                <a:gd name="T36" fmla="*/ 7 w 23"/>
                <a:gd name="T37" fmla="*/ 19 h 47"/>
                <a:gd name="T38" fmla="*/ 0 w 23"/>
                <a:gd name="T39" fmla="*/ 12 h 47"/>
                <a:gd name="T40" fmla="*/ 0 w 23"/>
                <a:gd name="T41" fmla="*/ 12 h 47"/>
                <a:gd name="T42" fmla="*/ 1 w 23"/>
                <a:gd name="T43" fmla="*/ 8 h 47"/>
                <a:gd name="T44" fmla="*/ 1 w 23"/>
                <a:gd name="T45" fmla="*/ 8 h 47"/>
                <a:gd name="T46" fmla="*/ 13 w 23"/>
                <a:gd name="T47" fmla="*/ 0 h 47"/>
                <a:gd name="T48" fmla="*/ 13 w 23"/>
                <a:gd name="T49" fmla="*/ 0 h 47"/>
                <a:gd name="T50" fmla="*/ 22 w 23"/>
                <a:gd name="T51" fmla="*/ 5 h 47"/>
                <a:gd name="T52" fmla="*/ 22 w 23"/>
                <a:gd name="T53" fmla="*/ 5 h 47"/>
                <a:gd name="T54" fmla="*/ 23 w 23"/>
                <a:gd name="T55" fmla="*/ 11 h 47"/>
                <a:gd name="T56" fmla="*/ 23 w 23"/>
                <a:gd name="T57" fmla="*/ 11 h 47"/>
                <a:gd name="T58" fmla="*/ 13 w 23"/>
                <a:gd name="T59" fmla="*/ 47 h 47"/>
                <a:gd name="T60" fmla="*/ 13 w 23"/>
                <a:gd name="T61" fmla="*/ 47 h 47"/>
                <a:gd name="T62" fmla="*/ 9 w 23"/>
                <a:gd name="T63" fmla="*/ 4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" h="47">
                  <a:moveTo>
                    <a:pt x="9" y="45"/>
                  </a:moveTo>
                  <a:cubicBezTo>
                    <a:pt x="9" y="45"/>
                    <a:pt x="19" y="2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9"/>
                    <a:pt x="19" y="8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7" y="5"/>
                    <a:pt x="15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0" y="4"/>
                    <a:pt x="7" y="6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1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4"/>
                    <a:pt x="5" y="15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10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0" y="20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4" y="19"/>
                    <a:pt x="0" y="17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0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4" y="3"/>
                    <a:pt x="8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6" y="0"/>
                    <a:pt x="20" y="1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7"/>
                    <a:pt x="23" y="9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23"/>
                    <a:pt x="13" y="46"/>
                    <a:pt x="1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9" y="45"/>
                    <a:pt x="9" y="45"/>
                    <a:pt x="9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2394" y="1444"/>
              <a:ext cx="96" cy="184"/>
            </a:xfrm>
            <a:custGeom>
              <a:avLst/>
              <a:gdLst>
                <a:gd name="T0" fmla="*/ 11 w 27"/>
                <a:gd name="T1" fmla="*/ 47 h 52"/>
                <a:gd name="T2" fmla="*/ 11 w 27"/>
                <a:gd name="T3" fmla="*/ 49 h 52"/>
                <a:gd name="T4" fmla="*/ 10 w 27"/>
                <a:gd name="T5" fmla="*/ 48 h 52"/>
                <a:gd name="T6" fmla="*/ 9 w 27"/>
                <a:gd name="T7" fmla="*/ 46 h 52"/>
                <a:gd name="T8" fmla="*/ 9 w 27"/>
                <a:gd name="T9" fmla="*/ 46 h 52"/>
                <a:gd name="T10" fmla="*/ 9 w 27"/>
                <a:gd name="T11" fmla="*/ 46 h 52"/>
                <a:gd name="T12" fmla="*/ 10 w 27"/>
                <a:gd name="T13" fmla="*/ 45 h 52"/>
                <a:gd name="T14" fmla="*/ 11 w 27"/>
                <a:gd name="T15" fmla="*/ 42 h 52"/>
                <a:gd name="T16" fmla="*/ 19 w 27"/>
                <a:gd name="T17" fmla="*/ 13 h 52"/>
                <a:gd name="T18" fmla="*/ 19 w 27"/>
                <a:gd name="T19" fmla="*/ 13 h 52"/>
                <a:gd name="T20" fmla="*/ 19 w 27"/>
                <a:gd name="T21" fmla="*/ 10 h 52"/>
                <a:gd name="T22" fmla="*/ 15 w 27"/>
                <a:gd name="T23" fmla="*/ 8 h 52"/>
                <a:gd name="T24" fmla="*/ 8 w 27"/>
                <a:gd name="T25" fmla="*/ 13 h 52"/>
                <a:gd name="T26" fmla="*/ 8 w 27"/>
                <a:gd name="T27" fmla="*/ 14 h 52"/>
                <a:gd name="T28" fmla="*/ 8 w 27"/>
                <a:gd name="T29" fmla="*/ 15 h 52"/>
                <a:gd name="T30" fmla="*/ 15 w 27"/>
                <a:gd name="T31" fmla="*/ 16 h 52"/>
                <a:gd name="T32" fmla="*/ 15 w 27"/>
                <a:gd name="T33" fmla="*/ 16 h 52"/>
                <a:gd name="T34" fmla="*/ 17 w 27"/>
                <a:gd name="T35" fmla="*/ 16 h 52"/>
                <a:gd name="T36" fmla="*/ 8 w 27"/>
                <a:gd name="T37" fmla="*/ 23 h 52"/>
                <a:gd name="T38" fmla="*/ 0 w 27"/>
                <a:gd name="T39" fmla="*/ 15 h 52"/>
                <a:gd name="T40" fmla="*/ 1 w 27"/>
                <a:gd name="T41" fmla="*/ 9 h 52"/>
                <a:gd name="T42" fmla="*/ 15 w 27"/>
                <a:gd name="T43" fmla="*/ 0 h 52"/>
                <a:gd name="T44" fmla="*/ 26 w 27"/>
                <a:gd name="T45" fmla="*/ 6 h 52"/>
                <a:gd name="T46" fmla="*/ 27 w 27"/>
                <a:gd name="T47" fmla="*/ 13 h 52"/>
                <a:gd name="T48" fmla="*/ 17 w 27"/>
                <a:gd name="T49" fmla="*/ 52 h 52"/>
                <a:gd name="T50" fmla="*/ 15 w 27"/>
                <a:gd name="T51" fmla="*/ 44 h 52"/>
                <a:gd name="T52" fmla="*/ 18 w 27"/>
                <a:gd name="T53" fmla="*/ 35 h 52"/>
                <a:gd name="T54" fmla="*/ 23 w 27"/>
                <a:gd name="T55" fmla="*/ 13 h 52"/>
                <a:gd name="T56" fmla="*/ 14 w 27"/>
                <a:gd name="T57" fmla="*/ 46 h 52"/>
                <a:gd name="T58" fmla="*/ 13 w 27"/>
                <a:gd name="T59" fmla="*/ 20 h 52"/>
                <a:gd name="T60" fmla="*/ 9 w 27"/>
                <a:gd name="T61" fmla="*/ 19 h 52"/>
                <a:gd name="T62" fmla="*/ 9 w 27"/>
                <a:gd name="T63" fmla="*/ 19 h 52"/>
                <a:gd name="T64" fmla="*/ 4 w 27"/>
                <a:gd name="T65" fmla="*/ 15 h 52"/>
                <a:gd name="T66" fmla="*/ 4 w 27"/>
                <a:gd name="T67" fmla="*/ 14 h 52"/>
                <a:gd name="T68" fmla="*/ 5 w 27"/>
                <a:gd name="T69" fmla="*/ 12 h 52"/>
                <a:gd name="T70" fmla="*/ 4 w 27"/>
                <a:gd name="T71" fmla="*/ 14 h 52"/>
                <a:gd name="T72" fmla="*/ 23 w 27"/>
                <a:gd name="T73" fmla="*/ 13 h 52"/>
                <a:gd name="T74" fmla="*/ 22 w 27"/>
                <a:gd name="T75" fmla="*/ 8 h 52"/>
                <a:gd name="T76" fmla="*/ 22 w 27"/>
                <a:gd name="T77" fmla="*/ 7 h 52"/>
                <a:gd name="T78" fmla="*/ 15 w 27"/>
                <a:gd name="T79" fmla="*/ 4 h 52"/>
                <a:gd name="T80" fmla="*/ 15 w 27"/>
                <a:gd name="T81" fmla="*/ 4 h 52"/>
                <a:gd name="T82" fmla="*/ 15 w 27"/>
                <a:gd name="T83" fmla="*/ 4 h 52"/>
                <a:gd name="T84" fmla="*/ 14 w 27"/>
                <a:gd name="T85" fmla="*/ 4 h 52"/>
                <a:gd name="T86" fmla="*/ 14 w 27"/>
                <a:gd name="T87" fmla="*/ 4 h 52"/>
                <a:gd name="T88" fmla="*/ 14 w 27"/>
                <a:gd name="T89" fmla="*/ 4 h 52"/>
                <a:gd name="T90" fmla="*/ 15 w 27"/>
                <a:gd name="T91" fmla="*/ 4 h 52"/>
                <a:gd name="T92" fmla="*/ 15 w 27"/>
                <a:gd name="T93" fmla="*/ 4 h 52"/>
                <a:gd name="T94" fmla="*/ 15 w 27"/>
                <a:gd name="T95" fmla="*/ 4 h 52"/>
                <a:gd name="T96" fmla="*/ 15 w 27"/>
                <a:gd name="T97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" h="52">
                  <a:moveTo>
                    <a:pt x="14" y="50"/>
                  </a:moveTo>
                  <a:cubicBezTo>
                    <a:pt x="11" y="49"/>
                    <a:pt x="11" y="49"/>
                    <a:pt x="11" y="49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9" y="48"/>
                    <a:pt x="9" y="48"/>
                    <a:pt x="9" y="47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9" y="46"/>
                    <a:pt x="9" y="47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5"/>
                    <a:pt x="11" y="44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2" y="40"/>
                    <a:pt x="13" y="37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7" y="26"/>
                    <a:pt x="19" y="18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1"/>
                    <a:pt x="19" y="11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7" y="8"/>
                    <a:pt x="16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3" y="8"/>
                    <a:pt x="11" y="9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5"/>
                    <a:pt x="9" y="15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3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1" y="24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5" y="22"/>
                    <a:pt x="0" y="20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3"/>
                    <a:pt x="1" y="11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4" y="4"/>
                    <a:pt x="9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9" y="0"/>
                    <a:pt x="23" y="2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7" y="8"/>
                    <a:pt x="27" y="10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25"/>
                    <a:pt x="18" y="47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4" y="50"/>
                    <a:pt x="14" y="50"/>
                    <a:pt x="14" y="50"/>
                  </a:cubicBezTo>
                  <a:close/>
                  <a:moveTo>
                    <a:pt x="14" y="46"/>
                  </a:moveTo>
                  <a:cubicBezTo>
                    <a:pt x="14" y="45"/>
                    <a:pt x="14" y="45"/>
                    <a:pt x="15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6" y="42"/>
                    <a:pt x="17" y="38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21" y="27"/>
                    <a:pt x="23" y="19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23"/>
                    <a:pt x="16" y="40"/>
                    <a:pt x="14" y="46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4" y="46"/>
                    <a:pt x="14" y="46"/>
                    <a:pt x="14" y="46"/>
                  </a:cubicBezTo>
                  <a:close/>
                  <a:moveTo>
                    <a:pt x="9" y="19"/>
                  </a:moveTo>
                  <a:cubicBezTo>
                    <a:pt x="11" y="20"/>
                    <a:pt x="12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20"/>
                    <a:pt x="11" y="20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7" y="19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9"/>
                    <a:pt x="8" y="19"/>
                    <a:pt x="9" y="19"/>
                  </a:cubicBezTo>
                  <a:close/>
                  <a:moveTo>
                    <a:pt x="5" y="17"/>
                  </a:moveTo>
                  <a:cubicBezTo>
                    <a:pt x="4" y="16"/>
                    <a:pt x="4" y="16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4" y="16"/>
                    <a:pt x="5" y="17"/>
                  </a:cubicBezTo>
                  <a:close/>
                  <a:moveTo>
                    <a:pt x="4" y="14"/>
                  </a:move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4" y="13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4" y="13"/>
                    <a:pt x="4" y="13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lose/>
                  <a:moveTo>
                    <a:pt x="22" y="8"/>
                  </a:moveTo>
                  <a:cubicBezTo>
                    <a:pt x="23" y="9"/>
                    <a:pt x="23" y="11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1"/>
                    <a:pt x="23" y="9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8"/>
                    <a:pt x="22" y="8"/>
                  </a:cubicBezTo>
                  <a:close/>
                  <a:moveTo>
                    <a:pt x="19" y="5"/>
                  </a:moveTo>
                  <a:cubicBezTo>
                    <a:pt x="18" y="4"/>
                    <a:pt x="17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8" y="4"/>
                    <a:pt x="19" y="5"/>
                  </a:cubicBezTo>
                  <a:close/>
                  <a:moveTo>
                    <a:pt x="14" y="4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lose/>
                  <a:moveTo>
                    <a:pt x="14" y="4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lose/>
                  <a:moveTo>
                    <a:pt x="14" y="4"/>
                  </a:moveTo>
                  <a:cubicBezTo>
                    <a:pt x="14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4" y="4"/>
                    <a:pt x="14" y="4"/>
                  </a:cubicBezTo>
                  <a:close/>
                  <a:moveTo>
                    <a:pt x="15" y="4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lose/>
                  <a:moveTo>
                    <a:pt x="15" y="4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5"/>
            <p:cNvSpPr/>
            <p:nvPr/>
          </p:nvSpPr>
          <p:spPr bwMode="auto">
            <a:xfrm>
              <a:off x="2522" y="1511"/>
              <a:ext cx="50" cy="106"/>
            </a:xfrm>
            <a:custGeom>
              <a:avLst/>
              <a:gdLst>
                <a:gd name="T0" fmla="*/ 0 w 14"/>
                <a:gd name="T1" fmla="*/ 27 h 30"/>
                <a:gd name="T2" fmla="*/ 5 w 14"/>
                <a:gd name="T3" fmla="*/ 21 h 30"/>
                <a:gd name="T4" fmla="*/ 5 w 14"/>
                <a:gd name="T5" fmla="*/ 21 h 30"/>
                <a:gd name="T6" fmla="*/ 10 w 14"/>
                <a:gd name="T7" fmla="*/ 9 h 30"/>
                <a:gd name="T8" fmla="*/ 10 w 14"/>
                <a:gd name="T9" fmla="*/ 9 h 30"/>
                <a:gd name="T10" fmla="*/ 9 w 14"/>
                <a:gd name="T11" fmla="*/ 5 h 30"/>
                <a:gd name="T12" fmla="*/ 9 w 14"/>
                <a:gd name="T13" fmla="*/ 5 h 30"/>
                <a:gd name="T14" fmla="*/ 8 w 14"/>
                <a:gd name="T15" fmla="*/ 4 h 30"/>
                <a:gd name="T16" fmla="*/ 8 w 14"/>
                <a:gd name="T17" fmla="*/ 4 h 30"/>
                <a:gd name="T18" fmla="*/ 8 w 14"/>
                <a:gd name="T19" fmla="*/ 4 h 30"/>
                <a:gd name="T20" fmla="*/ 8 w 14"/>
                <a:gd name="T21" fmla="*/ 4 h 30"/>
                <a:gd name="T22" fmla="*/ 7 w 14"/>
                <a:gd name="T23" fmla="*/ 5 h 30"/>
                <a:gd name="T24" fmla="*/ 7 w 14"/>
                <a:gd name="T25" fmla="*/ 5 h 30"/>
                <a:gd name="T26" fmla="*/ 5 w 14"/>
                <a:gd name="T27" fmla="*/ 9 h 30"/>
                <a:gd name="T28" fmla="*/ 5 w 14"/>
                <a:gd name="T29" fmla="*/ 9 h 30"/>
                <a:gd name="T30" fmla="*/ 4 w 14"/>
                <a:gd name="T31" fmla="*/ 15 h 30"/>
                <a:gd name="T32" fmla="*/ 4 w 14"/>
                <a:gd name="T33" fmla="*/ 15 h 30"/>
                <a:gd name="T34" fmla="*/ 0 w 14"/>
                <a:gd name="T35" fmla="*/ 14 h 30"/>
                <a:gd name="T36" fmla="*/ 1 w 14"/>
                <a:gd name="T37" fmla="*/ 8 h 30"/>
                <a:gd name="T38" fmla="*/ 1 w 14"/>
                <a:gd name="T39" fmla="*/ 8 h 30"/>
                <a:gd name="T40" fmla="*/ 8 w 14"/>
                <a:gd name="T41" fmla="*/ 0 h 30"/>
                <a:gd name="T42" fmla="*/ 8 w 14"/>
                <a:gd name="T43" fmla="*/ 0 h 30"/>
                <a:gd name="T44" fmla="*/ 12 w 14"/>
                <a:gd name="T45" fmla="*/ 3 h 30"/>
                <a:gd name="T46" fmla="*/ 12 w 14"/>
                <a:gd name="T47" fmla="*/ 3 h 30"/>
                <a:gd name="T48" fmla="*/ 14 w 14"/>
                <a:gd name="T49" fmla="*/ 9 h 30"/>
                <a:gd name="T50" fmla="*/ 14 w 14"/>
                <a:gd name="T51" fmla="*/ 9 h 30"/>
                <a:gd name="T52" fmla="*/ 3 w 14"/>
                <a:gd name="T53" fmla="*/ 30 h 30"/>
                <a:gd name="T54" fmla="*/ 3 w 14"/>
                <a:gd name="T55" fmla="*/ 30 h 30"/>
                <a:gd name="T56" fmla="*/ 0 w 14"/>
                <a:gd name="T57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" h="30">
                  <a:moveTo>
                    <a:pt x="0" y="27"/>
                  </a:moveTo>
                  <a:cubicBezTo>
                    <a:pt x="0" y="27"/>
                    <a:pt x="3" y="25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8" y="17"/>
                    <a:pt x="10" y="12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7"/>
                    <a:pt x="10" y="6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4"/>
                    <a:pt x="7" y="4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6"/>
                    <a:pt x="6" y="7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12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1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3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0"/>
                    <a:pt x="11" y="1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4" y="5"/>
                    <a:pt x="14" y="7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19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0" y="27"/>
                    <a:pt x="0" y="27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2511" y="1504"/>
              <a:ext cx="68" cy="128"/>
            </a:xfrm>
            <a:custGeom>
              <a:avLst/>
              <a:gdLst>
                <a:gd name="T0" fmla="*/ 3 w 19"/>
                <a:gd name="T1" fmla="*/ 29 h 36"/>
                <a:gd name="T2" fmla="*/ 1 w 19"/>
                <a:gd name="T3" fmla="*/ 30 h 36"/>
                <a:gd name="T4" fmla="*/ 1 w 19"/>
                <a:gd name="T5" fmla="*/ 28 h 36"/>
                <a:gd name="T6" fmla="*/ 2 w 19"/>
                <a:gd name="T7" fmla="*/ 28 h 36"/>
                <a:gd name="T8" fmla="*/ 2 w 19"/>
                <a:gd name="T9" fmla="*/ 28 h 36"/>
                <a:gd name="T10" fmla="*/ 2 w 19"/>
                <a:gd name="T11" fmla="*/ 28 h 36"/>
                <a:gd name="T12" fmla="*/ 2 w 19"/>
                <a:gd name="T13" fmla="*/ 28 h 36"/>
                <a:gd name="T14" fmla="*/ 2 w 19"/>
                <a:gd name="T15" fmla="*/ 28 h 36"/>
                <a:gd name="T16" fmla="*/ 3 w 19"/>
                <a:gd name="T17" fmla="*/ 26 h 36"/>
                <a:gd name="T18" fmla="*/ 6 w 19"/>
                <a:gd name="T19" fmla="*/ 22 h 36"/>
                <a:gd name="T20" fmla="*/ 8 w 19"/>
                <a:gd name="T21" fmla="*/ 19 h 36"/>
                <a:gd name="T22" fmla="*/ 0 w 19"/>
                <a:gd name="T23" fmla="*/ 18 h 36"/>
                <a:gd name="T24" fmla="*/ 1 w 19"/>
                <a:gd name="T25" fmla="*/ 16 h 36"/>
                <a:gd name="T26" fmla="*/ 1 w 19"/>
                <a:gd name="T27" fmla="*/ 15 h 36"/>
                <a:gd name="T28" fmla="*/ 1 w 19"/>
                <a:gd name="T29" fmla="*/ 14 h 36"/>
                <a:gd name="T30" fmla="*/ 2 w 19"/>
                <a:gd name="T31" fmla="*/ 9 h 36"/>
                <a:gd name="T32" fmla="*/ 10 w 19"/>
                <a:gd name="T33" fmla="*/ 0 h 36"/>
                <a:gd name="T34" fmla="*/ 11 w 19"/>
                <a:gd name="T35" fmla="*/ 0 h 36"/>
                <a:gd name="T36" fmla="*/ 17 w 19"/>
                <a:gd name="T37" fmla="*/ 4 h 36"/>
                <a:gd name="T38" fmla="*/ 19 w 19"/>
                <a:gd name="T39" fmla="*/ 10 h 36"/>
                <a:gd name="T40" fmla="*/ 19 w 19"/>
                <a:gd name="T41" fmla="*/ 11 h 36"/>
                <a:gd name="T42" fmla="*/ 8 w 19"/>
                <a:gd name="T43" fmla="*/ 33 h 36"/>
                <a:gd name="T44" fmla="*/ 2 w 19"/>
                <a:gd name="T45" fmla="*/ 31 h 36"/>
                <a:gd name="T46" fmla="*/ 7 w 19"/>
                <a:gd name="T47" fmla="*/ 27 h 36"/>
                <a:gd name="T48" fmla="*/ 10 w 19"/>
                <a:gd name="T49" fmla="*/ 24 h 36"/>
                <a:gd name="T50" fmla="*/ 13 w 19"/>
                <a:gd name="T51" fmla="*/ 19 h 36"/>
                <a:gd name="T52" fmla="*/ 10 w 19"/>
                <a:gd name="T53" fmla="*/ 24 h 36"/>
                <a:gd name="T54" fmla="*/ 11 w 19"/>
                <a:gd name="T55" fmla="*/ 11 h 36"/>
                <a:gd name="T56" fmla="*/ 11 w 19"/>
                <a:gd name="T57" fmla="*/ 11 h 36"/>
                <a:gd name="T58" fmla="*/ 11 w 19"/>
                <a:gd name="T59" fmla="*/ 9 h 36"/>
                <a:gd name="T60" fmla="*/ 10 w 19"/>
                <a:gd name="T61" fmla="*/ 11 h 36"/>
                <a:gd name="T62" fmla="*/ 9 w 19"/>
                <a:gd name="T63" fmla="*/ 17 h 36"/>
                <a:gd name="T64" fmla="*/ 9 w 19"/>
                <a:gd name="T65" fmla="*/ 18 h 36"/>
                <a:gd name="T66" fmla="*/ 15 w 19"/>
                <a:gd name="T67" fmla="*/ 11 h 36"/>
                <a:gd name="T68" fmla="*/ 15 w 19"/>
                <a:gd name="T69" fmla="*/ 11 h 36"/>
                <a:gd name="T70" fmla="*/ 14 w 19"/>
                <a:gd name="T71" fmla="*/ 6 h 36"/>
                <a:gd name="T72" fmla="*/ 13 w 19"/>
                <a:gd name="T73" fmla="*/ 5 h 36"/>
                <a:gd name="T74" fmla="*/ 14 w 19"/>
                <a:gd name="T75" fmla="*/ 6 h 36"/>
                <a:gd name="T76" fmla="*/ 15 w 19"/>
                <a:gd name="T77" fmla="*/ 11 h 36"/>
                <a:gd name="T78" fmla="*/ 15 w 19"/>
                <a:gd name="T79" fmla="*/ 11 h 36"/>
                <a:gd name="T80" fmla="*/ 15 w 19"/>
                <a:gd name="T81" fmla="*/ 11 h 36"/>
                <a:gd name="T82" fmla="*/ 15 w 19"/>
                <a:gd name="T83" fmla="*/ 11 h 36"/>
                <a:gd name="T84" fmla="*/ 7 w 19"/>
                <a:gd name="T85" fmla="*/ 7 h 36"/>
                <a:gd name="T86" fmla="*/ 8 w 19"/>
                <a:gd name="T87" fmla="*/ 6 h 36"/>
                <a:gd name="T88" fmla="*/ 9 w 19"/>
                <a:gd name="T89" fmla="*/ 4 h 36"/>
                <a:gd name="T90" fmla="*/ 9 w 19"/>
                <a:gd name="T91" fmla="*/ 5 h 36"/>
                <a:gd name="T92" fmla="*/ 9 w 19"/>
                <a:gd name="T93" fmla="*/ 5 h 36"/>
                <a:gd name="T94" fmla="*/ 11 w 19"/>
                <a:gd name="T95" fmla="*/ 4 h 36"/>
                <a:gd name="T96" fmla="*/ 11 w 19"/>
                <a:gd name="T97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" h="36">
                  <a:moveTo>
                    <a:pt x="2" y="31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8"/>
                    <a:pt x="1" y="29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7"/>
                    <a:pt x="3" y="27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5"/>
                    <a:pt x="5" y="24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7" y="21"/>
                    <a:pt x="8" y="20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2"/>
                    <a:pt x="2" y="11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4" y="6"/>
                    <a:pt x="5" y="1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4" y="0"/>
                    <a:pt x="16" y="2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6"/>
                    <a:pt x="19" y="8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21"/>
                    <a:pt x="10" y="31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2" y="31"/>
                    <a:pt x="2" y="31"/>
                    <a:pt x="2" y="31"/>
                  </a:cubicBezTo>
                  <a:close/>
                  <a:moveTo>
                    <a:pt x="10" y="24"/>
                  </a:moveTo>
                  <a:cubicBezTo>
                    <a:pt x="9" y="25"/>
                    <a:pt x="8" y="26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8" y="26"/>
                    <a:pt x="9" y="25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2"/>
                    <a:pt x="12" y="21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2" y="21"/>
                    <a:pt x="11" y="22"/>
                    <a:pt x="10" y="24"/>
                  </a:cubicBezTo>
                  <a:close/>
                  <a:moveTo>
                    <a:pt x="9" y="18"/>
                  </a:moveTo>
                  <a:cubicBezTo>
                    <a:pt x="10" y="16"/>
                    <a:pt x="11" y="13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0"/>
                    <a:pt x="11" y="10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4"/>
                    <a:pt x="9" y="16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8"/>
                    <a:pt x="9" y="18"/>
                    <a:pt x="9" y="18"/>
                  </a:cubicBezTo>
                  <a:close/>
                  <a:moveTo>
                    <a:pt x="15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9"/>
                    <a:pt x="15" y="7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3" y="6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5" y="7"/>
                    <a:pt x="15" y="9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lose/>
                  <a:moveTo>
                    <a:pt x="7" y="7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5"/>
                    <a:pt x="9" y="5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5"/>
                    <a:pt x="8" y="6"/>
                    <a:pt x="7" y="7"/>
                  </a:cubicBezTo>
                  <a:close/>
                  <a:moveTo>
                    <a:pt x="9" y="5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lose/>
                  <a:moveTo>
                    <a:pt x="11" y="4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7"/>
            <p:cNvSpPr>
              <a:spLocks noEditPoints="1"/>
            </p:cNvSpPr>
            <p:nvPr/>
          </p:nvSpPr>
          <p:spPr bwMode="auto">
            <a:xfrm>
              <a:off x="2344" y="1745"/>
              <a:ext cx="239" cy="124"/>
            </a:xfrm>
            <a:custGeom>
              <a:avLst/>
              <a:gdLst>
                <a:gd name="T0" fmla="*/ 26 w 67"/>
                <a:gd name="T1" fmla="*/ 35 h 35"/>
                <a:gd name="T2" fmla="*/ 0 w 67"/>
                <a:gd name="T3" fmla="*/ 21 h 35"/>
                <a:gd name="T4" fmla="*/ 0 w 67"/>
                <a:gd name="T5" fmla="*/ 21 h 35"/>
                <a:gd name="T6" fmla="*/ 3 w 67"/>
                <a:gd name="T7" fmla="*/ 19 h 35"/>
                <a:gd name="T8" fmla="*/ 4 w 67"/>
                <a:gd name="T9" fmla="*/ 21 h 35"/>
                <a:gd name="T10" fmla="*/ 4 w 67"/>
                <a:gd name="T11" fmla="*/ 21 h 35"/>
                <a:gd name="T12" fmla="*/ 8 w 67"/>
                <a:gd name="T13" fmla="*/ 25 h 35"/>
                <a:gd name="T14" fmla="*/ 8 w 67"/>
                <a:gd name="T15" fmla="*/ 25 h 35"/>
                <a:gd name="T16" fmla="*/ 26 w 67"/>
                <a:gd name="T17" fmla="*/ 31 h 35"/>
                <a:gd name="T18" fmla="*/ 26 w 67"/>
                <a:gd name="T19" fmla="*/ 31 h 35"/>
                <a:gd name="T20" fmla="*/ 36 w 67"/>
                <a:gd name="T21" fmla="*/ 29 h 35"/>
                <a:gd name="T22" fmla="*/ 36 w 67"/>
                <a:gd name="T23" fmla="*/ 29 h 35"/>
                <a:gd name="T24" fmla="*/ 59 w 67"/>
                <a:gd name="T25" fmla="*/ 13 h 35"/>
                <a:gd name="T26" fmla="*/ 59 w 67"/>
                <a:gd name="T27" fmla="*/ 13 h 35"/>
                <a:gd name="T28" fmla="*/ 63 w 67"/>
                <a:gd name="T29" fmla="*/ 0 h 35"/>
                <a:gd name="T30" fmla="*/ 63 w 67"/>
                <a:gd name="T31" fmla="*/ 0 h 35"/>
                <a:gd name="T32" fmla="*/ 67 w 67"/>
                <a:gd name="T33" fmla="*/ 1 h 35"/>
                <a:gd name="T34" fmla="*/ 37 w 67"/>
                <a:gd name="T35" fmla="*/ 33 h 35"/>
                <a:gd name="T36" fmla="*/ 37 w 67"/>
                <a:gd name="T37" fmla="*/ 33 h 35"/>
                <a:gd name="T38" fmla="*/ 26 w 67"/>
                <a:gd name="T39" fmla="*/ 35 h 35"/>
                <a:gd name="T40" fmla="*/ 26 w 67"/>
                <a:gd name="T41" fmla="*/ 35 h 35"/>
                <a:gd name="T42" fmla="*/ 26 w 67"/>
                <a:gd name="T43" fmla="*/ 35 h 35"/>
                <a:gd name="T44" fmla="*/ 0 w 67"/>
                <a:gd name="T45" fmla="*/ 21 h 35"/>
                <a:gd name="T46" fmla="*/ 0 w 67"/>
                <a:gd name="T47" fmla="*/ 21 h 35"/>
                <a:gd name="T48" fmla="*/ 0 w 67"/>
                <a:gd name="T49" fmla="*/ 21 h 35"/>
                <a:gd name="T50" fmla="*/ 0 w 67"/>
                <a:gd name="T51" fmla="*/ 21 h 35"/>
                <a:gd name="T52" fmla="*/ 0 w 67"/>
                <a:gd name="T53" fmla="*/ 2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7" h="35">
                  <a:moveTo>
                    <a:pt x="26" y="35"/>
                  </a:moveTo>
                  <a:cubicBezTo>
                    <a:pt x="7" y="35"/>
                    <a:pt x="0" y="22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20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2"/>
                    <a:pt x="6" y="23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11" y="28"/>
                    <a:pt x="17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9" y="31"/>
                    <a:pt x="32" y="30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48" y="27"/>
                    <a:pt x="55" y="19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63" y="6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7" y="1"/>
                    <a:pt x="64" y="27"/>
                    <a:pt x="37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3" y="34"/>
                    <a:pt x="29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lose/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8"/>
            <p:cNvSpPr>
              <a:spLocks noEditPoints="1"/>
            </p:cNvSpPr>
            <p:nvPr/>
          </p:nvSpPr>
          <p:spPr bwMode="auto">
            <a:xfrm>
              <a:off x="2333" y="1738"/>
              <a:ext cx="257" cy="138"/>
            </a:xfrm>
            <a:custGeom>
              <a:avLst/>
              <a:gdLst>
                <a:gd name="T0" fmla="*/ 29 w 72"/>
                <a:gd name="T1" fmla="*/ 37 h 39"/>
                <a:gd name="T2" fmla="*/ 29 w 72"/>
                <a:gd name="T3" fmla="*/ 35 h 39"/>
                <a:gd name="T4" fmla="*/ 39 w 72"/>
                <a:gd name="T5" fmla="*/ 33 h 39"/>
                <a:gd name="T6" fmla="*/ 29 w 72"/>
                <a:gd name="T7" fmla="*/ 35 h 39"/>
                <a:gd name="T8" fmla="*/ 29 w 72"/>
                <a:gd name="T9" fmla="*/ 35 h 39"/>
                <a:gd name="T10" fmla="*/ 29 w 72"/>
                <a:gd name="T11" fmla="*/ 35 h 39"/>
                <a:gd name="T12" fmla="*/ 29 w 72"/>
                <a:gd name="T13" fmla="*/ 37 h 39"/>
                <a:gd name="T14" fmla="*/ 29 w 72"/>
                <a:gd name="T15" fmla="*/ 39 h 39"/>
                <a:gd name="T16" fmla="*/ 1 w 72"/>
                <a:gd name="T17" fmla="*/ 25 h 39"/>
                <a:gd name="T18" fmla="*/ 1 w 72"/>
                <a:gd name="T19" fmla="*/ 24 h 39"/>
                <a:gd name="T20" fmla="*/ 6 w 72"/>
                <a:gd name="T21" fmla="*/ 19 h 39"/>
                <a:gd name="T22" fmla="*/ 8 w 72"/>
                <a:gd name="T23" fmla="*/ 20 h 39"/>
                <a:gd name="T24" fmla="*/ 8 w 72"/>
                <a:gd name="T25" fmla="*/ 20 h 39"/>
                <a:gd name="T26" fmla="*/ 8 w 72"/>
                <a:gd name="T27" fmla="*/ 20 h 39"/>
                <a:gd name="T28" fmla="*/ 8 w 72"/>
                <a:gd name="T29" fmla="*/ 21 h 39"/>
                <a:gd name="T30" fmla="*/ 8 w 72"/>
                <a:gd name="T31" fmla="*/ 21 h 39"/>
                <a:gd name="T32" fmla="*/ 9 w 72"/>
                <a:gd name="T33" fmla="*/ 22 h 39"/>
                <a:gd name="T34" fmla="*/ 12 w 72"/>
                <a:gd name="T35" fmla="*/ 25 h 39"/>
                <a:gd name="T36" fmla="*/ 29 w 72"/>
                <a:gd name="T37" fmla="*/ 31 h 39"/>
                <a:gd name="T38" fmla="*/ 38 w 72"/>
                <a:gd name="T39" fmla="*/ 29 h 39"/>
                <a:gd name="T40" fmla="*/ 60 w 72"/>
                <a:gd name="T41" fmla="*/ 14 h 39"/>
                <a:gd name="T42" fmla="*/ 64 w 72"/>
                <a:gd name="T43" fmla="*/ 2 h 39"/>
                <a:gd name="T44" fmla="*/ 64 w 72"/>
                <a:gd name="T45" fmla="*/ 2 h 39"/>
                <a:gd name="T46" fmla="*/ 66 w 72"/>
                <a:gd name="T47" fmla="*/ 0 h 39"/>
                <a:gd name="T48" fmla="*/ 70 w 72"/>
                <a:gd name="T49" fmla="*/ 1 h 39"/>
                <a:gd name="T50" fmla="*/ 71 w 72"/>
                <a:gd name="T51" fmla="*/ 1 h 39"/>
                <a:gd name="T52" fmla="*/ 72 w 72"/>
                <a:gd name="T53" fmla="*/ 1 h 39"/>
                <a:gd name="T54" fmla="*/ 72 w 72"/>
                <a:gd name="T55" fmla="*/ 1 h 39"/>
                <a:gd name="T56" fmla="*/ 72 w 72"/>
                <a:gd name="T57" fmla="*/ 1 h 39"/>
                <a:gd name="T58" fmla="*/ 72 w 72"/>
                <a:gd name="T59" fmla="*/ 1 h 39"/>
                <a:gd name="T60" fmla="*/ 72 w 72"/>
                <a:gd name="T61" fmla="*/ 3 h 39"/>
                <a:gd name="T62" fmla="*/ 40 w 72"/>
                <a:gd name="T63" fmla="*/ 37 h 39"/>
                <a:gd name="T64" fmla="*/ 29 w 72"/>
                <a:gd name="T65" fmla="*/ 39 h 39"/>
                <a:gd name="T66" fmla="*/ 3 w 72"/>
                <a:gd name="T67" fmla="*/ 23 h 39"/>
                <a:gd name="T68" fmla="*/ 3 w 72"/>
                <a:gd name="T69" fmla="*/ 2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2" h="39">
                  <a:moveTo>
                    <a:pt x="29" y="39"/>
                  </a:moveTo>
                  <a:cubicBezTo>
                    <a:pt x="29" y="37"/>
                    <a:pt x="29" y="37"/>
                    <a:pt x="29" y="37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2" y="35"/>
                    <a:pt x="35" y="34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5" y="34"/>
                    <a:pt x="32" y="35"/>
                    <a:pt x="29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12" y="39"/>
                    <a:pt x="4" y="29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8" y="20"/>
                    <a:pt x="7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3"/>
                    <a:pt x="11" y="24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5" y="28"/>
                    <a:pt x="20" y="31"/>
                    <a:pt x="29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1" y="31"/>
                    <a:pt x="35" y="30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50" y="27"/>
                    <a:pt x="57" y="20"/>
                    <a:pt x="60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3" y="8"/>
                    <a:pt x="64" y="3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71" y="1"/>
                    <a:pt x="71" y="1"/>
                    <a:pt x="72" y="1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2"/>
                    <a:pt x="72" y="2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4"/>
                    <a:pt x="69" y="31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6" y="38"/>
                    <a:pt x="32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lose/>
                  <a:moveTo>
                    <a:pt x="3" y="23"/>
                  </a:moveTo>
                  <a:cubicBezTo>
                    <a:pt x="3" y="21"/>
                    <a:pt x="3" y="21"/>
                    <a:pt x="3" y="21"/>
                  </a:cubicBezTo>
                  <a:cubicBezTo>
                    <a:pt x="3" y="23"/>
                    <a:pt x="3" y="23"/>
                    <a:pt x="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49"/>
            <p:cNvSpPr/>
            <p:nvPr/>
          </p:nvSpPr>
          <p:spPr bwMode="auto">
            <a:xfrm>
              <a:off x="2380" y="1742"/>
              <a:ext cx="7" cy="14"/>
            </a:xfrm>
            <a:custGeom>
              <a:avLst/>
              <a:gdLst>
                <a:gd name="T0" fmla="*/ 0 w 7"/>
                <a:gd name="T1" fmla="*/ 14 h 14"/>
                <a:gd name="T2" fmla="*/ 0 w 7"/>
                <a:gd name="T3" fmla="*/ 0 h 14"/>
                <a:gd name="T4" fmla="*/ 7 w 7"/>
                <a:gd name="T5" fmla="*/ 0 h 14"/>
                <a:gd name="T6" fmla="*/ 7 w 7"/>
                <a:gd name="T7" fmla="*/ 14 h 14"/>
                <a:gd name="T8" fmla="*/ 0 w 7"/>
                <a:gd name="T9" fmla="*/ 14 h 14"/>
                <a:gd name="T10" fmla="*/ 0 w 7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4">
                  <a:moveTo>
                    <a:pt x="0" y="14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7" y="14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50"/>
            <p:cNvSpPr/>
            <p:nvPr/>
          </p:nvSpPr>
          <p:spPr bwMode="auto">
            <a:xfrm>
              <a:off x="2372" y="1735"/>
              <a:ext cx="22" cy="28"/>
            </a:xfrm>
            <a:custGeom>
              <a:avLst/>
              <a:gdLst>
                <a:gd name="T0" fmla="*/ 15 w 22"/>
                <a:gd name="T1" fmla="*/ 28 h 28"/>
                <a:gd name="T2" fmla="*/ 8 w 22"/>
                <a:gd name="T3" fmla="*/ 28 h 28"/>
                <a:gd name="T4" fmla="*/ 8 w 22"/>
                <a:gd name="T5" fmla="*/ 21 h 28"/>
                <a:gd name="T6" fmla="*/ 15 w 22"/>
                <a:gd name="T7" fmla="*/ 21 h 28"/>
                <a:gd name="T8" fmla="*/ 8 w 22"/>
                <a:gd name="T9" fmla="*/ 21 h 28"/>
                <a:gd name="T10" fmla="*/ 8 w 22"/>
                <a:gd name="T11" fmla="*/ 28 h 28"/>
                <a:gd name="T12" fmla="*/ 0 w 22"/>
                <a:gd name="T13" fmla="*/ 28 h 28"/>
                <a:gd name="T14" fmla="*/ 0 w 22"/>
                <a:gd name="T15" fmla="*/ 0 h 28"/>
                <a:gd name="T16" fmla="*/ 8 w 22"/>
                <a:gd name="T17" fmla="*/ 0 h 28"/>
                <a:gd name="T18" fmla="*/ 22 w 22"/>
                <a:gd name="T19" fmla="*/ 0 h 28"/>
                <a:gd name="T20" fmla="*/ 22 w 22"/>
                <a:gd name="T21" fmla="*/ 28 h 28"/>
                <a:gd name="T22" fmla="*/ 15 w 22"/>
                <a:gd name="T23" fmla="*/ 28 h 28"/>
                <a:gd name="T24" fmla="*/ 15 w 22"/>
                <a:gd name="T2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28">
                  <a:moveTo>
                    <a:pt x="15" y="28"/>
                  </a:moveTo>
                  <a:lnTo>
                    <a:pt x="8" y="28"/>
                  </a:lnTo>
                  <a:lnTo>
                    <a:pt x="8" y="21"/>
                  </a:lnTo>
                  <a:lnTo>
                    <a:pt x="15" y="21"/>
                  </a:lnTo>
                  <a:lnTo>
                    <a:pt x="8" y="21"/>
                  </a:lnTo>
                  <a:lnTo>
                    <a:pt x="8" y="28"/>
                  </a:lnTo>
                  <a:lnTo>
                    <a:pt x="0" y="28"/>
                  </a:lnTo>
                  <a:lnTo>
                    <a:pt x="0" y="0"/>
                  </a:lnTo>
                  <a:lnTo>
                    <a:pt x="8" y="0"/>
                  </a:lnTo>
                  <a:lnTo>
                    <a:pt x="22" y="0"/>
                  </a:lnTo>
                  <a:lnTo>
                    <a:pt x="22" y="28"/>
                  </a:lnTo>
                  <a:lnTo>
                    <a:pt x="15" y="28"/>
                  </a:lnTo>
                  <a:lnTo>
                    <a:pt x="15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1"/>
            <p:cNvSpPr/>
            <p:nvPr/>
          </p:nvSpPr>
          <p:spPr bwMode="auto">
            <a:xfrm>
              <a:off x="2529" y="1710"/>
              <a:ext cx="18" cy="14"/>
            </a:xfrm>
            <a:custGeom>
              <a:avLst/>
              <a:gdLst>
                <a:gd name="T0" fmla="*/ 0 w 18"/>
                <a:gd name="T1" fmla="*/ 14 h 14"/>
                <a:gd name="T2" fmla="*/ 0 w 18"/>
                <a:gd name="T3" fmla="*/ 0 h 14"/>
                <a:gd name="T4" fmla="*/ 18 w 18"/>
                <a:gd name="T5" fmla="*/ 0 h 14"/>
                <a:gd name="T6" fmla="*/ 18 w 18"/>
                <a:gd name="T7" fmla="*/ 14 h 14"/>
                <a:gd name="T8" fmla="*/ 0 w 18"/>
                <a:gd name="T9" fmla="*/ 14 h 14"/>
                <a:gd name="T10" fmla="*/ 0 w 18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4">
                  <a:moveTo>
                    <a:pt x="0" y="14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18" y="14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2"/>
            <p:cNvSpPr>
              <a:spLocks noEditPoints="1"/>
            </p:cNvSpPr>
            <p:nvPr/>
          </p:nvSpPr>
          <p:spPr bwMode="auto">
            <a:xfrm>
              <a:off x="2522" y="1703"/>
              <a:ext cx="32" cy="28"/>
            </a:xfrm>
            <a:custGeom>
              <a:avLst/>
              <a:gdLst>
                <a:gd name="T0" fmla="*/ 25 w 32"/>
                <a:gd name="T1" fmla="*/ 28 h 28"/>
                <a:gd name="T2" fmla="*/ 7 w 32"/>
                <a:gd name="T3" fmla="*/ 28 h 28"/>
                <a:gd name="T4" fmla="*/ 7 w 32"/>
                <a:gd name="T5" fmla="*/ 21 h 28"/>
                <a:gd name="T6" fmla="*/ 14 w 32"/>
                <a:gd name="T7" fmla="*/ 21 h 28"/>
                <a:gd name="T8" fmla="*/ 7 w 32"/>
                <a:gd name="T9" fmla="*/ 21 h 28"/>
                <a:gd name="T10" fmla="*/ 7 w 32"/>
                <a:gd name="T11" fmla="*/ 28 h 28"/>
                <a:gd name="T12" fmla="*/ 0 w 32"/>
                <a:gd name="T13" fmla="*/ 28 h 28"/>
                <a:gd name="T14" fmla="*/ 0 w 32"/>
                <a:gd name="T15" fmla="*/ 0 h 28"/>
                <a:gd name="T16" fmla="*/ 32 w 32"/>
                <a:gd name="T17" fmla="*/ 0 h 28"/>
                <a:gd name="T18" fmla="*/ 32 w 32"/>
                <a:gd name="T19" fmla="*/ 28 h 28"/>
                <a:gd name="T20" fmla="*/ 25 w 32"/>
                <a:gd name="T21" fmla="*/ 28 h 28"/>
                <a:gd name="T22" fmla="*/ 25 w 32"/>
                <a:gd name="T23" fmla="*/ 28 h 28"/>
                <a:gd name="T24" fmla="*/ 18 w 32"/>
                <a:gd name="T25" fmla="*/ 14 h 28"/>
                <a:gd name="T26" fmla="*/ 18 w 32"/>
                <a:gd name="T27" fmla="*/ 14 h 28"/>
                <a:gd name="T28" fmla="*/ 14 w 32"/>
                <a:gd name="T29" fmla="*/ 14 h 28"/>
                <a:gd name="T30" fmla="*/ 14 w 32"/>
                <a:gd name="T31" fmla="*/ 14 h 28"/>
                <a:gd name="T32" fmla="*/ 18 w 32"/>
                <a:gd name="T33" fmla="*/ 14 h 28"/>
                <a:gd name="T34" fmla="*/ 18 w 32"/>
                <a:gd name="T35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" h="28">
                  <a:moveTo>
                    <a:pt x="25" y="28"/>
                  </a:moveTo>
                  <a:lnTo>
                    <a:pt x="7" y="28"/>
                  </a:lnTo>
                  <a:lnTo>
                    <a:pt x="7" y="21"/>
                  </a:lnTo>
                  <a:lnTo>
                    <a:pt x="14" y="21"/>
                  </a:lnTo>
                  <a:lnTo>
                    <a:pt x="7" y="21"/>
                  </a:lnTo>
                  <a:lnTo>
                    <a:pt x="7" y="28"/>
                  </a:lnTo>
                  <a:lnTo>
                    <a:pt x="0" y="28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28"/>
                  </a:lnTo>
                  <a:lnTo>
                    <a:pt x="25" y="28"/>
                  </a:lnTo>
                  <a:lnTo>
                    <a:pt x="25" y="28"/>
                  </a:lnTo>
                  <a:close/>
                  <a:moveTo>
                    <a:pt x="18" y="14"/>
                  </a:moveTo>
                  <a:lnTo>
                    <a:pt x="18" y="14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8" y="14"/>
                  </a:lnTo>
                  <a:lnTo>
                    <a:pt x="18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53"/>
            <p:cNvSpPr/>
            <p:nvPr/>
          </p:nvSpPr>
          <p:spPr bwMode="auto">
            <a:xfrm>
              <a:off x="2294" y="1997"/>
              <a:ext cx="371" cy="408"/>
            </a:xfrm>
            <a:custGeom>
              <a:avLst/>
              <a:gdLst>
                <a:gd name="T0" fmla="*/ 17 w 104"/>
                <a:gd name="T1" fmla="*/ 89 h 115"/>
                <a:gd name="T2" fmla="*/ 0 w 104"/>
                <a:gd name="T3" fmla="*/ 53 h 115"/>
                <a:gd name="T4" fmla="*/ 0 w 104"/>
                <a:gd name="T5" fmla="*/ 53 h 115"/>
                <a:gd name="T6" fmla="*/ 0 w 104"/>
                <a:gd name="T7" fmla="*/ 50 h 115"/>
                <a:gd name="T8" fmla="*/ 0 w 104"/>
                <a:gd name="T9" fmla="*/ 50 h 115"/>
                <a:gd name="T10" fmla="*/ 31 w 104"/>
                <a:gd name="T11" fmla="*/ 5 h 115"/>
                <a:gd name="T12" fmla="*/ 31 w 104"/>
                <a:gd name="T13" fmla="*/ 5 h 115"/>
                <a:gd name="T14" fmla="*/ 33 w 104"/>
                <a:gd name="T15" fmla="*/ 8 h 115"/>
                <a:gd name="T16" fmla="*/ 19 w 104"/>
                <a:gd name="T17" fmla="*/ 19 h 115"/>
                <a:gd name="T18" fmla="*/ 19 w 104"/>
                <a:gd name="T19" fmla="*/ 19 h 115"/>
                <a:gd name="T20" fmla="*/ 4 w 104"/>
                <a:gd name="T21" fmla="*/ 50 h 115"/>
                <a:gd name="T22" fmla="*/ 4 w 104"/>
                <a:gd name="T23" fmla="*/ 50 h 115"/>
                <a:gd name="T24" fmla="*/ 4 w 104"/>
                <a:gd name="T25" fmla="*/ 52 h 115"/>
                <a:gd name="T26" fmla="*/ 4 w 104"/>
                <a:gd name="T27" fmla="*/ 52 h 115"/>
                <a:gd name="T28" fmla="*/ 20 w 104"/>
                <a:gd name="T29" fmla="*/ 86 h 115"/>
                <a:gd name="T30" fmla="*/ 20 w 104"/>
                <a:gd name="T31" fmla="*/ 86 h 115"/>
                <a:gd name="T32" fmla="*/ 51 w 104"/>
                <a:gd name="T33" fmla="*/ 111 h 115"/>
                <a:gd name="T34" fmla="*/ 51 w 104"/>
                <a:gd name="T35" fmla="*/ 111 h 115"/>
                <a:gd name="T36" fmla="*/ 83 w 104"/>
                <a:gd name="T37" fmla="*/ 81 h 115"/>
                <a:gd name="T38" fmla="*/ 83 w 104"/>
                <a:gd name="T39" fmla="*/ 81 h 115"/>
                <a:gd name="T40" fmla="*/ 100 w 104"/>
                <a:gd name="T41" fmla="*/ 39 h 115"/>
                <a:gd name="T42" fmla="*/ 100 w 104"/>
                <a:gd name="T43" fmla="*/ 39 h 115"/>
                <a:gd name="T44" fmla="*/ 100 w 104"/>
                <a:gd name="T45" fmla="*/ 39 h 115"/>
                <a:gd name="T46" fmla="*/ 100 w 104"/>
                <a:gd name="T47" fmla="*/ 39 h 115"/>
                <a:gd name="T48" fmla="*/ 91 w 104"/>
                <a:gd name="T49" fmla="*/ 16 h 115"/>
                <a:gd name="T50" fmla="*/ 91 w 104"/>
                <a:gd name="T51" fmla="*/ 16 h 115"/>
                <a:gd name="T52" fmla="*/ 79 w 104"/>
                <a:gd name="T53" fmla="*/ 4 h 115"/>
                <a:gd name="T54" fmla="*/ 79 w 104"/>
                <a:gd name="T55" fmla="*/ 4 h 115"/>
                <a:gd name="T56" fmla="*/ 79 w 104"/>
                <a:gd name="T57" fmla="*/ 0 h 115"/>
                <a:gd name="T58" fmla="*/ 94 w 104"/>
                <a:gd name="T59" fmla="*/ 13 h 115"/>
                <a:gd name="T60" fmla="*/ 94 w 104"/>
                <a:gd name="T61" fmla="*/ 13 h 115"/>
                <a:gd name="T62" fmla="*/ 104 w 104"/>
                <a:gd name="T63" fmla="*/ 39 h 115"/>
                <a:gd name="T64" fmla="*/ 104 w 104"/>
                <a:gd name="T65" fmla="*/ 39 h 115"/>
                <a:gd name="T66" fmla="*/ 104 w 104"/>
                <a:gd name="T67" fmla="*/ 39 h 115"/>
                <a:gd name="T68" fmla="*/ 104 w 104"/>
                <a:gd name="T69" fmla="*/ 39 h 115"/>
                <a:gd name="T70" fmla="*/ 86 w 104"/>
                <a:gd name="T71" fmla="*/ 84 h 115"/>
                <a:gd name="T72" fmla="*/ 86 w 104"/>
                <a:gd name="T73" fmla="*/ 84 h 115"/>
                <a:gd name="T74" fmla="*/ 51 w 104"/>
                <a:gd name="T75" fmla="*/ 115 h 115"/>
                <a:gd name="T76" fmla="*/ 51 w 104"/>
                <a:gd name="T77" fmla="*/ 115 h 115"/>
                <a:gd name="T78" fmla="*/ 17 w 104"/>
                <a:gd name="T79" fmla="*/ 8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4" h="115">
                  <a:moveTo>
                    <a:pt x="17" y="89"/>
                  </a:moveTo>
                  <a:cubicBezTo>
                    <a:pt x="7" y="75"/>
                    <a:pt x="1" y="60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2"/>
                    <a:pt x="0" y="51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21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9"/>
                    <a:pt x="26" y="12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1" y="27"/>
                    <a:pt x="4" y="37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1"/>
                    <a:pt x="4" y="52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8"/>
                    <a:pt x="11" y="73"/>
                    <a:pt x="20" y="86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9" y="100"/>
                    <a:pt x="41" y="111"/>
                    <a:pt x="51" y="111"/>
                  </a:cubicBezTo>
                  <a:cubicBezTo>
                    <a:pt x="51" y="111"/>
                    <a:pt x="51" y="111"/>
                    <a:pt x="51" y="111"/>
                  </a:cubicBezTo>
                  <a:cubicBezTo>
                    <a:pt x="60" y="111"/>
                    <a:pt x="73" y="98"/>
                    <a:pt x="83" y="81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93" y="65"/>
                    <a:pt x="100" y="47"/>
                    <a:pt x="100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1"/>
                    <a:pt x="96" y="22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86" y="9"/>
                    <a:pt x="80" y="4"/>
                    <a:pt x="79" y="4"/>
                  </a:cubicBezTo>
                  <a:cubicBezTo>
                    <a:pt x="79" y="4"/>
                    <a:pt x="79" y="4"/>
                    <a:pt x="79" y="4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84" y="1"/>
                    <a:pt x="89" y="6"/>
                    <a:pt x="94" y="13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9" y="21"/>
                    <a:pt x="104" y="30"/>
                    <a:pt x="104" y="39"/>
                  </a:cubicBezTo>
                  <a:cubicBezTo>
                    <a:pt x="104" y="39"/>
                    <a:pt x="104" y="39"/>
                    <a:pt x="104" y="39"/>
                  </a:cubicBezTo>
                  <a:cubicBezTo>
                    <a:pt x="104" y="39"/>
                    <a:pt x="104" y="39"/>
                    <a:pt x="104" y="39"/>
                  </a:cubicBezTo>
                  <a:cubicBezTo>
                    <a:pt x="104" y="39"/>
                    <a:pt x="104" y="39"/>
                    <a:pt x="104" y="39"/>
                  </a:cubicBezTo>
                  <a:cubicBezTo>
                    <a:pt x="104" y="49"/>
                    <a:pt x="97" y="67"/>
                    <a:pt x="86" y="84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76" y="100"/>
                    <a:pt x="64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38" y="115"/>
                    <a:pt x="26" y="102"/>
                    <a:pt x="17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54"/>
            <p:cNvSpPr>
              <a:spLocks noEditPoints="1"/>
            </p:cNvSpPr>
            <p:nvPr/>
          </p:nvSpPr>
          <p:spPr bwMode="auto">
            <a:xfrm>
              <a:off x="2287" y="1990"/>
              <a:ext cx="385" cy="422"/>
            </a:xfrm>
            <a:custGeom>
              <a:avLst/>
              <a:gdLst>
                <a:gd name="T0" fmla="*/ 17 w 108"/>
                <a:gd name="T1" fmla="*/ 92 h 119"/>
                <a:gd name="T2" fmla="*/ 0 w 108"/>
                <a:gd name="T3" fmla="*/ 52 h 119"/>
                <a:gd name="T4" fmla="*/ 32 w 108"/>
                <a:gd name="T5" fmla="*/ 5 h 119"/>
                <a:gd name="T6" fmla="*/ 37 w 108"/>
                <a:gd name="T7" fmla="*/ 10 h 119"/>
                <a:gd name="T8" fmla="*/ 35 w 108"/>
                <a:gd name="T9" fmla="*/ 12 h 119"/>
                <a:gd name="T10" fmla="*/ 32 w 108"/>
                <a:gd name="T11" fmla="*/ 15 h 119"/>
                <a:gd name="T12" fmla="*/ 22 w 108"/>
                <a:gd name="T13" fmla="*/ 23 h 119"/>
                <a:gd name="T14" fmla="*/ 8 w 108"/>
                <a:gd name="T15" fmla="*/ 52 h 119"/>
                <a:gd name="T16" fmla="*/ 24 w 108"/>
                <a:gd name="T17" fmla="*/ 87 h 119"/>
                <a:gd name="T18" fmla="*/ 53 w 108"/>
                <a:gd name="T19" fmla="*/ 111 h 119"/>
                <a:gd name="T20" fmla="*/ 53 w 108"/>
                <a:gd name="T21" fmla="*/ 111 h 119"/>
                <a:gd name="T22" fmla="*/ 54 w 108"/>
                <a:gd name="T23" fmla="*/ 111 h 119"/>
                <a:gd name="T24" fmla="*/ 100 w 108"/>
                <a:gd name="T25" fmla="*/ 41 h 119"/>
                <a:gd name="T26" fmla="*/ 100 w 108"/>
                <a:gd name="T27" fmla="*/ 41 h 119"/>
                <a:gd name="T28" fmla="*/ 91 w 108"/>
                <a:gd name="T29" fmla="*/ 19 h 119"/>
                <a:gd name="T30" fmla="*/ 82 w 108"/>
                <a:gd name="T31" fmla="*/ 8 h 119"/>
                <a:gd name="T32" fmla="*/ 82 w 108"/>
                <a:gd name="T33" fmla="*/ 0 h 119"/>
                <a:gd name="T34" fmla="*/ 108 w 108"/>
                <a:gd name="T35" fmla="*/ 41 h 119"/>
                <a:gd name="T36" fmla="*/ 108 w 108"/>
                <a:gd name="T37" fmla="*/ 41 h 119"/>
                <a:gd name="T38" fmla="*/ 53 w 108"/>
                <a:gd name="T39" fmla="*/ 119 h 119"/>
                <a:gd name="T40" fmla="*/ 53 w 108"/>
                <a:gd name="T41" fmla="*/ 115 h 119"/>
                <a:gd name="T42" fmla="*/ 54 w 108"/>
                <a:gd name="T43" fmla="*/ 115 h 119"/>
                <a:gd name="T44" fmla="*/ 53 w 108"/>
                <a:gd name="T45" fmla="*/ 115 h 119"/>
                <a:gd name="T46" fmla="*/ 53 w 108"/>
                <a:gd name="T47" fmla="*/ 115 h 119"/>
                <a:gd name="T48" fmla="*/ 53 w 108"/>
                <a:gd name="T49" fmla="*/ 115 h 119"/>
                <a:gd name="T50" fmla="*/ 104 w 108"/>
                <a:gd name="T51" fmla="*/ 41 h 119"/>
                <a:gd name="T52" fmla="*/ 95 w 108"/>
                <a:gd name="T53" fmla="*/ 16 h 119"/>
                <a:gd name="T54" fmla="*/ 95 w 108"/>
                <a:gd name="T55" fmla="*/ 16 h 119"/>
                <a:gd name="T56" fmla="*/ 104 w 108"/>
                <a:gd name="T57" fmla="*/ 41 h 119"/>
                <a:gd name="T58" fmla="*/ 104 w 108"/>
                <a:gd name="T59" fmla="*/ 41 h 119"/>
                <a:gd name="T60" fmla="*/ 89 w 108"/>
                <a:gd name="T61" fmla="*/ 81 h 119"/>
                <a:gd name="T62" fmla="*/ 5 w 108"/>
                <a:gd name="T63" fmla="*/ 58 h 119"/>
                <a:gd name="T64" fmla="*/ 4 w 108"/>
                <a:gd name="T65" fmla="*/ 54 h 119"/>
                <a:gd name="T66" fmla="*/ 4 w 108"/>
                <a:gd name="T67" fmla="*/ 53 h 119"/>
                <a:gd name="T68" fmla="*/ 4 w 108"/>
                <a:gd name="T69" fmla="*/ 52 h 119"/>
                <a:gd name="T70" fmla="*/ 4 w 108"/>
                <a:gd name="T71" fmla="*/ 52 h 119"/>
                <a:gd name="T72" fmla="*/ 4 w 108"/>
                <a:gd name="T73" fmla="*/ 52 h 119"/>
                <a:gd name="T74" fmla="*/ 19 w 108"/>
                <a:gd name="T75" fmla="*/ 20 h 119"/>
                <a:gd name="T76" fmla="*/ 19 w 108"/>
                <a:gd name="T77" fmla="*/ 20 h 119"/>
                <a:gd name="T78" fmla="*/ 27 w 108"/>
                <a:gd name="T79" fmla="*/ 13 h 119"/>
                <a:gd name="T80" fmla="*/ 37 w 108"/>
                <a:gd name="T81" fmla="*/ 10 h 119"/>
                <a:gd name="T82" fmla="*/ 87 w 108"/>
                <a:gd name="T83" fmla="*/ 8 h 119"/>
                <a:gd name="T84" fmla="*/ 85 w 108"/>
                <a:gd name="T85" fmla="*/ 6 h 119"/>
                <a:gd name="T86" fmla="*/ 36 w 108"/>
                <a:gd name="T87" fmla="*/ 9 h 119"/>
                <a:gd name="T88" fmla="*/ 36 w 108"/>
                <a:gd name="T89" fmla="*/ 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8" h="119">
                  <a:moveTo>
                    <a:pt x="17" y="92"/>
                  </a:moveTo>
                  <a:cubicBezTo>
                    <a:pt x="19" y="91"/>
                    <a:pt x="19" y="91"/>
                    <a:pt x="19" y="91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7" y="77"/>
                    <a:pt x="1" y="63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4"/>
                    <a:pt x="0" y="53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23"/>
                    <a:pt x="29" y="7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4" y="13"/>
                    <a:pt x="33" y="14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29" y="17"/>
                    <a:pt x="25" y="19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15" y="30"/>
                    <a:pt x="8" y="40"/>
                    <a:pt x="8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3"/>
                    <a:pt x="8" y="54"/>
                    <a:pt x="8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9"/>
                    <a:pt x="15" y="74"/>
                    <a:pt x="24" y="87"/>
                  </a:cubicBezTo>
                  <a:cubicBezTo>
                    <a:pt x="24" y="87"/>
                    <a:pt x="24" y="87"/>
                    <a:pt x="24" y="87"/>
                  </a:cubicBezTo>
                  <a:cubicBezTo>
                    <a:pt x="32" y="100"/>
                    <a:pt x="44" y="111"/>
                    <a:pt x="53" y="111"/>
                  </a:cubicBezTo>
                  <a:cubicBezTo>
                    <a:pt x="53" y="111"/>
                    <a:pt x="53" y="111"/>
                    <a:pt x="53" y="111"/>
                  </a:cubicBezTo>
                  <a:cubicBezTo>
                    <a:pt x="53" y="111"/>
                    <a:pt x="53" y="111"/>
                    <a:pt x="53" y="111"/>
                  </a:cubicBezTo>
                  <a:cubicBezTo>
                    <a:pt x="53" y="111"/>
                    <a:pt x="53" y="111"/>
                    <a:pt x="53" y="111"/>
                  </a:cubicBezTo>
                  <a:cubicBezTo>
                    <a:pt x="53" y="111"/>
                    <a:pt x="53" y="111"/>
                    <a:pt x="53" y="111"/>
                  </a:cubicBezTo>
                  <a:cubicBezTo>
                    <a:pt x="53" y="111"/>
                    <a:pt x="53" y="111"/>
                    <a:pt x="53" y="111"/>
                  </a:cubicBezTo>
                  <a:cubicBezTo>
                    <a:pt x="53" y="111"/>
                    <a:pt x="54" y="111"/>
                    <a:pt x="54" y="111"/>
                  </a:cubicBezTo>
                  <a:cubicBezTo>
                    <a:pt x="54" y="111"/>
                    <a:pt x="54" y="111"/>
                    <a:pt x="54" y="111"/>
                  </a:cubicBezTo>
                  <a:cubicBezTo>
                    <a:pt x="61" y="111"/>
                    <a:pt x="74" y="98"/>
                    <a:pt x="83" y="82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93" y="67"/>
                    <a:pt x="100" y="48"/>
                    <a:pt x="100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4"/>
                    <a:pt x="96" y="25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8" y="14"/>
                    <a:pt x="83" y="9"/>
                    <a:pt x="82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8" y="1"/>
                    <a:pt x="92" y="7"/>
                    <a:pt x="98" y="14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103" y="22"/>
                    <a:pt x="108" y="31"/>
                    <a:pt x="108" y="41"/>
                  </a:cubicBezTo>
                  <a:cubicBezTo>
                    <a:pt x="108" y="41"/>
                    <a:pt x="108" y="41"/>
                    <a:pt x="108" y="41"/>
                  </a:cubicBezTo>
                  <a:cubicBezTo>
                    <a:pt x="108" y="41"/>
                    <a:pt x="108" y="41"/>
                    <a:pt x="108" y="41"/>
                  </a:cubicBezTo>
                  <a:cubicBezTo>
                    <a:pt x="108" y="41"/>
                    <a:pt x="108" y="41"/>
                    <a:pt x="108" y="41"/>
                  </a:cubicBezTo>
                  <a:cubicBezTo>
                    <a:pt x="108" y="52"/>
                    <a:pt x="100" y="70"/>
                    <a:pt x="90" y="87"/>
                  </a:cubicBezTo>
                  <a:cubicBezTo>
                    <a:pt x="90" y="87"/>
                    <a:pt x="90" y="87"/>
                    <a:pt x="90" y="87"/>
                  </a:cubicBezTo>
                  <a:cubicBezTo>
                    <a:pt x="80" y="103"/>
                    <a:pt x="67" y="119"/>
                    <a:pt x="53" y="119"/>
                  </a:cubicBezTo>
                  <a:cubicBezTo>
                    <a:pt x="53" y="119"/>
                    <a:pt x="53" y="119"/>
                    <a:pt x="53" y="119"/>
                  </a:cubicBezTo>
                  <a:cubicBezTo>
                    <a:pt x="39" y="119"/>
                    <a:pt x="27" y="106"/>
                    <a:pt x="17" y="92"/>
                  </a:cubicBezTo>
                  <a:close/>
                  <a:moveTo>
                    <a:pt x="53" y="115"/>
                  </a:moveTo>
                  <a:cubicBezTo>
                    <a:pt x="63" y="115"/>
                    <a:pt x="75" y="103"/>
                    <a:pt x="84" y="88"/>
                  </a:cubicBezTo>
                  <a:cubicBezTo>
                    <a:pt x="84" y="88"/>
                    <a:pt x="84" y="88"/>
                    <a:pt x="84" y="88"/>
                  </a:cubicBezTo>
                  <a:cubicBezTo>
                    <a:pt x="75" y="103"/>
                    <a:pt x="63" y="115"/>
                    <a:pt x="54" y="115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3" y="115"/>
                    <a:pt x="53" y="115"/>
                    <a:pt x="53" y="115"/>
                  </a:cubicBezTo>
                  <a:cubicBezTo>
                    <a:pt x="53" y="115"/>
                    <a:pt x="53" y="115"/>
                    <a:pt x="53" y="115"/>
                  </a:cubicBezTo>
                  <a:cubicBezTo>
                    <a:pt x="53" y="115"/>
                    <a:pt x="53" y="115"/>
                    <a:pt x="53" y="115"/>
                  </a:cubicBezTo>
                  <a:cubicBezTo>
                    <a:pt x="53" y="115"/>
                    <a:pt x="53" y="115"/>
                    <a:pt x="53" y="115"/>
                  </a:cubicBezTo>
                  <a:cubicBezTo>
                    <a:pt x="53" y="115"/>
                    <a:pt x="53" y="115"/>
                    <a:pt x="53" y="115"/>
                  </a:cubicBezTo>
                  <a:cubicBezTo>
                    <a:pt x="45" y="115"/>
                    <a:pt x="37" y="109"/>
                    <a:pt x="29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37" y="109"/>
                    <a:pt x="45" y="115"/>
                    <a:pt x="53" y="115"/>
                  </a:cubicBezTo>
                  <a:close/>
                  <a:moveTo>
                    <a:pt x="89" y="81"/>
                  </a:moveTo>
                  <a:cubicBezTo>
                    <a:pt x="98" y="66"/>
                    <a:pt x="104" y="49"/>
                    <a:pt x="104" y="41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32"/>
                    <a:pt x="100" y="23"/>
                    <a:pt x="95" y="16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100" y="23"/>
                    <a:pt x="104" y="32"/>
                    <a:pt x="104" y="41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50"/>
                    <a:pt x="98" y="66"/>
                    <a:pt x="89" y="81"/>
                  </a:cubicBezTo>
                  <a:close/>
                  <a:moveTo>
                    <a:pt x="4" y="54"/>
                  </a:moveTo>
                  <a:cubicBezTo>
                    <a:pt x="4" y="55"/>
                    <a:pt x="4" y="56"/>
                    <a:pt x="5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4" y="56"/>
                    <a:pt x="4" y="55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lose/>
                  <a:moveTo>
                    <a:pt x="4" y="53"/>
                  </a:moveTo>
                  <a:cubicBezTo>
                    <a:pt x="4" y="53"/>
                    <a:pt x="4" y="53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3"/>
                    <a:pt x="4" y="53"/>
                    <a:pt x="4" y="53"/>
                  </a:cubicBezTo>
                  <a:close/>
                  <a:moveTo>
                    <a:pt x="4" y="52"/>
                  </a:moveTo>
                  <a:cubicBezTo>
                    <a:pt x="4" y="52"/>
                    <a:pt x="4" y="5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1"/>
                    <a:pt x="4" y="52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lose/>
                  <a:moveTo>
                    <a:pt x="19" y="20"/>
                  </a:moveTo>
                  <a:cubicBezTo>
                    <a:pt x="16" y="23"/>
                    <a:pt x="12" y="27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2" y="27"/>
                    <a:pt x="16" y="23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2" y="17"/>
                    <a:pt x="25" y="15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5" y="15"/>
                    <a:pt x="22" y="17"/>
                    <a:pt x="19" y="20"/>
                  </a:cubicBezTo>
                  <a:close/>
                  <a:moveTo>
                    <a:pt x="37" y="10"/>
                  </a:move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0"/>
                    <a:pt x="37" y="10"/>
                    <a:pt x="37" y="10"/>
                  </a:cubicBezTo>
                  <a:close/>
                  <a:moveTo>
                    <a:pt x="87" y="8"/>
                  </a:moveTo>
                  <a:cubicBezTo>
                    <a:pt x="88" y="8"/>
                    <a:pt x="89" y="9"/>
                    <a:pt x="89" y="10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88" y="8"/>
                    <a:pt x="86" y="7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6" y="7"/>
                    <a:pt x="87" y="8"/>
                  </a:cubicBezTo>
                  <a:close/>
                  <a:moveTo>
                    <a:pt x="36" y="9"/>
                  </a:moveTo>
                  <a:cubicBezTo>
                    <a:pt x="36" y="9"/>
                    <a:pt x="36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55"/>
            <p:cNvSpPr/>
            <p:nvPr/>
          </p:nvSpPr>
          <p:spPr bwMode="auto">
            <a:xfrm>
              <a:off x="2412" y="2008"/>
              <a:ext cx="131" cy="71"/>
            </a:xfrm>
            <a:custGeom>
              <a:avLst/>
              <a:gdLst>
                <a:gd name="T0" fmla="*/ 0 w 131"/>
                <a:gd name="T1" fmla="*/ 18 h 71"/>
                <a:gd name="T2" fmla="*/ 0 w 131"/>
                <a:gd name="T3" fmla="*/ 18 h 71"/>
                <a:gd name="T4" fmla="*/ 14 w 131"/>
                <a:gd name="T5" fmla="*/ 10 h 71"/>
                <a:gd name="T6" fmla="*/ 32 w 131"/>
                <a:gd name="T7" fmla="*/ 42 h 71"/>
                <a:gd name="T8" fmla="*/ 60 w 131"/>
                <a:gd name="T9" fmla="*/ 3 h 71"/>
                <a:gd name="T10" fmla="*/ 110 w 131"/>
                <a:gd name="T11" fmla="*/ 35 h 71"/>
                <a:gd name="T12" fmla="*/ 117 w 131"/>
                <a:gd name="T13" fmla="*/ 0 h 71"/>
                <a:gd name="T14" fmla="*/ 131 w 131"/>
                <a:gd name="T15" fmla="*/ 3 h 71"/>
                <a:gd name="T16" fmla="*/ 121 w 131"/>
                <a:gd name="T17" fmla="*/ 60 h 71"/>
                <a:gd name="T18" fmla="*/ 64 w 131"/>
                <a:gd name="T19" fmla="*/ 21 h 71"/>
                <a:gd name="T20" fmla="*/ 28 w 131"/>
                <a:gd name="T21" fmla="*/ 71 h 71"/>
                <a:gd name="T22" fmla="*/ 0 w 131"/>
                <a:gd name="T23" fmla="*/ 18 h 71"/>
                <a:gd name="T24" fmla="*/ 0 w 131"/>
                <a:gd name="T25" fmla="*/ 1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1" h="71">
                  <a:moveTo>
                    <a:pt x="0" y="18"/>
                  </a:moveTo>
                  <a:lnTo>
                    <a:pt x="0" y="18"/>
                  </a:lnTo>
                  <a:lnTo>
                    <a:pt x="14" y="10"/>
                  </a:lnTo>
                  <a:lnTo>
                    <a:pt x="32" y="42"/>
                  </a:lnTo>
                  <a:lnTo>
                    <a:pt x="60" y="3"/>
                  </a:lnTo>
                  <a:lnTo>
                    <a:pt x="110" y="35"/>
                  </a:lnTo>
                  <a:lnTo>
                    <a:pt x="117" y="0"/>
                  </a:lnTo>
                  <a:lnTo>
                    <a:pt x="131" y="3"/>
                  </a:lnTo>
                  <a:lnTo>
                    <a:pt x="121" y="60"/>
                  </a:lnTo>
                  <a:lnTo>
                    <a:pt x="64" y="21"/>
                  </a:lnTo>
                  <a:lnTo>
                    <a:pt x="28" y="71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6"/>
            <p:cNvSpPr>
              <a:spLocks noEditPoints="1"/>
            </p:cNvSpPr>
            <p:nvPr/>
          </p:nvSpPr>
          <p:spPr bwMode="auto">
            <a:xfrm>
              <a:off x="2405" y="2001"/>
              <a:ext cx="149" cy="92"/>
            </a:xfrm>
            <a:custGeom>
              <a:avLst/>
              <a:gdLst>
                <a:gd name="T0" fmla="*/ 0 w 149"/>
                <a:gd name="T1" fmla="*/ 28 h 92"/>
                <a:gd name="T2" fmla="*/ 7 w 149"/>
                <a:gd name="T3" fmla="*/ 25 h 92"/>
                <a:gd name="T4" fmla="*/ 0 w 149"/>
                <a:gd name="T5" fmla="*/ 28 h 92"/>
                <a:gd name="T6" fmla="*/ 7 w 149"/>
                <a:gd name="T7" fmla="*/ 21 h 92"/>
                <a:gd name="T8" fmla="*/ 3 w 149"/>
                <a:gd name="T9" fmla="*/ 17 h 92"/>
                <a:gd name="T10" fmla="*/ 21 w 149"/>
                <a:gd name="T11" fmla="*/ 7 h 92"/>
                <a:gd name="T12" fmla="*/ 39 w 149"/>
                <a:gd name="T13" fmla="*/ 35 h 92"/>
                <a:gd name="T14" fmla="*/ 64 w 149"/>
                <a:gd name="T15" fmla="*/ 0 h 92"/>
                <a:gd name="T16" fmla="*/ 114 w 149"/>
                <a:gd name="T17" fmla="*/ 32 h 92"/>
                <a:gd name="T18" fmla="*/ 121 w 149"/>
                <a:gd name="T19" fmla="*/ 0 h 92"/>
                <a:gd name="T20" fmla="*/ 149 w 149"/>
                <a:gd name="T21" fmla="*/ 7 h 92"/>
                <a:gd name="T22" fmla="*/ 131 w 149"/>
                <a:gd name="T23" fmla="*/ 78 h 92"/>
                <a:gd name="T24" fmla="*/ 71 w 149"/>
                <a:gd name="T25" fmla="*/ 39 h 92"/>
                <a:gd name="T26" fmla="*/ 35 w 149"/>
                <a:gd name="T27" fmla="*/ 92 h 92"/>
                <a:gd name="T28" fmla="*/ 0 w 149"/>
                <a:gd name="T29" fmla="*/ 28 h 92"/>
                <a:gd name="T30" fmla="*/ 0 w 149"/>
                <a:gd name="T31" fmla="*/ 28 h 92"/>
                <a:gd name="T32" fmla="*/ 39 w 149"/>
                <a:gd name="T33" fmla="*/ 64 h 92"/>
                <a:gd name="T34" fmla="*/ 67 w 149"/>
                <a:gd name="T35" fmla="*/ 21 h 92"/>
                <a:gd name="T36" fmla="*/ 124 w 149"/>
                <a:gd name="T37" fmla="*/ 53 h 92"/>
                <a:gd name="T38" fmla="*/ 131 w 149"/>
                <a:gd name="T39" fmla="*/ 17 h 92"/>
                <a:gd name="T40" fmla="*/ 124 w 149"/>
                <a:gd name="T41" fmla="*/ 53 h 92"/>
                <a:gd name="T42" fmla="*/ 67 w 149"/>
                <a:gd name="T43" fmla="*/ 21 h 92"/>
                <a:gd name="T44" fmla="*/ 39 w 149"/>
                <a:gd name="T45" fmla="*/ 64 h 92"/>
                <a:gd name="T46" fmla="*/ 39 w 149"/>
                <a:gd name="T47" fmla="*/ 64 h 92"/>
                <a:gd name="T48" fmla="*/ 39 w 149"/>
                <a:gd name="T49" fmla="*/ 64 h 92"/>
                <a:gd name="T50" fmla="*/ 17 w 149"/>
                <a:gd name="T51" fmla="*/ 32 h 92"/>
                <a:gd name="T52" fmla="*/ 17 w 149"/>
                <a:gd name="T53" fmla="*/ 25 h 92"/>
                <a:gd name="T54" fmla="*/ 17 w 149"/>
                <a:gd name="T55" fmla="*/ 25 h 92"/>
                <a:gd name="T56" fmla="*/ 17 w 149"/>
                <a:gd name="T57" fmla="*/ 32 h 92"/>
                <a:gd name="T58" fmla="*/ 17 w 149"/>
                <a:gd name="T59" fmla="*/ 3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9" h="92">
                  <a:moveTo>
                    <a:pt x="0" y="28"/>
                  </a:moveTo>
                  <a:lnTo>
                    <a:pt x="7" y="25"/>
                  </a:lnTo>
                  <a:lnTo>
                    <a:pt x="0" y="28"/>
                  </a:lnTo>
                  <a:lnTo>
                    <a:pt x="7" y="21"/>
                  </a:lnTo>
                  <a:lnTo>
                    <a:pt x="3" y="17"/>
                  </a:lnTo>
                  <a:lnTo>
                    <a:pt x="21" y="7"/>
                  </a:lnTo>
                  <a:lnTo>
                    <a:pt x="39" y="35"/>
                  </a:lnTo>
                  <a:lnTo>
                    <a:pt x="64" y="0"/>
                  </a:lnTo>
                  <a:lnTo>
                    <a:pt x="114" y="32"/>
                  </a:lnTo>
                  <a:lnTo>
                    <a:pt x="121" y="0"/>
                  </a:lnTo>
                  <a:lnTo>
                    <a:pt x="149" y="7"/>
                  </a:lnTo>
                  <a:lnTo>
                    <a:pt x="131" y="78"/>
                  </a:lnTo>
                  <a:lnTo>
                    <a:pt x="71" y="39"/>
                  </a:lnTo>
                  <a:lnTo>
                    <a:pt x="35" y="92"/>
                  </a:lnTo>
                  <a:lnTo>
                    <a:pt x="0" y="28"/>
                  </a:lnTo>
                  <a:lnTo>
                    <a:pt x="0" y="28"/>
                  </a:lnTo>
                  <a:close/>
                  <a:moveTo>
                    <a:pt x="39" y="64"/>
                  </a:moveTo>
                  <a:lnTo>
                    <a:pt x="67" y="21"/>
                  </a:lnTo>
                  <a:lnTo>
                    <a:pt x="124" y="53"/>
                  </a:lnTo>
                  <a:lnTo>
                    <a:pt x="131" y="17"/>
                  </a:lnTo>
                  <a:lnTo>
                    <a:pt x="124" y="53"/>
                  </a:lnTo>
                  <a:lnTo>
                    <a:pt x="67" y="21"/>
                  </a:lnTo>
                  <a:lnTo>
                    <a:pt x="39" y="64"/>
                  </a:lnTo>
                  <a:lnTo>
                    <a:pt x="39" y="64"/>
                  </a:lnTo>
                  <a:lnTo>
                    <a:pt x="39" y="64"/>
                  </a:lnTo>
                  <a:close/>
                  <a:moveTo>
                    <a:pt x="17" y="32"/>
                  </a:moveTo>
                  <a:lnTo>
                    <a:pt x="17" y="25"/>
                  </a:lnTo>
                  <a:lnTo>
                    <a:pt x="17" y="25"/>
                  </a:lnTo>
                  <a:lnTo>
                    <a:pt x="17" y="32"/>
                  </a:lnTo>
                  <a:lnTo>
                    <a:pt x="17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57"/>
            <p:cNvSpPr>
              <a:spLocks noEditPoints="1"/>
            </p:cNvSpPr>
            <p:nvPr/>
          </p:nvSpPr>
          <p:spPr bwMode="auto">
            <a:xfrm>
              <a:off x="2454" y="2018"/>
              <a:ext cx="89" cy="263"/>
            </a:xfrm>
            <a:custGeom>
              <a:avLst/>
              <a:gdLst>
                <a:gd name="T0" fmla="*/ 4 w 89"/>
                <a:gd name="T1" fmla="*/ 213 h 263"/>
                <a:gd name="T2" fmla="*/ 0 w 89"/>
                <a:gd name="T3" fmla="*/ 210 h 263"/>
                <a:gd name="T4" fmla="*/ 11 w 89"/>
                <a:gd name="T5" fmla="*/ 4 h 263"/>
                <a:gd name="T6" fmla="*/ 25 w 89"/>
                <a:gd name="T7" fmla="*/ 0 h 263"/>
                <a:gd name="T8" fmla="*/ 89 w 89"/>
                <a:gd name="T9" fmla="*/ 167 h 263"/>
                <a:gd name="T10" fmla="*/ 54 w 89"/>
                <a:gd name="T11" fmla="*/ 263 h 263"/>
                <a:gd name="T12" fmla="*/ 4 w 89"/>
                <a:gd name="T13" fmla="*/ 213 h 263"/>
                <a:gd name="T14" fmla="*/ 4 w 89"/>
                <a:gd name="T15" fmla="*/ 213 h 263"/>
                <a:gd name="T16" fmla="*/ 50 w 89"/>
                <a:gd name="T17" fmla="*/ 238 h 263"/>
                <a:gd name="T18" fmla="*/ 75 w 89"/>
                <a:gd name="T19" fmla="*/ 167 h 263"/>
                <a:gd name="T20" fmla="*/ 25 w 89"/>
                <a:gd name="T21" fmla="*/ 36 h 263"/>
                <a:gd name="T22" fmla="*/ 15 w 89"/>
                <a:gd name="T23" fmla="*/ 203 h 263"/>
                <a:gd name="T24" fmla="*/ 50 w 89"/>
                <a:gd name="T25" fmla="*/ 238 h 263"/>
                <a:gd name="T26" fmla="*/ 50 w 89"/>
                <a:gd name="T27" fmla="*/ 238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9" h="263">
                  <a:moveTo>
                    <a:pt x="4" y="213"/>
                  </a:moveTo>
                  <a:lnTo>
                    <a:pt x="0" y="210"/>
                  </a:lnTo>
                  <a:lnTo>
                    <a:pt x="11" y="4"/>
                  </a:lnTo>
                  <a:lnTo>
                    <a:pt x="25" y="0"/>
                  </a:lnTo>
                  <a:lnTo>
                    <a:pt x="89" y="167"/>
                  </a:lnTo>
                  <a:lnTo>
                    <a:pt x="54" y="263"/>
                  </a:lnTo>
                  <a:lnTo>
                    <a:pt x="4" y="213"/>
                  </a:lnTo>
                  <a:lnTo>
                    <a:pt x="4" y="213"/>
                  </a:lnTo>
                  <a:close/>
                  <a:moveTo>
                    <a:pt x="50" y="238"/>
                  </a:moveTo>
                  <a:lnTo>
                    <a:pt x="75" y="167"/>
                  </a:lnTo>
                  <a:lnTo>
                    <a:pt x="25" y="36"/>
                  </a:lnTo>
                  <a:lnTo>
                    <a:pt x="15" y="203"/>
                  </a:lnTo>
                  <a:lnTo>
                    <a:pt x="50" y="238"/>
                  </a:lnTo>
                  <a:lnTo>
                    <a:pt x="50" y="2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2447" y="2011"/>
              <a:ext cx="104" cy="284"/>
            </a:xfrm>
            <a:custGeom>
              <a:avLst/>
              <a:gdLst>
                <a:gd name="T0" fmla="*/ 4 w 104"/>
                <a:gd name="T1" fmla="*/ 224 h 284"/>
                <a:gd name="T2" fmla="*/ 11 w 104"/>
                <a:gd name="T3" fmla="*/ 220 h 284"/>
                <a:gd name="T4" fmla="*/ 15 w 104"/>
                <a:gd name="T5" fmla="*/ 213 h 284"/>
                <a:gd name="T6" fmla="*/ 61 w 104"/>
                <a:gd name="T7" fmla="*/ 259 h 284"/>
                <a:gd name="T8" fmla="*/ 61 w 104"/>
                <a:gd name="T9" fmla="*/ 259 h 284"/>
                <a:gd name="T10" fmla="*/ 15 w 104"/>
                <a:gd name="T11" fmla="*/ 213 h 284"/>
                <a:gd name="T12" fmla="*/ 22 w 104"/>
                <a:gd name="T13" fmla="*/ 93 h 284"/>
                <a:gd name="T14" fmla="*/ 15 w 104"/>
                <a:gd name="T15" fmla="*/ 213 h 284"/>
                <a:gd name="T16" fmla="*/ 15 w 104"/>
                <a:gd name="T17" fmla="*/ 213 h 284"/>
                <a:gd name="T18" fmla="*/ 11 w 104"/>
                <a:gd name="T19" fmla="*/ 220 h 284"/>
                <a:gd name="T20" fmla="*/ 4 w 104"/>
                <a:gd name="T21" fmla="*/ 224 h 284"/>
                <a:gd name="T22" fmla="*/ 0 w 104"/>
                <a:gd name="T23" fmla="*/ 220 h 284"/>
                <a:gd name="T24" fmla="*/ 11 w 104"/>
                <a:gd name="T25" fmla="*/ 4 h 284"/>
                <a:gd name="T26" fmla="*/ 36 w 104"/>
                <a:gd name="T27" fmla="*/ 0 h 284"/>
                <a:gd name="T28" fmla="*/ 104 w 104"/>
                <a:gd name="T29" fmla="*/ 174 h 284"/>
                <a:gd name="T30" fmla="*/ 64 w 104"/>
                <a:gd name="T31" fmla="*/ 284 h 284"/>
                <a:gd name="T32" fmla="*/ 4 w 104"/>
                <a:gd name="T33" fmla="*/ 224 h 284"/>
                <a:gd name="T34" fmla="*/ 4 w 104"/>
                <a:gd name="T35" fmla="*/ 224 h 284"/>
                <a:gd name="T36" fmla="*/ 57 w 104"/>
                <a:gd name="T37" fmla="*/ 245 h 284"/>
                <a:gd name="T38" fmla="*/ 61 w 104"/>
                <a:gd name="T39" fmla="*/ 238 h 284"/>
                <a:gd name="T40" fmla="*/ 57 w 104"/>
                <a:gd name="T41" fmla="*/ 245 h 284"/>
                <a:gd name="T42" fmla="*/ 57 w 104"/>
                <a:gd name="T43" fmla="*/ 245 h 284"/>
                <a:gd name="T44" fmla="*/ 29 w 104"/>
                <a:gd name="T45" fmla="*/ 210 h 284"/>
                <a:gd name="T46" fmla="*/ 54 w 104"/>
                <a:gd name="T47" fmla="*/ 231 h 284"/>
                <a:gd name="T48" fmla="*/ 75 w 104"/>
                <a:gd name="T49" fmla="*/ 174 h 284"/>
                <a:gd name="T50" fmla="*/ 36 w 104"/>
                <a:gd name="T51" fmla="*/ 78 h 284"/>
                <a:gd name="T52" fmla="*/ 29 w 104"/>
                <a:gd name="T53" fmla="*/ 210 h 284"/>
                <a:gd name="T54" fmla="*/ 29 w 104"/>
                <a:gd name="T55" fmla="*/ 210 h 284"/>
                <a:gd name="T56" fmla="*/ 89 w 104"/>
                <a:gd name="T57" fmla="*/ 174 h 284"/>
                <a:gd name="T58" fmla="*/ 89 w 104"/>
                <a:gd name="T59" fmla="*/ 174 h 284"/>
                <a:gd name="T60" fmla="*/ 29 w 104"/>
                <a:gd name="T61" fmla="*/ 15 h 284"/>
                <a:gd name="T62" fmla="*/ 25 w 104"/>
                <a:gd name="T63" fmla="*/ 15 h 284"/>
                <a:gd name="T64" fmla="*/ 25 w 104"/>
                <a:gd name="T65" fmla="*/ 43 h 284"/>
                <a:gd name="T66" fmla="*/ 39 w 104"/>
                <a:gd name="T67" fmla="*/ 39 h 284"/>
                <a:gd name="T68" fmla="*/ 89 w 104"/>
                <a:gd name="T69" fmla="*/ 174 h 284"/>
                <a:gd name="T70" fmla="*/ 89 w 104"/>
                <a:gd name="T71" fmla="*/ 17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4" h="284">
                  <a:moveTo>
                    <a:pt x="4" y="224"/>
                  </a:moveTo>
                  <a:lnTo>
                    <a:pt x="11" y="220"/>
                  </a:lnTo>
                  <a:lnTo>
                    <a:pt x="15" y="213"/>
                  </a:lnTo>
                  <a:lnTo>
                    <a:pt x="61" y="259"/>
                  </a:lnTo>
                  <a:lnTo>
                    <a:pt x="61" y="259"/>
                  </a:lnTo>
                  <a:lnTo>
                    <a:pt x="15" y="213"/>
                  </a:lnTo>
                  <a:lnTo>
                    <a:pt x="22" y="93"/>
                  </a:lnTo>
                  <a:lnTo>
                    <a:pt x="15" y="213"/>
                  </a:lnTo>
                  <a:lnTo>
                    <a:pt x="15" y="213"/>
                  </a:lnTo>
                  <a:lnTo>
                    <a:pt x="11" y="220"/>
                  </a:lnTo>
                  <a:lnTo>
                    <a:pt x="4" y="224"/>
                  </a:lnTo>
                  <a:lnTo>
                    <a:pt x="0" y="220"/>
                  </a:lnTo>
                  <a:lnTo>
                    <a:pt x="11" y="4"/>
                  </a:lnTo>
                  <a:lnTo>
                    <a:pt x="36" y="0"/>
                  </a:lnTo>
                  <a:lnTo>
                    <a:pt x="104" y="174"/>
                  </a:lnTo>
                  <a:lnTo>
                    <a:pt x="64" y="284"/>
                  </a:lnTo>
                  <a:lnTo>
                    <a:pt x="4" y="224"/>
                  </a:lnTo>
                  <a:lnTo>
                    <a:pt x="4" y="224"/>
                  </a:lnTo>
                  <a:close/>
                  <a:moveTo>
                    <a:pt x="57" y="245"/>
                  </a:moveTo>
                  <a:lnTo>
                    <a:pt x="61" y="238"/>
                  </a:lnTo>
                  <a:lnTo>
                    <a:pt x="57" y="245"/>
                  </a:lnTo>
                  <a:lnTo>
                    <a:pt x="57" y="245"/>
                  </a:lnTo>
                  <a:close/>
                  <a:moveTo>
                    <a:pt x="29" y="210"/>
                  </a:moveTo>
                  <a:lnTo>
                    <a:pt x="54" y="231"/>
                  </a:lnTo>
                  <a:lnTo>
                    <a:pt x="75" y="174"/>
                  </a:lnTo>
                  <a:lnTo>
                    <a:pt x="36" y="78"/>
                  </a:lnTo>
                  <a:lnTo>
                    <a:pt x="29" y="210"/>
                  </a:lnTo>
                  <a:lnTo>
                    <a:pt x="29" y="210"/>
                  </a:lnTo>
                  <a:close/>
                  <a:moveTo>
                    <a:pt x="89" y="174"/>
                  </a:moveTo>
                  <a:lnTo>
                    <a:pt x="89" y="174"/>
                  </a:lnTo>
                  <a:lnTo>
                    <a:pt x="29" y="15"/>
                  </a:lnTo>
                  <a:lnTo>
                    <a:pt x="25" y="15"/>
                  </a:lnTo>
                  <a:lnTo>
                    <a:pt x="25" y="43"/>
                  </a:lnTo>
                  <a:lnTo>
                    <a:pt x="39" y="39"/>
                  </a:lnTo>
                  <a:lnTo>
                    <a:pt x="89" y="174"/>
                  </a:lnTo>
                  <a:lnTo>
                    <a:pt x="89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59"/>
            <p:cNvSpPr/>
            <p:nvPr/>
          </p:nvSpPr>
          <p:spPr bwMode="auto">
            <a:xfrm>
              <a:off x="2006" y="1710"/>
              <a:ext cx="388" cy="316"/>
            </a:xfrm>
            <a:custGeom>
              <a:avLst/>
              <a:gdLst>
                <a:gd name="T0" fmla="*/ 53 w 388"/>
                <a:gd name="T1" fmla="*/ 14 h 316"/>
                <a:gd name="T2" fmla="*/ 0 w 388"/>
                <a:gd name="T3" fmla="*/ 14 h 316"/>
                <a:gd name="T4" fmla="*/ 0 w 388"/>
                <a:gd name="T5" fmla="*/ 0 h 316"/>
                <a:gd name="T6" fmla="*/ 57 w 388"/>
                <a:gd name="T7" fmla="*/ 0 h 316"/>
                <a:gd name="T8" fmla="*/ 388 w 388"/>
                <a:gd name="T9" fmla="*/ 305 h 316"/>
                <a:gd name="T10" fmla="*/ 377 w 388"/>
                <a:gd name="T11" fmla="*/ 316 h 316"/>
                <a:gd name="T12" fmla="*/ 53 w 388"/>
                <a:gd name="T13" fmla="*/ 14 h 316"/>
                <a:gd name="T14" fmla="*/ 53 w 388"/>
                <a:gd name="T15" fmla="*/ 1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8" h="316">
                  <a:moveTo>
                    <a:pt x="53" y="14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57" y="0"/>
                  </a:lnTo>
                  <a:lnTo>
                    <a:pt x="388" y="305"/>
                  </a:lnTo>
                  <a:lnTo>
                    <a:pt x="377" y="316"/>
                  </a:lnTo>
                  <a:lnTo>
                    <a:pt x="53" y="14"/>
                  </a:lnTo>
                  <a:lnTo>
                    <a:pt x="53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1999" y="1703"/>
              <a:ext cx="406" cy="333"/>
            </a:xfrm>
            <a:custGeom>
              <a:avLst/>
              <a:gdLst>
                <a:gd name="T0" fmla="*/ 56 w 406"/>
                <a:gd name="T1" fmla="*/ 28 h 333"/>
                <a:gd name="T2" fmla="*/ 0 w 406"/>
                <a:gd name="T3" fmla="*/ 28 h 333"/>
                <a:gd name="T4" fmla="*/ 0 w 406"/>
                <a:gd name="T5" fmla="*/ 0 h 333"/>
                <a:gd name="T6" fmla="*/ 67 w 406"/>
                <a:gd name="T7" fmla="*/ 0 h 333"/>
                <a:gd name="T8" fmla="*/ 406 w 406"/>
                <a:gd name="T9" fmla="*/ 312 h 333"/>
                <a:gd name="T10" fmla="*/ 384 w 406"/>
                <a:gd name="T11" fmla="*/ 333 h 333"/>
                <a:gd name="T12" fmla="*/ 56 w 406"/>
                <a:gd name="T13" fmla="*/ 28 h 333"/>
                <a:gd name="T14" fmla="*/ 56 w 406"/>
                <a:gd name="T15" fmla="*/ 28 h 333"/>
                <a:gd name="T16" fmla="*/ 60 w 406"/>
                <a:gd name="T17" fmla="*/ 14 h 333"/>
                <a:gd name="T18" fmla="*/ 384 w 406"/>
                <a:gd name="T19" fmla="*/ 312 h 333"/>
                <a:gd name="T20" fmla="*/ 60 w 406"/>
                <a:gd name="T21" fmla="*/ 14 h 333"/>
                <a:gd name="T22" fmla="*/ 14 w 406"/>
                <a:gd name="T23" fmla="*/ 14 h 333"/>
                <a:gd name="T24" fmla="*/ 14 w 406"/>
                <a:gd name="T25" fmla="*/ 14 h 333"/>
                <a:gd name="T26" fmla="*/ 60 w 406"/>
                <a:gd name="T27" fmla="*/ 14 h 333"/>
                <a:gd name="T28" fmla="*/ 60 w 406"/>
                <a:gd name="T29" fmla="*/ 21 h 333"/>
                <a:gd name="T30" fmla="*/ 53 w 406"/>
                <a:gd name="T31" fmla="*/ 28 h 333"/>
                <a:gd name="T32" fmla="*/ 60 w 406"/>
                <a:gd name="T33" fmla="*/ 21 h 333"/>
                <a:gd name="T34" fmla="*/ 60 w 406"/>
                <a:gd name="T35" fmla="*/ 14 h 333"/>
                <a:gd name="T36" fmla="*/ 60 w 406"/>
                <a:gd name="T37" fmla="*/ 14 h 333"/>
                <a:gd name="T38" fmla="*/ 60 w 406"/>
                <a:gd name="T39" fmla="*/ 14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06" h="333">
                  <a:moveTo>
                    <a:pt x="56" y="28"/>
                  </a:moveTo>
                  <a:lnTo>
                    <a:pt x="0" y="28"/>
                  </a:lnTo>
                  <a:lnTo>
                    <a:pt x="0" y="0"/>
                  </a:lnTo>
                  <a:lnTo>
                    <a:pt x="67" y="0"/>
                  </a:lnTo>
                  <a:lnTo>
                    <a:pt x="406" y="312"/>
                  </a:lnTo>
                  <a:lnTo>
                    <a:pt x="384" y="333"/>
                  </a:lnTo>
                  <a:lnTo>
                    <a:pt x="56" y="28"/>
                  </a:lnTo>
                  <a:lnTo>
                    <a:pt x="56" y="28"/>
                  </a:lnTo>
                  <a:close/>
                  <a:moveTo>
                    <a:pt x="60" y="14"/>
                  </a:moveTo>
                  <a:lnTo>
                    <a:pt x="384" y="312"/>
                  </a:lnTo>
                  <a:lnTo>
                    <a:pt x="60" y="14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60" y="14"/>
                  </a:lnTo>
                  <a:lnTo>
                    <a:pt x="60" y="21"/>
                  </a:lnTo>
                  <a:lnTo>
                    <a:pt x="53" y="28"/>
                  </a:lnTo>
                  <a:lnTo>
                    <a:pt x="60" y="21"/>
                  </a:lnTo>
                  <a:lnTo>
                    <a:pt x="60" y="14"/>
                  </a:lnTo>
                  <a:lnTo>
                    <a:pt x="60" y="14"/>
                  </a:lnTo>
                  <a:lnTo>
                    <a:pt x="6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2031" y="1674"/>
              <a:ext cx="35" cy="57"/>
            </a:xfrm>
            <a:custGeom>
              <a:avLst/>
              <a:gdLst>
                <a:gd name="T0" fmla="*/ 0 w 35"/>
                <a:gd name="T1" fmla="*/ 29 h 57"/>
                <a:gd name="T2" fmla="*/ 7 w 35"/>
                <a:gd name="T3" fmla="*/ 18 h 57"/>
                <a:gd name="T4" fmla="*/ 21 w 35"/>
                <a:gd name="T5" fmla="*/ 29 h 57"/>
                <a:gd name="T6" fmla="*/ 21 w 35"/>
                <a:gd name="T7" fmla="*/ 0 h 57"/>
                <a:gd name="T8" fmla="*/ 35 w 35"/>
                <a:gd name="T9" fmla="*/ 0 h 57"/>
                <a:gd name="T10" fmla="*/ 35 w 35"/>
                <a:gd name="T11" fmla="*/ 57 h 57"/>
                <a:gd name="T12" fmla="*/ 0 w 35"/>
                <a:gd name="T13" fmla="*/ 29 h 57"/>
                <a:gd name="T14" fmla="*/ 0 w 35"/>
                <a:gd name="T15" fmla="*/ 29 h 57"/>
                <a:gd name="T16" fmla="*/ 0 w 35"/>
                <a:gd name="T17" fmla="*/ 29 h 57"/>
                <a:gd name="T18" fmla="*/ 0 w 35"/>
                <a:gd name="T19" fmla="*/ 29 h 57"/>
                <a:gd name="T20" fmla="*/ 0 w 35"/>
                <a:gd name="T21" fmla="*/ 29 h 57"/>
                <a:gd name="T22" fmla="*/ 0 w 35"/>
                <a:gd name="T23" fmla="*/ 29 h 57"/>
                <a:gd name="T24" fmla="*/ 0 w 35"/>
                <a:gd name="T25" fmla="*/ 2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57">
                  <a:moveTo>
                    <a:pt x="0" y="29"/>
                  </a:moveTo>
                  <a:lnTo>
                    <a:pt x="7" y="18"/>
                  </a:lnTo>
                  <a:lnTo>
                    <a:pt x="21" y="29"/>
                  </a:lnTo>
                  <a:lnTo>
                    <a:pt x="21" y="0"/>
                  </a:lnTo>
                  <a:lnTo>
                    <a:pt x="35" y="0"/>
                  </a:lnTo>
                  <a:lnTo>
                    <a:pt x="35" y="57"/>
                  </a:lnTo>
                  <a:lnTo>
                    <a:pt x="0" y="29"/>
                  </a:lnTo>
                  <a:lnTo>
                    <a:pt x="0" y="29"/>
                  </a:lnTo>
                  <a:close/>
                  <a:moveTo>
                    <a:pt x="0" y="29"/>
                  </a:move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2"/>
            <p:cNvSpPr>
              <a:spLocks noEditPoints="1"/>
            </p:cNvSpPr>
            <p:nvPr/>
          </p:nvSpPr>
          <p:spPr bwMode="auto">
            <a:xfrm>
              <a:off x="2020" y="1667"/>
              <a:ext cx="53" cy="82"/>
            </a:xfrm>
            <a:custGeom>
              <a:avLst/>
              <a:gdLst>
                <a:gd name="T0" fmla="*/ 11 w 53"/>
                <a:gd name="T1" fmla="*/ 46 h 82"/>
                <a:gd name="T2" fmla="*/ 3 w 53"/>
                <a:gd name="T3" fmla="*/ 53 h 82"/>
                <a:gd name="T4" fmla="*/ 3 w 53"/>
                <a:gd name="T5" fmla="*/ 39 h 82"/>
                <a:gd name="T6" fmla="*/ 0 w 53"/>
                <a:gd name="T7" fmla="*/ 36 h 82"/>
                <a:gd name="T8" fmla="*/ 3 w 53"/>
                <a:gd name="T9" fmla="*/ 32 h 82"/>
                <a:gd name="T10" fmla="*/ 3 w 53"/>
                <a:gd name="T11" fmla="*/ 18 h 82"/>
                <a:gd name="T12" fmla="*/ 11 w 53"/>
                <a:gd name="T13" fmla="*/ 25 h 82"/>
                <a:gd name="T14" fmla="*/ 18 w 53"/>
                <a:gd name="T15" fmla="*/ 14 h 82"/>
                <a:gd name="T16" fmla="*/ 25 w 53"/>
                <a:gd name="T17" fmla="*/ 18 h 82"/>
                <a:gd name="T18" fmla="*/ 25 w 53"/>
                <a:gd name="T19" fmla="*/ 21 h 82"/>
                <a:gd name="T20" fmla="*/ 25 w 53"/>
                <a:gd name="T21" fmla="*/ 0 h 82"/>
                <a:gd name="T22" fmla="*/ 53 w 53"/>
                <a:gd name="T23" fmla="*/ 0 h 82"/>
                <a:gd name="T24" fmla="*/ 53 w 53"/>
                <a:gd name="T25" fmla="*/ 82 h 82"/>
                <a:gd name="T26" fmla="*/ 11 w 53"/>
                <a:gd name="T27" fmla="*/ 46 h 82"/>
                <a:gd name="T28" fmla="*/ 11 w 53"/>
                <a:gd name="T29" fmla="*/ 46 h 82"/>
                <a:gd name="T30" fmla="*/ 39 w 53"/>
                <a:gd name="T31" fmla="*/ 50 h 82"/>
                <a:gd name="T32" fmla="*/ 39 w 53"/>
                <a:gd name="T33" fmla="*/ 14 h 82"/>
                <a:gd name="T34" fmla="*/ 39 w 53"/>
                <a:gd name="T35" fmla="*/ 50 h 82"/>
                <a:gd name="T36" fmla="*/ 28 w 53"/>
                <a:gd name="T37" fmla="*/ 43 h 82"/>
                <a:gd name="T38" fmla="*/ 21 w 53"/>
                <a:gd name="T39" fmla="*/ 36 h 82"/>
                <a:gd name="T40" fmla="*/ 21 w 53"/>
                <a:gd name="T41" fmla="*/ 36 h 82"/>
                <a:gd name="T42" fmla="*/ 39 w 53"/>
                <a:gd name="T43" fmla="*/ 50 h 82"/>
                <a:gd name="T44" fmla="*/ 39 w 53"/>
                <a:gd name="T45" fmla="*/ 5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" h="82">
                  <a:moveTo>
                    <a:pt x="11" y="46"/>
                  </a:moveTo>
                  <a:lnTo>
                    <a:pt x="3" y="53"/>
                  </a:lnTo>
                  <a:lnTo>
                    <a:pt x="3" y="39"/>
                  </a:lnTo>
                  <a:lnTo>
                    <a:pt x="0" y="36"/>
                  </a:lnTo>
                  <a:lnTo>
                    <a:pt x="3" y="32"/>
                  </a:lnTo>
                  <a:lnTo>
                    <a:pt x="3" y="18"/>
                  </a:lnTo>
                  <a:lnTo>
                    <a:pt x="11" y="25"/>
                  </a:lnTo>
                  <a:lnTo>
                    <a:pt x="18" y="14"/>
                  </a:lnTo>
                  <a:lnTo>
                    <a:pt x="25" y="18"/>
                  </a:lnTo>
                  <a:lnTo>
                    <a:pt x="25" y="21"/>
                  </a:lnTo>
                  <a:lnTo>
                    <a:pt x="25" y="0"/>
                  </a:lnTo>
                  <a:lnTo>
                    <a:pt x="53" y="0"/>
                  </a:lnTo>
                  <a:lnTo>
                    <a:pt x="53" y="82"/>
                  </a:lnTo>
                  <a:lnTo>
                    <a:pt x="11" y="46"/>
                  </a:lnTo>
                  <a:lnTo>
                    <a:pt x="11" y="46"/>
                  </a:lnTo>
                  <a:close/>
                  <a:moveTo>
                    <a:pt x="39" y="50"/>
                  </a:moveTo>
                  <a:lnTo>
                    <a:pt x="39" y="14"/>
                  </a:lnTo>
                  <a:lnTo>
                    <a:pt x="39" y="50"/>
                  </a:lnTo>
                  <a:lnTo>
                    <a:pt x="28" y="43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39" y="50"/>
                  </a:lnTo>
                  <a:lnTo>
                    <a:pt x="39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3"/>
            <p:cNvSpPr/>
            <p:nvPr/>
          </p:nvSpPr>
          <p:spPr bwMode="auto">
            <a:xfrm>
              <a:off x="2586" y="1589"/>
              <a:ext cx="385" cy="398"/>
            </a:xfrm>
            <a:custGeom>
              <a:avLst/>
              <a:gdLst>
                <a:gd name="T0" fmla="*/ 0 w 385"/>
                <a:gd name="T1" fmla="*/ 387 h 398"/>
                <a:gd name="T2" fmla="*/ 371 w 385"/>
                <a:gd name="T3" fmla="*/ 21 h 398"/>
                <a:gd name="T4" fmla="*/ 371 w 385"/>
                <a:gd name="T5" fmla="*/ 0 h 398"/>
                <a:gd name="T6" fmla="*/ 371 w 385"/>
                <a:gd name="T7" fmla="*/ 0 h 398"/>
                <a:gd name="T8" fmla="*/ 385 w 385"/>
                <a:gd name="T9" fmla="*/ 0 h 398"/>
                <a:gd name="T10" fmla="*/ 385 w 385"/>
                <a:gd name="T11" fmla="*/ 28 h 398"/>
                <a:gd name="T12" fmla="*/ 11 w 385"/>
                <a:gd name="T13" fmla="*/ 398 h 398"/>
                <a:gd name="T14" fmla="*/ 0 w 385"/>
                <a:gd name="T15" fmla="*/ 387 h 398"/>
                <a:gd name="T16" fmla="*/ 0 w 385"/>
                <a:gd name="T17" fmla="*/ 387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5" h="398">
                  <a:moveTo>
                    <a:pt x="0" y="387"/>
                  </a:moveTo>
                  <a:lnTo>
                    <a:pt x="371" y="21"/>
                  </a:lnTo>
                  <a:lnTo>
                    <a:pt x="371" y="0"/>
                  </a:lnTo>
                  <a:lnTo>
                    <a:pt x="371" y="0"/>
                  </a:lnTo>
                  <a:lnTo>
                    <a:pt x="385" y="0"/>
                  </a:lnTo>
                  <a:lnTo>
                    <a:pt x="385" y="28"/>
                  </a:lnTo>
                  <a:lnTo>
                    <a:pt x="11" y="398"/>
                  </a:lnTo>
                  <a:lnTo>
                    <a:pt x="0" y="387"/>
                  </a:lnTo>
                  <a:lnTo>
                    <a:pt x="0" y="3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64"/>
            <p:cNvSpPr>
              <a:spLocks noEditPoints="1"/>
            </p:cNvSpPr>
            <p:nvPr/>
          </p:nvSpPr>
          <p:spPr bwMode="auto">
            <a:xfrm>
              <a:off x="2576" y="1582"/>
              <a:ext cx="402" cy="415"/>
            </a:xfrm>
            <a:custGeom>
              <a:avLst/>
              <a:gdLst>
                <a:gd name="T0" fmla="*/ 7 w 402"/>
                <a:gd name="T1" fmla="*/ 401 h 415"/>
                <a:gd name="T2" fmla="*/ 10 w 402"/>
                <a:gd name="T3" fmla="*/ 394 h 415"/>
                <a:gd name="T4" fmla="*/ 17 w 402"/>
                <a:gd name="T5" fmla="*/ 401 h 415"/>
                <a:gd name="T6" fmla="*/ 10 w 402"/>
                <a:gd name="T7" fmla="*/ 394 h 415"/>
                <a:gd name="T8" fmla="*/ 7 w 402"/>
                <a:gd name="T9" fmla="*/ 401 h 415"/>
                <a:gd name="T10" fmla="*/ 0 w 402"/>
                <a:gd name="T11" fmla="*/ 394 h 415"/>
                <a:gd name="T12" fmla="*/ 374 w 402"/>
                <a:gd name="T13" fmla="*/ 25 h 415"/>
                <a:gd name="T14" fmla="*/ 374 w 402"/>
                <a:gd name="T15" fmla="*/ 0 h 415"/>
                <a:gd name="T16" fmla="*/ 381 w 402"/>
                <a:gd name="T17" fmla="*/ 0 h 415"/>
                <a:gd name="T18" fmla="*/ 381 w 402"/>
                <a:gd name="T19" fmla="*/ 0 h 415"/>
                <a:gd name="T20" fmla="*/ 402 w 402"/>
                <a:gd name="T21" fmla="*/ 0 h 415"/>
                <a:gd name="T22" fmla="*/ 402 w 402"/>
                <a:gd name="T23" fmla="*/ 35 h 415"/>
                <a:gd name="T24" fmla="*/ 21 w 402"/>
                <a:gd name="T25" fmla="*/ 415 h 415"/>
                <a:gd name="T26" fmla="*/ 7 w 402"/>
                <a:gd name="T27" fmla="*/ 401 h 415"/>
                <a:gd name="T28" fmla="*/ 7 w 402"/>
                <a:gd name="T29" fmla="*/ 401 h 415"/>
                <a:gd name="T30" fmla="*/ 21 w 402"/>
                <a:gd name="T31" fmla="*/ 394 h 415"/>
                <a:gd name="T32" fmla="*/ 388 w 402"/>
                <a:gd name="T33" fmla="*/ 32 h 415"/>
                <a:gd name="T34" fmla="*/ 388 w 402"/>
                <a:gd name="T35" fmla="*/ 14 h 415"/>
                <a:gd name="T36" fmla="*/ 388 w 402"/>
                <a:gd name="T37" fmla="*/ 32 h 415"/>
                <a:gd name="T38" fmla="*/ 21 w 402"/>
                <a:gd name="T39" fmla="*/ 394 h 415"/>
                <a:gd name="T40" fmla="*/ 21 w 402"/>
                <a:gd name="T41" fmla="*/ 394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2" h="415">
                  <a:moveTo>
                    <a:pt x="7" y="401"/>
                  </a:moveTo>
                  <a:lnTo>
                    <a:pt x="10" y="394"/>
                  </a:lnTo>
                  <a:lnTo>
                    <a:pt x="17" y="401"/>
                  </a:lnTo>
                  <a:lnTo>
                    <a:pt x="10" y="394"/>
                  </a:lnTo>
                  <a:lnTo>
                    <a:pt x="7" y="401"/>
                  </a:lnTo>
                  <a:lnTo>
                    <a:pt x="0" y="394"/>
                  </a:lnTo>
                  <a:lnTo>
                    <a:pt x="374" y="25"/>
                  </a:lnTo>
                  <a:lnTo>
                    <a:pt x="374" y="0"/>
                  </a:lnTo>
                  <a:lnTo>
                    <a:pt x="381" y="0"/>
                  </a:lnTo>
                  <a:lnTo>
                    <a:pt x="381" y="0"/>
                  </a:lnTo>
                  <a:lnTo>
                    <a:pt x="402" y="0"/>
                  </a:lnTo>
                  <a:lnTo>
                    <a:pt x="402" y="35"/>
                  </a:lnTo>
                  <a:lnTo>
                    <a:pt x="21" y="415"/>
                  </a:lnTo>
                  <a:lnTo>
                    <a:pt x="7" y="401"/>
                  </a:lnTo>
                  <a:lnTo>
                    <a:pt x="7" y="401"/>
                  </a:lnTo>
                  <a:close/>
                  <a:moveTo>
                    <a:pt x="21" y="394"/>
                  </a:moveTo>
                  <a:lnTo>
                    <a:pt x="388" y="32"/>
                  </a:lnTo>
                  <a:lnTo>
                    <a:pt x="388" y="14"/>
                  </a:lnTo>
                  <a:lnTo>
                    <a:pt x="388" y="32"/>
                  </a:lnTo>
                  <a:lnTo>
                    <a:pt x="21" y="394"/>
                  </a:lnTo>
                  <a:lnTo>
                    <a:pt x="21" y="3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65"/>
            <p:cNvSpPr/>
            <p:nvPr/>
          </p:nvSpPr>
          <p:spPr bwMode="auto">
            <a:xfrm>
              <a:off x="2960" y="1596"/>
              <a:ext cx="75" cy="25"/>
            </a:xfrm>
            <a:custGeom>
              <a:avLst/>
              <a:gdLst>
                <a:gd name="T0" fmla="*/ 0 w 75"/>
                <a:gd name="T1" fmla="*/ 11 h 25"/>
                <a:gd name="T2" fmla="*/ 71 w 75"/>
                <a:gd name="T3" fmla="*/ 0 h 25"/>
                <a:gd name="T4" fmla="*/ 75 w 75"/>
                <a:gd name="T5" fmla="*/ 14 h 25"/>
                <a:gd name="T6" fmla="*/ 4 w 75"/>
                <a:gd name="T7" fmla="*/ 25 h 25"/>
                <a:gd name="T8" fmla="*/ 0 w 75"/>
                <a:gd name="T9" fmla="*/ 11 h 25"/>
                <a:gd name="T10" fmla="*/ 0 w 75"/>
                <a:gd name="T11" fmla="*/ 1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25">
                  <a:moveTo>
                    <a:pt x="0" y="11"/>
                  </a:moveTo>
                  <a:lnTo>
                    <a:pt x="71" y="0"/>
                  </a:lnTo>
                  <a:lnTo>
                    <a:pt x="75" y="14"/>
                  </a:lnTo>
                  <a:lnTo>
                    <a:pt x="4" y="25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66"/>
            <p:cNvSpPr/>
            <p:nvPr/>
          </p:nvSpPr>
          <p:spPr bwMode="auto">
            <a:xfrm>
              <a:off x="2953" y="1586"/>
              <a:ext cx="89" cy="42"/>
            </a:xfrm>
            <a:custGeom>
              <a:avLst/>
              <a:gdLst>
                <a:gd name="T0" fmla="*/ 4 w 89"/>
                <a:gd name="T1" fmla="*/ 35 h 42"/>
                <a:gd name="T2" fmla="*/ 0 w 89"/>
                <a:gd name="T3" fmla="*/ 21 h 42"/>
                <a:gd name="T4" fmla="*/ 7 w 89"/>
                <a:gd name="T5" fmla="*/ 21 h 42"/>
                <a:gd name="T6" fmla="*/ 11 w 89"/>
                <a:gd name="T7" fmla="*/ 28 h 42"/>
                <a:gd name="T8" fmla="*/ 7 w 89"/>
                <a:gd name="T9" fmla="*/ 21 h 42"/>
                <a:gd name="T10" fmla="*/ 0 w 89"/>
                <a:gd name="T11" fmla="*/ 21 h 42"/>
                <a:gd name="T12" fmla="*/ 0 w 89"/>
                <a:gd name="T13" fmla="*/ 14 h 42"/>
                <a:gd name="T14" fmla="*/ 86 w 89"/>
                <a:gd name="T15" fmla="*/ 0 h 42"/>
                <a:gd name="T16" fmla="*/ 89 w 89"/>
                <a:gd name="T17" fmla="*/ 28 h 42"/>
                <a:gd name="T18" fmla="*/ 4 w 89"/>
                <a:gd name="T19" fmla="*/ 42 h 42"/>
                <a:gd name="T20" fmla="*/ 4 w 89"/>
                <a:gd name="T21" fmla="*/ 35 h 42"/>
                <a:gd name="T22" fmla="*/ 4 w 89"/>
                <a:gd name="T23" fmla="*/ 3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9" h="42">
                  <a:moveTo>
                    <a:pt x="4" y="35"/>
                  </a:moveTo>
                  <a:lnTo>
                    <a:pt x="0" y="21"/>
                  </a:lnTo>
                  <a:lnTo>
                    <a:pt x="7" y="21"/>
                  </a:lnTo>
                  <a:lnTo>
                    <a:pt x="11" y="28"/>
                  </a:lnTo>
                  <a:lnTo>
                    <a:pt x="7" y="21"/>
                  </a:lnTo>
                  <a:lnTo>
                    <a:pt x="0" y="21"/>
                  </a:lnTo>
                  <a:lnTo>
                    <a:pt x="0" y="14"/>
                  </a:lnTo>
                  <a:lnTo>
                    <a:pt x="86" y="0"/>
                  </a:lnTo>
                  <a:lnTo>
                    <a:pt x="89" y="28"/>
                  </a:lnTo>
                  <a:lnTo>
                    <a:pt x="4" y="42"/>
                  </a:lnTo>
                  <a:lnTo>
                    <a:pt x="4" y="35"/>
                  </a:lnTo>
                  <a:lnTo>
                    <a:pt x="4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67"/>
            <p:cNvSpPr/>
            <p:nvPr/>
          </p:nvSpPr>
          <p:spPr bwMode="auto">
            <a:xfrm>
              <a:off x="2950" y="1607"/>
              <a:ext cx="64" cy="25"/>
            </a:xfrm>
            <a:custGeom>
              <a:avLst/>
              <a:gdLst>
                <a:gd name="T0" fmla="*/ 0 w 64"/>
                <a:gd name="T1" fmla="*/ 10 h 25"/>
                <a:gd name="T2" fmla="*/ 64 w 64"/>
                <a:gd name="T3" fmla="*/ 0 h 25"/>
                <a:gd name="T4" fmla="*/ 64 w 64"/>
                <a:gd name="T5" fmla="*/ 14 h 25"/>
                <a:gd name="T6" fmla="*/ 3 w 64"/>
                <a:gd name="T7" fmla="*/ 25 h 25"/>
                <a:gd name="T8" fmla="*/ 0 w 64"/>
                <a:gd name="T9" fmla="*/ 10 h 25"/>
                <a:gd name="T10" fmla="*/ 0 w 64"/>
                <a:gd name="T11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25">
                  <a:moveTo>
                    <a:pt x="0" y="10"/>
                  </a:moveTo>
                  <a:lnTo>
                    <a:pt x="64" y="0"/>
                  </a:lnTo>
                  <a:lnTo>
                    <a:pt x="64" y="14"/>
                  </a:lnTo>
                  <a:lnTo>
                    <a:pt x="3" y="25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68"/>
            <p:cNvSpPr/>
            <p:nvPr/>
          </p:nvSpPr>
          <p:spPr bwMode="auto">
            <a:xfrm>
              <a:off x="2942" y="1600"/>
              <a:ext cx="82" cy="39"/>
            </a:xfrm>
            <a:custGeom>
              <a:avLst/>
              <a:gdLst>
                <a:gd name="T0" fmla="*/ 4 w 82"/>
                <a:gd name="T1" fmla="*/ 32 h 39"/>
                <a:gd name="T2" fmla="*/ 0 w 82"/>
                <a:gd name="T3" fmla="*/ 17 h 39"/>
                <a:gd name="T4" fmla="*/ 8 w 82"/>
                <a:gd name="T5" fmla="*/ 17 h 39"/>
                <a:gd name="T6" fmla="*/ 11 w 82"/>
                <a:gd name="T7" fmla="*/ 25 h 39"/>
                <a:gd name="T8" fmla="*/ 8 w 82"/>
                <a:gd name="T9" fmla="*/ 17 h 39"/>
                <a:gd name="T10" fmla="*/ 0 w 82"/>
                <a:gd name="T11" fmla="*/ 17 h 39"/>
                <a:gd name="T12" fmla="*/ 0 w 82"/>
                <a:gd name="T13" fmla="*/ 10 h 39"/>
                <a:gd name="T14" fmla="*/ 75 w 82"/>
                <a:gd name="T15" fmla="*/ 0 h 39"/>
                <a:gd name="T16" fmla="*/ 82 w 82"/>
                <a:gd name="T17" fmla="*/ 25 h 39"/>
                <a:gd name="T18" fmla="*/ 4 w 82"/>
                <a:gd name="T19" fmla="*/ 39 h 39"/>
                <a:gd name="T20" fmla="*/ 4 w 82"/>
                <a:gd name="T21" fmla="*/ 32 h 39"/>
                <a:gd name="T22" fmla="*/ 4 w 82"/>
                <a:gd name="T23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2" h="39">
                  <a:moveTo>
                    <a:pt x="4" y="32"/>
                  </a:moveTo>
                  <a:lnTo>
                    <a:pt x="0" y="17"/>
                  </a:lnTo>
                  <a:lnTo>
                    <a:pt x="8" y="17"/>
                  </a:lnTo>
                  <a:lnTo>
                    <a:pt x="11" y="25"/>
                  </a:lnTo>
                  <a:lnTo>
                    <a:pt x="8" y="17"/>
                  </a:lnTo>
                  <a:lnTo>
                    <a:pt x="0" y="17"/>
                  </a:lnTo>
                  <a:lnTo>
                    <a:pt x="0" y="10"/>
                  </a:lnTo>
                  <a:lnTo>
                    <a:pt x="75" y="0"/>
                  </a:lnTo>
                  <a:lnTo>
                    <a:pt x="82" y="25"/>
                  </a:lnTo>
                  <a:lnTo>
                    <a:pt x="4" y="39"/>
                  </a:lnTo>
                  <a:lnTo>
                    <a:pt x="4" y="32"/>
                  </a:lnTo>
                  <a:lnTo>
                    <a:pt x="4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69"/>
            <p:cNvSpPr/>
            <p:nvPr/>
          </p:nvSpPr>
          <p:spPr bwMode="auto">
            <a:xfrm>
              <a:off x="2251" y="2377"/>
              <a:ext cx="175" cy="521"/>
            </a:xfrm>
            <a:custGeom>
              <a:avLst/>
              <a:gdLst>
                <a:gd name="T0" fmla="*/ 0 w 49"/>
                <a:gd name="T1" fmla="*/ 143 h 147"/>
                <a:gd name="T2" fmla="*/ 19 w 49"/>
                <a:gd name="T3" fmla="*/ 139 h 147"/>
                <a:gd name="T4" fmla="*/ 12 w 49"/>
                <a:gd name="T5" fmla="*/ 76 h 147"/>
                <a:gd name="T6" fmla="*/ 12 w 49"/>
                <a:gd name="T7" fmla="*/ 76 h 147"/>
                <a:gd name="T8" fmla="*/ 12 w 49"/>
                <a:gd name="T9" fmla="*/ 74 h 147"/>
                <a:gd name="T10" fmla="*/ 12 w 49"/>
                <a:gd name="T11" fmla="*/ 74 h 147"/>
                <a:gd name="T12" fmla="*/ 45 w 49"/>
                <a:gd name="T13" fmla="*/ 0 h 147"/>
                <a:gd name="T14" fmla="*/ 45 w 49"/>
                <a:gd name="T15" fmla="*/ 0 h 147"/>
                <a:gd name="T16" fmla="*/ 49 w 49"/>
                <a:gd name="T17" fmla="*/ 2 h 147"/>
                <a:gd name="T18" fmla="*/ 32 w 49"/>
                <a:gd name="T19" fmla="*/ 32 h 147"/>
                <a:gd name="T20" fmla="*/ 32 w 49"/>
                <a:gd name="T21" fmla="*/ 32 h 147"/>
                <a:gd name="T22" fmla="*/ 16 w 49"/>
                <a:gd name="T23" fmla="*/ 74 h 147"/>
                <a:gd name="T24" fmla="*/ 16 w 49"/>
                <a:gd name="T25" fmla="*/ 74 h 147"/>
                <a:gd name="T26" fmla="*/ 16 w 49"/>
                <a:gd name="T27" fmla="*/ 76 h 147"/>
                <a:gd name="T28" fmla="*/ 16 w 49"/>
                <a:gd name="T29" fmla="*/ 76 h 147"/>
                <a:gd name="T30" fmla="*/ 23 w 49"/>
                <a:gd name="T31" fmla="*/ 140 h 147"/>
                <a:gd name="T32" fmla="*/ 23 w 49"/>
                <a:gd name="T33" fmla="*/ 140 h 147"/>
                <a:gd name="T34" fmla="*/ 24 w 49"/>
                <a:gd name="T35" fmla="*/ 142 h 147"/>
                <a:gd name="T36" fmla="*/ 1 w 49"/>
                <a:gd name="T37" fmla="*/ 147 h 147"/>
                <a:gd name="T38" fmla="*/ 0 w 49"/>
                <a:gd name="T39" fmla="*/ 14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" h="147">
                  <a:moveTo>
                    <a:pt x="0" y="143"/>
                  </a:moveTo>
                  <a:cubicBezTo>
                    <a:pt x="19" y="139"/>
                    <a:pt x="19" y="139"/>
                    <a:pt x="19" y="139"/>
                  </a:cubicBezTo>
                  <a:cubicBezTo>
                    <a:pt x="18" y="130"/>
                    <a:pt x="15" y="89"/>
                    <a:pt x="12" y="76"/>
                  </a:cubicBezTo>
                  <a:cubicBezTo>
                    <a:pt x="12" y="76"/>
                    <a:pt x="12" y="76"/>
                    <a:pt x="12" y="76"/>
                  </a:cubicBezTo>
                  <a:cubicBezTo>
                    <a:pt x="12" y="76"/>
                    <a:pt x="12" y="75"/>
                    <a:pt x="12" y="7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56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9" y="2"/>
                    <a:pt x="40" y="16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24" y="48"/>
                    <a:pt x="16" y="67"/>
                    <a:pt x="16" y="74"/>
                  </a:cubicBezTo>
                  <a:cubicBezTo>
                    <a:pt x="16" y="74"/>
                    <a:pt x="16" y="74"/>
                    <a:pt x="16" y="74"/>
                  </a:cubicBezTo>
                  <a:cubicBezTo>
                    <a:pt x="16" y="75"/>
                    <a:pt x="16" y="75"/>
                    <a:pt x="16" y="76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19" y="90"/>
                    <a:pt x="23" y="140"/>
                    <a:pt x="23" y="140"/>
                  </a:cubicBezTo>
                  <a:cubicBezTo>
                    <a:pt x="23" y="140"/>
                    <a:pt x="23" y="140"/>
                    <a:pt x="23" y="140"/>
                  </a:cubicBezTo>
                  <a:cubicBezTo>
                    <a:pt x="24" y="142"/>
                    <a:pt x="24" y="142"/>
                    <a:pt x="24" y="142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0" y="143"/>
                    <a:pt x="0" y="143"/>
                    <a:pt x="0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70"/>
            <p:cNvSpPr>
              <a:spLocks noEditPoints="1"/>
            </p:cNvSpPr>
            <p:nvPr/>
          </p:nvSpPr>
          <p:spPr bwMode="auto">
            <a:xfrm>
              <a:off x="2244" y="2366"/>
              <a:ext cx="189" cy="540"/>
            </a:xfrm>
            <a:custGeom>
              <a:avLst/>
              <a:gdLst>
                <a:gd name="T0" fmla="*/ 0 w 53"/>
                <a:gd name="T1" fmla="*/ 147 h 152"/>
                <a:gd name="T2" fmla="*/ 3 w 53"/>
                <a:gd name="T3" fmla="*/ 148 h 152"/>
                <a:gd name="T4" fmla="*/ 0 w 53"/>
                <a:gd name="T5" fmla="*/ 147 h 152"/>
                <a:gd name="T6" fmla="*/ 19 w 53"/>
                <a:gd name="T7" fmla="*/ 140 h 152"/>
                <a:gd name="T8" fmla="*/ 12 w 53"/>
                <a:gd name="T9" fmla="*/ 80 h 152"/>
                <a:gd name="T10" fmla="*/ 12 w 53"/>
                <a:gd name="T11" fmla="*/ 77 h 152"/>
                <a:gd name="T12" fmla="*/ 29 w 53"/>
                <a:gd name="T13" fmla="*/ 33 h 152"/>
                <a:gd name="T14" fmla="*/ 45 w 53"/>
                <a:gd name="T15" fmla="*/ 3 h 152"/>
                <a:gd name="T16" fmla="*/ 53 w 53"/>
                <a:gd name="T17" fmla="*/ 4 h 152"/>
                <a:gd name="T18" fmla="*/ 52 w 53"/>
                <a:gd name="T19" fmla="*/ 6 h 152"/>
                <a:gd name="T20" fmla="*/ 52 w 53"/>
                <a:gd name="T21" fmla="*/ 6 h 152"/>
                <a:gd name="T22" fmla="*/ 52 w 53"/>
                <a:gd name="T23" fmla="*/ 6 h 152"/>
                <a:gd name="T24" fmla="*/ 52 w 53"/>
                <a:gd name="T25" fmla="*/ 6 h 152"/>
                <a:gd name="T26" fmla="*/ 52 w 53"/>
                <a:gd name="T27" fmla="*/ 7 h 152"/>
                <a:gd name="T28" fmla="*/ 51 w 53"/>
                <a:gd name="T29" fmla="*/ 9 h 152"/>
                <a:gd name="T30" fmla="*/ 47 w 53"/>
                <a:gd name="T31" fmla="*/ 15 h 152"/>
                <a:gd name="T32" fmla="*/ 36 w 53"/>
                <a:gd name="T33" fmla="*/ 36 h 152"/>
                <a:gd name="T34" fmla="*/ 20 w 53"/>
                <a:gd name="T35" fmla="*/ 77 h 152"/>
                <a:gd name="T36" fmla="*/ 20 w 53"/>
                <a:gd name="T37" fmla="*/ 77 h 152"/>
                <a:gd name="T38" fmla="*/ 20 w 53"/>
                <a:gd name="T39" fmla="*/ 78 h 152"/>
                <a:gd name="T40" fmla="*/ 27 w 53"/>
                <a:gd name="T41" fmla="*/ 143 h 152"/>
                <a:gd name="T42" fmla="*/ 27 w 53"/>
                <a:gd name="T43" fmla="*/ 143 h 152"/>
                <a:gd name="T44" fmla="*/ 1 w 53"/>
                <a:gd name="T45" fmla="*/ 152 h 152"/>
                <a:gd name="T46" fmla="*/ 14 w 53"/>
                <a:gd name="T47" fmla="*/ 145 h 152"/>
                <a:gd name="T48" fmla="*/ 23 w 53"/>
                <a:gd name="T49" fmla="*/ 144 h 152"/>
                <a:gd name="T50" fmla="*/ 14 w 53"/>
                <a:gd name="T51" fmla="*/ 145 h 152"/>
                <a:gd name="T52" fmla="*/ 16 w 53"/>
                <a:gd name="T53" fmla="*/ 79 h 152"/>
                <a:gd name="T54" fmla="*/ 22 w 53"/>
                <a:gd name="T55" fmla="*/ 127 h 152"/>
                <a:gd name="T56" fmla="*/ 16 w 53"/>
                <a:gd name="T57" fmla="*/ 79 h 152"/>
                <a:gd name="T58" fmla="*/ 16 w 53"/>
                <a:gd name="T59" fmla="*/ 77 h 152"/>
                <a:gd name="T60" fmla="*/ 16 w 53"/>
                <a:gd name="T61" fmla="*/ 77 h 152"/>
                <a:gd name="T62" fmla="*/ 16 w 53"/>
                <a:gd name="T63" fmla="*/ 77 h 152"/>
                <a:gd name="T64" fmla="*/ 16 w 53"/>
                <a:gd name="T65" fmla="*/ 77 h 152"/>
                <a:gd name="T66" fmla="*/ 16 w 53"/>
                <a:gd name="T67" fmla="*/ 77 h 152"/>
                <a:gd name="T68" fmla="*/ 23 w 53"/>
                <a:gd name="T69" fmla="*/ 54 h 152"/>
                <a:gd name="T70" fmla="*/ 32 w 53"/>
                <a:gd name="T71" fmla="*/ 34 h 152"/>
                <a:gd name="T72" fmla="*/ 40 w 53"/>
                <a:gd name="T73" fmla="*/ 20 h 152"/>
                <a:gd name="T74" fmla="*/ 32 w 53"/>
                <a:gd name="T75" fmla="*/ 3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3" h="152">
                  <a:moveTo>
                    <a:pt x="1" y="150"/>
                  </a:moveTo>
                  <a:cubicBezTo>
                    <a:pt x="0" y="147"/>
                    <a:pt x="0" y="147"/>
                    <a:pt x="0" y="147"/>
                  </a:cubicBezTo>
                  <a:cubicBezTo>
                    <a:pt x="2" y="146"/>
                    <a:pt x="2" y="146"/>
                    <a:pt x="2" y="146"/>
                  </a:cubicBezTo>
                  <a:cubicBezTo>
                    <a:pt x="3" y="148"/>
                    <a:pt x="3" y="148"/>
                    <a:pt x="3" y="148"/>
                  </a:cubicBezTo>
                  <a:cubicBezTo>
                    <a:pt x="2" y="146"/>
                    <a:pt x="2" y="146"/>
                    <a:pt x="2" y="146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19" y="140"/>
                    <a:pt x="19" y="140"/>
                    <a:pt x="19" y="140"/>
                  </a:cubicBezTo>
                  <a:cubicBezTo>
                    <a:pt x="18" y="129"/>
                    <a:pt x="14" y="91"/>
                    <a:pt x="12" y="80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2" y="79"/>
                    <a:pt x="12" y="78"/>
                    <a:pt x="12" y="77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2" y="67"/>
                    <a:pt x="21" y="49"/>
                    <a:pt x="29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6" y="18"/>
                    <a:pt x="44" y="5"/>
                    <a:pt x="45" y="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2" y="7"/>
                    <a:pt x="51" y="8"/>
                    <a:pt x="51" y="9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0" y="10"/>
                    <a:pt x="49" y="12"/>
                    <a:pt x="47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4" y="21"/>
                    <a:pt x="40" y="28"/>
                    <a:pt x="36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28" y="52"/>
                    <a:pt x="20" y="70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8"/>
                    <a:pt x="20" y="78"/>
                    <a:pt x="20" y="78"/>
                  </a:cubicBezTo>
                  <a:cubicBezTo>
                    <a:pt x="20" y="78"/>
                    <a:pt x="20" y="78"/>
                    <a:pt x="20" y="78"/>
                  </a:cubicBezTo>
                  <a:cubicBezTo>
                    <a:pt x="23" y="93"/>
                    <a:pt x="27" y="140"/>
                    <a:pt x="27" y="143"/>
                  </a:cubicBezTo>
                  <a:cubicBezTo>
                    <a:pt x="27" y="143"/>
                    <a:pt x="27" y="143"/>
                    <a:pt x="27" y="143"/>
                  </a:cubicBezTo>
                  <a:cubicBezTo>
                    <a:pt x="27" y="143"/>
                    <a:pt x="27" y="143"/>
                    <a:pt x="27" y="143"/>
                  </a:cubicBezTo>
                  <a:cubicBezTo>
                    <a:pt x="27" y="143"/>
                    <a:pt x="27" y="143"/>
                    <a:pt x="27" y="143"/>
                  </a:cubicBezTo>
                  <a:cubicBezTo>
                    <a:pt x="28" y="147"/>
                    <a:pt x="28" y="147"/>
                    <a:pt x="28" y="147"/>
                  </a:cubicBezTo>
                  <a:cubicBezTo>
                    <a:pt x="1" y="152"/>
                    <a:pt x="1" y="152"/>
                    <a:pt x="1" y="152"/>
                  </a:cubicBezTo>
                  <a:cubicBezTo>
                    <a:pt x="1" y="150"/>
                    <a:pt x="1" y="150"/>
                    <a:pt x="1" y="150"/>
                  </a:cubicBezTo>
                  <a:close/>
                  <a:moveTo>
                    <a:pt x="14" y="145"/>
                  </a:move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14" y="145"/>
                    <a:pt x="14" y="145"/>
                    <a:pt x="14" y="145"/>
                  </a:cubicBezTo>
                  <a:close/>
                  <a:moveTo>
                    <a:pt x="16" y="77"/>
                  </a:moveTo>
                  <a:cubicBezTo>
                    <a:pt x="16" y="78"/>
                    <a:pt x="16" y="78"/>
                    <a:pt x="16" y="79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18" y="88"/>
                    <a:pt x="20" y="111"/>
                    <a:pt x="22" y="127"/>
                  </a:cubicBezTo>
                  <a:cubicBezTo>
                    <a:pt x="22" y="127"/>
                    <a:pt x="22" y="127"/>
                    <a:pt x="22" y="127"/>
                  </a:cubicBezTo>
                  <a:cubicBezTo>
                    <a:pt x="20" y="111"/>
                    <a:pt x="18" y="88"/>
                    <a:pt x="16" y="79"/>
                  </a:cubicBezTo>
                  <a:cubicBezTo>
                    <a:pt x="16" y="79"/>
                    <a:pt x="16" y="79"/>
                    <a:pt x="16" y="79"/>
                  </a:cubicBezTo>
                  <a:cubicBezTo>
                    <a:pt x="16" y="78"/>
                    <a:pt x="16" y="78"/>
                    <a:pt x="16" y="77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6" y="77"/>
                    <a:pt x="16" y="77"/>
                    <a:pt x="16" y="77"/>
                  </a:cubicBezTo>
                  <a:close/>
                  <a:moveTo>
                    <a:pt x="16" y="77"/>
                  </a:moveTo>
                  <a:cubicBezTo>
                    <a:pt x="16" y="77"/>
                    <a:pt x="16" y="77"/>
                    <a:pt x="16" y="77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6" y="77"/>
                    <a:pt x="16" y="77"/>
                    <a:pt x="16" y="77"/>
                  </a:cubicBezTo>
                  <a:close/>
                  <a:moveTo>
                    <a:pt x="32" y="34"/>
                  </a:moveTo>
                  <a:cubicBezTo>
                    <a:pt x="29" y="41"/>
                    <a:pt x="26" y="48"/>
                    <a:pt x="23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6" y="48"/>
                    <a:pt x="29" y="41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5" y="29"/>
                    <a:pt x="38" y="24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8" y="24"/>
                    <a:pt x="35" y="29"/>
                    <a:pt x="32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71"/>
            <p:cNvSpPr/>
            <p:nvPr/>
          </p:nvSpPr>
          <p:spPr bwMode="auto">
            <a:xfrm>
              <a:off x="2561" y="2377"/>
              <a:ext cx="232" cy="521"/>
            </a:xfrm>
            <a:custGeom>
              <a:avLst/>
              <a:gdLst>
                <a:gd name="T0" fmla="*/ 44 w 65"/>
                <a:gd name="T1" fmla="*/ 147 h 147"/>
                <a:gd name="T2" fmla="*/ 44 w 65"/>
                <a:gd name="T3" fmla="*/ 145 h 147"/>
                <a:gd name="T4" fmla="*/ 49 w 65"/>
                <a:gd name="T5" fmla="*/ 91 h 147"/>
                <a:gd name="T6" fmla="*/ 49 w 65"/>
                <a:gd name="T7" fmla="*/ 91 h 147"/>
                <a:gd name="T8" fmla="*/ 49 w 65"/>
                <a:gd name="T9" fmla="*/ 90 h 147"/>
                <a:gd name="T10" fmla="*/ 49 w 65"/>
                <a:gd name="T11" fmla="*/ 90 h 147"/>
                <a:gd name="T12" fmla="*/ 25 w 65"/>
                <a:gd name="T13" fmla="*/ 40 h 147"/>
                <a:gd name="T14" fmla="*/ 25 w 65"/>
                <a:gd name="T15" fmla="*/ 40 h 147"/>
                <a:gd name="T16" fmla="*/ 0 w 65"/>
                <a:gd name="T17" fmla="*/ 2 h 147"/>
                <a:gd name="T18" fmla="*/ 0 w 65"/>
                <a:gd name="T19" fmla="*/ 2 h 147"/>
                <a:gd name="T20" fmla="*/ 3 w 65"/>
                <a:gd name="T21" fmla="*/ 0 h 147"/>
                <a:gd name="T22" fmla="*/ 28 w 65"/>
                <a:gd name="T23" fmla="*/ 38 h 147"/>
                <a:gd name="T24" fmla="*/ 28 w 65"/>
                <a:gd name="T25" fmla="*/ 38 h 147"/>
                <a:gd name="T26" fmla="*/ 53 w 65"/>
                <a:gd name="T27" fmla="*/ 90 h 147"/>
                <a:gd name="T28" fmla="*/ 53 w 65"/>
                <a:gd name="T29" fmla="*/ 90 h 147"/>
                <a:gd name="T30" fmla="*/ 53 w 65"/>
                <a:gd name="T31" fmla="*/ 92 h 147"/>
                <a:gd name="T32" fmla="*/ 53 w 65"/>
                <a:gd name="T33" fmla="*/ 92 h 147"/>
                <a:gd name="T34" fmla="*/ 48 w 65"/>
                <a:gd name="T35" fmla="*/ 143 h 147"/>
                <a:gd name="T36" fmla="*/ 48 w 65"/>
                <a:gd name="T37" fmla="*/ 143 h 147"/>
                <a:gd name="T38" fmla="*/ 65 w 65"/>
                <a:gd name="T39" fmla="*/ 143 h 147"/>
                <a:gd name="T40" fmla="*/ 65 w 65"/>
                <a:gd name="T41" fmla="*/ 147 h 147"/>
                <a:gd name="T42" fmla="*/ 44 w 65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5" h="147">
                  <a:moveTo>
                    <a:pt x="44" y="147"/>
                  </a:moveTo>
                  <a:cubicBezTo>
                    <a:pt x="44" y="145"/>
                    <a:pt x="44" y="145"/>
                    <a:pt x="44" y="145"/>
                  </a:cubicBezTo>
                  <a:cubicBezTo>
                    <a:pt x="44" y="145"/>
                    <a:pt x="47" y="107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9" y="91"/>
                    <a:pt x="49" y="91"/>
                    <a:pt x="49" y="90"/>
                  </a:cubicBezTo>
                  <a:cubicBezTo>
                    <a:pt x="49" y="90"/>
                    <a:pt x="49" y="90"/>
                    <a:pt x="49" y="90"/>
                  </a:cubicBezTo>
                  <a:cubicBezTo>
                    <a:pt x="50" y="83"/>
                    <a:pt x="37" y="60"/>
                    <a:pt x="25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12" y="20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16" y="18"/>
                    <a:pt x="28" y="38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41" y="58"/>
                    <a:pt x="53" y="80"/>
                    <a:pt x="53" y="90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3" y="91"/>
                    <a:pt x="53" y="91"/>
                    <a:pt x="53" y="92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1" y="105"/>
                    <a:pt x="49" y="135"/>
                    <a:pt x="48" y="143"/>
                  </a:cubicBezTo>
                  <a:cubicBezTo>
                    <a:pt x="48" y="143"/>
                    <a:pt x="48" y="143"/>
                    <a:pt x="48" y="143"/>
                  </a:cubicBezTo>
                  <a:cubicBezTo>
                    <a:pt x="65" y="143"/>
                    <a:pt x="65" y="143"/>
                    <a:pt x="65" y="143"/>
                  </a:cubicBezTo>
                  <a:cubicBezTo>
                    <a:pt x="65" y="147"/>
                    <a:pt x="65" y="147"/>
                    <a:pt x="65" y="147"/>
                  </a:cubicBezTo>
                  <a:cubicBezTo>
                    <a:pt x="44" y="147"/>
                    <a:pt x="44" y="147"/>
                    <a:pt x="44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72"/>
            <p:cNvSpPr>
              <a:spLocks noEditPoints="1"/>
            </p:cNvSpPr>
            <p:nvPr/>
          </p:nvSpPr>
          <p:spPr bwMode="auto">
            <a:xfrm>
              <a:off x="2551" y="2366"/>
              <a:ext cx="249" cy="540"/>
            </a:xfrm>
            <a:custGeom>
              <a:avLst/>
              <a:gdLst>
                <a:gd name="T0" fmla="*/ 47 w 70"/>
                <a:gd name="T1" fmla="*/ 150 h 152"/>
                <a:gd name="T2" fmla="*/ 47 w 70"/>
                <a:gd name="T3" fmla="*/ 150 h 152"/>
                <a:gd name="T4" fmla="*/ 45 w 70"/>
                <a:gd name="T5" fmla="*/ 152 h 152"/>
                <a:gd name="T6" fmla="*/ 45 w 70"/>
                <a:gd name="T7" fmla="*/ 148 h 152"/>
                <a:gd name="T8" fmla="*/ 45 w 70"/>
                <a:gd name="T9" fmla="*/ 148 h 152"/>
                <a:gd name="T10" fmla="*/ 45 w 70"/>
                <a:gd name="T11" fmla="*/ 148 h 152"/>
                <a:gd name="T12" fmla="*/ 45 w 70"/>
                <a:gd name="T13" fmla="*/ 148 h 152"/>
                <a:gd name="T14" fmla="*/ 45 w 70"/>
                <a:gd name="T15" fmla="*/ 147 h 152"/>
                <a:gd name="T16" fmla="*/ 45 w 70"/>
                <a:gd name="T17" fmla="*/ 146 h 152"/>
                <a:gd name="T18" fmla="*/ 46 w 70"/>
                <a:gd name="T19" fmla="*/ 142 h 152"/>
                <a:gd name="T20" fmla="*/ 47 w 70"/>
                <a:gd name="T21" fmla="*/ 127 h 152"/>
                <a:gd name="T22" fmla="*/ 50 w 70"/>
                <a:gd name="T23" fmla="*/ 94 h 152"/>
                <a:gd name="T24" fmla="*/ 50 w 70"/>
                <a:gd name="T25" fmla="*/ 93 h 152"/>
                <a:gd name="T26" fmla="*/ 50 w 70"/>
                <a:gd name="T27" fmla="*/ 93 h 152"/>
                <a:gd name="T28" fmla="*/ 26 w 70"/>
                <a:gd name="T29" fmla="*/ 44 h 152"/>
                <a:gd name="T30" fmla="*/ 1 w 70"/>
                <a:gd name="T31" fmla="*/ 7 h 152"/>
                <a:gd name="T32" fmla="*/ 7 w 70"/>
                <a:gd name="T33" fmla="*/ 0 h 152"/>
                <a:gd name="T34" fmla="*/ 8 w 70"/>
                <a:gd name="T35" fmla="*/ 2 h 152"/>
                <a:gd name="T36" fmla="*/ 8 w 70"/>
                <a:gd name="T37" fmla="*/ 2 h 152"/>
                <a:gd name="T38" fmla="*/ 8 w 70"/>
                <a:gd name="T39" fmla="*/ 2 h 152"/>
                <a:gd name="T40" fmla="*/ 8 w 70"/>
                <a:gd name="T41" fmla="*/ 2 h 152"/>
                <a:gd name="T42" fmla="*/ 9 w 70"/>
                <a:gd name="T43" fmla="*/ 3 h 152"/>
                <a:gd name="T44" fmla="*/ 10 w 70"/>
                <a:gd name="T45" fmla="*/ 5 h 152"/>
                <a:gd name="T46" fmla="*/ 16 w 70"/>
                <a:gd name="T47" fmla="*/ 13 h 152"/>
                <a:gd name="T48" fmla="*/ 33 w 70"/>
                <a:gd name="T49" fmla="*/ 40 h 152"/>
                <a:gd name="T50" fmla="*/ 58 w 70"/>
                <a:gd name="T51" fmla="*/ 93 h 152"/>
                <a:gd name="T52" fmla="*/ 58 w 70"/>
                <a:gd name="T53" fmla="*/ 94 h 152"/>
                <a:gd name="T54" fmla="*/ 58 w 70"/>
                <a:gd name="T55" fmla="*/ 95 h 152"/>
                <a:gd name="T56" fmla="*/ 53 w 70"/>
                <a:gd name="T57" fmla="*/ 144 h 152"/>
                <a:gd name="T58" fmla="*/ 70 w 70"/>
                <a:gd name="T59" fmla="*/ 144 h 152"/>
                <a:gd name="T60" fmla="*/ 47 w 70"/>
                <a:gd name="T61" fmla="*/ 152 h 152"/>
                <a:gd name="T62" fmla="*/ 52 w 70"/>
                <a:gd name="T63" fmla="*/ 109 h 152"/>
                <a:gd name="T64" fmla="*/ 52 w 70"/>
                <a:gd name="T65" fmla="*/ 109 h 152"/>
                <a:gd name="T66" fmla="*/ 53 w 70"/>
                <a:gd name="T67" fmla="*/ 108 h 152"/>
                <a:gd name="T68" fmla="*/ 52 w 70"/>
                <a:gd name="T69" fmla="*/ 108 h 152"/>
                <a:gd name="T70" fmla="*/ 53 w 70"/>
                <a:gd name="T71" fmla="*/ 108 h 152"/>
                <a:gd name="T72" fmla="*/ 53 w 70"/>
                <a:gd name="T73" fmla="*/ 108 h 152"/>
                <a:gd name="T74" fmla="*/ 53 w 70"/>
                <a:gd name="T75" fmla="*/ 107 h 152"/>
                <a:gd name="T76" fmla="*/ 53 w 70"/>
                <a:gd name="T77" fmla="*/ 107 h 152"/>
                <a:gd name="T78" fmla="*/ 54 w 70"/>
                <a:gd name="T79" fmla="*/ 95 h 152"/>
                <a:gd name="T80" fmla="*/ 54 w 70"/>
                <a:gd name="T81" fmla="*/ 95 h 152"/>
                <a:gd name="T82" fmla="*/ 53 w 70"/>
                <a:gd name="T83" fmla="*/ 107 h 152"/>
                <a:gd name="T84" fmla="*/ 54 w 70"/>
                <a:gd name="T85" fmla="*/ 93 h 152"/>
                <a:gd name="T86" fmla="*/ 54 w 70"/>
                <a:gd name="T87" fmla="*/ 93 h 152"/>
                <a:gd name="T88" fmla="*/ 54 w 70"/>
                <a:gd name="T89" fmla="*/ 93 h 152"/>
                <a:gd name="T90" fmla="*/ 54 w 70"/>
                <a:gd name="T91" fmla="*/ 90 h 152"/>
                <a:gd name="T92" fmla="*/ 54 w 70"/>
                <a:gd name="T93" fmla="*/ 90 h 152"/>
                <a:gd name="T94" fmla="*/ 43 w 70"/>
                <a:gd name="T95" fmla="*/ 65 h 152"/>
                <a:gd name="T96" fmla="*/ 54 w 70"/>
                <a:gd name="T97" fmla="*/ 90 h 152"/>
                <a:gd name="T98" fmla="*/ 43 w 70"/>
                <a:gd name="T99" fmla="*/ 65 h 152"/>
                <a:gd name="T100" fmla="*/ 43 w 70"/>
                <a:gd name="T101" fmla="*/ 65 h 152"/>
                <a:gd name="T102" fmla="*/ 43 w 70"/>
                <a:gd name="T103" fmla="*/ 65 h 152"/>
                <a:gd name="T104" fmla="*/ 43 w 70"/>
                <a:gd name="T105" fmla="*/ 65 h 152"/>
                <a:gd name="T106" fmla="*/ 43 w 70"/>
                <a:gd name="T107" fmla="*/ 64 h 152"/>
                <a:gd name="T108" fmla="*/ 43 w 70"/>
                <a:gd name="T109" fmla="*/ 64 h 152"/>
                <a:gd name="T110" fmla="*/ 35 w 70"/>
                <a:gd name="T111" fmla="*/ 51 h 152"/>
                <a:gd name="T112" fmla="*/ 35 w 70"/>
                <a:gd name="T113" fmla="*/ 51 h 152"/>
                <a:gd name="T114" fmla="*/ 35 w 70"/>
                <a:gd name="T115" fmla="*/ 51 h 152"/>
                <a:gd name="T116" fmla="*/ 30 w 70"/>
                <a:gd name="T117" fmla="*/ 42 h 152"/>
                <a:gd name="T118" fmla="*/ 24 w 70"/>
                <a:gd name="T119" fmla="*/ 34 h 152"/>
                <a:gd name="T120" fmla="*/ 29 w 70"/>
                <a:gd name="T121" fmla="*/ 4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0" h="152">
                  <a:moveTo>
                    <a:pt x="47" y="152"/>
                  </a:moveTo>
                  <a:cubicBezTo>
                    <a:pt x="47" y="150"/>
                    <a:pt x="47" y="150"/>
                    <a:pt x="47" y="150"/>
                  </a:cubicBezTo>
                  <a:cubicBezTo>
                    <a:pt x="49" y="150"/>
                    <a:pt x="49" y="150"/>
                    <a:pt x="49" y="150"/>
                  </a:cubicBezTo>
                  <a:cubicBezTo>
                    <a:pt x="47" y="150"/>
                    <a:pt x="47" y="150"/>
                    <a:pt x="47" y="150"/>
                  </a:cubicBezTo>
                  <a:cubicBezTo>
                    <a:pt x="47" y="152"/>
                    <a:pt x="47" y="152"/>
                    <a:pt x="47" y="152"/>
                  </a:cubicBezTo>
                  <a:cubicBezTo>
                    <a:pt x="45" y="152"/>
                    <a:pt x="45" y="152"/>
                    <a:pt x="45" y="152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5" y="148"/>
                    <a:pt x="45" y="148"/>
                    <a:pt x="45" y="147"/>
                  </a:cubicBezTo>
                  <a:cubicBezTo>
                    <a:pt x="45" y="147"/>
                    <a:pt x="45" y="147"/>
                    <a:pt x="45" y="147"/>
                  </a:cubicBezTo>
                  <a:cubicBezTo>
                    <a:pt x="45" y="147"/>
                    <a:pt x="45" y="147"/>
                    <a:pt x="45" y="146"/>
                  </a:cubicBezTo>
                  <a:cubicBezTo>
                    <a:pt x="45" y="146"/>
                    <a:pt x="45" y="146"/>
                    <a:pt x="45" y="146"/>
                  </a:cubicBezTo>
                  <a:cubicBezTo>
                    <a:pt x="45" y="145"/>
                    <a:pt x="45" y="144"/>
                    <a:pt x="46" y="142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6" y="138"/>
                    <a:pt x="46" y="133"/>
                    <a:pt x="47" y="127"/>
                  </a:cubicBezTo>
                  <a:cubicBezTo>
                    <a:pt x="47" y="127"/>
                    <a:pt x="47" y="127"/>
                    <a:pt x="47" y="127"/>
                  </a:cubicBezTo>
                  <a:cubicBezTo>
                    <a:pt x="48" y="115"/>
                    <a:pt x="49" y="102"/>
                    <a:pt x="50" y="94"/>
                  </a:cubicBezTo>
                  <a:cubicBezTo>
                    <a:pt x="50" y="94"/>
                    <a:pt x="50" y="94"/>
                    <a:pt x="50" y="94"/>
                  </a:cubicBezTo>
                  <a:cubicBezTo>
                    <a:pt x="50" y="94"/>
                    <a:pt x="50" y="94"/>
                    <a:pt x="50" y="93"/>
                  </a:cubicBezTo>
                  <a:cubicBezTo>
                    <a:pt x="50" y="93"/>
                    <a:pt x="50" y="93"/>
                    <a:pt x="50" y="93"/>
                  </a:cubicBezTo>
                  <a:cubicBezTo>
                    <a:pt x="50" y="93"/>
                    <a:pt x="50" y="93"/>
                    <a:pt x="50" y="93"/>
                  </a:cubicBezTo>
                  <a:cubicBezTo>
                    <a:pt x="50" y="93"/>
                    <a:pt x="50" y="93"/>
                    <a:pt x="50" y="93"/>
                  </a:cubicBezTo>
                  <a:cubicBezTo>
                    <a:pt x="51" y="87"/>
                    <a:pt x="38" y="6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14" y="24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4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7"/>
                    <a:pt x="13" y="10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20" y="20"/>
                    <a:pt x="27" y="30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45" y="60"/>
                    <a:pt x="58" y="82"/>
                    <a:pt x="58" y="93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4"/>
                    <a:pt x="58" y="94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58" y="94"/>
                    <a:pt x="58" y="95"/>
                    <a:pt x="58" y="95"/>
                  </a:cubicBezTo>
                  <a:cubicBezTo>
                    <a:pt x="58" y="95"/>
                    <a:pt x="58" y="95"/>
                    <a:pt x="58" y="95"/>
                  </a:cubicBezTo>
                  <a:cubicBezTo>
                    <a:pt x="56" y="107"/>
                    <a:pt x="54" y="134"/>
                    <a:pt x="53" y="144"/>
                  </a:cubicBezTo>
                  <a:cubicBezTo>
                    <a:pt x="53" y="144"/>
                    <a:pt x="53" y="144"/>
                    <a:pt x="53" y="144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70" y="152"/>
                    <a:pt x="70" y="152"/>
                    <a:pt x="70" y="152"/>
                  </a:cubicBezTo>
                  <a:cubicBezTo>
                    <a:pt x="47" y="152"/>
                    <a:pt x="47" y="152"/>
                    <a:pt x="47" y="152"/>
                  </a:cubicBezTo>
                  <a:close/>
                  <a:moveTo>
                    <a:pt x="52" y="109"/>
                  </a:moveTo>
                  <a:cubicBezTo>
                    <a:pt x="52" y="109"/>
                    <a:pt x="52" y="109"/>
                    <a:pt x="52" y="109"/>
                  </a:cubicBezTo>
                  <a:cubicBezTo>
                    <a:pt x="52" y="109"/>
                    <a:pt x="52" y="109"/>
                    <a:pt x="52" y="109"/>
                  </a:cubicBezTo>
                  <a:cubicBezTo>
                    <a:pt x="52" y="109"/>
                    <a:pt x="52" y="109"/>
                    <a:pt x="52" y="109"/>
                  </a:cubicBezTo>
                  <a:close/>
                  <a:moveTo>
                    <a:pt x="52" y="108"/>
                  </a:moveTo>
                  <a:cubicBezTo>
                    <a:pt x="52" y="108"/>
                    <a:pt x="52" y="108"/>
                    <a:pt x="53" y="108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2" y="108"/>
                    <a:pt x="52" y="108"/>
                    <a:pt x="52" y="108"/>
                  </a:cubicBezTo>
                  <a:close/>
                  <a:moveTo>
                    <a:pt x="53" y="108"/>
                  </a:moveTo>
                  <a:cubicBezTo>
                    <a:pt x="53" y="108"/>
                    <a:pt x="53" y="108"/>
                    <a:pt x="53" y="108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3" y="108"/>
                    <a:pt x="53" y="108"/>
                    <a:pt x="53" y="108"/>
                  </a:cubicBezTo>
                  <a:close/>
                  <a:moveTo>
                    <a:pt x="53" y="107"/>
                  </a:move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7"/>
                    <a:pt x="53" y="107"/>
                  </a:cubicBezTo>
                  <a:close/>
                  <a:moveTo>
                    <a:pt x="53" y="107"/>
                  </a:moveTo>
                  <a:cubicBezTo>
                    <a:pt x="53" y="102"/>
                    <a:pt x="54" y="98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8"/>
                    <a:pt x="53" y="102"/>
                    <a:pt x="53" y="107"/>
                  </a:cubicBezTo>
                  <a:close/>
                  <a:moveTo>
                    <a:pt x="54" y="93"/>
                  </a:move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4" y="93"/>
                    <a:pt x="54" y="93"/>
                  </a:cubicBezTo>
                  <a:close/>
                  <a:moveTo>
                    <a:pt x="54" y="90"/>
                  </a:moveTo>
                  <a:cubicBezTo>
                    <a:pt x="54" y="90"/>
                    <a:pt x="54" y="90"/>
                    <a:pt x="54" y="90"/>
                  </a:cubicBezTo>
                  <a:cubicBezTo>
                    <a:pt x="54" y="90"/>
                    <a:pt x="54" y="90"/>
                    <a:pt x="54" y="90"/>
                  </a:cubicBezTo>
                  <a:cubicBezTo>
                    <a:pt x="54" y="90"/>
                    <a:pt x="54" y="90"/>
                    <a:pt x="54" y="90"/>
                  </a:cubicBezTo>
                  <a:close/>
                  <a:moveTo>
                    <a:pt x="54" y="90"/>
                  </a:moveTo>
                  <a:cubicBezTo>
                    <a:pt x="53" y="84"/>
                    <a:pt x="48" y="75"/>
                    <a:pt x="43" y="6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48" y="75"/>
                    <a:pt x="53" y="84"/>
                    <a:pt x="54" y="90"/>
                  </a:cubicBezTo>
                  <a:close/>
                  <a:moveTo>
                    <a:pt x="43" y="65"/>
                  </a:moveTo>
                  <a:cubicBezTo>
                    <a:pt x="43" y="65"/>
                    <a:pt x="43" y="65"/>
                    <a:pt x="43" y="6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43" y="65"/>
                    <a:pt x="43" y="65"/>
                    <a:pt x="43" y="65"/>
                  </a:cubicBezTo>
                  <a:close/>
                  <a:moveTo>
                    <a:pt x="43" y="65"/>
                  </a:moveTo>
                  <a:cubicBezTo>
                    <a:pt x="43" y="65"/>
                    <a:pt x="43" y="65"/>
                    <a:pt x="43" y="6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43" y="65"/>
                    <a:pt x="43" y="65"/>
                    <a:pt x="43" y="65"/>
                  </a:cubicBezTo>
                  <a:close/>
                  <a:moveTo>
                    <a:pt x="43" y="64"/>
                  </a:moveTo>
                  <a:cubicBezTo>
                    <a:pt x="43" y="64"/>
                    <a:pt x="43" y="64"/>
                    <a:pt x="43" y="64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3" y="64"/>
                    <a:pt x="43" y="64"/>
                    <a:pt x="43" y="64"/>
                  </a:cubicBezTo>
                  <a:close/>
                  <a:moveTo>
                    <a:pt x="35" y="51"/>
                  </a:move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lose/>
                  <a:moveTo>
                    <a:pt x="29" y="42"/>
                  </a:moveTo>
                  <a:cubicBezTo>
                    <a:pt x="31" y="45"/>
                    <a:pt x="33" y="48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3" y="48"/>
                    <a:pt x="31" y="45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28" y="39"/>
                    <a:pt x="26" y="37"/>
                    <a:pt x="24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6" y="37"/>
                    <a:pt x="28" y="39"/>
                    <a:pt x="2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57" name="组合 256"/>
          <p:cNvGrpSpPr/>
          <p:nvPr/>
        </p:nvGrpSpPr>
        <p:grpSpPr>
          <a:xfrm>
            <a:off x="6564930" y="1940518"/>
            <a:ext cx="1080859" cy="2221559"/>
            <a:chOff x="5368925" y="2532063"/>
            <a:chExt cx="947738" cy="2081213"/>
          </a:xfrm>
          <a:solidFill>
            <a:srgbClr val="76AADB"/>
          </a:solidFill>
        </p:grpSpPr>
        <p:sp>
          <p:nvSpPr>
            <p:cNvPr id="79" name="Freeform 77"/>
            <p:cNvSpPr>
              <a:spLocks noEditPoints="1"/>
            </p:cNvSpPr>
            <p:nvPr/>
          </p:nvSpPr>
          <p:spPr bwMode="auto">
            <a:xfrm>
              <a:off x="5570538" y="2673351"/>
              <a:ext cx="539750" cy="654050"/>
            </a:xfrm>
            <a:custGeom>
              <a:avLst/>
              <a:gdLst>
                <a:gd name="T0" fmla="*/ 0 w 102"/>
                <a:gd name="T1" fmla="*/ 62 h 124"/>
                <a:gd name="T2" fmla="*/ 51 w 102"/>
                <a:gd name="T3" fmla="*/ 0 h 124"/>
                <a:gd name="T4" fmla="*/ 51 w 102"/>
                <a:gd name="T5" fmla="*/ 0 h 124"/>
                <a:gd name="T6" fmla="*/ 102 w 102"/>
                <a:gd name="T7" fmla="*/ 62 h 124"/>
                <a:gd name="T8" fmla="*/ 102 w 102"/>
                <a:gd name="T9" fmla="*/ 62 h 124"/>
                <a:gd name="T10" fmla="*/ 51 w 102"/>
                <a:gd name="T11" fmla="*/ 124 h 124"/>
                <a:gd name="T12" fmla="*/ 51 w 102"/>
                <a:gd name="T13" fmla="*/ 124 h 124"/>
                <a:gd name="T14" fmla="*/ 0 w 102"/>
                <a:gd name="T15" fmla="*/ 62 h 124"/>
                <a:gd name="T16" fmla="*/ 3 w 102"/>
                <a:gd name="T17" fmla="*/ 62 h 124"/>
                <a:gd name="T18" fmla="*/ 51 w 102"/>
                <a:gd name="T19" fmla="*/ 121 h 124"/>
                <a:gd name="T20" fmla="*/ 51 w 102"/>
                <a:gd name="T21" fmla="*/ 121 h 124"/>
                <a:gd name="T22" fmla="*/ 99 w 102"/>
                <a:gd name="T23" fmla="*/ 62 h 124"/>
                <a:gd name="T24" fmla="*/ 99 w 102"/>
                <a:gd name="T25" fmla="*/ 62 h 124"/>
                <a:gd name="T26" fmla="*/ 51 w 102"/>
                <a:gd name="T27" fmla="*/ 3 h 124"/>
                <a:gd name="T28" fmla="*/ 51 w 102"/>
                <a:gd name="T29" fmla="*/ 3 h 124"/>
                <a:gd name="T30" fmla="*/ 3 w 102"/>
                <a:gd name="T31" fmla="*/ 6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2" h="124">
                  <a:moveTo>
                    <a:pt x="0" y="62"/>
                  </a:moveTo>
                  <a:cubicBezTo>
                    <a:pt x="0" y="28"/>
                    <a:pt x="22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80" y="0"/>
                    <a:pt x="102" y="28"/>
                    <a:pt x="102" y="62"/>
                  </a:cubicBezTo>
                  <a:cubicBezTo>
                    <a:pt x="102" y="62"/>
                    <a:pt x="102" y="62"/>
                    <a:pt x="102" y="62"/>
                  </a:cubicBezTo>
                  <a:cubicBezTo>
                    <a:pt x="102" y="96"/>
                    <a:pt x="80" y="124"/>
                    <a:pt x="51" y="124"/>
                  </a:cubicBezTo>
                  <a:cubicBezTo>
                    <a:pt x="51" y="124"/>
                    <a:pt x="51" y="124"/>
                    <a:pt x="51" y="124"/>
                  </a:cubicBezTo>
                  <a:cubicBezTo>
                    <a:pt x="22" y="124"/>
                    <a:pt x="0" y="96"/>
                    <a:pt x="0" y="62"/>
                  </a:cubicBezTo>
                  <a:close/>
                  <a:moveTo>
                    <a:pt x="3" y="62"/>
                  </a:moveTo>
                  <a:cubicBezTo>
                    <a:pt x="3" y="95"/>
                    <a:pt x="25" y="121"/>
                    <a:pt x="51" y="121"/>
                  </a:cubicBezTo>
                  <a:cubicBezTo>
                    <a:pt x="51" y="121"/>
                    <a:pt x="51" y="121"/>
                    <a:pt x="51" y="121"/>
                  </a:cubicBezTo>
                  <a:cubicBezTo>
                    <a:pt x="77" y="121"/>
                    <a:pt x="99" y="95"/>
                    <a:pt x="99" y="62"/>
                  </a:cubicBezTo>
                  <a:cubicBezTo>
                    <a:pt x="99" y="62"/>
                    <a:pt x="99" y="62"/>
                    <a:pt x="99" y="62"/>
                  </a:cubicBezTo>
                  <a:cubicBezTo>
                    <a:pt x="99" y="29"/>
                    <a:pt x="77" y="3"/>
                    <a:pt x="51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25" y="3"/>
                    <a:pt x="3" y="29"/>
                    <a:pt x="3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78"/>
            <p:cNvSpPr>
              <a:spLocks noEditPoints="1"/>
            </p:cNvSpPr>
            <p:nvPr/>
          </p:nvSpPr>
          <p:spPr bwMode="auto">
            <a:xfrm>
              <a:off x="5559425" y="2663826"/>
              <a:ext cx="561975" cy="674688"/>
            </a:xfrm>
            <a:custGeom>
              <a:avLst/>
              <a:gdLst>
                <a:gd name="T0" fmla="*/ 0 w 106"/>
                <a:gd name="T1" fmla="*/ 64 h 128"/>
                <a:gd name="T2" fmla="*/ 2 w 106"/>
                <a:gd name="T3" fmla="*/ 64 h 128"/>
                <a:gd name="T4" fmla="*/ 0 w 106"/>
                <a:gd name="T5" fmla="*/ 64 h 128"/>
                <a:gd name="T6" fmla="*/ 53 w 106"/>
                <a:gd name="T7" fmla="*/ 0 h 128"/>
                <a:gd name="T8" fmla="*/ 53 w 106"/>
                <a:gd name="T9" fmla="*/ 0 h 128"/>
                <a:gd name="T10" fmla="*/ 106 w 106"/>
                <a:gd name="T11" fmla="*/ 64 h 128"/>
                <a:gd name="T12" fmla="*/ 106 w 106"/>
                <a:gd name="T13" fmla="*/ 64 h 128"/>
                <a:gd name="T14" fmla="*/ 53 w 106"/>
                <a:gd name="T15" fmla="*/ 128 h 128"/>
                <a:gd name="T16" fmla="*/ 53 w 106"/>
                <a:gd name="T17" fmla="*/ 128 h 128"/>
                <a:gd name="T18" fmla="*/ 0 w 106"/>
                <a:gd name="T19" fmla="*/ 64 h 128"/>
                <a:gd name="T20" fmla="*/ 53 w 106"/>
                <a:gd name="T21" fmla="*/ 121 h 128"/>
                <a:gd name="T22" fmla="*/ 99 w 106"/>
                <a:gd name="T23" fmla="*/ 64 h 128"/>
                <a:gd name="T24" fmla="*/ 99 w 106"/>
                <a:gd name="T25" fmla="*/ 64 h 128"/>
                <a:gd name="T26" fmla="*/ 53 w 106"/>
                <a:gd name="T27" fmla="*/ 7 h 128"/>
                <a:gd name="T28" fmla="*/ 53 w 106"/>
                <a:gd name="T29" fmla="*/ 7 h 128"/>
                <a:gd name="T30" fmla="*/ 7 w 106"/>
                <a:gd name="T31" fmla="*/ 64 h 128"/>
                <a:gd name="T32" fmla="*/ 7 w 106"/>
                <a:gd name="T33" fmla="*/ 64 h 128"/>
                <a:gd name="T34" fmla="*/ 53 w 106"/>
                <a:gd name="T35" fmla="*/ 121 h 128"/>
                <a:gd name="T36" fmla="*/ 5 w 106"/>
                <a:gd name="T37" fmla="*/ 64 h 128"/>
                <a:gd name="T38" fmla="*/ 4 w 106"/>
                <a:gd name="T39" fmla="*/ 64 h 128"/>
                <a:gd name="T40" fmla="*/ 4 w 106"/>
                <a:gd name="T41" fmla="*/ 64 h 128"/>
                <a:gd name="T42" fmla="*/ 4 w 106"/>
                <a:gd name="T43" fmla="*/ 64 h 128"/>
                <a:gd name="T44" fmla="*/ 4 w 106"/>
                <a:gd name="T45" fmla="*/ 64 h 128"/>
                <a:gd name="T46" fmla="*/ 4 w 106"/>
                <a:gd name="T47" fmla="*/ 64 h 128"/>
                <a:gd name="T48" fmla="*/ 5 w 106"/>
                <a:gd name="T49" fmla="*/ 6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" h="128">
                  <a:moveTo>
                    <a:pt x="0" y="64"/>
                  </a:moveTo>
                  <a:cubicBezTo>
                    <a:pt x="2" y="64"/>
                    <a:pt x="2" y="64"/>
                    <a:pt x="2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29"/>
                    <a:pt x="2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83" y="0"/>
                    <a:pt x="106" y="29"/>
                    <a:pt x="106" y="64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6" y="99"/>
                    <a:pt x="83" y="128"/>
                    <a:pt x="53" y="128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23" y="128"/>
                    <a:pt x="0" y="99"/>
                    <a:pt x="0" y="64"/>
                  </a:cubicBezTo>
                  <a:close/>
                  <a:moveTo>
                    <a:pt x="53" y="121"/>
                  </a:moveTo>
                  <a:cubicBezTo>
                    <a:pt x="78" y="121"/>
                    <a:pt x="99" y="96"/>
                    <a:pt x="99" y="64"/>
                  </a:cubicBezTo>
                  <a:cubicBezTo>
                    <a:pt x="99" y="64"/>
                    <a:pt x="99" y="64"/>
                    <a:pt x="99" y="64"/>
                  </a:cubicBezTo>
                  <a:cubicBezTo>
                    <a:pt x="99" y="32"/>
                    <a:pt x="78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28" y="7"/>
                    <a:pt x="7" y="32"/>
                    <a:pt x="7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96"/>
                    <a:pt x="28" y="121"/>
                    <a:pt x="53" y="121"/>
                  </a:cubicBezTo>
                  <a:close/>
                  <a:moveTo>
                    <a:pt x="5" y="64"/>
                  </a:moveTo>
                  <a:cubicBezTo>
                    <a:pt x="4" y="64"/>
                    <a:pt x="4" y="64"/>
                    <a:pt x="4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5" y="64"/>
                    <a:pt x="5" y="64"/>
                    <a:pt x="5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79"/>
            <p:cNvSpPr/>
            <p:nvPr/>
          </p:nvSpPr>
          <p:spPr bwMode="auto">
            <a:xfrm>
              <a:off x="5788025" y="2852738"/>
              <a:ext cx="41275" cy="15875"/>
            </a:xfrm>
            <a:custGeom>
              <a:avLst/>
              <a:gdLst>
                <a:gd name="T0" fmla="*/ 2 w 8"/>
                <a:gd name="T1" fmla="*/ 3 h 3"/>
                <a:gd name="T2" fmla="*/ 0 w 8"/>
                <a:gd name="T3" fmla="*/ 2 h 3"/>
                <a:gd name="T4" fmla="*/ 0 w 8"/>
                <a:gd name="T5" fmla="*/ 2 h 3"/>
                <a:gd name="T6" fmla="*/ 2 w 8"/>
                <a:gd name="T7" fmla="*/ 0 h 3"/>
                <a:gd name="T8" fmla="*/ 2 w 8"/>
                <a:gd name="T9" fmla="*/ 0 h 3"/>
                <a:gd name="T10" fmla="*/ 7 w 8"/>
                <a:gd name="T11" fmla="*/ 0 h 3"/>
                <a:gd name="T12" fmla="*/ 8 w 8"/>
                <a:gd name="T13" fmla="*/ 2 h 3"/>
                <a:gd name="T14" fmla="*/ 8 w 8"/>
                <a:gd name="T15" fmla="*/ 2 h 3"/>
                <a:gd name="T16" fmla="*/ 7 w 8"/>
                <a:gd name="T17" fmla="*/ 3 h 3"/>
                <a:gd name="T18" fmla="*/ 7 w 8"/>
                <a:gd name="T19" fmla="*/ 3 h 3"/>
                <a:gd name="T20" fmla="*/ 2 w 8"/>
                <a:gd name="T2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3">
                  <a:moveTo>
                    <a:pt x="2" y="3"/>
                  </a:moveTo>
                  <a:cubicBezTo>
                    <a:pt x="1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" y="3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80"/>
            <p:cNvSpPr/>
            <p:nvPr/>
          </p:nvSpPr>
          <p:spPr bwMode="auto">
            <a:xfrm>
              <a:off x="5776913" y="2843213"/>
              <a:ext cx="63500" cy="36513"/>
            </a:xfrm>
            <a:custGeom>
              <a:avLst/>
              <a:gdLst>
                <a:gd name="T0" fmla="*/ 4 w 12"/>
                <a:gd name="T1" fmla="*/ 7 h 7"/>
                <a:gd name="T2" fmla="*/ 4 w 12"/>
                <a:gd name="T3" fmla="*/ 5 h 7"/>
                <a:gd name="T4" fmla="*/ 4 w 12"/>
                <a:gd name="T5" fmla="*/ 4 h 7"/>
                <a:gd name="T6" fmla="*/ 4 w 12"/>
                <a:gd name="T7" fmla="*/ 4 h 7"/>
                <a:gd name="T8" fmla="*/ 4 w 12"/>
                <a:gd name="T9" fmla="*/ 3 h 7"/>
                <a:gd name="T10" fmla="*/ 4 w 12"/>
                <a:gd name="T11" fmla="*/ 5 h 7"/>
                <a:gd name="T12" fmla="*/ 4 w 12"/>
                <a:gd name="T13" fmla="*/ 7 h 7"/>
                <a:gd name="T14" fmla="*/ 0 w 12"/>
                <a:gd name="T15" fmla="*/ 4 h 7"/>
                <a:gd name="T16" fmla="*/ 0 w 12"/>
                <a:gd name="T17" fmla="*/ 4 h 7"/>
                <a:gd name="T18" fmla="*/ 4 w 12"/>
                <a:gd name="T19" fmla="*/ 0 h 7"/>
                <a:gd name="T20" fmla="*/ 4 w 12"/>
                <a:gd name="T21" fmla="*/ 0 h 7"/>
                <a:gd name="T22" fmla="*/ 9 w 12"/>
                <a:gd name="T23" fmla="*/ 0 h 7"/>
                <a:gd name="T24" fmla="*/ 12 w 12"/>
                <a:gd name="T25" fmla="*/ 4 h 7"/>
                <a:gd name="T26" fmla="*/ 12 w 12"/>
                <a:gd name="T27" fmla="*/ 4 h 7"/>
                <a:gd name="T28" fmla="*/ 9 w 12"/>
                <a:gd name="T29" fmla="*/ 7 h 7"/>
                <a:gd name="T30" fmla="*/ 9 w 12"/>
                <a:gd name="T31" fmla="*/ 7 h 7"/>
                <a:gd name="T32" fmla="*/ 4 w 12"/>
                <a:gd name="T3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7">
                  <a:moveTo>
                    <a:pt x="4" y="7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1" y="0"/>
                    <a:pt x="12" y="2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6"/>
                    <a:pt x="11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4" y="7"/>
                    <a:pt x="4" y="7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81"/>
            <p:cNvSpPr/>
            <p:nvPr/>
          </p:nvSpPr>
          <p:spPr bwMode="auto">
            <a:xfrm>
              <a:off x="5978525" y="2832101"/>
              <a:ext cx="36513" cy="15875"/>
            </a:xfrm>
            <a:custGeom>
              <a:avLst/>
              <a:gdLst>
                <a:gd name="T0" fmla="*/ 1 w 7"/>
                <a:gd name="T1" fmla="*/ 3 h 3"/>
                <a:gd name="T2" fmla="*/ 0 w 7"/>
                <a:gd name="T3" fmla="*/ 1 h 3"/>
                <a:gd name="T4" fmla="*/ 0 w 7"/>
                <a:gd name="T5" fmla="*/ 1 h 3"/>
                <a:gd name="T6" fmla="*/ 1 w 7"/>
                <a:gd name="T7" fmla="*/ 0 h 3"/>
                <a:gd name="T8" fmla="*/ 1 w 7"/>
                <a:gd name="T9" fmla="*/ 0 h 3"/>
                <a:gd name="T10" fmla="*/ 5 w 7"/>
                <a:gd name="T11" fmla="*/ 0 h 3"/>
                <a:gd name="T12" fmla="*/ 7 w 7"/>
                <a:gd name="T13" fmla="*/ 1 h 3"/>
                <a:gd name="T14" fmla="*/ 7 w 7"/>
                <a:gd name="T15" fmla="*/ 1 h 3"/>
                <a:gd name="T16" fmla="*/ 5 w 7"/>
                <a:gd name="T17" fmla="*/ 3 h 3"/>
                <a:gd name="T18" fmla="*/ 5 w 7"/>
                <a:gd name="T19" fmla="*/ 3 h 3"/>
                <a:gd name="T20" fmla="*/ 1 w 7"/>
                <a:gd name="T2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3">
                  <a:moveTo>
                    <a:pt x="1" y="3"/>
                  </a:move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7" y="0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6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82"/>
            <p:cNvSpPr>
              <a:spLocks noEditPoints="1"/>
            </p:cNvSpPr>
            <p:nvPr/>
          </p:nvSpPr>
          <p:spPr bwMode="auto">
            <a:xfrm>
              <a:off x="5967413" y="2820988"/>
              <a:ext cx="58738" cy="38100"/>
            </a:xfrm>
            <a:custGeom>
              <a:avLst/>
              <a:gdLst>
                <a:gd name="T0" fmla="*/ 3 w 11"/>
                <a:gd name="T1" fmla="*/ 7 h 7"/>
                <a:gd name="T2" fmla="*/ 3 w 11"/>
                <a:gd name="T3" fmla="*/ 5 h 7"/>
                <a:gd name="T4" fmla="*/ 3 w 11"/>
                <a:gd name="T5" fmla="*/ 4 h 7"/>
                <a:gd name="T6" fmla="*/ 3 w 11"/>
                <a:gd name="T7" fmla="*/ 5 h 7"/>
                <a:gd name="T8" fmla="*/ 3 w 11"/>
                <a:gd name="T9" fmla="*/ 7 h 7"/>
                <a:gd name="T10" fmla="*/ 0 w 11"/>
                <a:gd name="T11" fmla="*/ 3 h 7"/>
                <a:gd name="T12" fmla="*/ 0 w 11"/>
                <a:gd name="T13" fmla="*/ 3 h 7"/>
                <a:gd name="T14" fmla="*/ 3 w 11"/>
                <a:gd name="T15" fmla="*/ 0 h 7"/>
                <a:gd name="T16" fmla="*/ 3 w 11"/>
                <a:gd name="T17" fmla="*/ 0 h 7"/>
                <a:gd name="T18" fmla="*/ 7 w 11"/>
                <a:gd name="T19" fmla="*/ 0 h 7"/>
                <a:gd name="T20" fmla="*/ 11 w 11"/>
                <a:gd name="T21" fmla="*/ 3 h 7"/>
                <a:gd name="T22" fmla="*/ 11 w 11"/>
                <a:gd name="T23" fmla="*/ 3 h 7"/>
                <a:gd name="T24" fmla="*/ 7 w 11"/>
                <a:gd name="T25" fmla="*/ 7 h 7"/>
                <a:gd name="T26" fmla="*/ 7 w 11"/>
                <a:gd name="T27" fmla="*/ 7 h 7"/>
                <a:gd name="T28" fmla="*/ 3 w 11"/>
                <a:gd name="T29" fmla="*/ 7 h 7"/>
                <a:gd name="T30" fmla="*/ 3 w 11"/>
                <a:gd name="T31" fmla="*/ 3 h 7"/>
                <a:gd name="T32" fmla="*/ 3 w 11"/>
                <a:gd name="T33" fmla="*/ 3 h 7"/>
                <a:gd name="T34" fmla="*/ 3 w 11"/>
                <a:gd name="T3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" h="7">
                  <a:moveTo>
                    <a:pt x="3" y="7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9" y="0"/>
                    <a:pt x="11" y="1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5"/>
                    <a:pt x="9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3" y="7"/>
                    <a:pt x="3" y="7"/>
                    <a:pt x="3" y="7"/>
                  </a:cubicBezTo>
                  <a:close/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83"/>
            <p:cNvSpPr/>
            <p:nvPr/>
          </p:nvSpPr>
          <p:spPr bwMode="auto">
            <a:xfrm>
              <a:off x="5813425" y="2584451"/>
              <a:ext cx="127000" cy="100013"/>
            </a:xfrm>
            <a:custGeom>
              <a:avLst/>
              <a:gdLst>
                <a:gd name="T0" fmla="*/ 1 w 24"/>
                <a:gd name="T1" fmla="*/ 18 h 19"/>
                <a:gd name="T2" fmla="*/ 1 w 24"/>
                <a:gd name="T3" fmla="*/ 16 h 19"/>
                <a:gd name="T4" fmla="*/ 1 w 24"/>
                <a:gd name="T5" fmla="*/ 16 h 19"/>
                <a:gd name="T6" fmla="*/ 22 w 24"/>
                <a:gd name="T7" fmla="*/ 1 h 19"/>
                <a:gd name="T8" fmla="*/ 24 w 24"/>
                <a:gd name="T9" fmla="*/ 1 h 19"/>
                <a:gd name="T10" fmla="*/ 24 w 24"/>
                <a:gd name="T11" fmla="*/ 1 h 19"/>
                <a:gd name="T12" fmla="*/ 23 w 24"/>
                <a:gd name="T13" fmla="*/ 3 h 19"/>
                <a:gd name="T14" fmla="*/ 23 w 24"/>
                <a:gd name="T15" fmla="*/ 3 h 19"/>
                <a:gd name="T16" fmla="*/ 3 w 24"/>
                <a:gd name="T17" fmla="*/ 18 h 19"/>
                <a:gd name="T18" fmla="*/ 2 w 24"/>
                <a:gd name="T19" fmla="*/ 19 h 19"/>
                <a:gd name="T20" fmla="*/ 2 w 24"/>
                <a:gd name="T21" fmla="*/ 19 h 19"/>
                <a:gd name="T22" fmla="*/ 1 w 24"/>
                <a:gd name="T23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19">
                  <a:moveTo>
                    <a:pt x="1" y="18"/>
                  </a:moveTo>
                  <a:cubicBezTo>
                    <a:pt x="0" y="17"/>
                    <a:pt x="0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3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2"/>
                    <a:pt x="24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" y="19"/>
                    <a:pt x="1" y="18"/>
                    <a:pt x="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84"/>
            <p:cNvSpPr>
              <a:spLocks noEditPoints="1"/>
            </p:cNvSpPr>
            <p:nvPr/>
          </p:nvSpPr>
          <p:spPr bwMode="auto">
            <a:xfrm>
              <a:off x="5803900" y="2579688"/>
              <a:ext cx="147638" cy="115888"/>
            </a:xfrm>
            <a:custGeom>
              <a:avLst/>
              <a:gdLst>
                <a:gd name="T0" fmla="*/ 4 w 28"/>
                <a:gd name="T1" fmla="*/ 22 h 22"/>
                <a:gd name="T2" fmla="*/ 1 w 28"/>
                <a:gd name="T3" fmla="*/ 20 h 22"/>
                <a:gd name="T4" fmla="*/ 1 w 28"/>
                <a:gd name="T5" fmla="*/ 20 h 22"/>
                <a:gd name="T6" fmla="*/ 3 w 28"/>
                <a:gd name="T7" fmla="*/ 19 h 22"/>
                <a:gd name="T8" fmla="*/ 4 w 28"/>
                <a:gd name="T9" fmla="*/ 18 h 22"/>
                <a:gd name="T10" fmla="*/ 3 w 28"/>
                <a:gd name="T11" fmla="*/ 19 h 22"/>
                <a:gd name="T12" fmla="*/ 1 w 28"/>
                <a:gd name="T13" fmla="*/ 20 h 22"/>
                <a:gd name="T14" fmla="*/ 0 w 28"/>
                <a:gd name="T15" fmla="*/ 18 h 22"/>
                <a:gd name="T16" fmla="*/ 0 w 28"/>
                <a:gd name="T17" fmla="*/ 18 h 22"/>
                <a:gd name="T18" fmla="*/ 2 w 28"/>
                <a:gd name="T19" fmla="*/ 15 h 22"/>
                <a:gd name="T20" fmla="*/ 2 w 28"/>
                <a:gd name="T21" fmla="*/ 15 h 22"/>
                <a:gd name="T22" fmla="*/ 23 w 28"/>
                <a:gd name="T23" fmla="*/ 0 h 22"/>
                <a:gd name="T24" fmla="*/ 25 w 28"/>
                <a:gd name="T25" fmla="*/ 0 h 22"/>
                <a:gd name="T26" fmla="*/ 25 w 28"/>
                <a:gd name="T27" fmla="*/ 0 h 22"/>
                <a:gd name="T28" fmla="*/ 27 w 28"/>
                <a:gd name="T29" fmla="*/ 1 h 22"/>
                <a:gd name="T30" fmla="*/ 27 w 28"/>
                <a:gd name="T31" fmla="*/ 1 h 22"/>
                <a:gd name="T32" fmla="*/ 28 w 28"/>
                <a:gd name="T33" fmla="*/ 3 h 22"/>
                <a:gd name="T34" fmla="*/ 28 w 28"/>
                <a:gd name="T35" fmla="*/ 3 h 22"/>
                <a:gd name="T36" fmla="*/ 27 w 28"/>
                <a:gd name="T37" fmla="*/ 6 h 22"/>
                <a:gd name="T38" fmla="*/ 27 w 28"/>
                <a:gd name="T39" fmla="*/ 6 h 22"/>
                <a:gd name="T40" fmla="*/ 6 w 28"/>
                <a:gd name="T41" fmla="*/ 21 h 22"/>
                <a:gd name="T42" fmla="*/ 4 w 28"/>
                <a:gd name="T43" fmla="*/ 22 h 22"/>
                <a:gd name="T44" fmla="*/ 4 w 28"/>
                <a:gd name="T45" fmla="*/ 22 h 22"/>
                <a:gd name="T46" fmla="*/ 4 w 28"/>
                <a:gd name="T47" fmla="*/ 22 h 22"/>
                <a:gd name="T48" fmla="*/ 4 w 28"/>
                <a:gd name="T49" fmla="*/ 18 h 22"/>
                <a:gd name="T50" fmla="*/ 4 w 28"/>
                <a:gd name="T51" fmla="*/ 18 h 22"/>
                <a:gd name="T52" fmla="*/ 4 w 28"/>
                <a:gd name="T53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" h="22">
                  <a:moveTo>
                    <a:pt x="4" y="22"/>
                  </a:moveTo>
                  <a:cubicBezTo>
                    <a:pt x="3" y="22"/>
                    <a:pt x="2" y="21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20"/>
                    <a:pt x="0" y="19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1" y="16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7" y="0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8" y="2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4"/>
                    <a:pt x="28" y="5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5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lose/>
                  <a:moveTo>
                    <a:pt x="4" y="18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85"/>
            <p:cNvSpPr/>
            <p:nvPr/>
          </p:nvSpPr>
          <p:spPr bwMode="auto">
            <a:xfrm>
              <a:off x="5845175" y="2616201"/>
              <a:ext cx="95250" cy="68263"/>
            </a:xfrm>
            <a:custGeom>
              <a:avLst/>
              <a:gdLst>
                <a:gd name="T0" fmla="*/ 0 w 18"/>
                <a:gd name="T1" fmla="*/ 12 h 13"/>
                <a:gd name="T2" fmla="*/ 1 w 18"/>
                <a:gd name="T3" fmla="*/ 10 h 13"/>
                <a:gd name="T4" fmla="*/ 1 w 18"/>
                <a:gd name="T5" fmla="*/ 10 h 13"/>
                <a:gd name="T6" fmla="*/ 16 w 18"/>
                <a:gd name="T7" fmla="*/ 1 h 13"/>
                <a:gd name="T8" fmla="*/ 18 w 18"/>
                <a:gd name="T9" fmla="*/ 1 h 13"/>
                <a:gd name="T10" fmla="*/ 18 w 18"/>
                <a:gd name="T11" fmla="*/ 1 h 13"/>
                <a:gd name="T12" fmla="*/ 17 w 18"/>
                <a:gd name="T13" fmla="*/ 3 h 13"/>
                <a:gd name="T14" fmla="*/ 17 w 18"/>
                <a:gd name="T15" fmla="*/ 3 h 13"/>
                <a:gd name="T16" fmla="*/ 2 w 18"/>
                <a:gd name="T17" fmla="*/ 12 h 13"/>
                <a:gd name="T18" fmla="*/ 2 w 18"/>
                <a:gd name="T19" fmla="*/ 13 h 13"/>
                <a:gd name="T20" fmla="*/ 2 w 18"/>
                <a:gd name="T21" fmla="*/ 13 h 13"/>
                <a:gd name="T22" fmla="*/ 0 w 18"/>
                <a:gd name="T2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13">
                  <a:moveTo>
                    <a:pt x="0" y="12"/>
                  </a:moveTo>
                  <a:cubicBezTo>
                    <a:pt x="0" y="11"/>
                    <a:pt x="0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7" y="0"/>
                    <a:pt x="17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2"/>
                    <a:pt x="18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1" y="12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86"/>
            <p:cNvSpPr/>
            <p:nvPr/>
          </p:nvSpPr>
          <p:spPr bwMode="auto">
            <a:xfrm>
              <a:off x="5835650" y="2611438"/>
              <a:ext cx="115888" cy="84138"/>
            </a:xfrm>
            <a:custGeom>
              <a:avLst/>
              <a:gdLst>
                <a:gd name="T0" fmla="*/ 4 w 22"/>
                <a:gd name="T1" fmla="*/ 16 h 16"/>
                <a:gd name="T2" fmla="*/ 1 w 22"/>
                <a:gd name="T3" fmla="*/ 14 h 16"/>
                <a:gd name="T4" fmla="*/ 1 w 22"/>
                <a:gd name="T5" fmla="*/ 14 h 16"/>
                <a:gd name="T6" fmla="*/ 2 w 22"/>
                <a:gd name="T7" fmla="*/ 13 h 16"/>
                <a:gd name="T8" fmla="*/ 1 w 22"/>
                <a:gd name="T9" fmla="*/ 14 h 16"/>
                <a:gd name="T10" fmla="*/ 0 w 22"/>
                <a:gd name="T11" fmla="*/ 12 h 16"/>
                <a:gd name="T12" fmla="*/ 0 w 22"/>
                <a:gd name="T13" fmla="*/ 12 h 16"/>
                <a:gd name="T14" fmla="*/ 2 w 22"/>
                <a:gd name="T15" fmla="*/ 9 h 16"/>
                <a:gd name="T16" fmla="*/ 2 w 22"/>
                <a:gd name="T17" fmla="*/ 9 h 16"/>
                <a:gd name="T18" fmla="*/ 17 w 22"/>
                <a:gd name="T19" fmla="*/ 0 h 16"/>
                <a:gd name="T20" fmla="*/ 19 w 22"/>
                <a:gd name="T21" fmla="*/ 0 h 16"/>
                <a:gd name="T22" fmla="*/ 19 w 22"/>
                <a:gd name="T23" fmla="*/ 0 h 16"/>
                <a:gd name="T24" fmla="*/ 22 w 22"/>
                <a:gd name="T25" fmla="*/ 1 h 16"/>
                <a:gd name="T26" fmla="*/ 22 w 22"/>
                <a:gd name="T27" fmla="*/ 1 h 16"/>
                <a:gd name="T28" fmla="*/ 22 w 22"/>
                <a:gd name="T29" fmla="*/ 3 h 16"/>
                <a:gd name="T30" fmla="*/ 22 w 22"/>
                <a:gd name="T31" fmla="*/ 3 h 16"/>
                <a:gd name="T32" fmla="*/ 20 w 22"/>
                <a:gd name="T33" fmla="*/ 6 h 16"/>
                <a:gd name="T34" fmla="*/ 20 w 22"/>
                <a:gd name="T35" fmla="*/ 6 h 16"/>
                <a:gd name="T36" fmla="*/ 6 w 22"/>
                <a:gd name="T37" fmla="*/ 15 h 16"/>
                <a:gd name="T38" fmla="*/ 4 w 22"/>
                <a:gd name="T39" fmla="*/ 16 h 16"/>
                <a:gd name="T40" fmla="*/ 4 w 22"/>
                <a:gd name="T41" fmla="*/ 16 h 16"/>
                <a:gd name="T42" fmla="*/ 4 w 22"/>
                <a:gd name="T4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16">
                  <a:moveTo>
                    <a:pt x="4" y="16"/>
                  </a:moveTo>
                  <a:cubicBezTo>
                    <a:pt x="3" y="16"/>
                    <a:pt x="1" y="15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1" y="10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1" y="0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2"/>
                    <a:pt x="22" y="2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4"/>
                    <a:pt x="21" y="5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87"/>
            <p:cNvSpPr/>
            <p:nvPr/>
          </p:nvSpPr>
          <p:spPr bwMode="auto">
            <a:xfrm>
              <a:off x="5883275" y="2643188"/>
              <a:ext cx="73025" cy="41275"/>
            </a:xfrm>
            <a:custGeom>
              <a:avLst/>
              <a:gdLst>
                <a:gd name="T0" fmla="*/ 1 w 14"/>
                <a:gd name="T1" fmla="*/ 7 h 8"/>
                <a:gd name="T2" fmla="*/ 2 w 14"/>
                <a:gd name="T3" fmla="*/ 5 h 8"/>
                <a:gd name="T4" fmla="*/ 2 w 14"/>
                <a:gd name="T5" fmla="*/ 5 h 8"/>
                <a:gd name="T6" fmla="*/ 12 w 14"/>
                <a:gd name="T7" fmla="*/ 0 h 8"/>
                <a:gd name="T8" fmla="*/ 14 w 14"/>
                <a:gd name="T9" fmla="*/ 1 h 8"/>
                <a:gd name="T10" fmla="*/ 14 w 14"/>
                <a:gd name="T11" fmla="*/ 1 h 8"/>
                <a:gd name="T12" fmla="*/ 13 w 14"/>
                <a:gd name="T13" fmla="*/ 3 h 8"/>
                <a:gd name="T14" fmla="*/ 13 w 14"/>
                <a:gd name="T15" fmla="*/ 3 h 8"/>
                <a:gd name="T16" fmla="*/ 3 w 14"/>
                <a:gd name="T17" fmla="*/ 8 h 8"/>
                <a:gd name="T18" fmla="*/ 2 w 14"/>
                <a:gd name="T19" fmla="*/ 8 h 8"/>
                <a:gd name="T20" fmla="*/ 2 w 14"/>
                <a:gd name="T21" fmla="*/ 8 h 8"/>
                <a:gd name="T22" fmla="*/ 1 w 14"/>
                <a:gd name="T2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8">
                  <a:moveTo>
                    <a:pt x="1" y="7"/>
                  </a:moveTo>
                  <a:cubicBezTo>
                    <a:pt x="0" y="6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2"/>
                    <a:pt x="14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1" y="7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88"/>
            <p:cNvSpPr/>
            <p:nvPr/>
          </p:nvSpPr>
          <p:spPr bwMode="auto">
            <a:xfrm>
              <a:off x="5876925" y="2632076"/>
              <a:ext cx="90488" cy="63500"/>
            </a:xfrm>
            <a:custGeom>
              <a:avLst/>
              <a:gdLst>
                <a:gd name="T0" fmla="*/ 0 w 17"/>
                <a:gd name="T1" fmla="*/ 10 h 12"/>
                <a:gd name="T2" fmla="*/ 2 w 17"/>
                <a:gd name="T3" fmla="*/ 9 h 12"/>
                <a:gd name="T4" fmla="*/ 0 w 17"/>
                <a:gd name="T5" fmla="*/ 10 h 12"/>
                <a:gd name="T6" fmla="*/ 0 w 17"/>
                <a:gd name="T7" fmla="*/ 8 h 12"/>
                <a:gd name="T8" fmla="*/ 0 w 17"/>
                <a:gd name="T9" fmla="*/ 8 h 12"/>
                <a:gd name="T10" fmla="*/ 2 w 17"/>
                <a:gd name="T11" fmla="*/ 5 h 12"/>
                <a:gd name="T12" fmla="*/ 2 w 17"/>
                <a:gd name="T13" fmla="*/ 5 h 12"/>
                <a:gd name="T14" fmla="*/ 12 w 17"/>
                <a:gd name="T15" fmla="*/ 0 h 12"/>
                <a:gd name="T16" fmla="*/ 13 w 17"/>
                <a:gd name="T17" fmla="*/ 0 h 12"/>
                <a:gd name="T18" fmla="*/ 13 w 17"/>
                <a:gd name="T19" fmla="*/ 0 h 12"/>
                <a:gd name="T20" fmla="*/ 17 w 17"/>
                <a:gd name="T21" fmla="*/ 2 h 12"/>
                <a:gd name="T22" fmla="*/ 17 w 17"/>
                <a:gd name="T23" fmla="*/ 2 h 12"/>
                <a:gd name="T24" fmla="*/ 17 w 17"/>
                <a:gd name="T25" fmla="*/ 4 h 12"/>
                <a:gd name="T26" fmla="*/ 17 w 17"/>
                <a:gd name="T27" fmla="*/ 4 h 12"/>
                <a:gd name="T28" fmla="*/ 15 w 17"/>
                <a:gd name="T29" fmla="*/ 7 h 12"/>
                <a:gd name="T30" fmla="*/ 15 w 17"/>
                <a:gd name="T31" fmla="*/ 7 h 12"/>
                <a:gd name="T32" fmla="*/ 5 w 17"/>
                <a:gd name="T33" fmla="*/ 11 h 12"/>
                <a:gd name="T34" fmla="*/ 3 w 17"/>
                <a:gd name="T35" fmla="*/ 12 h 12"/>
                <a:gd name="T36" fmla="*/ 3 w 17"/>
                <a:gd name="T37" fmla="*/ 12 h 12"/>
                <a:gd name="T38" fmla="*/ 0 w 17"/>
                <a:gd name="T3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" h="12">
                  <a:moveTo>
                    <a:pt x="0" y="10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6" y="1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3"/>
                    <a:pt x="17" y="3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5"/>
                    <a:pt x="16" y="6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" y="12"/>
                    <a:pt x="4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2"/>
                    <a:pt x="1" y="11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89"/>
            <p:cNvSpPr/>
            <p:nvPr/>
          </p:nvSpPr>
          <p:spPr bwMode="auto">
            <a:xfrm>
              <a:off x="5765800" y="3016251"/>
              <a:ext cx="285750" cy="142875"/>
            </a:xfrm>
            <a:custGeom>
              <a:avLst/>
              <a:gdLst>
                <a:gd name="T0" fmla="*/ 0 w 54"/>
                <a:gd name="T1" fmla="*/ 15 h 27"/>
                <a:gd name="T2" fmla="*/ 0 w 54"/>
                <a:gd name="T3" fmla="*/ 15 h 27"/>
                <a:gd name="T4" fmla="*/ 1 w 54"/>
                <a:gd name="T5" fmla="*/ 13 h 27"/>
                <a:gd name="T6" fmla="*/ 1 w 54"/>
                <a:gd name="T7" fmla="*/ 13 h 27"/>
                <a:gd name="T8" fmla="*/ 3 w 54"/>
                <a:gd name="T9" fmla="*/ 14 h 27"/>
                <a:gd name="T10" fmla="*/ 3 w 54"/>
                <a:gd name="T11" fmla="*/ 14 h 27"/>
                <a:gd name="T12" fmla="*/ 4 w 54"/>
                <a:gd name="T13" fmla="*/ 15 h 27"/>
                <a:gd name="T14" fmla="*/ 4 w 54"/>
                <a:gd name="T15" fmla="*/ 15 h 27"/>
                <a:gd name="T16" fmla="*/ 7 w 54"/>
                <a:gd name="T17" fmla="*/ 18 h 27"/>
                <a:gd name="T18" fmla="*/ 7 w 54"/>
                <a:gd name="T19" fmla="*/ 18 h 27"/>
                <a:gd name="T20" fmla="*/ 22 w 54"/>
                <a:gd name="T21" fmla="*/ 23 h 27"/>
                <a:gd name="T22" fmla="*/ 22 w 54"/>
                <a:gd name="T23" fmla="*/ 23 h 27"/>
                <a:gd name="T24" fmla="*/ 24 w 54"/>
                <a:gd name="T25" fmla="*/ 23 h 27"/>
                <a:gd name="T26" fmla="*/ 24 w 54"/>
                <a:gd name="T27" fmla="*/ 23 h 27"/>
                <a:gd name="T28" fmla="*/ 50 w 54"/>
                <a:gd name="T29" fmla="*/ 12 h 27"/>
                <a:gd name="T30" fmla="*/ 50 w 54"/>
                <a:gd name="T31" fmla="*/ 12 h 27"/>
                <a:gd name="T32" fmla="*/ 51 w 54"/>
                <a:gd name="T33" fmla="*/ 5 h 27"/>
                <a:gd name="T34" fmla="*/ 51 w 54"/>
                <a:gd name="T35" fmla="*/ 5 h 27"/>
                <a:gd name="T36" fmla="*/ 51 w 54"/>
                <a:gd name="T37" fmla="*/ 2 h 27"/>
                <a:gd name="T38" fmla="*/ 51 w 54"/>
                <a:gd name="T39" fmla="*/ 2 h 27"/>
                <a:gd name="T40" fmla="*/ 52 w 54"/>
                <a:gd name="T41" fmla="*/ 0 h 27"/>
                <a:gd name="T42" fmla="*/ 52 w 54"/>
                <a:gd name="T43" fmla="*/ 0 h 27"/>
                <a:gd name="T44" fmla="*/ 54 w 54"/>
                <a:gd name="T45" fmla="*/ 2 h 27"/>
                <a:gd name="T46" fmla="*/ 54 w 54"/>
                <a:gd name="T47" fmla="*/ 2 h 27"/>
                <a:gd name="T48" fmla="*/ 54 w 54"/>
                <a:gd name="T49" fmla="*/ 5 h 27"/>
                <a:gd name="T50" fmla="*/ 54 w 54"/>
                <a:gd name="T51" fmla="*/ 5 h 27"/>
                <a:gd name="T52" fmla="*/ 52 w 54"/>
                <a:gd name="T53" fmla="*/ 14 h 27"/>
                <a:gd name="T54" fmla="*/ 52 w 54"/>
                <a:gd name="T55" fmla="*/ 14 h 27"/>
                <a:gd name="T56" fmla="*/ 24 w 54"/>
                <a:gd name="T57" fmla="*/ 26 h 27"/>
                <a:gd name="T58" fmla="*/ 24 w 54"/>
                <a:gd name="T59" fmla="*/ 26 h 27"/>
                <a:gd name="T60" fmla="*/ 22 w 54"/>
                <a:gd name="T61" fmla="*/ 27 h 27"/>
                <a:gd name="T62" fmla="*/ 22 w 54"/>
                <a:gd name="T63" fmla="*/ 27 h 27"/>
                <a:gd name="T64" fmla="*/ 0 w 54"/>
                <a:gd name="T6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" h="27"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4"/>
                    <a:pt x="0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2" y="13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6"/>
                    <a:pt x="6" y="17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10" y="21"/>
                    <a:pt x="15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3" y="23"/>
                    <a:pt x="23" y="23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39" y="22"/>
                    <a:pt x="48" y="15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1" y="10"/>
                    <a:pt x="51" y="7"/>
                    <a:pt x="51" y="5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1" y="3"/>
                    <a:pt x="51" y="2"/>
                    <a:pt x="51" y="2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1"/>
                    <a:pt x="51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3" y="0"/>
                    <a:pt x="54" y="1"/>
                    <a:pt x="54" y="2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4" y="2"/>
                    <a:pt x="54" y="3"/>
                    <a:pt x="54" y="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7"/>
                    <a:pt x="54" y="11"/>
                    <a:pt x="52" y="14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49" y="18"/>
                    <a:pt x="40" y="25"/>
                    <a:pt x="24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3" y="26"/>
                    <a:pt x="23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7" y="26"/>
                    <a:pt x="0" y="15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90"/>
            <p:cNvSpPr>
              <a:spLocks noEditPoints="1"/>
            </p:cNvSpPr>
            <p:nvPr/>
          </p:nvSpPr>
          <p:spPr bwMode="auto">
            <a:xfrm>
              <a:off x="5756275" y="3006726"/>
              <a:ext cx="306388" cy="161925"/>
            </a:xfrm>
            <a:custGeom>
              <a:avLst/>
              <a:gdLst>
                <a:gd name="T0" fmla="*/ 4 w 58"/>
                <a:gd name="T1" fmla="*/ 23 h 31"/>
                <a:gd name="T2" fmla="*/ 4 w 58"/>
                <a:gd name="T3" fmla="*/ 24 h 31"/>
                <a:gd name="T4" fmla="*/ 0 w 58"/>
                <a:gd name="T5" fmla="*/ 18 h 31"/>
                <a:gd name="T6" fmla="*/ 0 w 58"/>
                <a:gd name="T7" fmla="*/ 16 h 31"/>
                <a:gd name="T8" fmla="*/ 0 w 58"/>
                <a:gd name="T9" fmla="*/ 16 h 31"/>
                <a:gd name="T10" fmla="*/ 0 w 58"/>
                <a:gd name="T11" fmla="*/ 15 h 31"/>
                <a:gd name="T12" fmla="*/ 0 w 58"/>
                <a:gd name="T13" fmla="*/ 15 h 31"/>
                <a:gd name="T14" fmla="*/ 0 w 58"/>
                <a:gd name="T15" fmla="*/ 10 h 31"/>
                <a:gd name="T16" fmla="*/ 2 w 58"/>
                <a:gd name="T17" fmla="*/ 13 h 31"/>
                <a:gd name="T18" fmla="*/ 3 w 58"/>
                <a:gd name="T19" fmla="*/ 13 h 31"/>
                <a:gd name="T20" fmla="*/ 3 w 58"/>
                <a:gd name="T21" fmla="*/ 13 h 31"/>
                <a:gd name="T22" fmla="*/ 6 w 58"/>
                <a:gd name="T23" fmla="*/ 14 h 31"/>
                <a:gd name="T24" fmla="*/ 6 w 58"/>
                <a:gd name="T25" fmla="*/ 14 h 31"/>
                <a:gd name="T26" fmla="*/ 6 w 58"/>
                <a:gd name="T27" fmla="*/ 14 h 31"/>
                <a:gd name="T28" fmla="*/ 6 w 58"/>
                <a:gd name="T29" fmla="*/ 14 h 31"/>
                <a:gd name="T30" fmla="*/ 6 w 58"/>
                <a:gd name="T31" fmla="*/ 14 h 31"/>
                <a:gd name="T32" fmla="*/ 6 w 58"/>
                <a:gd name="T33" fmla="*/ 14 h 31"/>
                <a:gd name="T34" fmla="*/ 6 w 58"/>
                <a:gd name="T35" fmla="*/ 14 h 31"/>
                <a:gd name="T36" fmla="*/ 6 w 58"/>
                <a:gd name="T37" fmla="*/ 15 h 31"/>
                <a:gd name="T38" fmla="*/ 6 w 58"/>
                <a:gd name="T39" fmla="*/ 15 h 31"/>
                <a:gd name="T40" fmla="*/ 7 w 58"/>
                <a:gd name="T41" fmla="*/ 15 h 31"/>
                <a:gd name="T42" fmla="*/ 7 w 58"/>
                <a:gd name="T43" fmla="*/ 15 h 31"/>
                <a:gd name="T44" fmla="*/ 7 w 58"/>
                <a:gd name="T45" fmla="*/ 16 h 31"/>
                <a:gd name="T46" fmla="*/ 7 w 58"/>
                <a:gd name="T47" fmla="*/ 16 h 31"/>
                <a:gd name="T48" fmla="*/ 11 w 58"/>
                <a:gd name="T49" fmla="*/ 19 h 31"/>
                <a:gd name="T50" fmla="*/ 11 w 58"/>
                <a:gd name="T51" fmla="*/ 19 h 31"/>
                <a:gd name="T52" fmla="*/ 24 w 58"/>
                <a:gd name="T53" fmla="*/ 23 h 31"/>
                <a:gd name="T54" fmla="*/ 24 w 58"/>
                <a:gd name="T55" fmla="*/ 23 h 31"/>
                <a:gd name="T56" fmla="*/ 26 w 58"/>
                <a:gd name="T57" fmla="*/ 23 h 31"/>
                <a:gd name="T58" fmla="*/ 26 w 58"/>
                <a:gd name="T59" fmla="*/ 23 h 31"/>
                <a:gd name="T60" fmla="*/ 50 w 58"/>
                <a:gd name="T61" fmla="*/ 13 h 31"/>
                <a:gd name="T62" fmla="*/ 50 w 58"/>
                <a:gd name="T63" fmla="*/ 13 h 31"/>
                <a:gd name="T64" fmla="*/ 51 w 58"/>
                <a:gd name="T65" fmla="*/ 7 h 31"/>
                <a:gd name="T66" fmla="*/ 51 w 58"/>
                <a:gd name="T67" fmla="*/ 7 h 31"/>
                <a:gd name="T68" fmla="*/ 51 w 58"/>
                <a:gd name="T69" fmla="*/ 7 h 31"/>
                <a:gd name="T70" fmla="*/ 51 w 58"/>
                <a:gd name="T71" fmla="*/ 7 h 31"/>
                <a:gd name="T72" fmla="*/ 51 w 58"/>
                <a:gd name="T73" fmla="*/ 4 h 31"/>
                <a:gd name="T74" fmla="*/ 51 w 58"/>
                <a:gd name="T75" fmla="*/ 4 h 31"/>
                <a:gd name="T76" fmla="*/ 51 w 58"/>
                <a:gd name="T77" fmla="*/ 4 h 31"/>
                <a:gd name="T78" fmla="*/ 51 w 58"/>
                <a:gd name="T79" fmla="*/ 4 h 31"/>
                <a:gd name="T80" fmla="*/ 54 w 58"/>
                <a:gd name="T81" fmla="*/ 0 h 31"/>
                <a:gd name="T82" fmla="*/ 54 w 58"/>
                <a:gd name="T83" fmla="*/ 0 h 31"/>
                <a:gd name="T84" fmla="*/ 54 w 58"/>
                <a:gd name="T85" fmla="*/ 0 h 31"/>
                <a:gd name="T86" fmla="*/ 54 w 58"/>
                <a:gd name="T87" fmla="*/ 0 h 31"/>
                <a:gd name="T88" fmla="*/ 58 w 58"/>
                <a:gd name="T89" fmla="*/ 4 h 31"/>
                <a:gd name="T90" fmla="*/ 58 w 58"/>
                <a:gd name="T91" fmla="*/ 4 h 31"/>
                <a:gd name="T92" fmla="*/ 58 w 58"/>
                <a:gd name="T93" fmla="*/ 4 h 31"/>
                <a:gd name="T94" fmla="*/ 58 w 58"/>
                <a:gd name="T95" fmla="*/ 4 h 31"/>
                <a:gd name="T96" fmla="*/ 58 w 58"/>
                <a:gd name="T97" fmla="*/ 4 h 31"/>
                <a:gd name="T98" fmla="*/ 58 w 58"/>
                <a:gd name="T99" fmla="*/ 7 h 31"/>
                <a:gd name="T100" fmla="*/ 58 w 58"/>
                <a:gd name="T101" fmla="*/ 7 h 31"/>
                <a:gd name="T102" fmla="*/ 56 w 58"/>
                <a:gd name="T103" fmla="*/ 17 h 31"/>
                <a:gd name="T104" fmla="*/ 56 w 58"/>
                <a:gd name="T105" fmla="*/ 17 h 31"/>
                <a:gd name="T106" fmla="*/ 26 w 58"/>
                <a:gd name="T107" fmla="*/ 30 h 31"/>
                <a:gd name="T108" fmla="*/ 26 w 58"/>
                <a:gd name="T109" fmla="*/ 30 h 31"/>
                <a:gd name="T110" fmla="*/ 24 w 58"/>
                <a:gd name="T111" fmla="*/ 31 h 31"/>
                <a:gd name="T112" fmla="*/ 24 w 58"/>
                <a:gd name="T113" fmla="*/ 31 h 31"/>
                <a:gd name="T114" fmla="*/ 4 w 58"/>
                <a:gd name="T115" fmla="*/ 23 h 31"/>
                <a:gd name="T116" fmla="*/ 0 w 58"/>
                <a:gd name="T117" fmla="*/ 18 h 31"/>
                <a:gd name="T118" fmla="*/ 2 w 58"/>
                <a:gd name="T119" fmla="*/ 17 h 31"/>
                <a:gd name="T120" fmla="*/ 0 w 58"/>
                <a:gd name="T121" fmla="*/ 1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8" h="31">
                  <a:moveTo>
                    <a:pt x="4" y="23"/>
                  </a:moveTo>
                  <a:cubicBezTo>
                    <a:pt x="4" y="24"/>
                    <a:pt x="4" y="24"/>
                    <a:pt x="4" y="2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7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5" y="13"/>
                    <a:pt x="6" y="13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8" y="17"/>
                    <a:pt x="9" y="18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3" y="21"/>
                    <a:pt x="18" y="23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40" y="22"/>
                    <a:pt x="48" y="15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2"/>
                    <a:pt x="51" y="9"/>
                    <a:pt x="51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5"/>
                    <a:pt x="51" y="4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1" y="2"/>
                    <a:pt x="52" y="0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6" y="0"/>
                    <a:pt x="58" y="2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8" y="5"/>
                    <a:pt x="58" y="6"/>
                    <a:pt x="58" y="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8" y="9"/>
                    <a:pt x="58" y="13"/>
                    <a:pt x="56" y="1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3" y="21"/>
                    <a:pt x="43" y="29"/>
                    <a:pt x="26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5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4" y="30"/>
                    <a:pt x="8" y="26"/>
                    <a:pt x="4" y="23"/>
                  </a:cubicBezTo>
                  <a:close/>
                  <a:moveTo>
                    <a:pt x="0" y="18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0" y="18"/>
                    <a:pt x="0" y="18"/>
                    <a:pt x="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91"/>
            <p:cNvSpPr/>
            <p:nvPr/>
          </p:nvSpPr>
          <p:spPr bwMode="auto">
            <a:xfrm>
              <a:off x="5765800" y="3100388"/>
              <a:ext cx="238125" cy="168275"/>
            </a:xfrm>
            <a:custGeom>
              <a:avLst/>
              <a:gdLst>
                <a:gd name="T0" fmla="*/ 4 w 45"/>
                <a:gd name="T1" fmla="*/ 16 h 32"/>
                <a:gd name="T2" fmla="*/ 0 w 45"/>
                <a:gd name="T3" fmla="*/ 2 h 32"/>
                <a:gd name="T4" fmla="*/ 0 w 45"/>
                <a:gd name="T5" fmla="*/ 2 h 32"/>
                <a:gd name="T6" fmla="*/ 0 w 45"/>
                <a:gd name="T7" fmla="*/ 2 h 32"/>
                <a:gd name="T8" fmla="*/ 1 w 45"/>
                <a:gd name="T9" fmla="*/ 0 h 32"/>
                <a:gd name="T10" fmla="*/ 1 w 45"/>
                <a:gd name="T11" fmla="*/ 0 h 32"/>
                <a:gd name="T12" fmla="*/ 3 w 45"/>
                <a:gd name="T13" fmla="*/ 1 h 32"/>
                <a:gd name="T14" fmla="*/ 3 w 45"/>
                <a:gd name="T15" fmla="*/ 1 h 32"/>
                <a:gd name="T16" fmla="*/ 7 w 45"/>
                <a:gd name="T17" fmla="*/ 15 h 32"/>
                <a:gd name="T18" fmla="*/ 7 w 45"/>
                <a:gd name="T19" fmla="*/ 15 h 32"/>
                <a:gd name="T20" fmla="*/ 16 w 45"/>
                <a:gd name="T21" fmla="*/ 29 h 32"/>
                <a:gd name="T22" fmla="*/ 16 w 45"/>
                <a:gd name="T23" fmla="*/ 29 h 32"/>
                <a:gd name="T24" fmla="*/ 17 w 45"/>
                <a:gd name="T25" fmla="*/ 29 h 32"/>
                <a:gd name="T26" fmla="*/ 17 w 45"/>
                <a:gd name="T27" fmla="*/ 29 h 32"/>
                <a:gd name="T28" fmla="*/ 17 w 45"/>
                <a:gd name="T29" fmla="*/ 29 h 32"/>
                <a:gd name="T30" fmla="*/ 17 w 45"/>
                <a:gd name="T31" fmla="*/ 29 h 32"/>
                <a:gd name="T32" fmla="*/ 28 w 45"/>
                <a:gd name="T33" fmla="*/ 26 h 32"/>
                <a:gd name="T34" fmla="*/ 28 w 45"/>
                <a:gd name="T35" fmla="*/ 26 h 32"/>
                <a:gd name="T36" fmla="*/ 33 w 45"/>
                <a:gd name="T37" fmla="*/ 22 h 32"/>
                <a:gd name="T38" fmla="*/ 33 w 45"/>
                <a:gd name="T39" fmla="*/ 22 h 32"/>
                <a:gd name="T40" fmla="*/ 38 w 45"/>
                <a:gd name="T41" fmla="*/ 11 h 32"/>
                <a:gd name="T42" fmla="*/ 38 w 45"/>
                <a:gd name="T43" fmla="*/ 11 h 32"/>
                <a:gd name="T44" fmla="*/ 42 w 45"/>
                <a:gd name="T45" fmla="*/ 2 h 32"/>
                <a:gd name="T46" fmla="*/ 42 w 45"/>
                <a:gd name="T47" fmla="*/ 2 h 32"/>
                <a:gd name="T48" fmla="*/ 44 w 45"/>
                <a:gd name="T49" fmla="*/ 2 h 32"/>
                <a:gd name="T50" fmla="*/ 44 w 45"/>
                <a:gd name="T51" fmla="*/ 2 h 32"/>
                <a:gd name="T52" fmla="*/ 45 w 45"/>
                <a:gd name="T53" fmla="*/ 4 h 32"/>
                <a:gd name="T54" fmla="*/ 45 w 45"/>
                <a:gd name="T55" fmla="*/ 4 h 32"/>
                <a:gd name="T56" fmla="*/ 40 w 45"/>
                <a:gd name="T57" fmla="*/ 12 h 32"/>
                <a:gd name="T58" fmla="*/ 40 w 45"/>
                <a:gd name="T59" fmla="*/ 12 h 32"/>
                <a:gd name="T60" fmla="*/ 36 w 45"/>
                <a:gd name="T61" fmla="*/ 22 h 32"/>
                <a:gd name="T62" fmla="*/ 36 w 45"/>
                <a:gd name="T63" fmla="*/ 22 h 32"/>
                <a:gd name="T64" fmla="*/ 30 w 45"/>
                <a:gd name="T65" fmla="*/ 28 h 32"/>
                <a:gd name="T66" fmla="*/ 30 w 45"/>
                <a:gd name="T67" fmla="*/ 28 h 32"/>
                <a:gd name="T68" fmla="*/ 17 w 45"/>
                <a:gd name="T69" fmla="*/ 32 h 32"/>
                <a:gd name="T70" fmla="*/ 17 w 45"/>
                <a:gd name="T71" fmla="*/ 32 h 32"/>
                <a:gd name="T72" fmla="*/ 16 w 45"/>
                <a:gd name="T73" fmla="*/ 32 h 32"/>
                <a:gd name="T74" fmla="*/ 16 w 45"/>
                <a:gd name="T75" fmla="*/ 32 h 32"/>
                <a:gd name="T76" fmla="*/ 4 w 45"/>
                <a:gd name="T77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5" h="32">
                  <a:moveTo>
                    <a:pt x="4" y="16"/>
                  </a:moveTo>
                  <a:cubicBezTo>
                    <a:pt x="1" y="9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4" y="8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9" y="22"/>
                    <a:pt x="13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21" y="28"/>
                    <a:pt x="25" y="27"/>
                    <a:pt x="28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31" y="24"/>
                    <a:pt x="33" y="22"/>
                    <a:pt x="33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19"/>
                    <a:pt x="35" y="15"/>
                    <a:pt x="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0" y="6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3" y="1"/>
                    <a:pt x="44" y="2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5" y="2"/>
                    <a:pt x="45" y="3"/>
                    <a:pt x="45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5" y="4"/>
                    <a:pt x="43" y="8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8" y="16"/>
                    <a:pt x="36" y="21"/>
                    <a:pt x="36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5" y="25"/>
                    <a:pt x="33" y="27"/>
                    <a:pt x="30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26" y="30"/>
                    <a:pt x="22" y="31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0" y="31"/>
                    <a:pt x="7" y="23"/>
                    <a:pt x="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92"/>
            <p:cNvSpPr>
              <a:spLocks noEditPoints="1"/>
            </p:cNvSpPr>
            <p:nvPr/>
          </p:nvSpPr>
          <p:spPr bwMode="auto">
            <a:xfrm>
              <a:off x="5756275" y="3090863"/>
              <a:ext cx="258763" cy="188913"/>
            </a:xfrm>
            <a:custGeom>
              <a:avLst/>
              <a:gdLst>
                <a:gd name="T0" fmla="*/ 6 w 49"/>
                <a:gd name="T1" fmla="*/ 18 h 36"/>
                <a:gd name="T2" fmla="*/ 0 w 49"/>
                <a:gd name="T3" fmla="*/ 4 h 36"/>
                <a:gd name="T4" fmla="*/ 0 w 49"/>
                <a:gd name="T5" fmla="*/ 3 h 36"/>
                <a:gd name="T6" fmla="*/ 3 w 49"/>
                <a:gd name="T7" fmla="*/ 0 h 36"/>
                <a:gd name="T8" fmla="*/ 3 w 49"/>
                <a:gd name="T9" fmla="*/ 0 h 36"/>
                <a:gd name="T10" fmla="*/ 7 w 49"/>
                <a:gd name="T11" fmla="*/ 2 h 36"/>
                <a:gd name="T12" fmla="*/ 7 w 49"/>
                <a:gd name="T13" fmla="*/ 2 h 36"/>
                <a:gd name="T14" fmla="*/ 7 w 49"/>
                <a:gd name="T15" fmla="*/ 3 h 36"/>
                <a:gd name="T16" fmla="*/ 7 w 49"/>
                <a:gd name="T17" fmla="*/ 3 h 36"/>
                <a:gd name="T18" fmla="*/ 7 w 49"/>
                <a:gd name="T19" fmla="*/ 3 h 36"/>
                <a:gd name="T20" fmla="*/ 7 w 49"/>
                <a:gd name="T21" fmla="*/ 4 h 36"/>
                <a:gd name="T22" fmla="*/ 8 w 49"/>
                <a:gd name="T23" fmla="*/ 7 h 36"/>
                <a:gd name="T24" fmla="*/ 11 w 49"/>
                <a:gd name="T25" fmla="*/ 17 h 36"/>
                <a:gd name="T26" fmla="*/ 15 w 49"/>
                <a:gd name="T27" fmla="*/ 25 h 36"/>
                <a:gd name="T28" fmla="*/ 18 w 49"/>
                <a:gd name="T29" fmla="*/ 29 h 36"/>
                <a:gd name="T30" fmla="*/ 18 w 49"/>
                <a:gd name="T31" fmla="*/ 29 h 36"/>
                <a:gd name="T32" fmla="*/ 19 w 49"/>
                <a:gd name="T33" fmla="*/ 29 h 36"/>
                <a:gd name="T34" fmla="*/ 29 w 49"/>
                <a:gd name="T35" fmla="*/ 26 h 36"/>
                <a:gd name="T36" fmla="*/ 33 w 49"/>
                <a:gd name="T37" fmla="*/ 23 h 36"/>
                <a:gd name="T38" fmla="*/ 33 w 49"/>
                <a:gd name="T39" fmla="*/ 23 h 36"/>
                <a:gd name="T40" fmla="*/ 38 w 49"/>
                <a:gd name="T41" fmla="*/ 12 h 36"/>
                <a:gd name="T42" fmla="*/ 42 w 49"/>
                <a:gd name="T43" fmla="*/ 4 h 36"/>
                <a:gd name="T44" fmla="*/ 45 w 49"/>
                <a:gd name="T45" fmla="*/ 2 h 36"/>
                <a:gd name="T46" fmla="*/ 47 w 49"/>
                <a:gd name="T47" fmla="*/ 2 h 36"/>
                <a:gd name="T48" fmla="*/ 49 w 49"/>
                <a:gd name="T49" fmla="*/ 5 h 36"/>
                <a:gd name="T50" fmla="*/ 49 w 49"/>
                <a:gd name="T51" fmla="*/ 7 h 36"/>
                <a:gd name="T52" fmla="*/ 49 w 49"/>
                <a:gd name="T53" fmla="*/ 7 h 36"/>
                <a:gd name="T54" fmla="*/ 48 w 49"/>
                <a:gd name="T55" fmla="*/ 7 h 36"/>
                <a:gd name="T56" fmla="*/ 48 w 49"/>
                <a:gd name="T57" fmla="*/ 7 h 36"/>
                <a:gd name="T58" fmla="*/ 48 w 49"/>
                <a:gd name="T59" fmla="*/ 7 h 36"/>
                <a:gd name="T60" fmla="*/ 48 w 49"/>
                <a:gd name="T61" fmla="*/ 7 h 36"/>
                <a:gd name="T62" fmla="*/ 48 w 49"/>
                <a:gd name="T63" fmla="*/ 8 h 36"/>
                <a:gd name="T64" fmla="*/ 47 w 49"/>
                <a:gd name="T65" fmla="*/ 9 h 36"/>
                <a:gd name="T66" fmla="*/ 44 w 49"/>
                <a:gd name="T67" fmla="*/ 15 h 36"/>
                <a:gd name="T68" fmla="*/ 40 w 49"/>
                <a:gd name="T69" fmla="*/ 24 h 36"/>
                <a:gd name="T70" fmla="*/ 40 w 49"/>
                <a:gd name="T71" fmla="*/ 24 h 36"/>
                <a:gd name="T72" fmla="*/ 33 w 49"/>
                <a:gd name="T73" fmla="*/ 32 h 36"/>
                <a:gd name="T74" fmla="*/ 19 w 49"/>
                <a:gd name="T75" fmla="*/ 36 h 36"/>
                <a:gd name="T76" fmla="*/ 4 w 49"/>
                <a:gd name="T77" fmla="*/ 19 h 36"/>
                <a:gd name="T78" fmla="*/ 46 w 49"/>
                <a:gd name="T79" fmla="*/ 5 h 36"/>
                <a:gd name="T80" fmla="*/ 46 w 49"/>
                <a:gd name="T81" fmla="*/ 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9" h="36">
                  <a:moveTo>
                    <a:pt x="4" y="19"/>
                  </a:moveTo>
                  <a:cubicBezTo>
                    <a:pt x="6" y="18"/>
                    <a:pt x="6" y="18"/>
                    <a:pt x="6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1" y="11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0"/>
                    <a:pt x="6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8" y="6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10"/>
                    <a:pt x="9" y="13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20"/>
                    <a:pt x="13" y="23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6" y="28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3" y="28"/>
                    <a:pt x="27" y="27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31" y="25"/>
                    <a:pt x="33" y="24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0"/>
                    <a:pt x="36" y="16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40" y="8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2"/>
                    <a:pt x="44" y="2"/>
                    <a:pt x="45" y="2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6" y="2"/>
                    <a:pt x="47" y="2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8" y="3"/>
                    <a:pt x="49" y="4"/>
                    <a:pt x="49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6"/>
                    <a:pt x="49" y="6"/>
                    <a:pt x="49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9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8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6" y="11"/>
                    <a:pt x="45" y="13"/>
                    <a:pt x="44" y="1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2" y="19"/>
                    <a:pt x="40" y="23"/>
                    <a:pt x="40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39" y="28"/>
                    <a:pt x="36" y="30"/>
                    <a:pt x="33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9" y="34"/>
                    <a:pt x="24" y="35"/>
                    <a:pt x="19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0" y="35"/>
                    <a:pt x="7" y="26"/>
                    <a:pt x="4" y="19"/>
                  </a:cubicBezTo>
                  <a:close/>
                  <a:moveTo>
                    <a:pt x="46" y="5"/>
                  </a:move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93"/>
            <p:cNvSpPr/>
            <p:nvPr/>
          </p:nvSpPr>
          <p:spPr bwMode="auto">
            <a:xfrm>
              <a:off x="5729288" y="3052763"/>
              <a:ext cx="74613" cy="63500"/>
            </a:xfrm>
            <a:custGeom>
              <a:avLst/>
              <a:gdLst>
                <a:gd name="T0" fmla="*/ 1 w 14"/>
                <a:gd name="T1" fmla="*/ 11 h 12"/>
                <a:gd name="T2" fmla="*/ 1 w 14"/>
                <a:gd name="T3" fmla="*/ 9 h 12"/>
                <a:gd name="T4" fmla="*/ 1 w 14"/>
                <a:gd name="T5" fmla="*/ 9 h 12"/>
                <a:gd name="T6" fmla="*/ 12 w 14"/>
                <a:gd name="T7" fmla="*/ 1 h 12"/>
                <a:gd name="T8" fmla="*/ 14 w 14"/>
                <a:gd name="T9" fmla="*/ 1 h 12"/>
                <a:gd name="T10" fmla="*/ 14 w 14"/>
                <a:gd name="T11" fmla="*/ 1 h 12"/>
                <a:gd name="T12" fmla="*/ 14 w 14"/>
                <a:gd name="T13" fmla="*/ 3 h 12"/>
                <a:gd name="T14" fmla="*/ 14 w 14"/>
                <a:gd name="T15" fmla="*/ 3 h 12"/>
                <a:gd name="T16" fmla="*/ 3 w 14"/>
                <a:gd name="T17" fmla="*/ 11 h 12"/>
                <a:gd name="T18" fmla="*/ 2 w 14"/>
                <a:gd name="T19" fmla="*/ 12 h 12"/>
                <a:gd name="T20" fmla="*/ 2 w 14"/>
                <a:gd name="T21" fmla="*/ 12 h 12"/>
                <a:gd name="T22" fmla="*/ 1 w 14"/>
                <a:gd name="T23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12">
                  <a:moveTo>
                    <a:pt x="1" y="11"/>
                  </a:moveTo>
                  <a:cubicBezTo>
                    <a:pt x="0" y="11"/>
                    <a:pt x="1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2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1" y="12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94"/>
            <p:cNvSpPr>
              <a:spLocks noEditPoints="1"/>
            </p:cNvSpPr>
            <p:nvPr/>
          </p:nvSpPr>
          <p:spPr bwMode="auto">
            <a:xfrm>
              <a:off x="5724525" y="3043238"/>
              <a:ext cx="88900" cy="84138"/>
            </a:xfrm>
            <a:custGeom>
              <a:avLst/>
              <a:gdLst>
                <a:gd name="T0" fmla="*/ 0 w 17"/>
                <a:gd name="T1" fmla="*/ 15 h 16"/>
                <a:gd name="T2" fmla="*/ 0 w 17"/>
                <a:gd name="T3" fmla="*/ 12 h 16"/>
                <a:gd name="T4" fmla="*/ 0 w 17"/>
                <a:gd name="T5" fmla="*/ 12 h 16"/>
                <a:gd name="T6" fmla="*/ 1 w 17"/>
                <a:gd name="T7" fmla="*/ 10 h 16"/>
                <a:gd name="T8" fmla="*/ 1 w 17"/>
                <a:gd name="T9" fmla="*/ 10 h 16"/>
                <a:gd name="T10" fmla="*/ 11 w 17"/>
                <a:gd name="T11" fmla="*/ 1 h 16"/>
                <a:gd name="T12" fmla="*/ 14 w 17"/>
                <a:gd name="T13" fmla="*/ 0 h 16"/>
                <a:gd name="T14" fmla="*/ 14 w 17"/>
                <a:gd name="T15" fmla="*/ 0 h 16"/>
                <a:gd name="T16" fmla="*/ 16 w 17"/>
                <a:gd name="T17" fmla="*/ 2 h 16"/>
                <a:gd name="T18" fmla="*/ 16 w 17"/>
                <a:gd name="T19" fmla="*/ 2 h 16"/>
                <a:gd name="T20" fmla="*/ 17 w 17"/>
                <a:gd name="T21" fmla="*/ 4 h 16"/>
                <a:gd name="T22" fmla="*/ 17 w 17"/>
                <a:gd name="T23" fmla="*/ 4 h 16"/>
                <a:gd name="T24" fmla="*/ 16 w 17"/>
                <a:gd name="T25" fmla="*/ 7 h 16"/>
                <a:gd name="T26" fmla="*/ 16 w 17"/>
                <a:gd name="T27" fmla="*/ 7 h 16"/>
                <a:gd name="T28" fmla="*/ 5 w 17"/>
                <a:gd name="T29" fmla="*/ 15 h 16"/>
                <a:gd name="T30" fmla="*/ 3 w 17"/>
                <a:gd name="T31" fmla="*/ 16 h 16"/>
                <a:gd name="T32" fmla="*/ 3 w 17"/>
                <a:gd name="T33" fmla="*/ 16 h 16"/>
                <a:gd name="T34" fmla="*/ 3 w 17"/>
                <a:gd name="T35" fmla="*/ 16 h 16"/>
                <a:gd name="T36" fmla="*/ 3 w 17"/>
                <a:gd name="T37" fmla="*/ 16 h 16"/>
                <a:gd name="T38" fmla="*/ 0 w 17"/>
                <a:gd name="T39" fmla="*/ 15 h 16"/>
                <a:gd name="T40" fmla="*/ 2 w 17"/>
                <a:gd name="T41" fmla="*/ 13 h 16"/>
                <a:gd name="T42" fmla="*/ 3 w 17"/>
                <a:gd name="T43" fmla="*/ 12 h 16"/>
                <a:gd name="T44" fmla="*/ 3 w 17"/>
                <a:gd name="T45" fmla="*/ 12 h 16"/>
                <a:gd name="T46" fmla="*/ 2 w 17"/>
                <a:gd name="T47" fmla="*/ 13 h 16"/>
                <a:gd name="T48" fmla="*/ 3 w 17"/>
                <a:gd name="T49" fmla="*/ 12 h 16"/>
                <a:gd name="T50" fmla="*/ 3 w 17"/>
                <a:gd name="T51" fmla="*/ 12 h 16"/>
                <a:gd name="T52" fmla="*/ 3 w 17"/>
                <a:gd name="T53" fmla="*/ 12 h 16"/>
                <a:gd name="T54" fmla="*/ 3 w 17"/>
                <a:gd name="T55" fmla="*/ 12 h 16"/>
                <a:gd name="T56" fmla="*/ 3 w 17"/>
                <a:gd name="T5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" h="16">
                  <a:moveTo>
                    <a:pt x="0" y="15"/>
                  </a:moveTo>
                  <a:cubicBezTo>
                    <a:pt x="0" y="14"/>
                    <a:pt x="0" y="13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1"/>
                    <a:pt x="13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7" y="2"/>
                    <a:pt x="17" y="3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5"/>
                    <a:pt x="17" y="6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6"/>
                    <a:pt x="4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6"/>
                    <a:pt x="1" y="15"/>
                    <a:pt x="0" y="15"/>
                  </a:cubicBezTo>
                  <a:close/>
                  <a:moveTo>
                    <a:pt x="2" y="13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3"/>
                    <a:pt x="2" y="13"/>
                    <a:pt x="2" y="13"/>
                  </a:cubicBezTo>
                  <a:close/>
                  <a:moveTo>
                    <a:pt x="3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95"/>
            <p:cNvSpPr/>
            <p:nvPr/>
          </p:nvSpPr>
          <p:spPr bwMode="auto">
            <a:xfrm>
              <a:off x="6019800" y="3016251"/>
              <a:ext cx="58738" cy="26988"/>
            </a:xfrm>
            <a:custGeom>
              <a:avLst/>
              <a:gdLst>
                <a:gd name="T0" fmla="*/ 9 w 11"/>
                <a:gd name="T1" fmla="*/ 5 h 5"/>
                <a:gd name="T2" fmla="*/ 1 w 11"/>
                <a:gd name="T3" fmla="*/ 3 h 5"/>
                <a:gd name="T4" fmla="*/ 0 w 11"/>
                <a:gd name="T5" fmla="*/ 1 h 5"/>
                <a:gd name="T6" fmla="*/ 0 w 11"/>
                <a:gd name="T7" fmla="*/ 1 h 5"/>
                <a:gd name="T8" fmla="*/ 2 w 11"/>
                <a:gd name="T9" fmla="*/ 0 h 5"/>
                <a:gd name="T10" fmla="*/ 2 w 11"/>
                <a:gd name="T11" fmla="*/ 0 h 5"/>
                <a:gd name="T12" fmla="*/ 10 w 11"/>
                <a:gd name="T13" fmla="*/ 2 h 5"/>
                <a:gd name="T14" fmla="*/ 11 w 11"/>
                <a:gd name="T15" fmla="*/ 4 h 5"/>
                <a:gd name="T16" fmla="*/ 11 w 11"/>
                <a:gd name="T17" fmla="*/ 4 h 5"/>
                <a:gd name="T18" fmla="*/ 9 w 11"/>
                <a:gd name="T19" fmla="*/ 5 h 5"/>
                <a:gd name="T20" fmla="*/ 9 w 11"/>
                <a:gd name="T21" fmla="*/ 5 h 5"/>
                <a:gd name="T22" fmla="*/ 9 w 11"/>
                <a:gd name="T2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5">
                  <a:moveTo>
                    <a:pt x="9" y="5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2"/>
                    <a:pt x="11" y="3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5"/>
                    <a:pt x="10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96"/>
            <p:cNvSpPr/>
            <p:nvPr/>
          </p:nvSpPr>
          <p:spPr bwMode="auto">
            <a:xfrm>
              <a:off x="6010275" y="3006726"/>
              <a:ext cx="79375" cy="46038"/>
            </a:xfrm>
            <a:custGeom>
              <a:avLst/>
              <a:gdLst>
                <a:gd name="T0" fmla="*/ 11 w 15"/>
                <a:gd name="T1" fmla="*/ 9 h 9"/>
                <a:gd name="T2" fmla="*/ 11 w 15"/>
                <a:gd name="T3" fmla="*/ 9 h 9"/>
                <a:gd name="T4" fmla="*/ 11 w 15"/>
                <a:gd name="T5" fmla="*/ 9 h 9"/>
                <a:gd name="T6" fmla="*/ 11 w 15"/>
                <a:gd name="T7" fmla="*/ 7 h 9"/>
                <a:gd name="T8" fmla="*/ 11 w 15"/>
                <a:gd name="T9" fmla="*/ 9 h 9"/>
                <a:gd name="T10" fmla="*/ 2 w 15"/>
                <a:gd name="T11" fmla="*/ 7 h 9"/>
                <a:gd name="T12" fmla="*/ 0 w 15"/>
                <a:gd name="T13" fmla="*/ 4 h 9"/>
                <a:gd name="T14" fmla="*/ 0 w 15"/>
                <a:gd name="T15" fmla="*/ 4 h 9"/>
                <a:gd name="T16" fmla="*/ 0 w 15"/>
                <a:gd name="T17" fmla="*/ 3 h 9"/>
                <a:gd name="T18" fmla="*/ 0 w 15"/>
                <a:gd name="T19" fmla="*/ 3 h 9"/>
                <a:gd name="T20" fmla="*/ 3 w 15"/>
                <a:gd name="T21" fmla="*/ 0 h 9"/>
                <a:gd name="T22" fmla="*/ 3 w 15"/>
                <a:gd name="T23" fmla="*/ 0 h 9"/>
                <a:gd name="T24" fmla="*/ 4 w 15"/>
                <a:gd name="T25" fmla="*/ 0 h 9"/>
                <a:gd name="T26" fmla="*/ 4 w 15"/>
                <a:gd name="T27" fmla="*/ 0 h 9"/>
                <a:gd name="T28" fmla="*/ 12 w 15"/>
                <a:gd name="T29" fmla="*/ 2 h 9"/>
                <a:gd name="T30" fmla="*/ 15 w 15"/>
                <a:gd name="T31" fmla="*/ 6 h 9"/>
                <a:gd name="T32" fmla="*/ 15 w 15"/>
                <a:gd name="T33" fmla="*/ 6 h 9"/>
                <a:gd name="T34" fmla="*/ 15 w 15"/>
                <a:gd name="T35" fmla="*/ 7 h 9"/>
                <a:gd name="T36" fmla="*/ 15 w 15"/>
                <a:gd name="T37" fmla="*/ 7 h 9"/>
                <a:gd name="T38" fmla="*/ 11 w 15"/>
                <a:gd name="T39" fmla="*/ 9 h 9"/>
                <a:gd name="T40" fmla="*/ 11 w 15"/>
                <a:gd name="T41" fmla="*/ 9 h 9"/>
                <a:gd name="T42" fmla="*/ 11 w 15"/>
                <a:gd name="T4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" h="9">
                  <a:moveTo>
                    <a:pt x="11" y="9"/>
                  </a:move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5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4" y="3"/>
                    <a:pt x="15" y="4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4" y="8"/>
                    <a:pt x="13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97"/>
            <p:cNvSpPr/>
            <p:nvPr/>
          </p:nvSpPr>
          <p:spPr bwMode="auto">
            <a:xfrm>
              <a:off x="5729288" y="3311526"/>
              <a:ext cx="95250" cy="127000"/>
            </a:xfrm>
            <a:custGeom>
              <a:avLst/>
              <a:gdLst>
                <a:gd name="T0" fmla="*/ 1 w 18"/>
                <a:gd name="T1" fmla="*/ 14 h 24"/>
                <a:gd name="T2" fmla="*/ 1 w 18"/>
                <a:gd name="T3" fmla="*/ 12 h 24"/>
                <a:gd name="T4" fmla="*/ 1 w 18"/>
                <a:gd name="T5" fmla="*/ 12 h 24"/>
                <a:gd name="T6" fmla="*/ 3 w 18"/>
                <a:gd name="T7" fmla="*/ 12 h 24"/>
                <a:gd name="T8" fmla="*/ 3 w 18"/>
                <a:gd name="T9" fmla="*/ 12 h 24"/>
                <a:gd name="T10" fmla="*/ 12 w 18"/>
                <a:gd name="T11" fmla="*/ 19 h 24"/>
                <a:gd name="T12" fmla="*/ 15 w 18"/>
                <a:gd name="T13" fmla="*/ 9 h 24"/>
                <a:gd name="T14" fmla="*/ 15 w 18"/>
                <a:gd name="T15" fmla="*/ 2 h 24"/>
                <a:gd name="T16" fmla="*/ 17 w 18"/>
                <a:gd name="T17" fmla="*/ 0 h 24"/>
                <a:gd name="T18" fmla="*/ 17 w 18"/>
                <a:gd name="T19" fmla="*/ 0 h 24"/>
                <a:gd name="T20" fmla="*/ 18 w 18"/>
                <a:gd name="T21" fmla="*/ 2 h 24"/>
                <a:gd name="T22" fmla="*/ 18 w 18"/>
                <a:gd name="T23" fmla="*/ 2 h 24"/>
                <a:gd name="T24" fmla="*/ 18 w 18"/>
                <a:gd name="T25" fmla="*/ 10 h 24"/>
                <a:gd name="T26" fmla="*/ 13 w 18"/>
                <a:gd name="T27" fmla="*/ 24 h 24"/>
                <a:gd name="T28" fmla="*/ 1 w 18"/>
                <a:gd name="T29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24">
                  <a:moveTo>
                    <a:pt x="1" y="14"/>
                  </a:moveTo>
                  <a:cubicBezTo>
                    <a:pt x="1" y="14"/>
                    <a:pt x="0" y="13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2" y="11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6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8" y="1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" y="14"/>
                    <a:pt x="1" y="14"/>
                    <a:pt x="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98"/>
            <p:cNvSpPr>
              <a:spLocks noEditPoints="1"/>
            </p:cNvSpPr>
            <p:nvPr/>
          </p:nvSpPr>
          <p:spPr bwMode="auto">
            <a:xfrm>
              <a:off x="5724525" y="3300413"/>
              <a:ext cx="111125" cy="153988"/>
            </a:xfrm>
            <a:custGeom>
              <a:avLst/>
              <a:gdLst>
                <a:gd name="T0" fmla="*/ 1 w 21"/>
                <a:gd name="T1" fmla="*/ 18 h 29"/>
                <a:gd name="T2" fmla="*/ 1 w 21"/>
                <a:gd name="T3" fmla="*/ 18 h 29"/>
                <a:gd name="T4" fmla="*/ 0 w 21"/>
                <a:gd name="T5" fmla="*/ 15 h 29"/>
                <a:gd name="T6" fmla="*/ 0 w 21"/>
                <a:gd name="T7" fmla="*/ 15 h 29"/>
                <a:gd name="T8" fmla="*/ 0 w 21"/>
                <a:gd name="T9" fmla="*/ 13 h 29"/>
                <a:gd name="T10" fmla="*/ 0 w 21"/>
                <a:gd name="T11" fmla="*/ 13 h 29"/>
                <a:gd name="T12" fmla="*/ 3 w 21"/>
                <a:gd name="T13" fmla="*/ 11 h 29"/>
                <a:gd name="T14" fmla="*/ 3 w 21"/>
                <a:gd name="T15" fmla="*/ 11 h 29"/>
                <a:gd name="T16" fmla="*/ 5 w 21"/>
                <a:gd name="T17" fmla="*/ 12 h 29"/>
                <a:gd name="T18" fmla="*/ 5 w 21"/>
                <a:gd name="T19" fmla="*/ 12 h 29"/>
                <a:gd name="T20" fmla="*/ 12 w 21"/>
                <a:gd name="T21" fmla="*/ 17 h 29"/>
                <a:gd name="T22" fmla="*/ 14 w 21"/>
                <a:gd name="T23" fmla="*/ 11 h 29"/>
                <a:gd name="T24" fmla="*/ 14 w 21"/>
                <a:gd name="T25" fmla="*/ 4 h 29"/>
                <a:gd name="T26" fmla="*/ 18 w 21"/>
                <a:gd name="T27" fmla="*/ 0 h 29"/>
                <a:gd name="T28" fmla="*/ 18 w 21"/>
                <a:gd name="T29" fmla="*/ 0 h 29"/>
                <a:gd name="T30" fmla="*/ 21 w 21"/>
                <a:gd name="T31" fmla="*/ 4 h 29"/>
                <a:gd name="T32" fmla="*/ 21 w 21"/>
                <a:gd name="T33" fmla="*/ 4 h 29"/>
                <a:gd name="T34" fmla="*/ 21 w 21"/>
                <a:gd name="T35" fmla="*/ 12 h 29"/>
                <a:gd name="T36" fmla="*/ 15 w 21"/>
                <a:gd name="T37" fmla="*/ 29 h 29"/>
                <a:gd name="T38" fmla="*/ 1 w 21"/>
                <a:gd name="T39" fmla="*/ 18 h 29"/>
                <a:gd name="T40" fmla="*/ 2 w 21"/>
                <a:gd name="T41" fmla="*/ 16 h 29"/>
                <a:gd name="T42" fmla="*/ 3 w 21"/>
                <a:gd name="T43" fmla="*/ 15 h 29"/>
                <a:gd name="T44" fmla="*/ 3 w 21"/>
                <a:gd name="T45" fmla="*/ 15 h 29"/>
                <a:gd name="T46" fmla="*/ 3 w 21"/>
                <a:gd name="T47" fmla="*/ 15 h 29"/>
                <a:gd name="T48" fmla="*/ 2 w 21"/>
                <a:gd name="T49" fmla="*/ 16 h 29"/>
                <a:gd name="T50" fmla="*/ 3 w 21"/>
                <a:gd name="T51" fmla="*/ 15 h 29"/>
                <a:gd name="T52" fmla="*/ 3 w 21"/>
                <a:gd name="T53" fmla="*/ 15 h 29"/>
                <a:gd name="T54" fmla="*/ 3 w 21"/>
                <a:gd name="T55" fmla="*/ 15 h 29"/>
                <a:gd name="T56" fmla="*/ 3 w 21"/>
                <a:gd name="T57" fmla="*/ 15 h 29"/>
                <a:gd name="T58" fmla="*/ 3 w 21"/>
                <a:gd name="T59" fmla="*/ 15 h 29"/>
                <a:gd name="T60" fmla="*/ 3 w 21"/>
                <a:gd name="T61" fmla="*/ 15 h 29"/>
                <a:gd name="T62" fmla="*/ 3 w 21"/>
                <a:gd name="T63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" h="29">
                  <a:moveTo>
                    <a:pt x="1" y="18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4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2"/>
                    <a:pt x="2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1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2"/>
                    <a:pt x="16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0" y="0"/>
                    <a:pt x="21" y="2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" y="18"/>
                    <a:pt x="1" y="18"/>
                    <a:pt x="1" y="18"/>
                  </a:cubicBezTo>
                  <a:close/>
                  <a:moveTo>
                    <a:pt x="2" y="16"/>
                  </a:move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6"/>
                    <a:pt x="2" y="16"/>
                    <a:pt x="2" y="16"/>
                  </a:cubicBezTo>
                  <a:close/>
                  <a:moveTo>
                    <a:pt x="3" y="15"/>
                  </a:move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lose/>
                  <a:moveTo>
                    <a:pt x="3" y="15"/>
                  </a:move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99"/>
            <p:cNvSpPr/>
            <p:nvPr/>
          </p:nvSpPr>
          <p:spPr bwMode="auto">
            <a:xfrm>
              <a:off x="5808663" y="3338513"/>
              <a:ext cx="84138" cy="88900"/>
            </a:xfrm>
            <a:custGeom>
              <a:avLst/>
              <a:gdLst>
                <a:gd name="T0" fmla="*/ 0 w 16"/>
                <a:gd name="T1" fmla="*/ 5 h 17"/>
                <a:gd name="T2" fmla="*/ 1 w 16"/>
                <a:gd name="T3" fmla="*/ 3 h 17"/>
                <a:gd name="T4" fmla="*/ 1 w 16"/>
                <a:gd name="T5" fmla="*/ 3 h 17"/>
                <a:gd name="T6" fmla="*/ 3 w 16"/>
                <a:gd name="T7" fmla="*/ 3 h 17"/>
                <a:gd name="T8" fmla="*/ 3 w 16"/>
                <a:gd name="T9" fmla="*/ 3 h 17"/>
                <a:gd name="T10" fmla="*/ 9 w 16"/>
                <a:gd name="T11" fmla="*/ 11 h 17"/>
                <a:gd name="T12" fmla="*/ 13 w 16"/>
                <a:gd name="T13" fmla="*/ 1 h 17"/>
                <a:gd name="T14" fmla="*/ 15 w 16"/>
                <a:gd name="T15" fmla="*/ 1 h 17"/>
                <a:gd name="T16" fmla="*/ 15 w 16"/>
                <a:gd name="T17" fmla="*/ 1 h 17"/>
                <a:gd name="T18" fmla="*/ 16 w 16"/>
                <a:gd name="T19" fmla="*/ 2 h 17"/>
                <a:gd name="T20" fmla="*/ 16 w 16"/>
                <a:gd name="T21" fmla="*/ 2 h 17"/>
                <a:gd name="T22" fmla="*/ 10 w 16"/>
                <a:gd name="T23" fmla="*/ 17 h 17"/>
                <a:gd name="T24" fmla="*/ 0 w 16"/>
                <a:gd name="T25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7">
                  <a:moveTo>
                    <a:pt x="0" y="5"/>
                  </a:moveTo>
                  <a:cubicBezTo>
                    <a:pt x="0" y="5"/>
                    <a:pt x="0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4" y="0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00"/>
            <p:cNvSpPr/>
            <p:nvPr/>
          </p:nvSpPr>
          <p:spPr bwMode="auto">
            <a:xfrm>
              <a:off x="5797550" y="3327401"/>
              <a:ext cx="106363" cy="115888"/>
            </a:xfrm>
            <a:custGeom>
              <a:avLst/>
              <a:gdLst>
                <a:gd name="T0" fmla="*/ 1 w 20"/>
                <a:gd name="T1" fmla="*/ 9 h 22"/>
                <a:gd name="T2" fmla="*/ 2 w 20"/>
                <a:gd name="T3" fmla="*/ 7 h 22"/>
                <a:gd name="T4" fmla="*/ 4 w 20"/>
                <a:gd name="T5" fmla="*/ 6 h 22"/>
                <a:gd name="T6" fmla="*/ 4 w 20"/>
                <a:gd name="T7" fmla="*/ 6 h 22"/>
                <a:gd name="T8" fmla="*/ 2 w 20"/>
                <a:gd name="T9" fmla="*/ 7 h 22"/>
                <a:gd name="T10" fmla="*/ 1 w 20"/>
                <a:gd name="T11" fmla="*/ 9 h 22"/>
                <a:gd name="T12" fmla="*/ 0 w 20"/>
                <a:gd name="T13" fmla="*/ 6 h 22"/>
                <a:gd name="T14" fmla="*/ 0 w 20"/>
                <a:gd name="T15" fmla="*/ 6 h 22"/>
                <a:gd name="T16" fmla="*/ 1 w 20"/>
                <a:gd name="T17" fmla="*/ 4 h 22"/>
                <a:gd name="T18" fmla="*/ 1 w 20"/>
                <a:gd name="T19" fmla="*/ 4 h 22"/>
                <a:gd name="T20" fmla="*/ 4 w 20"/>
                <a:gd name="T21" fmla="*/ 3 h 22"/>
                <a:gd name="T22" fmla="*/ 4 w 20"/>
                <a:gd name="T23" fmla="*/ 3 h 22"/>
                <a:gd name="T24" fmla="*/ 6 w 20"/>
                <a:gd name="T25" fmla="*/ 4 h 22"/>
                <a:gd name="T26" fmla="*/ 6 w 20"/>
                <a:gd name="T27" fmla="*/ 4 h 22"/>
                <a:gd name="T28" fmla="*/ 11 w 20"/>
                <a:gd name="T29" fmla="*/ 9 h 22"/>
                <a:gd name="T30" fmla="*/ 13 w 20"/>
                <a:gd name="T31" fmla="*/ 3 h 22"/>
                <a:gd name="T32" fmla="*/ 16 w 20"/>
                <a:gd name="T33" fmla="*/ 0 h 22"/>
                <a:gd name="T34" fmla="*/ 16 w 20"/>
                <a:gd name="T35" fmla="*/ 0 h 22"/>
                <a:gd name="T36" fmla="*/ 18 w 20"/>
                <a:gd name="T37" fmla="*/ 1 h 22"/>
                <a:gd name="T38" fmla="*/ 18 w 20"/>
                <a:gd name="T39" fmla="*/ 1 h 22"/>
                <a:gd name="T40" fmla="*/ 20 w 20"/>
                <a:gd name="T41" fmla="*/ 4 h 22"/>
                <a:gd name="T42" fmla="*/ 20 w 20"/>
                <a:gd name="T43" fmla="*/ 4 h 22"/>
                <a:gd name="T44" fmla="*/ 20 w 20"/>
                <a:gd name="T45" fmla="*/ 5 h 22"/>
                <a:gd name="T46" fmla="*/ 20 w 20"/>
                <a:gd name="T47" fmla="*/ 5 h 22"/>
                <a:gd name="T48" fmla="*/ 13 w 20"/>
                <a:gd name="T49" fmla="*/ 22 h 22"/>
                <a:gd name="T50" fmla="*/ 1 w 20"/>
                <a:gd name="T51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" h="22">
                  <a:moveTo>
                    <a:pt x="1" y="9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3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6" y="3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1"/>
                    <a:pt x="15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1"/>
                    <a:pt x="20" y="3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" y="9"/>
                    <a:pt x="1" y="9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01"/>
            <p:cNvSpPr>
              <a:spLocks noEditPoints="1"/>
            </p:cNvSpPr>
            <p:nvPr/>
          </p:nvSpPr>
          <p:spPr bwMode="auto">
            <a:xfrm>
              <a:off x="5580063" y="3348038"/>
              <a:ext cx="498475" cy="747713"/>
            </a:xfrm>
            <a:custGeom>
              <a:avLst/>
              <a:gdLst>
                <a:gd name="T0" fmla="*/ 13 w 94"/>
                <a:gd name="T1" fmla="*/ 109 h 142"/>
                <a:gd name="T2" fmla="*/ 0 w 94"/>
                <a:gd name="T3" fmla="*/ 50 h 142"/>
                <a:gd name="T4" fmla="*/ 0 w 94"/>
                <a:gd name="T5" fmla="*/ 50 h 142"/>
                <a:gd name="T6" fmla="*/ 15 w 94"/>
                <a:gd name="T7" fmla="*/ 11 h 142"/>
                <a:gd name="T8" fmla="*/ 15 w 94"/>
                <a:gd name="T9" fmla="*/ 11 h 142"/>
                <a:gd name="T10" fmla="*/ 48 w 94"/>
                <a:gd name="T11" fmla="*/ 0 h 142"/>
                <a:gd name="T12" fmla="*/ 48 w 94"/>
                <a:gd name="T13" fmla="*/ 0 h 142"/>
                <a:gd name="T14" fmla="*/ 80 w 94"/>
                <a:gd name="T15" fmla="*/ 10 h 142"/>
                <a:gd name="T16" fmla="*/ 80 w 94"/>
                <a:gd name="T17" fmla="*/ 10 h 142"/>
                <a:gd name="T18" fmla="*/ 94 w 94"/>
                <a:gd name="T19" fmla="*/ 49 h 142"/>
                <a:gd name="T20" fmla="*/ 94 w 94"/>
                <a:gd name="T21" fmla="*/ 49 h 142"/>
                <a:gd name="T22" fmla="*/ 79 w 94"/>
                <a:gd name="T23" fmla="*/ 109 h 142"/>
                <a:gd name="T24" fmla="*/ 79 w 94"/>
                <a:gd name="T25" fmla="*/ 109 h 142"/>
                <a:gd name="T26" fmla="*/ 46 w 94"/>
                <a:gd name="T27" fmla="*/ 142 h 142"/>
                <a:gd name="T28" fmla="*/ 46 w 94"/>
                <a:gd name="T29" fmla="*/ 142 h 142"/>
                <a:gd name="T30" fmla="*/ 13 w 94"/>
                <a:gd name="T31" fmla="*/ 109 h 142"/>
                <a:gd name="T32" fmla="*/ 77 w 94"/>
                <a:gd name="T33" fmla="*/ 108 h 142"/>
                <a:gd name="T34" fmla="*/ 91 w 94"/>
                <a:gd name="T35" fmla="*/ 49 h 142"/>
                <a:gd name="T36" fmla="*/ 91 w 94"/>
                <a:gd name="T37" fmla="*/ 49 h 142"/>
                <a:gd name="T38" fmla="*/ 48 w 94"/>
                <a:gd name="T39" fmla="*/ 3 h 142"/>
                <a:gd name="T40" fmla="*/ 48 w 94"/>
                <a:gd name="T41" fmla="*/ 3 h 142"/>
                <a:gd name="T42" fmla="*/ 3 w 94"/>
                <a:gd name="T43" fmla="*/ 50 h 142"/>
                <a:gd name="T44" fmla="*/ 3 w 94"/>
                <a:gd name="T45" fmla="*/ 50 h 142"/>
                <a:gd name="T46" fmla="*/ 16 w 94"/>
                <a:gd name="T47" fmla="*/ 108 h 142"/>
                <a:gd name="T48" fmla="*/ 16 w 94"/>
                <a:gd name="T49" fmla="*/ 108 h 142"/>
                <a:gd name="T50" fmla="*/ 46 w 94"/>
                <a:gd name="T51" fmla="*/ 139 h 142"/>
                <a:gd name="T52" fmla="*/ 46 w 94"/>
                <a:gd name="T53" fmla="*/ 139 h 142"/>
                <a:gd name="T54" fmla="*/ 77 w 94"/>
                <a:gd name="T55" fmla="*/ 108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4" h="142">
                  <a:moveTo>
                    <a:pt x="13" y="109"/>
                  </a:moveTo>
                  <a:cubicBezTo>
                    <a:pt x="5" y="91"/>
                    <a:pt x="0" y="68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31"/>
                    <a:pt x="6" y="18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24" y="3"/>
                    <a:pt x="36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60" y="0"/>
                    <a:pt x="71" y="3"/>
                    <a:pt x="80" y="10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9" y="18"/>
                    <a:pt x="94" y="30"/>
                    <a:pt x="94" y="49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94" y="68"/>
                    <a:pt x="88" y="91"/>
                    <a:pt x="79" y="109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70" y="127"/>
                    <a:pt x="59" y="142"/>
                    <a:pt x="46" y="142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33" y="142"/>
                    <a:pt x="22" y="128"/>
                    <a:pt x="13" y="109"/>
                  </a:cubicBezTo>
                  <a:close/>
                  <a:moveTo>
                    <a:pt x="77" y="108"/>
                  </a:moveTo>
                  <a:cubicBezTo>
                    <a:pt x="85" y="90"/>
                    <a:pt x="91" y="67"/>
                    <a:pt x="91" y="49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91" y="13"/>
                    <a:pt x="71" y="3"/>
                    <a:pt x="48" y="3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25" y="3"/>
                    <a:pt x="3" y="14"/>
                    <a:pt x="3" y="50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3" y="68"/>
                    <a:pt x="8" y="90"/>
                    <a:pt x="16" y="108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24" y="126"/>
                    <a:pt x="35" y="139"/>
                    <a:pt x="46" y="139"/>
                  </a:cubicBezTo>
                  <a:cubicBezTo>
                    <a:pt x="46" y="139"/>
                    <a:pt x="46" y="139"/>
                    <a:pt x="46" y="139"/>
                  </a:cubicBezTo>
                  <a:cubicBezTo>
                    <a:pt x="56" y="139"/>
                    <a:pt x="68" y="126"/>
                    <a:pt x="77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02"/>
            <p:cNvSpPr>
              <a:spLocks noEditPoints="1"/>
            </p:cNvSpPr>
            <p:nvPr/>
          </p:nvSpPr>
          <p:spPr bwMode="auto">
            <a:xfrm>
              <a:off x="5570538" y="3338513"/>
              <a:ext cx="519113" cy="768350"/>
            </a:xfrm>
            <a:custGeom>
              <a:avLst/>
              <a:gdLst>
                <a:gd name="T0" fmla="*/ 14 w 98"/>
                <a:gd name="T1" fmla="*/ 112 h 146"/>
                <a:gd name="T2" fmla="*/ 15 w 98"/>
                <a:gd name="T3" fmla="*/ 111 h 146"/>
                <a:gd name="T4" fmla="*/ 14 w 98"/>
                <a:gd name="T5" fmla="*/ 112 h 146"/>
                <a:gd name="T6" fmla="*/ 0 w 98"/>
                <a:gd name="T7" fmla="*/ 52 h 146"/>
                <a:gd name="T8" fmla="*/ 0 w 98"/>
                <a:gd name="T9" fmla="*/ 52 h 146"/>
                <a:gd name="T10" fmla="*/ 0 w 98"/>
                <a:gd name="T11" fmla="*/ 52 h 146"/>
                <a:gd name="T12" fmla="*/ 0 w 98"/>
                <a:gd name="T13" fmla="*/ 52 h 146"/>
                <a:gd name="T14" fmla="*/ 16 w 98"/>
                <a:gd name="T15" fmla="*/ 11 h 146"/>
                <a:gd name="T16" fmla="*/ 16 w 98"/>
                <a:gd name="T17" fmla="*/ 11 h 146"/>
                <a:gd name="T18" fmla="*/ 50 w 98"/>
                <a:gd name="T19" fmla="*/ 0 h 146"/>
                <a:gd name="T20" fmla="*/ 50 w 98"/>
                <a:gd name="T21" fmla="*/ 0 h 146"/>
                <a:gd name="T22" fmla="*/ 83 w 98"/>
                <a:gd name="T23" fmla="*/ 11 h 146"/>
                <a:gd name="T24" fmla="*/ 83 w 98"/>
                <a:gd name="T25" fmla="*/ 11 h 146"/>
                <a:gd name="T26" fmla="*/ 98 w 98"/>
                <a:gd name="T27" fmla="*/ 51 h 146"/>
                <a:gd name="T28" fmla="*/ 98 w 98"/>
                <a:gd name="T29" fmla="*/ 51 h 146"/>
                <a:gd name="T30" fmla="*/ 98 w 98"/>
                <a:gd name="T31" fmla="*/ 51 h 146"/>
                <a:gd name="T32" fmla="*/ 98 w 98"/>
                <a:gd name="T33" fmla="*/ 51 h 146"/>
                <a:gd name="T34" fmla="*/ 83 w 98"/>
                <a:gd name="T35" fmla="*/ 112 h 146"/>
                <a:gd name="T36" fmla="*/ 83 w 98"/>
                <a:gd name="T37" fmla="*/ 112 h 146"/>
                <a:gd name="T38" fmla="*/ 48 w 98"/>
                <a:gd name="T39" fmla="*/ 146 h 146"/>
                <a:gd name="T40" fmla="*/ 48 w 98"/>
                <a:gd name="T41" fmla="*/ 146 h 146"/>
                <a:gd name="T42" fmla="*/ 14 w 98"/>
                <a:gd name="T43" fmla="*/ 112 h 146"/>
                <a:gd name="T44" fmla="*/ 48 w 98"/>
                <a:gd name="T45" fmla="*/ 139 h 146"/>
                <a:gd name="T46" fmla="*/ 48 w 98"/>
                <a:gd name="T47" fmla="*/ 139 h 146"/>
                <a:gd name="T48" fmla="*/ 48 w 98"/>
                <a:gd name="T49" fmla="*/ 139 h 146"/>
                <a:gd name="T50" fmla="*/ 77 w 98"/>
                <a:gd name="T51" fmla="*/ 109 h 146"/>
                <a:gd name="T52" fmla="*/ 77 w 98"/>
                <a:gd name="T53" fmla="*/ 109 h 146"/>
                <a:gd name="T54" fmla="*/ 79 w 98"/>
                <a:gd name="T55" fmla="*/ 110 h 146"/>
                <a:gd name="T56" fmla="*/ 77 w 98"/>
                <a:gd name="T57" fmla="*/ 109 h 146"/>
                <a:gd name="T58" fmla="*/ 91 w 98"/>
                <a:gd name="T59" fmla="*/ 51 h 146"/>
                <a:gd name="T60" fmla="*/ 91 w 98"/>
                <a:gd name="T61" fmla="*/ 51 h 146"/>
                <a:gd name="T62" fmla="*/ 91 w 98"/>
                <a:gd name="T63" fmla="*/ 51 h 146"/>
                <a:gd name="T64" fmla="*/ 91 w 98"/>
                <a:gd name="T65" fmla="*/ 51 h 146"/>
                <a:gd name="T66" fmla="*/ 91 w 98"/>
                <a:gd name="T67" fmla="*/ 51 h 146"/>
                <a:gd name="T68" fmla="*/ 50 w 98"/>
                <a:gd name="T69" fmla="*/ 7 h 146"/>
                <a:gd name="T70" fmla="*/ 50 w 98"/>
                <a:gd name="T71" fmla="*/ 7 h 146"/>
                <a:gd name="T72" fmla="*/ 7 w 98"/>
                <a:gd name="T73" fmla="*/ 52 h 146"/>
                <a:gd name="T74" fmla="*/ 7 w 98"/>
                <a:gd name="T75" fmla="*/ 52 h 146"/>
                <a:gd name="T76" fmla="*/ 7 w 98"/>
                <a:gd name="T77" fmla="*/ 52 h 146"/>
                <a:gd name="T78" fmla="*/ 7 w 98"/>
                <a:gd name="T79" fmla="*/ 52 h 146"/>
                <a:gd name="T80" fmla="*/ 20 w 98"/>
                <a:gd name="T81" fmla="*/ 109 h 146"/>
                <a:gd name="T82" fmla="*/ 20 w 98"/>
                <a:gd name="T83" fmla="*/ 109 h 146"/>
                <a:gd name="T84" fmla="*/ 48 w 98"/>
                <a:gd name="T85" fmla="*/ 139 h 146"/>
                <a:gd name="T86" fmla="*/ 48 w 98"/>
                <a:gd name="T87" fmla="*/ 139 h 146"/>
                <a:gd name="T88" fmla="*/ 48 w 98"/>
                <a:gd name="T89" fmla="*/ 139 h 146"/>
                <a:gd name="T90" fmla="*/ 48 w 98"/>
                <a:gd name="T91" fmla="*/ 139 h 146"/>
                <a:gd name="T92" fmla="*/ 48 w 98"/>
                <a:gd name="T93" fmla="*/ 139 h 146"/>
                <a:gd name="T94" fmla="*/ 48 w 98"/>
                <a:gd name="T95" fmla="*/ 139 h 146"/>
                <a:gd name="T96" fmla="*/ 48 w 98"/>
                <a:gd name="T97" fmla="*/ 139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8" h="146">
                  <a:moveTo>
                    <a:pt x="14" y="112"/>
                  </a:moveTo>
                  <a:cubicBezTo>
                    <a:pt x="15" y="111"/>
                    <a:pt x="15" y="111"/>
                    <a:pt x="15" y="111"/>
                  </a:cubicBezTo>
                  <a:cubicBezTo>
                    <a:pt x="14" y="112"/>
                    <a:pt x="14" y="112"/>
                    <a:pt x="14" y="112"/>
                  </a:cubicBezTo>
                  <a:cubicBezTo>
                    <a:pt x="5" y="94"/>
                    <a:pt x="0" y="71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33"/>
                    <a:pt x="6" y="19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25" y="3"/>
                    <a:pt x="38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2" y="0"/>
                    <a:pt x="74" y="3"/>
                    <a:pt x="83" y="11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92" y="19"/>
                    <a:pt x="98" y="32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8" y="70"/>
                    <a:pt x="92" y="93"/>
                    <a:pt x="83" y="112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74" y="130"/>
                    <a:pt x="62" y="145"/>
                    <a:pt x="48" y="146"/>
                  </a:cubicBezTo>
                  <a:cubicBezTo>
                    <a:pt x="48" y="146"/>
                    <a:pt x="48" y="146"/>
                    <a:pt x="48" y="146"/>
                  </a:cubicBezTo>
                  <a:cubicBezTo>
                    <a:pt x="33" y="145"/>
                    <a:pt x="22" y="131"/>
                    <a:pt x="14" y="112"/>
                  </a:cubicBezTo>
                  <a:close/>
                  <a:moveTo>
                    <a:pt x="48" y="139"/>
                  </a:moveTo>
                  <a:cubicBezTo>
                    <a:pt x="48" y="139"/>
                    <a:pt x="48" y="139"/>
                    <a:pt x="48" y="139"/>
                  </a:cubicBezTo>
                  <a:cubicBezTo>
                    <a:pt x="48" y="139"/>
                    <a:pt x="48" y="139"/>
                    <a:pt x="48" y="139"/>
                  </a:cubicBezTo>
                  <a:cubicBezTo>
                    <a:pt x="57" y="139"/>
                    <a:pt x="68" y="127"/>
                    <a:pt x="77" y="109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9" y="110"/>
                    <a:pt x="79" y="110"/>
                    <a:pt x="79" y="110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85" y="91"/>
                    <a:pt x="91" y="69"/>
                    <a:pt x="91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0" y="16"/>
                    <a:pt x="72" y="8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27" y="7"/>
                    <a:pt x="7" y="17"/>
                    <a:pt x="7" y="52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70"/>
                    <a:pt x="12" y="92"/>
                    <a:pt x="20" y="109"/>
                  </a:cubicBezTo>
                  <a:cubicBezTo>
                    <a:pt x="20" y="109"/>
                    <a:pt x="20" y="109"/>
                    <a:pt x="20" y="109"/>
                  </a:cubicBezTo>
                  <a:cubicBezTo>
                    <a:pt x="28" y="127"/>
                    <a:pt x="39" y="139"/>
                    <a:pt x="48" y="139"/>
                  </a:cubicBezTo>
                  <a:cubicBezTo>
                    <a:pt x="48" y="139"/>
                    <a:pt x="48" y="139"/>
                    <a:pt x="48" y="139"/>
                  </a:cubicBezTo>
                  <a:cubicBezTo>
                    <a:pt x="48" y="139"/>
                    <a:pt x="48" y="139"/>
                    <a:pt x="48" y="139"/>
                  </a:cubicBezTo>
                  <a:cubicBezTo>
                    <a:pt x="48" y="139"/>
                    <a:pt x="48" y="139"/>
                    <a:pt x="48" y="139"/>
                  </a:cubicBezTo>
                  <a:cubicBezTo>
                    <a:pt x="48" y="139"/>
                    <a:pt x="48" y="139"/>
                    <a:pt x="48" y="139"/>
                  </a:cubicBezTo>
                  <a:cubicBezTo>
                    <a:pt x="48" y="139"/>
                    <a:pt x="48" y="139"/>
                    <a:pt x="48" y="139"/>
                  </a:cubicBezTo>
                  <a:cubicBezTo>
                    <a:pt x="48" y="139"/>
                    <a:pt x="48" y="139"/>
                    <a:pt x="48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03"/>
            <p:cNvSpPr>
              <a:spLocks noEditPoints="1"/>
            </p:cNvSpPr>
            <p:nvPr/>
          </p:nvSpPr>
          <p:spPr bwMode="auto">
            <a:xfrm>
              <a:off x="5808663" y="3359151"/>
              <a:ext cx="127000" cy="547688"/>
            </a:xfrm>
            <a:custGeom>
              <a:avLst/>
              <a:gdLst>
                <a:gd name="T0" fmla="*/ 0 w 80"/>
                <a:gd name="T1" fmla="*/ 292 h 345"/>
                <a:gd name="T2" fmla="*/ 0 w 80"/>
                <a:gd name="T3" fmla="*/ 10 h 345"/>
                <a:gd name="T4" fmla="*/ 3 w 80"/>
                <a:gd name="T5" fmla="*/ 10 h 345"/>
                <a:gd name="T6" fmla="*/ 7 w 80"/>
                <a:gd name="T7" fmla="*/ 3 h 345"/>
                <a:gd name="T8" fmla="*/ 13 w 80"/>
                <a:gd name="T9" fmla="*/ 0 h 345"/>
                <a:gd name="T10" fmla="*/ 80 w 80"/>
                <a:gd name="T11" fmla="*/ 249 h 345"/>
                <a:gd name="T12" fmla="*/ 50 w 80"/>
                <a:gd name="T13" fmla="*/ 345 h 345"/>
                <a:gd name="T14" fmla="*/ 0 w 80"/>
                <a:gd name="T15" fmla="*/ 292 h 345"/>
                <a:gd name="T16" fmla="*/ 0 w 80"/>
                <a:gd name="T17" fmla="*/ 292 h 345"/>
                <a:gd name="T18" fmla="*/ 10 w 80"/>
                <a:gd name="T19" fmla="*/ 285 h 345"/>
                <a:gd name="T20" fmla="*/ 47 w 80"/>
                <a:gd name="T21" fmla="*/ 325 h 345"/>
                <a:gd name="T22" fmla="*/ 70 w 80"/>
                <a:gd name="T23" fmla="*/ 249 h 345"/>
                <a:gd name="T24" fmla="*/ 10 w 80"/>
                <a:gd name="T25" fmla="*/ 23 h 345"/>
                <a:gd name="T26" fmla="*/ 10 w 80"/>
                <a:gd name="T27" fmla="*/ 285 h 345"/>
                <a:gd name="T28" fmla="*/ 10 w 80"/>
                <a:gd name="T29" fmla="*/ 285 h 345"/>
                <a:gd name="T30" fmla="*/ 7 w 80"/>
                <a:gd name="T31" fmla="*/ 10 h 345"/>
                <a:gd name="T32" fmla="*/ 10 w 80"/>
                <a:gd name="T33" fmla="*/ 7 h 345"/>
                <a:gd name="T34" fmla="*/ 7 w 80"/>
                <a:gd name="T35" fmla="*/ 10 h 345"/>
                <a:gd name="T36" fmla="*/ 7 w 80"/>
                <a:gd name="T37" fmla="*/ 1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0" h="345">
                  <a:moveTo>
                    <a:pt x="0" y="292"/>
                  </a:moveTo>
                  <a:lnTo>
                    <a:pt x="0" y="10"/>
                  </a:lnTo>
                  <a:lnTo>
                    <a:pt x="3" y="10"/>
                  </a:lnTo>
                  <a:lnTo>
                    <a:pt x="7" y="3"/>
                  </a:lnTo>
                  <a:lnTo>
                    <a:pt x="13" y="0"/>
                  </a:lnTo>
                  <a:lnTo>
                    <a:pt x="80" y="249"/>
                  </a:lnTo>
                  <a:lnTo>
                    <a:pt x="50" y="345"/>
                  </a:lnTo>
                  <a:lnTo>
                    <a:pt x="0" y="292"/>
                  </a:lnTo>
                  <a:lnTo>
                    <a:pt x="0" y="292"/>
                  </a:lnTo>
                  <a:close/>
                  <a:moveTo>
                    <a:pt x="10" y="285"/>
                  </a:moveTo>
                  <a:lnTo>
                    <a:pt x="47" y="325"/>
                  </a:lnTo>
                  <a:lnTo>
                    <a:pt x="70" y="249"/>
                  </a:lnTo>
                  <a:lnTo>
                    <a:pt x="10" y="23"/>
                  </a:lnTo>
                  <a:lnTo>
                    <a:pt x="10" y="285"/>
                  </a:lnTo>
                  <a:lnTo>
                    <a:pt x="10" y="285"/>
                  </a:lnTo>
                  <a:close/>
                  <a:moveTo>
                    <a:pt x="7" y="10"/>
                  </a:moveTo>
                  <a:lnTo>
                    <a:pt x="10" y="7"/>
                  </a:lnTo>
                  <a:lnTo>
                    <a:pt x="7" y="10"/>
                  </a:lnTo>
                  <a:lnTo>
                    <a:pt x="7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04"/>
            <p:cNvSpPr>
              <a:spLocks noEditPoints="1"/>
            </p:cNvSpPr>
            <p:nvPr/>
          </p:nvSpPr>
          <p:spPr bwMode="auto">
            <a:xfrm>
              <a:off x="5797550" y="3338513"/>
              <a:ext cx="149225" cy="588963"/>
            </a:xfrm>
            <a:custGeom>
              <a:avLst/>
              <a:gdLst>
                <a:gd name="T0" fmla="*/ 4 w 94"/>
                <a:gd name="T1" fmla="*/ 308 h 371"/>
                <a:gd name="T2" fmla="*/ 7 w 94"/>
                <a:gd name="T3" fmla="*/ 305 h 371"/>
                <a:gd name="T4" fmla="*/ 14 w 94"/>
                <a:gd name="T5" fmla="*/ 305 h 371"/>
                <a:gd name="T6" fmla="*/ 7 w 94"/>
                <a:gd name="T7" fmla="*/ 305 h 371"/>
                <a:gd name="T8" fmla="*/ 4 w 94"/>
                <a:gd name="T9" fmla="*/ 308 h 371"/>
                <a:gd name="T10" fmla="*/ 0 w 94"/>
                <a:gd name="T11" fmla="*/ 305 h 371"/>
                <a:gd name="T12" fmla="*/ 0 w 94"/>
                <a:gd name="T13" fmla="*/ 20 h 371"/>
                <a:gd name="T14" fmla="*/ 4 w 94"/>
                <a:gd name="T15" fmla="*/ 20 h 371"/>
                <a:gd name="T16" fmla="*/ 4 w 94"/>
                <a:gd name="T17" fmla="*/ 16 h 371"/>
                <a:gd name="T18" fmla="*/ 10 w 94"/>
                <a:gd name="T19" fmla="*/ 13 h 371"/>
                <a:gd name="T20" fmla="*/ 24 w 94"/>
                <a:gd name="T21" fmla="*/ 0 h 371"/>
                <a:gd name="T22" fmla="*/ 94 w 94"/>
                <a:gd name="T23" fmla="*/ 262 h 371"/>
                <a:gd name="T24" fmla="*/ 60 w 94"/>
                <a:gd name="T25" fmla="*/ 371 h 371"/>
                <a:gd name="T26" fmla="*/ 4 w 94"/>
                <a:gd name="T27" fmla="*/ 308 h 371"/>
                <a:gd name="T28" fmla="*/ 4 w 94"/>
                <a:gd name="T29" fmla="*/ 308 h 371"/>
                <a:gd name="T30" fmla="*/ 50 w 94"/>
                <a:gd name="T31" fmla="*/ 325 h 371"/>
                <a:gd name="T32" fmla="*/ 70 w 94"/>
                <a:gd name="T33" fmla="*/ 262 h 371"/>
                <a:gd name="T34" fmla="*/ 24 w 94"/>
                <a:gd name="T35" fmla="*/ 89 h 371"/>
                <a:gd name="T36" fmla="*/ 24 w 94"/>
                <a:gd name="T37" fmla="*/ 298 h 371"/>
                <a:gd name="T38" fmla="*/ 50 w 94"/>
                <a:gd name="T39" fmla="*/ 325 h 371"/>
                <a:gd name="T40" fmla="*/ 50 w 94"/>
                <a:gd name="T41" fmla="*/ 325 h 371"/>
                <a:gd name="T42" fmla="*/ 14 w 94"/>
                <a:gd name="T43" fmla="*/ 36 h 371"/>
                <a:gd name="T44" fmla="*/ 20 w 94"/>
                <a:gd name="T45" fmla="*/ 36 h 371"/>
                <a:gd name="T46" fmla="*/ 17 w 94"/>
                <a:gd name="T47" fmla="*/ 26 h 371"/>
                <a:gd name="T48" fmla="*/ 14 w 94"/>
                <a:gd name="T49" fmla="*/ 29 h 371"/>
                <a:gd name="T50" fmla="*/ 14 w 94"/>
                <a:gd name="T51" fmla="*/ 26 h 371"/>
                <a:gd name="T52" fmla="*/ 14 w 94"/>
                <a:gd name="T53" fmla="*/ 26 h 371"/>
                <a:gd name="T54" fmla="*/ 14 w 94"/>
                <a:gd name="T55" fmla="*/ 36 h 371"/>
                <a:gd name="T56" fmla="*/ 14 w 94"/>
                <a:gd name="T57" fmla="*/ 36 h 371"/>
                <a:gd name="T58" fmla="*/ 14 w 94"/>
                <a:gd name="T59" fmla="*/ 29 h 371"/>
                <a:gd name="T60" fmla="*/ 14 w 94"/>
                <a:gd name="T61" fmla="*/ 26 h 371"/>
                <a:gd name="T62" fmla="*/ 14 w 94"/>
                <a:gd name="T63" fmla="*/ 29 h 371"/>
                <a:gd name="T64" fmla="*/ 14 w 94"/>
                <a:gd name="T65" fmla="*/ 29 h 371"/>
                <a:gd name="T66" fmla="*/ 14 w 94"/>
                <a:gd name="T67" fmla="*/ 29 h 371"/>
                <a:gd name="T68" fmla="*/ 14 w 94"/>
                <a:gd name="T69" fmla="*/ 26 h 371"/>
                <a:gd name="T70" fmla="*/ 14 w 94"/>
                <a:gd name="T71" fmla="*/ 26 h 371"/>
                <a:gd name="T72" fmla="*/ 14 w 94"/>
                <a:gd name="T73" fmla="*/ 29 h 371"/>
                <a:gd name="T74" fmla="*/ 14 w 94"/>
                <a:gd name="T75" fmla="*/ 29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4" h="371">
                  <a:moveTo>
                    <a:pt x="4" y="308"/>
                  </a:moveTo>
                  <a:lnTo>
                    <a:pt x="7" y="305"/>
                  </a:lnTo>
                  <a:lnTo>
                    <a:pt x="14" y="305"/>
                  </a:lnTo>
                  <a:lnTo>
                    <a:pt x="7" y="305"/>
                  </a:lnTo>
                  <a:lnTo>
                    <a:pt x="4" y="308"/>
                  </a:lnTo>
                  <a:lnTo>
                    <a:pt x="0" y="305"/>
                  </a:lnTo>
                  <a:lnTo>
                    <a:pt x="0" y="20"/>
                  </a:lnTo>
                  <a:lnTo>
                    <a:pt x="4" y="20"/>
                  </a:lnTo>
                  <a:lnTo>
                    <a:pt x="4" y="16"/>
                  </a:lnTo>
                  <a:lnTo>
                    <a:pt x="10" y="13"/>
                  </a:lnTo>
                  <a:lnTo>
                    <a:pt x="24" y="0"/>
                  </a:lnTo>
                  <a:lnTo>
                    <a:pt x="94" y="262"/>
                  </a:lnTo>
                  <a:lnTo>
                    <a:pt x="60" y="371"/>
                  </a:lnTo>
                  <a:lnTo>
                    <a:pt x="4" y="308"/>
                  </a:lnTo>
                  <a:lnTo>
                    <a:pt x="4" y="308"/>
                  </a:lnTo>
                  <a:close/>
                  <a:moveTo>
                    <a:pt x="50" y="325"/>
                  </a:moveTo>
                  <a:lnTo>
                    <a:pt x="70" y="262"/>
                  </a:lnTo>
                  <a:lnTo>
                    <a:pt x="24" y="89"/>
                  </a:lnTo>
                  <a:lnTo>
                    <a:pt x="24" y="298"/>
                  </a:lnTo>
                  <a:lnTo>
                    <a:pt x="50" y="325"/>
                  </a:lnTo>
                  <a:lnTo>
                    <a:pt x="50" y="325"/>
                  </a:lnTo>
                  <a:close/>
                  <a:moveTo>
                    <a:pt x="14" y="36"/>
                  </a:moveTo>
                  <a:lnTo>
                    <a:pt x="20" y="36"/>
                  </a:lnTo>
                  <a:lnTo>
                    <a:pt x="17" y="26"/>
                  </a:lnTo>
                  <a:lnTo>
                    <a:pt x="14" y="29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4" y="36"/>
                  </a:lnTo>
                  <a:lnTo>
                    <a:pt x="14" y="36"/>
                  </a:lnTo>
                  <a:close/>
                  <a:moveTo>
                    <a:pt x="14" y="29"/>
                  </a:moveTo>
                  <a:lnTo>
                    <a:pt x="14" y="26"/>
                  </a:lnTo>
                  <a:lnTo>
                    <a:pt x="14" y="29"/>
                  </a:lnTo>
                  <a:lnTo>
                    <a:pt x="14" y="29"/>
                  </a:lnTo>
                  <a:close/>
                  <a:moveTo>
                    <a:pt x="14" y="29"/>
                  </a:moveTo>
                  <a:lnTo>
                    <a:pt x="14" y="26"/>
                  </a:lnTo>
                  <a:lnTo>
                    <a:pt x="14" y="26"/>
                  </a:lnTo>
                  <a:lnTo>
                    <a:pt x="14" y="29"/>
                  </a:lnTo>
                  <a:lnTo>
                    <a:pt x="1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05"/>
            <p:cNvSpPr/>
            <p:nvPr/>
          </p:nvSpPr>
          <p:spPr bwMode="auto">
            <a:xfrm>
              <a:off x="6248400" y="3470276"/>
              <a:ext cx="42863" cy="73025"/>
            </a:xfrm>
            <a:custGeom>
              <a:avLst/>
              <a:gdLst>
                <a:gd name="T0" fmla="*/ 5 w 8"/>
                <a:gd name="T1" fmla="*/ 13 h 14"/>
                <a:gd name="T2" fmla="*/ 0 w 8"/>
                <a:gd name="T3" fmla="*/ 2 h 14"/>
                <a:gd name="T4" fmla="*/ 1 w 8"/>
                <a:gd name="T5" fmla="*/ 0 h 14"/>
                <a:gd name="T6" fmla="*/ 1 w 8"/>
                <a:gd name="T7" fmla="*/ 0 h 14"/>
                <a:gd name="T8" fmla="*/ 3 w 8"/>
                <a:gd name="T9" fmla="*/ 1 h 14"/>
                <a:gd name="T10" fmla="*/ 3 w 8"/>
                <a:gd name="T11" fmla="*/ 1 h 14"/>
                <a:gd name="T12" fmla="*/ 7 w 8"/>
                <a:gd name="T13" fmla="*/ 12 h 14"/>
                <a:gd name="T14" fmla="*/ 7 w 8"/>
                <a:gd name="T15" fmla="*/ 14 h 14"/>
                <a:gd name="T16" fmla="*/ 7 w 8"/>
                <a:gd name="T17" fmla="*/ 14 h 14"/>
                <a:gd name="T18" fmla="*/ 6 w 8"/>
                <a:gd name="T19" fmla="*/ 14 h 14"/>
                <a:gd name="T20" fmla="*/ 6 w 8"/>
                <a:gd name="T21" fmla="*/ 14 h 14"/>
                <a:gd name="T22" fmla="*/ 5 w 8"/>
                <a:gd name="T2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14">
                  <a:moveTo>
                    <a:pt x="5" y="13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3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4"/>
                    <a:pt x="5" y="14"/>
                    <a:pt x="5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06"/>
            <p:cNvSpPr>
              <a:spLocks noEditPoints="1"/>
            </p:cNvSpPr>
            <p:nvPr/>
          </p:nvSpPr>
          <p:spPr bwMode="auto">
            <a:xfrm>
              <a:off x="6237288" y="3459163"/>
              <a:ext cx="63500" cy="95250"/>
            </a:xfrm>
            <a:custGeom>
              <a:avLst/>
              <a:gdLst>
                <a:gd name="T0" fmla="*/ 5 w 12"/>
                <a:gd name="T1" fmla="*/ 16 h 18"/>
                <a:gd name="T2" fmla="*/ 5 w 12"/>
                <a:gd name="T3" fmla="*/ 16 h 18"/>
                <a:gd name="T4" fmla="*/ 0 w 12"/>
                <a:gd name="T5" fmla="*/ 5 h 18"/>
                <a:gd name="T6" fmla="*/ 0 w 12"/>
                <a:gd name="T7" fmla="*/ 4 h 18"/>
                <a:gd name="T8" fmla="*/ 0 w 12"/>
                <a:gd name="T9" fmla="*/ 4 h 18"/>
                <a:gd name="T10" fmla="*/ 2 w 12"/>
                <a:gd name="T11" fmla="*/ 0 h 18"/>
                <a:gd name="T12" fmla="*/ 2 w 12"/>
                <a:gd name="T13" fmla="*/ 0 h 18"/>
                <a:gd name="T14" fmla="*/ 4 w 12"/>
                <a:gd name="T15" fmla="*/ 0 h 18"/>
                <a:gd name="T16" fmla="*/ 4 w 12"/>
                <a:gd name="T17" fmla="*/ 0 h 18"/>
                <a:gd name="T18" fmla="*/ 7 w 12"/>
                <a:gd name="T19" fmla="*/ 2 h 18"/>
                <a:gd name="T20" fmla="*/ 7 w 12"/>
                <a:gd name="T21" fmla="*/ 2 h 18"/>
                <a:gd name="T22" fmla="*/ 11 w 12"/>
                <a:gd name="T23" fmla="*/ 13 h 18"/>
                <a:gd name="T24" fmla="*/ 12 w 12"/>
                <a:gd name="T25" fmla="*/ 15 h 18"/>
                <a:gd name="T26" fmla="*/ 12 w 12"/>
                <a:gd name="T27" fmla="*/ 15 h 18"/>
                <a:gd name="T28" fmla="*/ 9 w 12"/>
                <a:gd name="T29" fmla="*/ 18 h 18"/>
                <a:gd name="T30" fmla="*/ 9 w 12"/>
                <a:gd name="T31" fmla="*/ 18 h 18"/>
                <a:gd name="T32" fmla="*/ 8 w 12"/>
                <a:gd name="T33" fmla="*/ 18 h 18"/>
                <a:gd name="T34" fmla="*/ 8 w 12"/>
                <a:gd name="T35" fmla="*/ 18 h 18"/>
                <a:gd name="T36" fmla="*/ 8 w 12"/>
                <a:gd name="T37" fmla="*/ 18 h 18"/>
                <a:gd name="T38" fmla="*/ 8 w 12"/>
                <a:gd name="T39" fmla="*/ 18 h 18"/>
                <a:gd name="T40" fmla="*/ 5 w 12"/>
                <a:gd name="T41" fmla="*/ 16 h 18"/>
                <a:gd name="T42" fmla="*/ 7 w 12"/>
                <a:gd name="T43" fmla="*/ 15 h 18"/>
                <a:gd name="T44" fmla="*/ 9 w 12"/>
                <a:gd name="T45" fmla="*/ 14 h 18"/>
                <a:gd name="T46" fmla="*/ 8 w 12"/>
                <a:gd name="T47" fmla="*/ 15 h 18"/>
                <a:gd name="T48" fmla="*/ 8 w 12"/>
                <a:gd name="T49" fmla="*/ 15 h 18"/>
                <a:gd name="T50" fmla="*/ 8 w 12"/>
                <a:gd name="T51" fmla="*/ 15 h 18"/>
                <a:gd name="T52" fmla="*/ 8 w 12"/>
                <a:gd name="T53" fmla="*/ 15 h 18"/>
                <a:gd name="T54" fmla="*/ 8 w 12"/>
                <a:gd name="T55" fmla="*/ 15 h 18"/>
                <a:gd name="T56" fmla="*/ 7 w 12"/>
                <a:gd name="T57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" h="18">
                  <a:moveTo>
                    <a:pt x="5" y="16"/>
                  </a:moveTo>
                  <a:cubicBezTo>
                    <a:pt x="5" y="16"/>
                    <a:pt x="5" y="16"/>
                    <a:pt x="5" y="1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6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4"/>
                    <a:pt x="12" y="14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6"/>
                    <a:pt x="11" y="17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7" y="18"/>
                    <a:pt x="5" y="17"/>
                    <a:pt x="5" y="16"/>
                  </a:cubicBezTo>
                  <a:close/>
                  <a:moveTo>
                    <a:pt x="7" y="15"/>
                  </a:moveTo>
                  <a:cubicBezTo>
                    <a:pt x="9" y="14"/>
                    <a:pt x="9" y="14"/>
                    <a:pt x="9" y="14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7" y="15"/>
                    <a:pt x="7" y="15"/>
                    <a:pt x="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07"/>
            <p:cNvSpPr/>
            <p:nvPr/>
          </p:nvSpPr>
          <p:spPr bwMode="auto">
            <a:xfrm>
              <a:off x="6062663" y="3443288"/>
              <a:ext cx="238125" cy="327025"/>
            </a:xfrm>
            <a:custGeom>
              <a:avLst/>
              <a:gdLst>
                <a:gd name="T0" fmla="*/ 0 w 45"/>
                <a:gd name="T1" fmla="*/ 42 h 62"/>
                <a:gd name="T2" fmla="*/ 0 w 45"/>
                <a:gd name="T3" fmla="*/ 40 h 62"/>
                <a:gd name="T4" fmla="*/ 0 w 45"/>
                <a:gd name="T5" fmla="*/ 40 h 62"/>
                <a:gd name="T6" fmla="*/ 3 w 45"/>
                <a:gd name="T7" fmla="*/ 40 h 62"/>
                <a:gd name="T8" fmla="*/ 3 w 45"/>
                <a:gd name="T9" fmla="*/ 40 h 62"/>
                <a:gd name="T10" fmla="*/ 20 w 45"/>
                <a:gd name="T11" fmla="*/ 57 h 62"/>
                <a:gd name="T12" fmla="*/ 42 w 45"/>
                <a:gd name="T13" fmla="*/ 17 h 62"/>
                <a:gd name="T14" fmla="*/ 37 w 45"/>
                <a:gd name="T15" fmla="*/ 2 h 62"/>
                <a:gd name="T16" fmla="*/ 37 w 45"/>
                <a:gd name="T17" fmla="*/ 2 h 62"/>
                <a:gd name="T18" fmla="*/ 38 w 45"/>
                <a:gd name="T19" fmla="*/ 0 h 62"/>
                <a:gd name="T20" fmla="*/ 38 w 45"/>
                <a:gd name="T21" fmla="*/ 0 h 62"/>
                <a:gd name="T22" fmla="*/ 40 w 45"/>
                <a:gd name="T23" fmla="*/ 1 h 62"/>
                <a:gd name="T24" fmla="*/ 40 w 45"/>
                <a:gd name="T25" fmla="*/ 1 h 62"/>
                <a:gd name="T26" fmla="*/ 45 w 45"/>
                <a:gd name="T27" fmla="*/ 18 h 62"/>
                <a:gd name="T28" fmla="*/ 21 w 45"/>
                <a:gd name="T29" fmla="*/ 62 h 62"/>
                <a:gd name="T30" fmla="*/ 0 w 45"/>
                <a:gd name="T31" fmla="*/ 4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" h="62">
                  <a:moveTo>
                    <a:pt x="0" y="42"/>
                  </a:moveTo>
                  <a:cubicBezTo>
                    <a:pt x="0" y="42"/>
                    <a:pt x="0" y="41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" y="39"/>
                    <a:pt x="2" y="39"/>
                    <a:pt x="3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8" y="1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0" y="42"/>
                    <a:pt x="0" y="42"/>
                    <a:pt x="0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08"/>
            <p:cNvSpPr>
              <a:spLocks noEditPoints="1"/>
            </p:cNvSpPr>
            <p:nvPr/>
          </p:nvSpPr>
          <p:spPr bwMode="auto">
            <a:xfrm>
              <a:off x="6051550" y="3432176"/>
              <a:ext cx="265113" cy="358775"/>
            </a:xfrm>
            <a:custGeom>
              <a:avLst/>
              <a:gdLst>
                <a:gd name="T0" fmla="*/ 1 w 50"/>
                <a:gd name="T1" fmla="*/ 46 h 68"/>
                <a:gd name="T2" fmla="*/ 1 w 50"/>
                <a:gd name="T3" fmla="*/ 46 h 68"/>
                <a:gd name="T4" fmla="*/ 0 w 50"/>
                <a:gd name="T5" fmla="*/ 43 h 68"/>
                <a:gd name="T6" fmla="*/ 0 w 50"/>
                <a:gd name="T7" fmla="*/ 43 h 68"/>
                <a:gd name="T8" fmla="*/ 1 w 50"/>
                <a:gd name="T9" fmla="*/ 41 h 68"/>
                <a:gd name="T10" fmla="*/ 1 w 50"/>
                <a:gd name="T11" fmla="*/ 41 h 68"/>
                <a:gd name="T12" fmla="*/ 3 w 50"/>
                <a:gd name="T13" fmla="*/ 40 h 68"/>
                <a:gd name="T14" fmla="*/ 3 w 50"/>
                <a:gd name="T15" fmla="*/ 40 h 68"/>
                <a:gd name="T16" fmla="*/ 6 w 50"/>
                <a:gd name="T17" fmla="*/ 41 h 68"/>
                <a:gd name="T18" fmla="*/ 6 w 50"/>
                <a:gd name="T19" fmla="*/ 41 h 68"/>
                <a:gd name="T20" fmla="*/ 22 w 50"/>
                <a:gd name="T21" fmla="*/ 56 h 68"/>
                <a:gd name="T22" fmla="*/ 42 w 50"/>
                <a:gd name="T23" fmla="*/ 19 h 68"/>
                <a:gd name="T24" fmla="*/ 37 w 50"/>
                <a:gd name="T25" fmla="*/ 2 h 68"/>
                <a:gd name="T26" fmla="*/ 38 w 50"/>
                <a:gd name="T27" fmla="*/ 2 h 68"/>
                <a:gd name="T28" fmla="*/ 40 w 50"/>
                <a:gd name="T29" fmla="*/ 1 h 68"/>
                <a:gd name="T30" fmla="*/ 40 w 50"/>
                <a:gd name="T31" fmla="*/ 1 h 68"/>
                <a:gd name="T32" fmla="*/ 41 w 50"/>
                <a:gd name="T33" fmla="*/ 0 h 68"/>
                <a:gd name="T34" fmla="*/ 41 w 50"/>
                <a:gd name="T35" fmla="*/ 0 h 68"/>
                <a:gd name="T36" fmla="*/ 44 w 50"/>
                <a:gd name="T37" fmla="*/ 3 h 68"/>
                <a:gd name="T38" fmla="*/ 44 w 50"/>
                <a:gd name="T39" fmla="*/ 3 h 68"/>
                <a:gd name="T40" fmla="*/ 50 w 50"/>
                <a:gd name="T41" fmla="*/ 20 h 68"/>
                <a:gd name="T42" fmla="*/ 24 w 50"/>
                <a:gd name="T43" fmla="*/ 68 h 68"/>
                <a:gd name="T44" fmla="*/ 1 w 50"/>
                <a:gd name="T45" fmla="*/ 46 h 68"/>
                <a:gd name="T46" fmla="*/ 2 w 50"/>
                <a:gd name="T47" fmla="*/ 44 h 68"/>
                <a:gd name="T48" fmla="*/ 3 w 50"/>
                <a:gd name="T49" fmla="*/ 43 h 68"/>
                <a:gd name="T50" fmla="*/ 3 w 50"/>
                <a:gd name="T51" fmla="*/ 43 h 68"/>
                <a:gd name="T52" fmla="*/ 2 w 50"/>
                <a:gd name="T53" fmla="*/ 4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0" h="68">
                  <a:moveTo>
                    <a:pt x="1" y="46"/>
                  </a:moveTo>
                  <a:cubicBezTo>
                    <a:pt x="1" y="46"/>
                    <a:pt x="1" y="46"/>
                    <a:pt x="1" y="46"/>
                  </a:cubicBezTo>
                  <a:cubicBezTo>
                    <a:pt x="0" y="45"/>
                    <a:pt x="0" y="44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2"/>
                    <a:pt x="0" y="41"/>
                    <a:pt x="1" y="41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2" y="40"/>
                    <a:pt x="3" y="40"/>
                    <a:pt x="3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4" y="40"/>
                    <a:pt x="5" y="40"/>
                    <a:pt x="6" y="41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2"/>
                    <a:pt x="39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2" y="0"/>
                    <a:pt x="44" y="1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1" y="46"/>
                    <a:pt x="1" y="46"/>
                    <a:pt x="1" y="46"/>
                  </a:cubicBezTo>
                  <a:close/>
                  <a:moveTo>
                    <a:pt x="2" y="44"/>
                  </a:moveTo>
                  <a:cubicBezTo>
                    <a:pt x="3" y="43"/>
                    <a:pt x="3" y="43"/>
                    <a:pt x="3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2" y="44"/>
                    <a:pt x="2" y="44"/>
                    <a:pt x="2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09"/>
            <p:cNvSpPr/>
            <p:nvPr/>
          </p:nvSpPr>
          <p:spPr bwMode="auto">
            <a:xfrm>
              <a:off x="6284913" y="3427413"/>
              <a:ext cx="15875" cy="115888"/>
            </a:xfrm>
            <a:custGeom>
              <a:avLst/>
              <a:gdLst>
                <a:gd name="T0" fmla="*/ 0 w 3"/>
                <a:gd name="T1" fmla="*/ 21 h 22"/>
                <a:gd name="T2" fmla="*/ 0 w 3"/>
                <a:gd name="T3" fmla="*/ 1 h 22"/>
                <a:gd name="T4" fmla="*/ 2 w 3"/>
                <a:gd name="T5" fmla="*/ 0 h 22"/>
                <a:gd name="T6" fmla="*/ 2 w 3"/>
                <a:gd name="T7" fmla="*/ 0 h 22"/>
                <a:gd name="T8" fmla="*/ 3 w 3"/>
                <a:gd name="T9" fmla="*/ 1 h 22"/>
                <a:gd name="T10" fmla="*/ 3 w 3"/>
                <a:gd name="T11" fmla="*/ 1 h 22"/>
                <a:gd name="T12" fmla="*/ 3 w 3"/>
                <a:gd name="T13" fmla="*/ 21 h 22"/>
                <a:gd name="T14" fmla="*/ 2 w 3"/>
                <a:gd name="T15" fmla="*/ 22 h 22"/>
                <a:gd name="T16" fmla="*/ 2 w 3"/>
                <a:gd name="T17" fmla="*/ 22 h 22"/>
                <a:gd name="T18" fmla="*/ 0 w 3"/>
                <a:gd name="T1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22">
                  <a:moveTo>
                    <a:pt x="0" y="2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2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10"/>
            <p:cNvSpPr/>
            <p:nvPr/>
          </p:nvSpPr>
          <p:spPr bwMode="auto">
            <a:xfrm>
              <a:off x="6275388" y="3416301"/>
              <a:ext cx="36513" cy="138113"/>
            </a:xfrm>
            <a:custGeom>
              <a:avLst/>
              <a:gdLst>
                <a:gd name="T0" fmla="*/ 0 w 7"/>
                <a:gd name="T1" fmla="*/ 23 h 26"/>
                <a:gd name="T2" fmla="*/ 0 w 7"/>
                <a:gd name="T3" fmla="*/ 3 h 26"/>
                <a:gd name="T4" fmla="*/ 4 w 7"/>
                <a:gd name="T5" fmla="*/ 0 h 26"/>
                <a:gd name="T6" fmla="*/ 4 w 7"/>
                <a:gd name="T7" fmla="*/ 0 h 26"/>
                <a:gd name="T8" fmla="*/ 7 w 7"/>
                <a:gd name="T9" fmla="*/ 3 h 26"/>
                <a:gd name="T10" fmla="*/ 7 w 7"/>
                <a:gd name="T11" fmla="*/ 3 h 26"/>
                <a:gd name="T12" fmla="*/ 7 w 7"/>
                <a:gd name="T13" fmla="*/ 23 h 26"/>
                <a:gd name="T14" fmla="*/ 4 w 7"/>
                <a:gd name="T15" fmla="*/ 26 h 26"/>
                <a:gd name="T16" fmla="*/ 4 w 7"/>
                <a:gd name="T17" fmla="*/ 26 h 26"/>
                <a:gd name="T18" fmla="*/ 0 w 7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26">
                  <a:moveTo>
                    <a:pt x="0" y="2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0"/>
                    <a:pt x="7" y="1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5"/>
                    <a:pt x="6" y="26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2" y="26"/>
                    <a:pt x="0" y="25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11"/>
            <p:cNvSpPr/>
            <p:nvPr/>
          </p:nvSpPr>
          <p:spPr bwMode="auto">
            <a:xfrm>
              <a:off x="5380038" y="2643188"/>
              <a:ext cx="269875" cy="800100"/>
            </a:xfrm>
            <a:custGeom>
              <a:avLst/>
              <a:gdLst>
                <a:gd name="T0" fmla="*/ 48 w 51"/>
                <a:gd name="T1" fmla="*/ 151 h 152"/>
                <a:gd name="T2" fmla="*/ 25 w 51"/>
                <a:gd name="T3" fmla="*/ 125 h 152"/>
                <a:gd name="T4" fmla="*/ 25 w 51"/>
                <a:gd name="T5" fmla="*/ 125 h 152"/>
                <a:gd name="T6" fmla="*/ 0 w 51"/>
                <a:gd name="T7" fmla="*/ 91 h 152"/>
                <a:gd name="T8" fmla="*/ 0 w 51"/>
                <a:gd name="T9" fmla="*/ 91 h 152"/>
                <a:gd name="T10" fmla="*/ 0 w 51"/>
                <a:gd name="T11" fmla="*/ 89 h 152"/>
                <a:gd name="T12" fmla="*/ 0 w 51"/>
                <a:gd name="T13" fmla="*/ 89 h 152"/>
                <a:gd name="T14" fmla="*/ 22 w 51"/>
                <a:gd name="T15" fmla="*/ 1 h 152"/>
                <a:gd name="T16" fmla="*/ 22 w 51"/>
                <a:gd name="T17" fmla="*/ 1 h 152"/>
                <a:gd name="T18" fmla="*/ 24 w 51"/>
                <a:gd name="T19" fmla="*/ 0 h 152"/>
                <a:gd name="T20" fmla="*/ 24 w 51"/>
                <a:gd name="T21" fmla="*/ 0 h 152"/>
                <a:gd name="T22" fmla="*/ 25 w 51"/>
                <a:gd name="T23" fmla="*/ 2 h 152"/>
                <a:gd name="T24" fmla="*/ 25 w 51"/>
                <a:gd name="T25" fmla="*/ 2 h 152"/>
                <a:gd name="T26" fmla="*/ 14 w 51"/>
                <a:gd name="T27" fmla="*/ 40 h 152"/>
                <a:gd name="T28" fmla="*/ 14 w 51"/>
                <a:gd name="T29" fmla="*/ 40 h 152"/>
                <a:gd name="T30" fmla="*/ 3 w 51"/>
                <a:gd name="T31" fmla="*/ 89 h 152"/>
                <a:gd name="T32" fmla="*/ 3 w 51"/>
                <a:gd name="T33" fmla="*/ 89 h 152"/>
                <a:gd name="T34" fmla="*/ 3 w 51"/>
                <a:gd name="T35" fmla="*/ 90 h 152"/>
                <a:gd name="T36" fmla="*/ 3 w 51"/>
                <a:gd name="T37" fmla="*/ 90 h 152"/>
                <a:gd name="T38" fmla="*/ 28 w 51"/>
                <a:gd name="T39" fmla="*/ 123 h 152"/>
                <a:gd name="T40" fmla="*/ 28 w 51"/>
                <a:gd name="T41" fmla="*/ 123 h 152"/>
                <a:gd name="T42" fmla="*/ 50 w 51"/>
                <a:gd name="T43" fmla="*/ 149 h 152"/>
                <a:gd name="T44" fmla="*/ 50 w 51"/>
                <a:gd name="T45" fmla="*/ 149 h 152"/>
                <a:gd name="T46" fmla="*/ 50 w 51"/>
                <a:gd name="T47" fmla="*/ 152 h 152"/>
                <a:gd name="T48" fmla="*/ 50 w 51"/>
                <a:gd name="T49" fmla="*/ 152 h 152"/>
                <a:gd name="T50" fmla="*/ 49 w 51"/>
                <a:gd name="T51" fmla="*/ 152 h 152"/>
                <a:gd name="T52" fmla="*/ 49 w 51"/>
                <a:gd name="T53" fmla="*/ 152 h 152"/>
                <a:gd name="T54" fmla="*/ 48 w 51"/>
                <a:gd name="T55" fmla="*/ 151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1" h="152">
                  <a:moveTo>
                    <a:pt x="48" y="151"/>
                  </a:moveTo>
                  <a:cubicBezTo>
                    <a:pt x="48" y="151"/>
                    <a:pt x="37" y="139"/>
                    <a:pt x="25" y="125"/>
                  </a:cubicBezTo>
                  <a:cubicBezTo>
                    <a:pt x="25" y="125"/>
                    <a:pt x="25" y="125"/>
                    <a:pt x="25" y="125"/>
                  </a:cubicBezTo>
                  <a:cubicBezTo>
                    <a:pt x="14" y="111"/>
                    <a:pt x="2" y="97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0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72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3" y="0"/>
                    <a:pt x="23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6" y="1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0" y="20"/>
                    <a:pt x="14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9" y="59"/>
                    <a:pt x="3" y="81"/>
                    <a:pt x="3" y="89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3" y="89"/>
                    <a:pt x="3" y="90"/>
                    <a:pt x="3" y="90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4" y="94"/>
                    <a:pt x="16" y="110"/>
                    <a:pt x="28" y="123"/>
                  </a:cubicBezTo>
                  <a:cubicBezTo>
                    <a:pt x="28" y="123"/>
                    <a:pt x="28" y="123"/>
                    <a:pt x="28" y="123"/>
                  </a:cubicBezTo>
                  <a:cubicBezTo>
                    <a:pt x="39" y="137"/>
                    <a:pt x="50" y="149"/>
                    <a:pt x="50" y="149"/>
                  </a:cubicBezTo>
                  <a:cubicBezTo>
                    <a:pt x="50" y="149"/>
                    <a:pt x="50" y="149"/>
                    <a:pt x="50" y="149"/>
                  </a:cubicBezTo>
                  <a:cubicBezTo>
                    <a:pt x="51" y="150"/>
                    <a:pt x="51" y="151"/>
                    <a:pt x="50" y="152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50" y="152"/>
                    <a:pt x="50" y="152"/>
                    <a:pt x="49" y="152"/>
                  </a:cubicBezTo>
                  <a:cubicBezTo>
                    <a:pt x="49" y="152"/>
                    <a:pt x="49" y="152"/>
                    <a:pt x="49" y="152"/>
                  </a:cubicBezTo>
                  <a:cubicBezTo>
                    <a:pt x="49" y="152"/>
                    <a:pt x="49" y="152"/>
                    <a:pt x="4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12"/>
            <p:cNvSpPr>
              <a:spLocks noEditPoints="1"/>
            </p:cNvSpPr>
            <p:nvPr/>
          </p:nvSpPr>
          <p:spPr bwMode="auto">
            <a:xfrm>
              <a:off x="5368925" y="2632076"/>
              <a:ext cx="290513" cy="822325"/>
            </a:xfrm>
            <a:custGeom>
              <a:avLst/>
              <a:gdLst>
                <a:gd name="T0" fmla="*/ 49 w 55"/>
                <a:gd name="T1" fmla="*/ 155 h 156"/>
                <a:gd name="T2" fmla="*/ 26 w 55"/>
                <a:gd name="T3" fmla="*/ 128 h 156"/>
                <a:gd name="T4" fmla="*/ 0 w 55"/>
                <a:gd name="T5" fmla="*/ 93 h 156"/>
                <a:gd name="T6" fmla="*/ 0 w 55"/>
                <a:gd name="T7" fmla="*/ 91 h 156"/>
                <a:gd name="T8" fmla="*/ 22 w 55"/>
                <a:gd name="T9" fmla="*/ 3 h 156"/>
                <a:gd name="T10" fmla="*/ 22 w 55"/>
                <a:gd name="T11" fmla="*/ 3 h 156"/>
                <a:gd name="T12" fmla="*/ 26 w 55"/>
                <a:gd name="T13" fmla="*/ 0 h 156"/>
                <a:gd name="T14" fmla="*/ 27 w 55"/>
                <a:gd name="T15" fmla="*/ 0 h 156"/>
                <a:gd name="T16" fmla="*/ 29 w 55"/>
                <a:gd name="T17" fmla="*/ 4 h 156"/>
                <a:gd name="T18" fmla="*/ 29 w 55"/>
                <a:gd name="T19" fmla="*/ 4 h 156"/>
                <a:gd name="T20" fmla="*/ 29 w 55"/>
                <a:gd name="T21" fmla="*/ 5 h 156"/>
                <a:gd name="T22" fmla="*/ 29 w 55"/>
                <a:gd name="T23" fmla="*/ 5 h 156"/>
                <a:gd name="T24" fmla="*/ 28 w 55"/>
                <a:gd name="T25" fmla="*/ 8 h 156"/>
                <a:gd name="T26" fmla="*/ 26 w 55"/>
                <a:gd name="T27" fmla="*/ 16 h 156"/>
                <a:gd name="T28" fmla="*/ 18 w 55"/>
                <a:gd name="T29" fmla="*/ 42 h 156"/>
                <a:gd name="T30" fmla="*/ 7 w 55"/>
                <a:gd name="T31" fmla="*/ 90 h 156"/>
                <a:gd name="T32" fmla="*/ 7 w 55"/>
                <a:gd name="T33" fmla="*/ 90 h 156"/>
                <a:gd name="T34" fmla="*/ 7 w 55"/>
                <a:gd name="T35" fmla="*/ 92 h 156"/>
                <a:gd name="T36" fmla="*/ 15 w 55"/>
                <a:gd name="T37" fmla="*/ 104 h 156"/>
                <a:gd name="T38" fmla="*/ 31 w 55"/>
                <a:gd name="T39" fmla="*/ 124 h 156"/>
                <a:gd name="T40" fmla="*/ 54 w 55"/>
                <a:gd name="T41" fmla="*/ 150 h 156"/>
                <a:gd name="T42" fmla="*/ 55 w 55"/>
                <a:gd name="T43" fmla="*/ 152 h 156"/>
                <a:gd name="T44" fmla="*/ 54 w 55"/>
                <a:gd name="T45" fmla="*/ 155 h 156"/>
                <a:gd name="T46" fmla="*/ 51 w 55"/>
                <a:gd name="T47" fmla="*/ 156 h 156"/>
                <a:gd name="T48" fmla="*/ 49 w 55"/>
                <a:gd name="T49" fmla="*/ 155 h 156"/>
                <a:gd name="T50" fmla="*/ 51 w 55"/>
                <a:gd name="T51" fmla="*/ 153 h 156"/>
                <a:gd name="T52" fmla="*/ 51 w 55"/>
                <a:gd name="T53" fmla="*/ 153 h 156"/>
                <a:gd name="T54" fmla="*/ 51 w 55"/>
                <a:gd name="T55" fmla="*/ 153 h 156"/>
                <a:gd name="T56" fmla="*/ 50 w 55"/>
                <a:gd name="T57" fmla="*/ 153 h 156"/>
                <a:gd name="T58" fmla="*/ 52 w 55"/>
                <a:gd name="T59" fmla="*/ 152 h 156"/>
                <a:gd name="T60" fmla="*/ 51 w 55"/>
                <a:gd name="T61" fmla="*/ 152 h 156"/>
                <a:gd name="T62" fmla="*/ 51 w 55"/>
                <a:gd name="T63" fmla="*/ 152 h 156"/>
                <a:gd name="T64" fmla="*/ 51 w 55"/>
                <a:gd name="T65" fmla="*/ 152 h 156"/>
                <a:gd name="T66" fmla="*/ 51 w 55"/>
                <a:gd name="T67" fmla="*/ 152 h 156"/>
                <a:gd name="T68" fmla="*/ 51 w 55"/>
                <a:gd name="T69" fmla="*/ 15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5" h="156">
                  <a:moveTo>
                    <a:pt x="49" y="155"/>
                  </a:moveTo>
                  <a:cubicBezTo>
                    <a:pt x="49" y="155"/>
                    <a:pt x="49" y="155"/>
                    <a:pt x="49" y="155"/>
                  </a:cubicBezTo>
                  <a:cubicBezTo>
                    <a:pt x="49" y="155"/>
                    <a:pt x="37" y="142"/>
                    <a:pt x="26" y="128"/>
                  </a:cubicBezTo>
                  <a:cubicBezTo>
                    <a:pt x="26" y="128"/>
                    <a:pt x="26" y="128"/>
                    <a:pt x="26" y="128"/>
                  </a:cubicBezTo>
                  <a:cubicBezTo>
                    <a:pt x="14" y="114"/>
                    <a:pt x="2" y="100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2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74"/>
                    <a:pt x="21" y="7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3" y="1"/>
                    <a:pt x="24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8" y="1"/>
                    <a:pt x="29" y="2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6"/>
                    <a:pt x="29" y="7"/>
                    <a:pt x="28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10"/>
                    <a:pt x="27" y="13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4" y="23"/>
                    <a:pt x="21" y="32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3" y="61"/>
                    <a:pt x="7" y="83"/>
                    <a:pt x="7" y="90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7" y="91"/>
                    <a:pt x="7" y="91"/>
                    <a:pt x="7" y="91"/>
                  </a:cubicBezTo>
                  <a:cubicBezTo>
                    <a:pt x="7" y="91"/>
                    <a:pt x="7" y="92"/>
                    <a:pt x="7" y="92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7" y="93"/>
                    <a:pt x="11" y="98"/>
                    <a:pt x="15" y="104"/>
                  </a:cubicBezTo>
                  <a:cubicBezTo>
                    <a:pt x="15" y="104"/>
                    <a:pt x="15" y="104"/>
                    <a:pt x="15" y="104"/>
                  </a:cubicBezTo>
                  <a:cubicBezTo>
                    <a:pt x="20" y="110"/>
                    <a:pt x="25" y="117"/>
                    <a:pt x="31" y="124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43" y="138"/>
                    <a:pt x="54" y="150"/>
                    <a:pt x="54" y="150"/>
                  </a:cubicBezTo>
                  <a:cubicBezTo>
                    <a:pt x="54" y="150"/>
                    <a:pt x="54" y="150"/>
                    <a:pt x="54" y="150"/>
                  </a:cubicBezTo>
                  <a:cubicBezTo>
                    <a:pt x="55" y="151"/>
                    <a:pt x="55" y="152"/>
                    <a:pt x="55" y="152"/>
                  </a:cubicBezTo>
                  <a:cubicBezTo>
                    <a:pt x="55" y="152"/>
                    <a:pt x="55" y="152"/>
                    <a:pt x="55" y="152"/>
                  </a:cubicBezTo>
                  <a:cubicBezTo>
                    <a:pt x="55" y="153"/>
                    <a:pt x="54" y="154"/>
                    <a:pt x="54" y="155"/>
                  </a:cubicBezTo>
                  <a:cubicBezTo>
                    <a:pt x="54" y="155"/>
                    <a:pt x="54" y="155"/>
                    <a:pt x="54" y="155"/>
                  </a:cubicBezTo>
                  <a:cubicBezTo>
                    <a:pt x="53" y="156"/>
                    <a:pt x="52" y="156"/>
                    <a:pt x="51" y="156"/>
                  </a:cubicBezTo>
                  <a:cubicBezTo>
                    <a:pt x="51" y="156"/>
                    <a:pt x="51" y="156"/>
                    <a:pt x="51" y="156"/>
                  </a:cubicBezTo>
                  <a:cubicBezTo>
                    <a:pt x="50" y="156"/>
                    <a:pt x="49" y="156"/>
                    <a:pt x="49" y="155"/>
                  </a:cubicBezTo>
                  <a:close/>
                  <a:moveTo>
                    <a:pt x="50" y="153"/>
                  </a:moveTo>
                  <a:cubicBezTo>
                    <a:pt x="51" y="153"/>
                    <a:pt x="51" y="153"/>
                    <a:pt x="51" y="153"/>
                  </a:cubicBezTo>
                  <a:cubicBezTo>
                    <a:pt x="51" y="153"/>
                    <a:pt x="51" y="153"/>
                    <a:pt x="51" y="153"/>
                  </a:cubicBezTo>
                  <a:cubicBezTo>
                    <a:pt x="51" y="153"/>
                    <a:pt x="51" y="153"/>
                    <a:pt x="51" y="153"/>
                  </a:cubicBezTo>
                  <a:cubicBezTo>
                    <a:pt x="51" y="153"/>
                    <a:pt x="51" y="153"/>
                    <a:pt x="51" y="153"/>
                  </a:cubicBezTo>
                  <a:cubicBezTo>
                    <a:pt x="51" y="153"/>
                    <a:pt x="51" y="153"/>
                    <a:pt x="51" y="153"/>
                  </a:cubicBezTo>
                  <a:cubicBezTo>
                    <a:pt x="51" y="153"/>
                    <a:pt x="51" y="153"/>
                    <a:pt x="51" y="153"/>
                  </a:cubicBezTo>
                  <a:cubicBezTo>
                    <a:pt x="50" y="153"/>
                    <a:pt x="50" y="153"/>
                    <a:pt x="50" y="153"/>
                  </a:cubicBezTo>
                  <a:close/>
                  <a:moveTo>
                    <a:pt x="51" y="152"/>
                  </a:moveTo>
                  <a:cubicBezTo>
                    <a:pt x="52" y="152"/>
                    <a:pt x="52" y="152"/>
                    <a:pt x="52" y="152"/>
                  </a:cubicBezTo>
                  <a:cubicBezTo>
                    <a:pt x="51" y="152"/>
                    <a:pt x="51" y="152"/>
                    <a:pt x="51" y="152"/>
                  </a:cubicBezTo>
                  <a:cubicBezTo>
                    <a:pt x="51" y="152"/>
                    <a:pt x="51" y="152"/>
                    <a:pt x="51" y="152"/>
                  </a:cubicBezTo>
                  <a:close/>
                  <a:moveTo>
                    <a:pt x="51" y="152"/>
                  </a:moveTo>
                  <a:cubicBezTo>
                    <a:pt x="51" y="152"/>
                    <a:pt x="51" y="152"/>
                    <a:pt x="51" y="152"/>
                  </a:cubicBezTo>
                  <a:cubicBezTo>
                    <a:pt x="51" y="152"/>
                    <a:pt x="51" y="152"/>
                    <a:pt x="51" y="152"/>
                  </a:cubicBezTo>
                  <a:close/>
                  <a:moveTo>
                    <a:pt x="51" y="152"/>
                  </a:moveTo>
                  <a:cubicBezTo>
                    <a:pt x="51" y="152"/>
                    <a:pt x="51" y="152"/>
                    <a:pt x="51" y="152"/>
                  </a:cubicBezTo>
                  <a:cubicBezTo>
                    <a:pt x="51" y="152"/>
                    <a:pt x="51" y="152"/>
                    <a:pt x="51" y="152"/>
                  </a:cubicBezTo>
                  <a:cubicBezTo>
                    <a:pt x="51" y="152"/>
                    <a:pt x="51" y="152"/>
                    <a:pt x="51" y="152"/>
                  </a:cubicBezTo>
                  <a:cubicBezTo>
                    <a:pt x="51" y="152"/>
                    <a:pt x="51" y="152"/>
                    <a:pt x="51" y="1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13"/>
            <p:cNvSpPr/>
            <p:nvPr/>
          </p:nvSpPr>
          <p:spPr bwMode="auto">
            <a:xfrm>
              <a:off x="5484813" y="2543176"/>
              <a:ext cx="101600" cy="136525"/>
            </a:xfrm>
            <a:custGeom>
              <a:avLst/>
              <a:gdLst>
                <a:gd name="T0" fmla="*/ 2 w 19"/>
                <a:gd name="T1" fmla="*/ 22 h 26"/>
                <a:gd name="T2" fmla="*/ 10 w 19"/>
                <a:gd name="T3" fmla="*/ 2 h 26"/>
                <a:gd name="T4" fmla="*/ 10 w 19"/>
                <a:gd name="T5" fmla="*/ 2 h 26"/>
                <a:gd name="T6" fmla="*/ 11 w 19"/>
                <a:gd name="T7" fmla="*/ 0 h 26"/>
                <a:gd name="T8" fmla="*/ 11 w 19"/>
                <a:gd name="T9" fmla="*/ 0 h 26"/>
                <a:gd name="T10" fmla="*/ 13 w 19"/>
                <a:gd name="T11" fmla="*/ 1 h 26"/>
                <a:gd name="T12" fmla="*/ 13 w 19"/>
                <a:gd name="T13" fmla="*/ 1 h 26"/>
                <a:gd name="T14" fmla="*/ 13 w 19"/>
                <a:gd name="T15" fmla="*/ 3 h 26"/>
                <a:gd name="T16" fmla="*/ 13 w 19"/>
                <a:gd name="T17" fmla="*/ 3 h 26"/>
                <a:gd name="T18" fmla="*/ 13 w 19"/>
                <a:gd name="T19" fmla="*/ 3 h 26"/>
                <a:gd name="T20" fmla="*/ 13 w 19"/>
                <a:gd name="T21" fmla="*/ 3 h 26"/>
                <a:gd name="T22" fmla="*/ 13 w 19"/>
                <a:gd name="T23" fmla="*/ 3 h 26"/>
                <a:gd name="T24" fmla="*/ 13 w 19"/>
                <a:gd name="T25" fmla="*/ 3 h 26"/>
                <a:gd name="T26" fmla="*/ 12 w 19"/>
                <a:gd name="T27" fmla="*/ 6 h 26"/>
                <a:gd name="T28" fmla="*/ 12 w 19"/>
                <a:gd name="T29" fmla="*/ 6 h 26"/>
                <a:gd name="T30" fmla="*/ 9 w 19"/>
                <a:gd name="T31" fmla="*/ 13 h 26"/>
                <a:gd name="T32" fmla="*/ 9 w 19"/>
                <a:gd name="T33" fmla="*/ 13 h 26"/>
                <a:gd name="T34" fmla="*/ 6 w 19"/>
                <a:gd name="T35" fmla="*/ 19 h 26"/>
                <a:gd name="T36" fmla="*/ 6 w 19"/>
                <a:gd name="T37" fmla="*/ 19 h 26"/>
                <a:gd name="T38" fmla="*/ 16 w 19"/>
                <a:gd name="T39" fmla="*/ 13 h 26"/>
                <a:gd name="T40" fmla="*/ 16 w 19"/>
                <a:gd name="T41" fmla="*/ 13 h 26"/>
                <a:gd name="T42" fmla="*/ 18 w 19"/>
                <a:gd name="T43" fmla="*/ 14 h 26"/>
                <a:gd name="T44" fmla="*/ 18 w 19"/>
                <a:gd name="T45" fmla="*/ 14 h 26"/>
                <a:gd name="T46" fmla="*/ 18 w 19"/>
                <a:gd name="T47" fmla="*/ 16 h 26"/>
                <a:gd name="T48" fmla="*/ 18 w 19"/>
                <a:gd name="T49" fmla="*/ 16 h 26"/>
                <a:gd name="T50" fmla="*/ 0 w 19"/>
                <a:gd name="T51" fmla="*/ 26 h 26"/>
                <a:gd name="T52" fmla="*/ 2 w 19"/>
                <a:gd name="T53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" h="26">
                  <a:moveTo>
                    <a:pt x="2" y="22"/>
                  </a:moveTo>
                  <a:cubicBezTo>
                    <a:pt x="2" y="22"/>
                    <a:pt x="8" y="7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0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1"/>
                    <a:pt x="14" y="2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4"/>
                    <a:pt x="12" y="5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1" y="8"/>
                    <a:pt x="10" y="10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8" y="15"/>
                    <a:pt x="7" y="18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7" y="13"/>
                    <a:pt x="18" y="13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9" y="14"/>
                    <a:pt x="19" y="15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2" y="22"/>
                    <a:pt x="2" y="22"/>
                    <a:pt x="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14"/>
            <p:cNvSpPr/>
            <p:nvPr/>
          </p:nvSpPr>
          <p:spPr bwMode="auto">
            <a:xfrm>
              <a:off x="5464175" y="2532063"/>
              <a:ext cx="131763" cy="173038"/>
            </a:xfrm>
            <a:custGeom>
              <a:avLst/>
              <a:gdLst>
                <a:gd name="T0" fmla="*/ 4 w 25"/>
                <a:gd name="T1" fmla="*/ 24 h 33"/>
                <a:gd name="T2" fmla="*/ 4 w 25"/>
                <a:gd name="T3" fmla="*/ 24 h 33"/>
                <a:gd name="T4" fmla="*/ 4 w 25"/>
                <a:gd name="T5" fmla="*/ 24 h 33"/>
                <a:gd name="T6" fmla="*/ 4 w 25"/>
                <a:gd name="T7" fmla="*/ 24 h 33"/>
                <a:gd name="T8" fmla="*/ 4 w 25"/>
                <a:gd name="T9" fmla="*/ 24 h 33"/>
                <a:gd name="T10" fmla="*/ 4 w 25"/>
                <a:gd name="T11" fmla="*/ 24 h 33"/>
                <a:gd name="T12" fmla="*/ 4 w 25"/>
                <a:gd name="T13" fmla="*/ 23 h 33"/>
                <a:gd name="T14" fmla="*/ 4 w 25"/>
                <a:gd name="T15" fmla="*/ 23 h 33"/>
                <a:gd name="T16" fmla="*/ 4 w 25"/>
                <a:gd name="T17" fmla="*/ 23 h 33"/>
                <a:gd name="T18" fmla="*/ 5 w 25"/>
                <a:gd name="T19" fmla="*/ 21 h 33"/>
                <a:gd name="T20" fmla="*/ 5 w 25"/>
                <a:gd name="T21" fmla="*/ 21 h 33"/>
                <a:gd name="T22" fmla="*/ 7 w 25"/>
                <a:gd name="T23" fmla="*/ 15 h 33"/>
                <a:gd name="T24" fmla="*/ 7 w 25"/>
                <a:gd name="T25" fmla="*/ 15 h 33"/>
                <a:gd name="T26" fmla="*/ 12 w 25"/>
                <a:gd name="T27" fmla="*/ 3 h 33"/>
                <a:gd name="T28" fmla="*/ 12 w 25"/>
                <a:gd name="T29" fmla="*/ 3 h 33"/>
                <a:gd name="T30" fmla="*/ 14 w 25"/>
                <a:gd name="T31" fmla="*/ 1 h 33"/>
                <a:gd name="T32" fmla="*/ 14 w 25"/>
                <a:gd name="T33" fmla="*/ 1 h 33"/>
                <a:gd name="T34" fmla="*/ 16 w 25"/>
                <a:gd name="T35" fmla="*/ 0 h 33"/>
                <a:gd name="T36" fmla="*/ 16 w 25"/>
                <a:gd name="T37" fmla="*/ 0 h 33"/>
                <a:gd name="T38" fmla="*/ 19 w 25"/>
                <a:gd name="T39" fmla="*/ 2 h 33"/>
                <a:gd name="T40" fmla="*/ 19 w 25"/>
                <a:gd name="T41" fmla="*/ 2 h 33"/>
                <a:gd name="T42" fmla="*/ 20 w 25"/>
                <a:gd name="T43" fmla="*/ 4 h 33"/>
                <a:gd name="T44" fmla="*/ 20 w 25"/>
                <a:gd name="T45" fmla="*/ 4 h 33"/>
                <a:gd name="T46" fmla="*/ 19 w 25"/>
                <a:gd name="T47" fmla="*/ 6 h 33"/>
                <a:gd name="T48" fmla="*/ 19 w 25"/>
                <a:gd name="T49" fmla="*/ 6 h 33"/>
                <a:gd name="T50" fmla="*/ 18 w 25"/>
                <a:gd name="T51" fmla="*/ 6 h 33"/>
                <a:gd name="T52" fmla="*/ 18 w 25"/>
                <a:gd name="T53" fmla="*/ 6 h 33"/>
                <a:gd name="T54" fmla="*/ 17 w 25"/>
                <a:gd name="T55" fmla="*/ 9 h 33"/>
                <a:gd name="T56" fmla="*/ 17 w 25"/>
                <a:gd name="T57" fmla="*/ 9 h 33"/>
                <a:gd name="T58" fmla="*/ 14 w 25"/>
                <a:gd name="T59" fmla="*/ 16 h 33"/>
                <a:gd name="T60" fmla="*/ 14 w 25"/>
                <a:gd name="T61" fmla="*/ 16 h 33"/>
                <a:gd name="T62" fmla="*/ 14 w 25"/>
                <a:gd name="T63" fmla="*/ 17 h 33"/>
                <a:gd name="T64" fmla="*/ 14 w 25"/>
                <a:gd name="T65" fmla="*/ 17 h 33"/>
                <a:gd name="T66" fmla="*/ 20 w 25"/>
                <a:gd name="T67" fmla="*/ 13 h 33"/>
                <a:gd name="T68" fmla="*/ 20 w 25"/>
                <a:gd name="T69" fmla="*/ 13 h 33"/>
                <a:gd name="T70" fmla="*/ 21 w 25"/>
                <a:gd name="T71" fmla="*/ 13 h 33"/>
                <a:gd name="T72" fmla="*/ 21 w 25"/>
                <a:gd name="T73" fmla="*/ 13 h 33"/>
                <a:gd name="T74" fmla="*/ 24 w 25"/>
                <a:gd name="T75" fmla="*/ 15 h 33"/>
                <a:gd name="T76" fmla="*/ 24 w 25"/>
                <a:gd name="T77" fmla="*/ 15 h 33"/>
                <a:gd name="T78" fmla="*/ 25 w 25"/>
                <a:gd name="T79" fmla="*/ 17 h 33"/>
                <a:gd name="T80" fmla="*/ 25 w 25"/>
                <a:gd name="T81" fmla="*/ 17 h 33"/>
                <a:gd name="T82" fmla="*/ 23 w 25"/>
                <a:gd name="T83" fmla="*/ 20 h 33"/>
                <a:gd name="T84" fmla="*/ 23 w 25"/>
                <a:gd name="T85" fmla="*/ 20 h 33"/>
                <a:gd name="T86" fmla="*/ 0 w 25"/>
                <a:gd name="T87" fmla="*/ 33 h 33"/>
                <a:gd name="T88" fmla="*/ 4 w 25"/>
                <a:gd name="T89" fmla="*/ 2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" h="33">
                  <a:moveTo>
                    <a:pt x="4" y="24"/>
                  </a:move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2"/>
                    <a:pt x="5" y="22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0"/>
                    <a:pt x="6" y="17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9" y="11"/>
                    <a:pt x="11" y="6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3" y="2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0"/>
                    <a:pt x="15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8" y="1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20" y="3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5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7"/>
                    <a:pt x="18" y="8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1"/>
                    <a:pt x="15" y="13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2" y="13"/>
                    <a:pt x="24" y="14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5" y="15"/>
                    <a:pt x="25" y="16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8"/>
                    <a:pt x="24" y="19"/>
                    <a:pt x="23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4" y="24"/>
                    <a:pt x="4" y="24"/>
                    <a:pt x="4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15"/>
            <p:cNvSpPr/>
            <p:nvPr/>
          </p:nvSpPr>
          <p:spPr bwMode="auto">
            <a:xfrm>
              <a:off x="5507038" y="2579688"/>
              <a:ext cx="79375" cy="84138"/>
            </a:xfrm>
            <a:custGeom>
              <a:avLst/>
              <a:gdLst>
                <a:gd name="T0" fmla="*/ 0 w 15"/>
                <a:gd name="T1" fmla="*/ 15 h 16"/>
                <a:gd name="T2" fmla="*/ 1 w 15"/>
                <a:gd name="T3" fmla="*/ 13 h 16"/>
                <a:gd name="T4" fmla="*/ 1 w 15"/>
                <a:gd name="T5" fmla="*/ 13 h 16"/>
                <a:gd name="T6" fmla="*/ 5 w 15"/>
                <a:gd name="T7" fmla="*/ 7 h 16"/>
                <a:gd name="T8" fmla="*/ 5 w 15"/>
                <a:gd name="T9" fmla="*/ 7 h 16"/>
                <a:gd name="T10" fmla="*/ 12 w 15"/>
                <a:gd name="T11" fmla="*/ 0 h 16"/>
                <a:gd name="T12" fmla="*/ 12 w 15"/>
                <a:gd name="T13" fmla="*/ 0 h 16"/>
                <a:gd name="T14" fmla="*/ 12 w 15"/>
                <a:gd name="T15" fmla="*/ 0 h 16"/>
                <a:gd name="T16" fmla="*/ 14 w 15"/>
                <a:gd name="T17" fmla="*/ 1 h 16"/>
                <a:gd name="T18" fmla="*/ 14 w 15"/>
                <a:gd name="T19" fmla="*/ 1 h 16"/>
                <a:gd name="T20" fmla="*/ 14 w 15"/>
                <a:gd name="T21" fmla="*/ 3 h 16"/>
                <a:gd name="T22" fmla="*/ 14 w 15"/>
                <a:gd name="T23" fmla="*/ 3 h 16"/>
                <a:gd name="T24" fmla="*/ 8 w 15"/>
                <a:gd name="T25" fmla="*/ 9 h 16"/>
                <a:gd name="T26" fmla="*/ 8 w 15"/>
                <a:gd name="T27" fmla="*/ 9 h 16"/>
                <a:gd name="T28" fmla="*/ 2 w 15"/>
                <a:gd name="T29" fmla="*/ 16 h 16"/>
                <a:gd name="T30" fmla="*/ 2 w 15"/>
                <a:gd name="T31" fmla="*/ 16 h 16"/>
                <a:gd name="T32" fmla="*/ 2 w 15"/>
                <a:gd name="T33" fmla="*/ 16 h 16"/>
                <a:gd name="T34" fmla="*/ 2 w 15"/>
                <a:gd name="T35" fmla="*/ 16 h 16"/>
                <a:gd name="T36" fmla="*/ 0 w 15"/>
                <a:gd name="T37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16">
                  <a:moveTo>
                    <a:pt x="0" y="15"/>
                  </a:moveTo>
                  <a:cubicBezTo>
                    <a:pt x="0" y="14"/>
                    <a:pt x="0" y="14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3" y="10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7" y="5"/>
                    <a:pt x="9" y="2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0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1"/>
                    <a:pt x="15" y="2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2" y="4"/>
                    <a:pt x="9" y="6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6" y="12"/>
                    <a:pt x="4" y="15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1" y="16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16"/>
            <p:cNvSpPr>
              <a:spLocks noEditPoints="1"/>
            </p:cNvSpPr>
            <p:nvPr/>
          </p:nvSpPr>
          <p:spPr bwMode="auto">
            <a:xfrm>
              <a:off x="5495925" y="2563813"/>
              <a:ext cx="100013" cy="109538"/>
            </a:xfrm>
            <a:custGeom>
              <a:avLst/>
              <a:gdLst>
                <a:gd name="T0" fmla="*/ 1 w 19"/>
                <a:gd name="T1" fmla="*/ 19 h 21"/>
                <a:gd name="T2" fmla="*/ 1 w 19"/>
                <a:gd name="T3" fmla="*/ 19 h 21"/>
                <a:gd name="T4" fmla="*/ 0 w 19"/>
                <a:gd name="T5" fmla="*/ 17 h 21"/>
                <a:gd name="T6" fmla="*/ 0 w 19"/>
                <a:gd name="T7" fmla="*/ 17 h 21"/>
                <a:gd name="T8" fmla="*/ 2 w 19"/>
                <a:gd name="T9" fmla="*/ 14 h 21"/>
                <a:gd name="T10" fmla="*/ 2 w 19"/>
                <a:gd name="T11" fmla="*/ 14 h 21"/>
                <a:gd name="T12" fmla="*/ 2 w 19"/>
                <a:gd name="T13" fmla="*/ 14 h 21"/>
                <a:gd name="T14" fmla="*/ 2 w 19"/>
                <a:gd name="T15" fmla="*/ 14 h 21"/>
                <a:gd name="T16" fmla="*/ 3 w 19"/>
                <a:gd name="T17" fmla="*/ 13 h 21"/>
                <a:gd name="T18" fmla="*/ 3 w 19"/>
                <a:gd name="T19" fmla="*/ 13 h 21"/>
                <a:gd name="T20" fmla="*/ 5 w 19"/>
                <a:gd name="T21" fmla="*/ 9 h 21"/>
                <a:gd name="T22" fmla="*/ 5 w 19"/>
                <a:gd name="T23" fmla="*/ 9 h 21"/>
                <a:gd name="T24" fmla="*/ 13 w 19"/>
                <a:gd name="T25" fmla="*/ 1 h 21"/>
                <a:gd name="T26" fmla="*/ 13 w 19"/>
                <a:gd name="T27" fmla="*/ 1 h 21"/>
                <a:gd name="T28" fmla="*/ 16 w 19"/>
                <a:gd name="T29" fmla="*/ 0 h 21"/>
                <a:gd name="T30" fmla="*/ 16 w 19"/>
                <a:gd name="T31" fmla="*/ 1 h 21"/>
                <a:gd name="T32" fmla="*/ 18 w 19"/>
                <a:gd name="T33" fmla="*/ 3 h 21"/>
                <a:gd name="T34" fmla="*/ 18 w 19"/>
                <a:gd name="T35" fmla="*/ 3 h 21"/>
                <a:gd name="T36" fmla="*/ 19 w 19"/>
                <a:gd name="T37" fmla="*/ 4 h 21"/>
                <a:gd name="T38" fmla="*/ 19 w 19"/>
                <a:gd name="T39" fmla="*/ 4 h 21"/>
                <a:gd name="T40" fmla="*/ 17 w 19"/>
                <a:gd name="T41" fmla="*/ 7 h 21"/>
                <a:gd name="T42" fmla="*/ 17 w 19"/>
                <a:gd name="T43" fmla="*/ 7 h 21"/>
                <a:gd name="T44" fmla="*/ 11 w 19"/>
                <a:gd name="T45" fmla="*/ 13 h 21"/>
                <a:gd name="T46" fmla="*/ 11 w 19"/>
                <a:gd name="T47" fmla="*/ 13 h 21"/>
                <a:gd name="T48" fmla="*/ 5 w 19"/>
                <a:gd name="T49" fmla="*/ 20 h 21"/>
                <a:gd name="T50" fmla="*/ 5 w 19"/>
                <a:gd name="T51" fmla="*/ 20 h 21"/>
                <a:gd name="T52" fmla="*/ 4 w 19"/>
                <a:gd name="T53" fmla="*/ 21 h 21"/>
                <a:gd name="T54" fmla="*/ 4 w 19"/>
                <a:gd name="T55" fmla="*/ 21 h 21"/>
                <a:gd name="T56" fmla="*/ 4 w 19"/>
                <a:gd name="T57" fmla="*/ 21 h 21"/>
                <a:gd name="T58" fmla="*/ 4 w 19"/>
                <a:gd name="T59" fmla="*/ 21 h 21"/>
                <a:gd name="T60" fmla="*/ 1 w 19"/>
                <a:gd name="T61" fmla="*/ 19 h 21"/>
                <a:gd name="T62" fmla="*/ 2 w 19"/>
                <a:gd name="T63" fmla="*/ 18 h 21"/>
                <a:gd name="T64" fmla="*/ 3 w 19"/>
                <a:gd name="T65" fmla="*/ 18 h 21"/>
                <a:gd name="T66" fmla="*/ 3 w 19"/>
                <a:gd name="T67" fmla="*/ 18 h 21"/>
                <a:gd name="T68" fmla="*/ 2 w 19"/>
                <a:gd name="T69" fmla="*/ 18 h 21"/>
                <a:gd name="T70" fmla="*/ 4 w 19"/>
                <a:gd name="T71" fmla="*/ 17 h 21"/>
                <a:gd name="T72" fmla="*/ 4 w 19"/>
                <a:gd name="T73" fmla="*/ 17 h 21"/>
                <a:gd name="T74" fmla="*/ 4 w 19"/>
                <a:gd name="T75" fmla="*/ 17 h 21"/>
                <a:gd name="T76" fmla="*/ 4 w 19"/>
                <a:gd name="T77" fmla="*/ 17 h 21"/>
                <a:gd name="T78" fmla="*/ 4 w 19"/>
                <a:gd name="T79" fmla="*/ 17 h 21"/>
                <a:gd name="T80" fmla="*/ 4 w 19"/>
                <a:gd name="T81" fmla="*/ 17 h 21"/>
                <a:gd name="T82" fmla="*/ 4 w 19"/>
                <a:gd name="T83" fmla="*/ 17 h 21"/>
                <a:gd name="T84" fmla="*/ 4 w 19"/>
                <a:gd name="T85" fmla="*/ 17 h 21"/>
                <a:gd name="T86" fmla="*/ 4 w 19"/>
                <a:gd name="T87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" h="21">
                  <a:moveTo>
                    <a:pt x="1" y="19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0" y="19"/>
                    <a:pt x="0" y="18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6"/>
                    <a:pt x="1" y="15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2"/>
                    <a:pt x="4" y="11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8" y="6"/>
                    <a:pt x="10" y="3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7" y="1"/>
                    <a:pt x="18" y="2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3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6"/>
                    <a:pt x="18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5" y="8"/>
                    <a:pt x="13" y="11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9" y="16"/>
                    <a:pt x="8" y="19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1" y="20"/>
                    <a:pt x="1" y="19"/>
                  </a:cubicBezTo>
                  <a:close/>
                  <a:moveTo>
                    <a:pt x="2" y="18"/>
                  </a:move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2" y="18"/>
                    <a:pt x="2" y="18"/>
                    <a:pt x="2" y="18"/>
                  </a:cubicBezTo>
                  <a:close/>
                  <a:moveTo>
                    <a:pt x="4" y="17"/>
                  </a:move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lose/>
                  <a:moveTo>
                    <a:pt x="4" y="17"/>
                  </a:move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17"/>
            <p:cNvSpPr/>
            <p:nvPr/>
          </p:nvSpPr>
          <p:spPr bwMode="auto">
            <a:xfrm>
              <a:off x="5522913" y="4059238"/>
              <a:ext cx="274638" cy="542925"/>
            </a:xfrm>
            <a:custGeom>
              <a:avLst/>
              <a:gdLst>
                <a:gd name="T0" fmla="*/ 19 w 52"/>
                <a:gd name="T1" fmla="*/ 99 h 103"/>
                <a:gd name="T2" fmla="*/ 9 w 52"/>
                <a:gd name="T3" fmla="*/ 71 h 103"/>
                <a:gd name="T4" fmla="*/ 9 w 52"/>
                <a:gd name="T5" fmla="*/ 71 h 103"/>
                <a:gd name="T6" fmla="*/ 3 w 52"/>
                <a:gd name="T7" fmla="*/ 90 h 103"/>
                <a:gd name="T8" fmla="*/ 2 w 52"/>
                <a:gd name="T9" fmla="*/ 91 h 103"/>
                <a:gd name="T10" fmla="*/ 2 w 52"/>
                <a:gd name="T11" fmla="*/ 91 h 103"/>
                <a:gd name="T12" fmla="*/ 0 w 52"/>
                <a:gd name="T13" fmla="*/ 89 h 103"/>
                <a:gd name="T14" fmla="*/ 0 w 52"/>
                <a:gd name="T15" fmla="*/ 89 h 103"/>
                <a:gd name="T16" fmla="*/ 8 w 52"/>
                <a:gd name="T17" fmla="*/ 61 h 103"/>
                <a:gd name="T18" fmla="*/ 10 w 52"/>
                <a:gd name="T19" fmla="*/ 66 h 103"/>
                <a:gd name="T20" fmla="*/ 22 w 52"/>
                <a:gd name="T21" fmla="*/ 98 h 103"/>
                <a:gd name="T22" fmla="*/ 22 w 52"/>
                <a:gd name="T23" fmla="*/ 98 h 103"/>
                <a:gd name="T24" fmla="*/ 23 w 52"/>
                <a:gd name="T25" fmla="*/ 100 h 103"/>
                <a:gd name="T26" fmla="*/ 23 w 52"/>
                <a:gd name="T27" fmla="*/ 100 h 103"/>
                <a:gd name="T28" fmla="*/ 26 w 52"/>
                <a:gd name="T29" fmla="*/ 97 h 103"/>
                <a:gd name="T30" fmla="*/ 26 w 52"/>
                <a:gd name="T31" fmla="*/ 97 h 103"/>
                <a:gd name="T32" fmla="*/ 28 w 52"/>
                <a:gd name="T33" fmla="*/ 95 h 103"/>
                <a:gd name="T34" fmla="*/ 28 w 52"/>
                <a:gd name="T35" fmla="*/ 95 h 103"/>
                <a:gd name="T36" fmla="*/ 49 w 52"/>
                <a:gd name="T37" fmla="*/ 1 h 103"/>
                <a:gd name="T38" fmla="*/ 50 w 52"/>
                <a:gd name="T39" fmla="*/ 0 h 103"/>
                <a:gd name="T40" fmla="*/ 50 w 52"/>
                <a:gd name="T41" fmla="*/ 0 h 103"/>
                <a:gd name="T42" fmla="*/ 52 w 52"/>
                <a:gd name="T43" fmla="*/ 2 h 103"/>
                <a:gd name="T44" fmla="*/ 52 w 52"/>
                <a:gd name="T45" fmla="*/ 2 h 103"/>
                <a:gd name="T46" fmla="*/ 30 w 52"/>
                <a:gd name="T47" fmla="*/ 96 h 103"/>
                <a:gd name="T48" fmla="*/ 30 w 52"/>
                <a:gd name="T49" fmla="*/ 96 h 103"/>
                <a:gd name="T50" fmla="*/ 28 w 52"/>
                <a:gd name="T51" fmla="*/ 99 h 103"/>
                <a:gd name="T52" fmla="*/ 28 w 52"/>
                <a:gd name="T53" fmla="*/ 99 h 103"/>
                <a:gd name="T54" fmla="*/ 23 w 52"/>
                <a:gd name="T55" fmla="*/ 103 h 103"/>
                <a:gd name="T56" fmla="*/ 23 w 52"/>
                <a:gd name="T57" fmla="*/ 103 h 103"/>
                <a:gd name="T58" fmla="*/ 19 w 52"/>
                <a:gd name="T59" fmla="*/ 9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2" h="103">
                  <a:moveTo>
                    <a:pt x="19" y="99"/>
                  </a:moveTo>
                  <a:cubicBezTo>
                    <a:pt x="17" y="92"/>
                    <a:pt x="12" y="78"/>
                    <a:pt x="9" y="71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3" y="91"/>
                    <a:pt x="2" y="91"/>
                    <a:pt x="2" y="91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1" y="91"/>
                    <a:pt x="0" y="90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9" y="89"/>
                    <a:pt x="22" y="9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3" y="100"/>
                    <a:pt x="25" y="99"/>
                    <a:pt x="26" y="97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27" y="96"/>
                    <a:pt x="27" y="95"/>
                    <a:pt x="28" y="95"/>
                  </a:cubicBezTo>
                  <a:cubicBezTo>
                    <a:pt x="28" y="95"/>
                    <a:pt x="28" y="95"/>
                    <a:pt x="28" y="95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1" y="0"/>
                    <a:pt x="52" y="1"/>
                    <a:pt x="52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30" y="96"/>
                    <a:pt x="30" y="96"/>
                    <a:pt x="30" y="96"/>
                  </a:cubicBezTo>
                  <a:cubicBezTo>
                    <a:pt x="30" y="96"/>
                    <a:pt x="30" y="96"/>
                    <a:pt x="30" y="96"/>
                  </a:cubicBezTo>
                  <a:cubicBezTo>
                    <a:pt x="30" y="96"/>
                    <a:pt x="30" y="97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101"/>
                    <a:pt x="26" y="103"/>
                    <a:pt x="23" y="103"/>
                  </a:cubicBezTo>
                  <a:cubicBezTo>
                    <a:pt x="23" y="103"/>
                    <a:pt x="23" y="103"/>
                    <a:pt x="23" y="103"/>
                  </a:cubicBezTo>
                  <a:cubicBezTo>
                    <a:pt x="21" y="103"/>
                    <a:pt x="20" y="101"/>
                    <a:pt x="19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18"/>
            <p:cNvSpPr>
              <a:spLocks noEditPoints="1"/>
            </p:cNvSpPr>
            <p:nvPr/>
          </p:nvSpPr>
          <p:spPr bwMode="auto">
            <a:xfrm>
              <a:off x="5511800" y="4049713"/>
              <a:ext cx="296863" cy="563563"/>
            </a:xfrm>
            <a:custGeom>
              <a:avLst/>
              <a:gdLst>
                <a:gd name="T0" fmla="*/ 19 w 56"/>
                <a:gd name="T1" fmla="*/ 101 h 107"/>
                <a:gd name="T2" fmla="*/ 19 w 56"/>
                <a:gd name="T3" fmla="*/ 101 h 107"/>
                <a:gd name="T4" fmla="*/ 11 w 56"/>
                <a:gd name="T5" fmla="*/ 79 h 107"/>
                <a:gd name="T6" fmla="*/ 11 w 56"/>
                <a:gd name="T7" fmla="*/ 79 h 107"/>
                <a:gd name="T8" fmla="*/ 7 w 56"/>
                <a:gd name="T9" fmla="*/ 93 h 107"/>
                <a:gd name="T10" fmla="*/ 4 w 56"/>
                <a:gd name="T11" fmla="*/ 95 h 107"/>
                <a:gd name="T12" fmla="*/ 4 w 56"/>
                <a:gd name="T13" fmla="*/ 95 h 107"/>
                <a:gd name="T14" fmla="*/ 3 w 56"/>
                <a:gd name="T15" fmla="*/ 95 h 107"/>
                <a:gd name="T16" fmla="*/ 3 w 56"/>
                <a:gd name="T17" fmla="*/ 95 h 107"/>
                <a:gd name="T18" fmla="*/ 0 w 56"/>
                <a:gd name="T19" fmla="*/ 92 h 107"/>
                <a:gd name="T20" fmla="*/ 0 w 56"/>
                <a:gd name="T21" fmla="*/ 92 h 107"/>
                <a:gd name="T22" fmla="*/ 1 w 56"/>
                <a:gd name="T23" fmla="*/ 91 h 107"/>
                <a:gd name="T24" fmla="*/ 1 w 56"/>
                <a:gd name="T25" fmla="*/ 91 h 107"/>
                <a:gd name="T26" fmla="*/ 10 w 56"/>
                <a:gd name="T27" fmla="*/ 57 h 107"/>
                <a:gd name="T28" fmla="*/ 14 w 56"/>
                <a:gd name="T29" fmla="*/ 67 h 107"/>
                <a:gd name="T30" fmla="*/ 26 w 56"/>
                <a:gd name="T31" fmla="*/ 99 h 107"/>
                <a:gd name="T32" fmla="*/ 26 w 56"/>
                <a:gd name="T33" fmla="*/ 99 h 107"/>
                <a:gd name="T34" fmla="*/ 26 w 56"/>
                <a:gd name="T35" fmla="*/ 98 h 107"/>
                <a:gd name="T36" fmla="*/ 26 w 56"/>
                <a:gd name="T37" fmla="*/ 98 h 107"/>
                <a:gd name="T38" fmla="*/ 28 w 56"/>
                <a:gd name="T39" fmla="*/ 96 h 107"/>
                <a:gd name="T40" fmla="*/ 28 w 56"/>
                <a:gd name="T41" fmla="*/ 96 h 107"/>
                <a:gd name="T42" fmla="*/ 49 w 56"/>
                <a:gd name="T43" fmla="*/ 3 h 107"/>
                <a:gd name="T44" fmla="*/ 52 w 56"/>
                <a:gd name="T45" fmla="*/ 0 h 107"/>
                <a:gd name="T46" fmla="*/ 52 w 56"/>
                <a:gd name="T47" fmla="*/ 0 h 107"/>
                <a:gd name="T48" fmla="*/ 53 w 56"/>
                <a:gd name="T49" fmla="*/ 0 h 107"/>
                <a:gd name="T50" fmla="*/ 53 w 56"/>
                <a:gd name="T51" fmla="*/ 0 h 107"/>
                <a:gd name="T52" fmla="*/ 56 w 56"/>
                <a:gd name="T53" fmla="*/ 3 h 107"/>
                <a:gd name="T54" fmla="*/ 56 w 56"/>
                <a:gd name="T55" fmla="*/ 3 h 107"/>
                <a:gd name="T56" fmla="*/ 56 w 56"/>
                <a:gd name="T57" fmla="*/ 4 h 107"/>
                <a:gd name="T58" fmla="*/ 56 w 56"/>
                <a:gd name="T59" fmla="*/ 4 h 107"/>
                <a:gd name="T60" fmla="*/ 34 w 56"/>
                <a:gd name="T61" fmla="*/ 98 h 107"/>
                <a:gd name="T62" fmla="*/ 34 w 56"/>
                <a:gd name="T63" fmla="*/ 98 h 107"/>
                <a:gd name="T64" fmla="*/ 34 w 56"/>
                <a:gd name="T65" fmla="*/ 99 h 107"/>
                <a:gd name="T66" fmla="*/ 32 w 56"/>
                <a:gd name="T67" fmla="*/ 102 h 107"/>
                <a:gd name="T68" fmla="*/ 32 w 56"/>
                <a:gd name="T69" fmla="*/ 102 h 107"/>
                <a:gd name="T70" fmla="*/ 25 w 56"/>
                <a:gd name="T71" fmla="*/ 107 h 107"/>
                <a:gd name="T72" fmla="*/ 25 w 56"/>
                <a:gd name="T73" fmla="*/ 107 h 107"/>
                <a:gd name="T74" fmla="*/ 19 w 56"/>
                <a:gd name="T75" fmla="*/ 101 h 107"/>
                <a:gd name="T76" fmla="*/ 27 w 56"/>
                <a:gd name="T77" fmla="*/ 101 h 107"/>
                <a:gd name="T78" fmla="*/ 27 w 56"/>
                <a:gd name="T79" fmla="*/ 101 h 107"/>
                <a:gd name="T80" fmla="*/ 27 w 56"/>
                <a:gd name="T81" fmla="*/ 101 h 107"/>
                <a:gd name="T82" fmla="*/ 27 w 56"/>
                <a:gd name="T83" fmla="*/ 101 h 107"/>
                <a:gd name="T84" fmla="*/ 21 w 56"/>
                <a:gd name="T85" fmla="*/ 101 h 107"/>
                <a:gd name="T86" fmla="*/ 22 w 56"/>
                <a:gd name="T87" fmla="*/ 100 h 107"/>
                <a:gd name="T88" fmla="*/ 22 w 56"/>
                <a:gd name="T89" fmla="*/ 100 h 107"/>
                <a:gd name="T90" fmla="*/ 22 w 56"/>
                <a:gd name="T91" fmla="*/ 100 h 107"/>
                <a:gd name="T92" fmla="*/ 21 w 56"/>
                <a:gd name="T93" fmla="*/ 10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" h="107">
                  <a:moveTo>
                    <a:pt x="19" y="101"/>
                  </a:moveTo>
                  <a:cubicBezTo>
                    <a:pt x="19" y="101"/>
                    <a:pt x="19" y="101"/>
                    <a:pt x="19" y="101"/>
                  </a:cubicBezTo>
                  <a:cubicBezTo>
                    <a:pt x="17" y="96"/>
                    <a:pt x="14" y="87"/>
                    <a:pt x="11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7" y="93"/>
                    <a:pt x="7" y="93"/>
                    <a:pt x="7" y="93"/>
                  </a:cubicBezTo>
                  <a:cubicBezTo>
                    <a:pt x="7" y="94"/>
                    <a:pt x="5" y="95"/>
                    <a:pt x="4" y="95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5"/>
                    <a:pt x="3" y="95"/>
                    <a:pt x="3" y="95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1" y="95"/>
                    <a:pt x="0" y="93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1"/>
                    <a:pt x="0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4" y="67"/>
                    <a:pt x="23" y="90"/>
                    <a:pt x="26" y="99"/>
                  </a:cubicBezTo>
                  <a:cubicBezTo>
                    <a:pt x="26" y="99"/>
                    <a:pt x="26" y="99"/>
                    <a:pt x="26" y="99"/>
                  </a:cubicBezTo>
                  <a:cubicBezTo>
                    <a:pt x="26" y="99"/>
                    <a:pt x="26" y="98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7" y="97"/>
                    <a:pt x="27" y="96"/>
                    <a:pt x="28" y="96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1"/>
                    <a:pt x="51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5" y="0"/>
                    <a:pt x="56" y="2"/>
                    <a:pt x="56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99"/>
                    <a:pt x="33" y="100"/>
                    <a:pt x="32" y="102"/>
                  </a:cubicBezTo>
                  <a:cubicBezTo>
                    <a:pt x="32" y="102"/>
                    <a:pt x="32" y="102"/>
                    <a:pt x="32" y="102"/>
                  </a:cubicBezTo>
                  <a:cubicBezTo>
                    <a:pt x="31" y="104"/>
                    <a:pt x="29" y="107"/>
                    <a:pt x="25" y="107"/>
                  </a:cubicBezTo>
                  <a:cubicBezTo>
                    <a:pt x="25" y="107"/>
                    <a:pt x="25" y="107"/>
                    <a:pt x="25" y="107"/>
                  </a:cubicBezTo>
                  <a:cubicBezTo>
                    <a:pt x="22" y="107"/>
                    <a:pt x="20" y="104"/>
                    <a:pt x="19" y="101"/>
                  </a:cubicBezTo>
                  <a:close/>
                  <a:moveTo>
                    <a:pt x="27" y="101"/>
                  </a:moveTo>
                  <a:cubicBezTo>
                    <a:pt x="27" y="101"/>
                    <a:pt x="27" y="101"/>
                    <a:pt x="27" y="101"/>
                  </a:cubicBezTo>
                  <a:cubicBezTo>
                    <a:pt x="27" y="101"/>
                    <a:pt x="27" y="101"/>
                    <a:pt x="27" y="101"/>
                  </a:cubicBezTo>
                  <a:cubicBezTo>
                    <a:pt x="27" y="101"/>
                    <a:pt x="27" y="101"/>
                    <a:pt x="27" y="101"/>
                  </a:cubicBezTo>
                  <a:close/>
                  <a:moveTo>
                    <a:pt x="21" y="101"/>
                  </a:moveTo>
                  <a:cubicBezTo>
                    <a:pt x="22" y="100"/>
                    <a:pt x="22" y="100"/>
                    <a:pt x="22" y="100"/>
                  </a:cubicBezTo>
                  <a:cubicBezTo>
                    <a:pt x="22" y="100"/>
                    <a:pt x="22" y="100"/>
                    <a:pt x="22" y="100"/>
                  </a:cubicBezTo>
                  <a:cubicBezTo>
                    <a:pt x="22" y="100"/>
                    <a:pt x="22" y="100"/>
                    <a:pt x="22" y="100"/>
                  </a:cubicBezTo>
                  <a:cubicBezTo>
                    <a:pt x="21" y="101"/>
                    <a:pt x="21" y="101"/>
                    <a:pt x="2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19"/>
            <p:cNvSpPr/>
            <p:nvPr/>
          </p:nvSpPr>
          <p:spPr bwMode="auto">
            <a:xfrm>
              <a:off x="5951538" y="3890963"/>
              <a:ext cx="333375" cy="590550"/>
            </a:xfrm>
            <a:custGeom>
              <a:avLst/>
              <a:gdLst>
                <a:gd name="T0" fmla="*/ 44 w 63"/>
                <a:gd name="T1" fmla="*/ 110 h 112"/>
                <a:gd name="T2" fmla="*/ 60 w 63"/>
                <a:gd name="T3" fmla="*/ 9 h 112"/>
                <a:gd name="T4" fmla="*/ 60 w 63"/>
                <a:gd name="T5" fmla="*/ 9 h 112"/>
                <a:gd name="T6" fmla="*/ 60 w 63"/>
                <a:gd name="T7" fmla="*/ 7 h 112"/>
                <a:gd name="T8" fmla="*/ 60 w 63"/>
                <a:gd name="T9" fmla="*/ 7 h 112"/>
                <a:gd name="T10" fmla="*/ 53 w 63"/>
                <a:gd name="T11" fmla="*/ 3 h 112"/>
                <a:gd name="T12" fmla="*/ 53 w 63"/>
                <a:gd name="T13" fmla="*/ 3 h 112"/>
                <a:gd name="T14" fmla="*/ 23 w 63"/>
                <a:gd name="T15" fmla="*/ 11 h 112"/>
                <a:gd name="T16" fmla="*/ 23 w 63"/>
                <a:gd name="T17" fmla="*/ 11 h 112"/>
                <a:gd name="T18" fmla="*/ 2 w 63"/>
                <a:gd name="T19" fmla="*/ 18 h 112"/>
                <a:gd name="T20" fmla="*/ 2 w 63"/>
                <a:gd name="T21" fmla="*/ 18 h 112"/>
                <a:gd name="T22" fmla="*/ 0 w 63"/>
                <a:gd name="T23" fmla="*/ 17 h 112"/>
                <a:gd name="T24" fmla="*/ 0 w 63"/>
                <a:gd name="T25" fmla="*/ 17 h 112"/>
                <a:gd name="T26" fmla="*/ 1 w 63"/>
                <a:gd name="T27" fmla="*/ 15 h 112"/>
                <a:gd name="T28" fmla="*/ 1 w 63"/>
                <a:gd name="T29" fmla="*/ 15 h 112"/>
                <a:gd name="T30" fmla="*/ 22 w 63"/>
                <a:gd name="T31" fmla="*/ 8 h 112"/>
                <a:gd name="T32" fmla="*/ 22 w 63"/>
                <a:gd name="T33" fmla="*/ 8 h 112"/>
                <a:gd name="T34" fmla="*/ 53 w 63"/>
                <a:gd name="T35" fmla="*/ 0 h 112"/>
                <a:gd name="T36" fmla="*/ 53 w 63"/>
                <a:gd name="T37" fmla="*/ 0 h 112"/>
                <a:gd name="T38" fmla="*/ 60 w 63"/>
                <a:gd name="T39" fmla="*/ 2 h 112"/>
                <a:gd name="T40" fmla="*/ 60 w 63"/>
                <a:gd name="T41" fmla="*/ 2 h 112"/>
                <a:gd name="T42" fmla="*/ 63 w 63"/>
                <a:gd name="T43" fmla="*/ 7 h 112"/>
                <a:gd name="T44" fmla="*/ 63 w 63"/>
                <a:gd name="T45" fmla="*/ 7 h 112"/>
                <a:gd name="T46" fmla="*/ 63 w 63"/>
                <a:gd name="T47" fmla="*/ 9 h 112"/>
                <a:gd name="T48" fmla="*/ 63 w 63"/>
                <a:gd name="T49" fmla="*/ 9 h 112"/>
                <a:gd name="T50" fmla="*/ 48 w 63"/>
                <a:gd name="T51" fmla="*/ 108 h 112"/>
                <a:gd name="T52" fmla="*/ 48 w 63"/>
                <a:gd name="T53" fmla="*/ 108 h 112"/>
                <a:gd name="T54" fmla="*/ 62 w 63"/>
                <a:gd name="T55" fmla="*/ 107 h 112"/>
                <a:gd name="T56" fmla="*/ 63 w 63"/>
                <a:gd name="T57" fmla="*/ 108 h 112"/>
                <a:gd name="T58" fmla="*/ 63 w 63"/>
                <a:gd name="T59" fmla="*/ 108 h 112"/>
                <a:gd name="T60" fmla="*/ 62 w 63"/>
                <a:gd name="T61" fmla="*/ 110 h 112"/>
                <a:gd name="T62" fmla="*/ 62 w 63"/>
                <a:gd name="T63" fmla="*/ 110 h 112"/>
                <a:gd name="T64" fmla="*/ 44 w 63"/>
                <a:gd name="T65" fmla="*/ 112 h 112"/>
                <a:gd name="T66" fmla="*/ 44 w 63"/>
                <a:gd name="T67" fmla="*/ 11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3" h="112">
                  <a:moveTo>
                    <a:pt x="44" y="110"/>
                  </a:moveTo>
                  <a:cubicBezTo>
                    <a:pt x="45" y="110"/>
                    <a:pt x="57" y="28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8"/>
                    <a:pt x="60" y="8"/>
                    <a:pt x="60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4"/>
                    <a:pt x="58" y="3"/>
                    <a:pt x="53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46" y="3"/>
                    <a:pt x="33" y="7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12" y="14"/>
                    <a:pt x="4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9"/>
                    <a:pt x="0" y="18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6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" y="15"/>
                    <a:pt x="11" y="11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32" y="4"/>
                    <a:pt x="45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6" y="0"/>
                    <a:pt x="58" y="0"/>
                    <a:pt x="60" y="2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2" y="3"/>
                    <a:pt x="63" y="5"/>
                    <a:pt x="63" y="7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3" y="8"/>
                    <a:pt x="63" y="8"/>
                    <a:pt x="63" y="9"/>
                  </a:cubicBezTo>
                  <a:cubicBezTo>
                    <a:pt x="63" y="9"/>
                    <a:pt x="63" y="9"/>
                    <a:pt x="63" y="9"/>
                  </a:cubicBezTo>
                  <a:cubicBezTo>
                    <a:pt x="61" y="27"/>
                    <a:pt x="50" y="96"/>
                    <a:pt x="48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62" y="107"/>
                    <a:pt x="62" y="107"/>
                    <a:pt x="62" y="107"/>
                  </a:cubicBezTo>
                  <a:cubicBezTo>
                    <a:pt x="62" y="107"/>
                    <a:pt x="63" y="107"/>
                    <a:pt x="63" y="108"/>
                  </a:cubicBezTo>
                  <a:cubicBezTo>
                    <a:pt x="63" y="108"/>
                    <a:pt x="63" y="108"/>
                    <a:pt x="63" y="108"/>
                  </a:cubicBezTo>
                  <a:cubicBezTo>
                    <a:pt x="63" y="109"/>
                    <a:pt x="63" y="110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44" y="112"/>
                    <a:pt x="44" y="112"/>
                    <a:pt x="44" y="112"/>
                  </a:cubicBezTo>
                  <a:cubicBezTo>
                    <a:pt x="44" y="110"/>
                    <a:pt x="44" y="110"/>
                    <a:pt x="44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20"/>
            <p:cNvSpPr>
              <a:spLocks noEditPoints="1"/>
            </p:cNvSpPr>
            <p:nvPr/>
          </p:nvSpPr>
          <p:spPr bwMode="auto">
            <a:xfrm>
              <a:off x="5940425" y="3879851"/>
              <a:ext cx="355600" cy="611188"/>
            </a:xfrm>
            <a:custGeom>
              <a:avLst/>
              <a:gdLst>
                <a:gd name="T0" fmla="*/ 44 w 67"/>
                <a:gd name="T1" fmla="*/ 114 h 116"/>
                <a:gd name="T2" fmla="*/ 45 w 67"/>
                <a:gd name="T3" fmla="*/ 112 h 116"/>
                <a:gd name="T4" fmla="*/ 46 w 67"/>
                <a:gd name="T5" fmla="*/ 112 h 116"/>
                <a:gd name="T6" fmla="*/ 46 w 67"/>
                <a:gd name="T7" fmla="*/ 112 h 116"/>
                <a:gd name="T8" fmla="*/ 45 w 67"/>
                <a:gd name="T9" fmla="*/ 112 h 116"/>
                <a:gd name="T10" fmla="*/ 60 w 67"/>
                <a:gd name="T11" fmla="*/ 10 h 116"/>
                <a:gd name="T12" fmla="*/ 60 w 67"/>
                <a:gd name="T13" fmla="*/ 10 h 116"/>
                <a:gd name="T14" fmla="*/ 60 w 67"/>
                <a:gd name="T15" fmla="*/ 9 h 116"/>
                <a:gd name="T16" fmla="*/ 60 w 67"/>
                <a:gd name="T17" fmla="*/ 9 h 116"/>
                <a:gd name="T18" fmla="*/ 60 w 67"/>
                <a:gd name="T19" fmla="*/ 8 h 116"/>
                <a:gd name="T20" fmla="*/ 60 w 67"/>
                <a:gd name="T21" fmla="*/ 8 h 116"/>
                <a:gd name="T22" fmla="*/ 55 w 67"/>
                <a:gd name="T23" fmla="*/ 7 h 116"/>
                <a:gd name="T24" fmla="*/ 55 w 67"/>
                <a:gd name="T25" fmla="*/ 7 h 116"/>
                <a:gd name="T26" fmla="*/ 55 w 67"/>
                <a:gd name="T27" fmla="*/ 7 h 116"/>
                <a:gd name="T28" fmla="*/ 26 w 67"/>
                <a:gd name="T29" fmla="*/ 14 h 116"/>
                <a:gd name="T30" fmla="*/ 26 w 67"/>
                <a:gd name="T31" fmla="*/ 14 h 116"/>
                <a:gd name="T32" fmla="*/ 4 w 67"/>
                <a:gd name="T33" fmla="*/ 22 h 116"/>
                <a:gd name="T34" fmla="*/ 4 w 67"/>
                <a:gd name="T35" fmla="*/ 22 h 116"/>
                <a:gd name="T36" fmla="*/ 4 w 67"/>
                <a:gd name="T37" fmla="*/ 22 h 116"/>
                <a:gd name="T38" fmla="*/ 4 w 67"/>
                <a:gd name="T39" fmla="*/ 22 h 116"/>
                <a:gd name="T40" fmla="*/ 0 w 67"/>
                <a:gd name="T41" fmla="*/ 19 h 116"/>
                <a:gd name="T42" fmla="*/ 0 w 67"/>
                <a:gd name="T43" fmla="*/ 19 h 116"/>
                <a:gd name="T44" fmla="*/ 0 w 67"/>
                <a:gd name="T45" fmla="*/ 19 h 116"/>
                <a:gd name="T46" fmla="*/ 0 w 67"/>
                <a:gd name="T47" fmla="*/ 19 h 116"/>
                <a:gd name="T48" fmla="*/ 3 w 67"/>
                <a:gd name="T49" fmla="*/ 15 h 116"/>
                <a:gd name="T50" fmla="*/ 3 w 67"/>
                <a:gd name="T51" fmla="*/ 15 h 116"/>
                <a:gd name="T52" fmla="*/ 3 w 67"/>
                <a:gd name="T53" fmla="*/ 15 h 116"/>
                <a:gd name="T54" fmla="*/ 3 w 67"/>
                <a:gd name="T55" fmla="*/ 15 h 116"/>
                <a:gd name="T56" fmla="*/ 3 w 67"/>
                <a:gd name="T57" fmla="*/ 15 h 116"/>
                <a:gd name="T58" fmla="*/ 3 w 67"/>
                <a:gd name="T59" fmla="*/ 15 h 116"/>
                <a:gd name="T60" fmla="*/ 5 w 67"/>
                <a:gd name="T61" fmla="*/ 15 h 116"/>
                <a:gd name="T62" fmla="*/ 5 w 67"/>
                <a:gd name="T63" fmla="*/ 15 h 116"/>
                <a:gd name="T64" fmla="*/ 9 w 67"/>
                <a:gd name="T65" fmla="*/ 13 h 116"/>
                <a:gd name="T66" fmla="*/ 9 w 67"/>
                <a:gd name="T67" fmla="*/ 13 h 116"/>
                <a:gd name="T68" fmla="*/ 23 w 67"/>
                <a:gd name="T69" fmla="*/ 8 h 116"/>
                <a:gd name="T70" fmla="*/ 23 w 67"/>
                <a:gd name="T71" fmla="*/ 8 h 116"/>
                <a:gd name="T72" fmla="*/ 55 w 67"/>
                <a:gd name="T73" fmla="*/ 0 h 116"/>
                <a:gd name="T74" fmla="*/ 55 w 67"/>
                <a:gd name="T75" fmla="*/ 0 h 116"/>
                <a:gd name="T76" fmla="*/ 63 w 67"/>
                <a:gd name="T77" fmla="*/ 2 h 116"/>
                <a:gd name="T78" fmla="*/ 63 w 67"/>
                <a:gd name="T79" fmla="*/ 2 h 116"/>
                <a:gd name="T80" fmla="*/ 67 w 67"/>
                <a:gd name="T81" fmla="*/ 9 h 116"/>
                <a:gd name="T82" fmla="*/ 67 w 67"/>
                <a:gd name="T83" fmla="*/ 9 h 116"/>
                <a:gd name="T84" fmla="*/ 66 w 67"/>
                <a:gd name="T85" fmla="*/ 9 h 116"/>
                <a:gd name="T86" fmla="*/ 67 w 67"/>
                <a:gd name="T87" fmla="*/ 9 h 116"/>
                <a:gd name="T88" fmla="*/ 67 w 67"/>
                <a:gd name="T89" fmla="*/ 11 h 116"/>
                <a:gd name="T90" fmla="*/ 67 w 67"/>
                <a:gd name="T91" fmla="*/ 11 h 116"/>
                <a:gd name="T92" fmla="*/ 52 w 67"/>
                <a:gd name="T93" fmla="*/ 108 h 116"/>
                <a:gd name="T94" fmla="*/ 52 w 67"/>
                <a:gd name="T95" fmla="*/ 108 h 116"/>
                <a:gd name="T96" fmla="*/ 63 w 67"/>
                <a:gd name="T97" fmla="*/ 107 h 116"/>
                <a:gd name="T98" fmla="*/ 64 w 67"/>
                <a:gd name="T99" fmla="*/ 107 h 116"/>
                <a:gd name="T100" fmla="*/ 64 w 67"/>
                <a:gd name="T101" fmla="*/ 107 h 116"/>
                <a:gd name="T102" fmla="*/ 67 w 67"/>
                <a:gd name="T103" fmla="*/ 110 h 116"/>
                <a:gd name="T104" fmla="*/ 67 w 67"/>
                <a:gd name="T105" fmla="*/ 110 h 116"/>
                <a:gd name="T106" fmla="*/ 67 w 67"/>
                <a:gd name="T107" fmla="*/ 110 h 116"/>
                <a:gd name="T108" fmla="*/ 67 w 67"/>
                <a:gd name="T109" fmla="*/ 110 h 116"/>
                <a:gd name="T110" fmla="*/ 64 w 67"/>
                <a:gd name="T111" fmla="*/ 114 h 116"/>
                <a:gd name="T112" fmla="*/ 64 w 67"/>
                <a:gd name="T113" fmla="*/ 114 h 116"/>
                <a:gd name="T114" fmla="*/ 44 w 67"/>
                <a:gd name="T115" fmla="*/ 116 h 116"/>
                <a:gd name="T116" fmla="*/ 44 w 67"/>
                <a:gd name="T117" fmla="*/ 114 h 116"/>
                <a:gd name="T118" fmla="*/ 3 w 67"/>
                <a:gd name="T119" fmla="*/ 15 h 116"/>
                <a:gd name="T120" fmla="*/ 3 w 67"/>
                <a:gd name="T121" fmla="*/ 15 h 116"/>
                <a:gd name="T122" fmla="*/ 3 w 67"/>
                <a:gd name="T123" fmla="*/ 15 h 116"/>
                <a:gd name="T124" fmla="*/ 3 w 67"/>
                <a:gd name="T125" fmla="*/ 1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" h="116">
                  <a:moveTo>
                    <a:pt x="44" y="114"/>
                  </a:moveTo>
                  <a:cubicBezTo>
                    <a:pt x="45" y="112"/>
                    <a:pt x="45" y="112"/>
                    <a:pt x="45" y="112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45" y="112"/>
                    <a:pt x="45" y="112"/>
                    <a:pt x="45" y="112"/>
                  </a:cubicBezTo>
                  <a:cubicBezTo>
                    <a:pt x="45" y="112"/>
                    <a:pt x="57" y="3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9" y="8"/>
                    <a:pt x="57" y="7"/>
                    <a:pt x="55" y="7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48" y="7"/>
                    <a:pt x="36" y="11"/>
                    <a:pt x="26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15" y="18"/>
                    <a:pt x="7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2" y="22"/>
                    <a:pt x="0" y="21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7"/>
                    <a:pt x="1" y="16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15"/>
                    <a:pt x="4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4"/>
                    <a:pt x="7" y="14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3" y="12"/>
                    <a:pt x="18" y="10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34" y="4"/>
                    <a:pt x="46" y="0"/>
                    <a:pt x="55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8" y="0"/>
                    <a:pt x="61" y="0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6" y="3"/>
                    <a:pt x="67" y="6"/>
                    <a:pt x="67" y="9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7" y="10"/>
                    <a:pt x="67" y="11"/>
                    <a:pt x="67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5" y="28"/>
                    <a:pt x="55" y="91"/>
                    <a:pt x="52" y="108"/>
                  </a:cubicBezTo>
                  <a:cubicBezTo>
                    <a:pt x="52" y="108"/>
                    <a:pt x="52" y="108"/>
                    <a:pt x="52" y="108"/>
                  </a:cubicBezTo>
                  <a:cubicBezTo>
                    <a:pt x="63" y="107"/>
                    <a:pt x="63" y="107"/>
                    <a:pt x="63" y="107"/>
                  </a:cubicBezTo>
                  <a:cubicBezTo>
                    <a:pt x="63" y="107"/>
                    <a:pt x="64" y="107"/>
                    <a:pt x="64" y="107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66" y="107"/>
                    <a:pt x="67" y="108"/>
                    <a:pt x="67" y="110"/>
                  </a:cubicBezTo>
                  <a:cubicBezTo>
                    <a:pt x="67" y="110"/>
                    <a:pt x="67" y="110"/>
                    <a:pt x="67" y="110"/>
                  </a:cubicBezTo>
                  <a:cubicBezTo>
                    <a:pt x="67" y="110"/>
                    <a:pt x="67" y="110"/>
                    <a:pt x="67" y="110"/>
                  </a:cubicBezTo>
                  <a:cubicBezTo>
                    <a:pt x="67" y="110"/>
                    <a:pt x="67" y="110"/>
                    <a:pt x="67" y="110"/>
                  </a:cubicBezTo>
                  <a:cubicBezTo>
                    <a:pt x="67" y="112"/>
                    <a:pt x="66" y="114"/>
                    <a:pt x="64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44" y="116"/>
                    <a:pt x="44" y="116"/>
                    <a:pt x="44" y="116"/>
                  </a:cubicBezTo>
                  <a:cubicBezTo>
                    <a:pt x="44" y="114"/>
                    <a:pt x="44" y="114"/>
                    <a:pt x="44" y="114"/>
                  </a:cubicBezTo>
                  <a:close/>
                  <a:moveTo>
                    <a:pt x="3" y="15"/>
                  </a:move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4" name="Group 123"/>
          <p:cNvGrpSpPr>
            <a:grpSpLocks noChangeAspect="1"/>
          </p:cNvGrpSpPr>
          <p:nvPr/>
        </p:nvGrpSpPr>
        <p:grpSpPr bwMode="auto">
          <a:xfrm>
            <a:off x="8286709" y="1904061"/>
            <a:ext cx="1288137" cy="2245258"/>
            <a:chOff x="4553" y="1725"/>
            <a:chExt cx="502" cy="875"/>
          </a:xfrm>
          <a:solidFill>
            <a:srgbClr val="70AD47"/>
          </a:solidFill>
        </p:grpSpPr>
        <p:sp>
          <p:nvSpPr>
            <p:cNvPr id="127" name="Freeform 125"/>
            <p:cNvSpPr>
              <a:spLocks noEditPoints="1"/>
            </p:cNvSpPr>
            <p:nvPr/>
          </p:nvSpPr>
          <p:spPr bwMode="auto">
            <a:xfrm>
              <a:off x="4666" y="1791"/>
              <a:ext cx="300" cy="298"/>
            </a:xfrm>
            <a:custGeom>
              <a:avLst/>
              <a:gdLst>
                <a:gd name="T0" fmla="*/ 0 w 125"/>
                <a:gd name="T1" fmla="*/ 62 h 125"/>
                <a:gd name="T2" fmla="*/ 63 w 125"/>
                <a:gd name="T3" fmla="*/ 0 h 125"/>
                <a:gd name="T4" fmla="*/ 63 w 125"/>
                <a:gd name="T5" fmla="*/ 0 h 125"/>
                <a:gd name="T6" fmla="*/ 125 w 125"/>
                <a:gd name="T7" fmla="*/ 62 h 125"/>
                <a:gd name="T8" fmla="*/ 125 w 125"/>
                <a:gd name="T9" fmla="*/ 62 h 125"/>
                <a:gd name="T10" fmla="*/ 63 w 125"/>
                <a:gd name="T11" fmla="*/ 125 h 125"/>
                <a:gd name="T12" fmla="*/ 63 w 125"/>
                <a:gd name="T13" fmla="*/ 125 h 125"/>
                <a:gd name="T14" fmla="*/ 0 w 125"/>
                <a:gd name="T15" fmla="*/ 62 h 125"/>
                <a:gd name="T16" fmla="*/ 4 w 125"/>
                <a:gd name="T17" fmla="*/ 62 h 125"/>
                <a:gd name="T18" fmla="*/ 63 w 125"/>
                <a:gd name="T19" fmla="*/ 121 h 125"/>
                <a:gd name="T20" fmla="*/ 63 w 125"/>
                <a:gd name="T21" fmla="*/ 121 h 125"/>
                <a:gd name="T22" fmla="*/ 121 w 125"/>
                <a:gd name="T23" fmla="*/ 62 h 125"/>
                <a:gd name="T24" fmla="*/ 121 w 125"/>
                <a:gd name="T25" fmla="*/ 62 h 125"/>
                <a:gd name="T26" fmla="*/ 63 w 125"/>
                <a:gd name="T27" fmla="*/ 4 h 125"/>
                <a:gd name="T28" fmla="*/ 63 w 125"/>
                <a:gd name="T29" fmla="*/ 4 h 125"/>
                <a:gd name="T30" fmla="*/ 4 w 125"/>
                <a:gd name="T31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5" h="125">
                  <a:moveTo>
                    <a:pt x="0" y="62"/>
                  </a:moveTo>
                  <a:cubicBezTo>
                    <a:pt x="0" y="28"/>
                    <a:pt x="28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97" y="0"/>
                    <a:pt x="125" y="28"/>
                    <a:pt x="125" y="62"/>
                  </a:cubicBezTo>
                  <a:cubicBezTo>
                    <a:pt x="125" y="62"/>
                    <a:pt x="125" y="62"/>
                    <a:pt x="125" y="62"/>
                  </a:cubicBezTo>
                  <a:cubicBezTo>
                    <a:pt x="125" y="97"/>
                    <a:pt x="97" y="125"/>
                    <a:pt x="63" y="125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28" y="125"/>
                    <a:pt x="0" y="97"/>
                    <a:pt x="0" y="62"/>
                  </a:cubicBezTo>
                  <a:close/>
                  <a:moveTo>
                    <a:pt x="4" y="62"/>
                  </a:moveTo>
                  <a:cubicBezTo>
                    <a:pt x="4" y="95"/>
                    <a:pt x="30" y="121"/>
                    <a:pt x="63" y="121"/>
                  </a:cubicBezTo>
                  <a:cubicBezTo>
                    <a:pt x="63" y="121"/>
                    <a:pt x="63" y="121"/>
                    <a:pt x="63" y="121"/>
                  </a:cubicBezTo>
                  <a:cubicBezTo>
                    <a:pt x="95" y="121"/>
                    <a:pt x="121" y="95"/>
                    <a:pt x="121" y="62"/>
                  </a:cubicBezTo>
                  <a:cubicBezTo>
                    <a:pt x="121" y="62"/>
                    <a:pt x="121" y="62"/>
                    <a:pt x="121" y="62"/>
                  </a:cubicBezTo>
                  <a:cubicBezTo>
                    <a:pt x="121" y="30"/>
                    <a:pt x="95" y="4"/>
                    <a:pt x="63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30" y="4"/>
                    <a:pt x="4" y="30"/>
                    <a:pt x="4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26"/>
            <p:cNvSpPr>
              <a:spLocks noEditPoints="1"/>
            </p:cNvSpPr>
            <p:nvPr/>
          </p:nvSpPr>
          <p:spPr bwMode="auto">
            <a:xfrm>
              <a:off x="4661" y="1787"/>
              <a:ext cx="310" cy="306"/>
            </a:xfrm>
            <a:custGeom>
              <a:avLst/>
              <a:gdLst>
                <a:gd name="T0" fmla="*/ 0 w 129"/>
                <a:gd name="T1" fmla="*/ 64 h 129"/>
                <a:gd name="T2" fmla="*/ 65 w 129"/>
                <a:gd name="T3" fmla="*/ 0 h 129"/>
                <a:gd name="T4" fmla="*/ 65 w 129"/>
                <a:gd name="T5" fmla="*/ 0 h 129"/>
                <a:gd name="T6" fmla="*/ 129 w 129"/>
                <a:gd name="T7" fmla="*/ 64 h 129"/>
                <a:gd name="T8" fmla="*/ 129 w 129"/>
                <a:gd name="T9" fmla="*/ 64 h 129"/>
                <a:gd name="T10" fmla="*/ 65 w 129"/>
                <a:gd name="T11" fmla="*/ 129 h 129"/>
                <a:gd name="T12" fmla="*/ 65 w 129"/>
                <a:gd name="T13" fmla="*/ 129 h 129"/>
                <a:gd name="T14" fmla="*/ 0 w 129"/>
                <a:gd name="T15" fmla="*/ 64 h 129"/>
                <a:gd name="T16" fmla="*/ 125 w 129"/>
                <a:gd name="T17" fmla="*/ 64 h 129"/>
                <a:gd name="T18" fmla="*/ 69 w 129"/>
                <a:gd name="T19" fmla="*/ 125 h 129"/>
                <a:gd name="T20" fmla="*/ 69 w 129"/>
                <a:gd name="T21" fmla="*/ 125 h 129"/>
                <a:gd name="T22" fmla="*/ 125 w 129"/>
                <a:gd name="T23" fmla="*/ 64 h 129"/>
                <a:gd name="T24" fmla="*/ 125 w 129"/>
                <a:gd name="T25" fmla="*/ 64 h 129"/>
                <a:gd name="T26" fmla="*/ 65 w 129"/>
                <a:gd name="T27" fmla="*/ 4 h 129"/>
                <a:gd name="T28" fmla="*/ 65 w 129"/>
                <a:gd name="T29" fmla="*/ 4 h 129"/>
                <a:gd name="T30" fmla="*/ 125 w 129"/>
                <a:gd name="T31" fmla="*/ 64 h 129"/>
                <a:gd name="T32" fmla="*/ 65 w 129"/>
                <a:gd name="T33" fmla="*/ 121 h 129"/>
                <a:gd name="T34" fmla="*/ 121 w 129"/>
                <a:gd name="T35" fmla="*/ 64 h 129"/>
                <a:gd name="T36" fmla="*/ 121 w 129"/>
                <a:gd name="T37" fmla="*/ 64 h 129"/>
                <a:gd name="T38" fmla="*/ 65 w 129"/>
                <a:gd name="T39" fmla="*/ 8 h 129"/>
                <a:gd name="T40" fmla="*/ 65 w 129"/>
                <a:gd name="T41" fmla="*/ 8 h 129"/>
                <a:gd name="T42" fmla="*/ 8 w 129"/>
                <a:gd name="T43" fmla="*/ 64 h 129"/>
                <a:gd name="T44" fmla="*/ 8 w 129"/>
                <a:gd name="T45" fmla="*/ 64 h 129"/>
                <a:gd name="T46" fmla="*/ 65 w 129"/>
                <a:gd name="T47" fmla="*/ 121 h 129"/>
                <a:gd name="T48" fmla="*/ 22 w 129"/>
                <a:gd name="T49" fmla="*/ 22 h 129"/>
                <a:gd name="T50" fmla="*/ 63 w 129"/>
                <a:gd name="T51" fmla="*/ 4 h 129"/>
                <a:gd name="T52" fmla="*/ 63 w 129"/>
                <a:gd name="T53" fmla="*/ 4 h 129"/>
                <a:gd name="T54" fmla="*/ 22 w 129"/>
                <a:gd name="T55" fmla="*/ 22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9" h="129">
                  <a:moveTo>
                    <a:pt x="0" y="64"/>
                  </a:moveTo>
                  <a:cubicBezTo>
                    <a:pt x="0" y="29"/>
                    <a:pt x="29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100" y="0"/>
                    <a:pt x="129" y="29"/>
                    <a:pt x="129" y="64"/>
                  </a:cubicBezTo>
                  <a:cubicBezTo>
                    <a:pt x="129" y="64"/>
                    <a:pt x="129" y="64"/>
                    <a:pt x="129" y="64"/>
                  </a:cubicBezTo>
                  <a:cubicBezTo>
                    <a:pt x="129" y="100"/>
                    <a:pt x="100" y="129"/>
                    <a:pt x="65" y="129"/>
                  </a:cubicBezTo>
                  <a:cubicBezTo>
                    <a:pt x="65" y="129"/>
                    <a:pt x="65" y="129"/>
                    <a:pt x="65" y="129"/>
                  </a:cubicBezTo>
                  <a:cubicBezTo>
                    <a:pt x="29" y="129"/>
                    <a:pt x="0" y="100"/>
                    <a:pt x="0" y="64"/>
                  </a:cubicBezTo>
                  <a:close/>
                  <a:moveTo>
                    <a:pt x="125" y="64"/>
                  </a:moveTo>
                  <a:cubicBezTo>
                    <a:pt x="125" y="96"/>
                    <a:pt x="100" y="122"/>
                    <a:pt x="69" y="125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100" y="122"/>
                    <a:pt x="125" y="96"/>
                    <a:pt x="125" y="64"/>
                  </a:cubicBezTo>
                  <a:cubicBezTo>
                    <a:pt x="125" y="64"/>
                    <a:pt x="125" y="64"/>
                    <a:pt x="125" y="64"/>
                  </a:cubicBezTo>
                  <a:cubicBezTo>
                    <a:pt x="125" y="31"/>
                    <a:pt x="98" y="4"/>
                    <a:pt x="65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98" y="4"/>
                    <a:pt x="125" y="31"/>
                    <a:pt x="125" y="64"/>
                  </a:cubicBezTo>
                  <a:close/>
                  <a:moveTo>
                    <a:pt x="65" y="121"/>
                  </a:moveTo>
                  <a:cubicBezTo>
                    <a:pt x="96" y="121"/>
                    <a:pt x="121" y="95"/>
                    <a:pt x="121" y="64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1" y="33"/>
                    <a:pt x="96" y="8"/>
                    <a:pt x="65" y="8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33" y="8"/>
                    <a:pt x="8" y="33"/>
                    <a:pt x="8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95"/>
                    <a:pt x="33" y="121"/>
                    <a:pt x="65" y="121"/>
                  </a:cubicBezTo>
                  <a:close/>
                  <a:moveTo>
                    <a:pt x="22" y="22"/>
                  </a:moveTo>
                  <a:cubicBezTo>
                    <a:pt x="33" y="11"/>
                    <a:pt x="47" y="4"/>
                    <a:pt x="63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47" y="4"/>
                    <a:pt x="33" y="11"/>
                    <a:pt x="2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27"/>
            <p:cNvSpPr/>
            <p:nvPr/>
          </p:nvSpPr>
          <p:spPr bwMode="auto">
            <a:xfrm>
              <a:off x="4642" y="1941"/>
              <a:ext cx="31" cy="26"/>
            </a:xfrm>
            <a:custGeom>
              <a:avLst/>
              <a:gdLst>
                <a:gd name="T0" fmla="*/ 0 w 31"/>
                <a:gd name="T1" fmla="*/ 17 h 26"/>
                <a:gd name="T2" fmla="*/ 27 w 31"/>
                <a:gd name="T3" fmla="*/ 0 h 26"/>
                <a:gd name="T4" fmla="*/ 31 w 31"/>
                <a:gd name="T5" fmla="*/ 10 h 26"/>
                <a:gd name="T6" fmla="*/ 5 w 31"/>
                <a:gd name="T7" fmla="*/ 26 h 26"/>
                <a:gd name="T8" fmla="*/ 0 w 31"/>
                <a:gd name="T9" fmla="*/ 17 h 26"/>
                <a:gd name="T10" fmla="*/ 0 w 31"/>
                <a:gd name="T11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26">
                  <a:moveTo>
                    <a:pt x="0" y="17"/>
                  </a:moveTo>
                  <a:lnTo>
                    <a:pt x="27" y="0"/>
                  </a:lnTo>
                  <a:lnTo>
                    <a:pt x="31" y="10"/>
                  </a:lnTo>
                  <a:lnTo>
                    <a:pt x="5" y="26"/>
                  </a:lnTo>
                  <a:lnTo>
                    <a:pt x="0" y="17"/>
                  </a:ln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28"/>
            <p:cNvSpPr/>
            <p:nvPr/>
          </p:nvSpPr>
          <p:spPr bwMode="auto">
            <a:xfrm>
              <a:off x="4635" y="1936"/>
              <a:ext cx="46" cy="36"/>
            </a:xfrm>
            <a:custGeom>
              <a:avLst/>
              <a:gdLst>
                <a:gd name="T0" fmla="*/ 2 w 46"/>
                <a:gd name="T1" fmla="*/ 24 h 36"/>
                <a:gd name="T2" fmla="*/ 7 w 46"/>
                <a:gd name="T3" fmla="*/ 22 h 36"/>
                <a:gd name="T4" fmla="*/ 10 w 46"/>
                <a:gd name="T5" fmla="*/ 27 h 36"/>
                <a:gd name="T6" fmla="*/ 7 w 46"/>
                <a:gd name="T7" fmla="*/ 22 h 36"/>
                <a:gd name="T8" fmla="*/ 2 w 46"/>
                <a:gd name="T9" fmla="*/ 24 h 36"/>
                <a:gd name="T10" fmla="*/ 0 w 46"/>
                <a:gd name="T11" fmla="*/ 19 h 36"/>
                <a:gd name="T12" fmla="*/ 36 w 46"/>
                <a:gd name="T13" fmla="*/ 0 h 36"/>
                <a:gd name="T14" fmla="*/ 46 w 46"/>
                <a:gd name="T15" fmla="*/ 17 h 36"/>
                <a:gd name="T16" fmla="*/ 10 w 46"/>
                <a:gd name="T17" fmla="*/ 36 h 36"/>
                <a:gd name="T18" fmla="*/ 2 w 46"/>
                <a:gd name="T19" fmla="*/ 24 h 36"/>
                <a:gd name="T20" fmla="*/ 2 w 46"/>
                <a:gd name="T21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36">
                  <a:moveTo>
                    <a:pt x="2" y="24"/>
                  </a:moveTo>
                  <a:lnTo>
                    <a:pt x="7" y="22"/>
                  </a:lnTo>
                  <a:lnTo>
                    <a:pt x="10" y="27"/>
                  </a:lnTo>
                  <a:lnTo>
                    <a:pt x="7" y="22"/>
                  </a:lnTo>
                  <a:lnTo>
                    <a:pt x="2" y="24"/>
                  </a:lnTo>
                  <a:lnTo>
                    <a:pt x="0" y="19"/>
                  </a:lnTo>
                  <a:lnTo>
                    <a:pt x="36" y="0"/>
                  </a:lnTo>
                  <a:lnTo>
                    <a:pt x="46" y="17"/>
                  </a:lnTo>
                  <a:lnTo>
                    <a:pt x="10" y="36"/>
                  </a:lnTo>
                  <a:lnTo>
                    <a:pt x="2" y="24"/>
                  </a:lnTo>
                  <a:lnTo>
                    <a:pt x="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129"/>
            <p:cNvSpPr/>
            <p:nvPr/>
          </p:nvSpPr>
          <p:spPr bwMode="auto">
            <a:xfrm>
              <a:off x="4693" y="1951"/>
              <a:ext cx="115" cy="78"/>
            </a:xfrm>
            <a:custGeom>
              <a:avLst/>
              <a:gdLst>
                <a:gd name="T0" fmla="*/ 0 w 48"/>
                <a:gd name="T1" fmla="*/ 30 h 33"/>
                <a:gd name="T2" fmla="*/ 0 w 48"/>
                <a:gd name="T3" fmla="*/ 30 h 33"/>
                <a:gd name="T4" fmla="*/ 2 w 48"/>
                <a:gd name="T5" fmla="*/ 26 h 33"/>
                <a:gd name="T6" fmla="*/ 5 w 48"/>
                <a:gd name="T7" fmla="*/ 28 h 33"/>
                <a:gd name="T8" fmla="*/ 5 w 48"/>
                <a:gd name="T9" fmla="*/ 28 h 33"/>
                <a:gd name="T10" fmla="*/ 13 w 48"/>
                <a:gd name="T11" fmla="*/ 29 h 33"/>
                <a:gd name="T12" fmla="*/ 13 w 48"/>
                <a:gd name="T13" fmla="*/ 29 h 33"/>
                <a:gd name="T14" fmla="*/ 23 w 48"/>
                <a:gd name="T15" fmla="*/ 26 h 33"/>
                <a:gd name="T16" fmla="*/ 23 w 48"/>
                <a:gd name="T17" fmla="*/ 26 h 33"/>
                <a:gd name="T18" fmla="*/ 37 w 48"/>
                <a:gd name="T19" fmla="*/ 11 h 33"/>
                <a:gd name="T20" fmla="*/ 37 w 48"/>
                <a:gd name="T21" fmla="*/ 11 h 33"/>
                <a:gd name="T22" fmla="*/ 44 w 48"/>
                <a:gd name="T23" fmla="*/ 0 h 33"/>
                <a:gd name="T24" fmla="*/ 44 w 48"/>
                <a:gd name="T25" fmla="*/ 0 h 33"/>
                <a:gd name="T26" fmla="*/ 48 w 48"/>
                <a:gd name="T27" fmla="*/ 3 h 33"/>
                <a:gd name="T28" fmla="*/ 25 w 48"/>
                <a:gd name="T29" fmla="*/ 30 h 33"/>
                <a:gd name="T30" fmla="*/ 25 w 48"/>
                <a:gd name="T31" fmla="*/ 30 h 33"/>
                <a:gd name="T32" fmla="*/ 13 w 48"/>
                <a:gd name="T33" fmla="*/ 33 h 33"/>
                <a:gd name="T34" fmla="*/ 13 w 48"/>
                <a:gd name="T35" fmla="*/ 33 h 33"/>
                <a:gd name="T36" fmla="*/ 0 w 48"/>
                <a:gd name="T37" fmla="*/ 3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8" h="33"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3" y="27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7" y="28"/>
                    <a:pt x="10" y="29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7" y="29"/>
                    <a:pt x="20" y="28"/>
                    <a:pt x="23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7" y="23"/>
                    <a:pt x="33" y="17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41" y="5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8" y="3"/>
                    <a:pt x="35" y="22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1" y="32"/>
                    <a:pt x="17" y="33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6" y="33"/>
                    <a:pt x="0" y="30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30"/>
            <p:cNvSpPr>
              <a:spLocks noEditPoints="1"/>
            </p:cNvSpPr>
            <p:nvPr/>
          </p:nvSpPr>
          <p:spPr bwMode="auto">
            <a:xfrm>
              <a:off x="4688" y="1946"/>
              <a:ext cx="127" cy="88"/>
            </a:xfrm>
            <a:custGeom>
              <a:avLst/>
              <a:gdLst>
                <a:gd name="T0" fmla="*/ 1 w 53"/>
                <a:gd name="T1" fmla="*/ 33 h 37"/>
                <a:gd name="T2" fmla="*/ 0 w 53"/>
                <a:gd name="T3" fmla="*/ 31 h 37"/>
                <a:gd name="T4" fmla="*/ 2 w 53"/>
                <a:gd name="T5" fmla="*/ 27 h 37"/>
                <a:gd name="T6" fmla="*/ 4 w 53"/>
                <a:gd name="T7" fmla="*/ 26 h 37"/>
                <a:gd name="T8" fmla="*/ 4 w 53"/>
                <a:gd name="T9" fmla="*/ 26 h 37"/>
                <a:gd name="T10" fmla="*/ 4 w 53"/>
                <a:gd name="T11" fmla="*/ 26 h 37"/>
                <a:gd name="T12" fmla="*/ 4 w 53"/>
                <a:gd name="T13" fmla="*/ 26 h 37"/>
                <a:gd name="T14" fmla="*/ 5 w 53"/>
                <a:gd name="T15" fmla="*/ 26 h 37"/>
                <a:gd name="T16" fmla="*/ 5 w 53"/>
                <a:gd name="T17" fmla="*/ 26 h 37"/>
                <a:gd name="T18" fmla="*/ 5 w 53"/>
                <a:gd name="T19" fmla="*/ 27 h 37"/>
                <a:gd name="T20" fmla="*/ 8 w 53"/>
                <a:gd name="T21" fmla="*/ 28 h 37"/>
                <a:gd name="T22" fmla="*/ 15 w 53"/>
                <a:gd name="T23" fmla="*/ 29 h 37"/>
                <a:gd name="T24" fmla="*/ 15 w 53"/>
                <a:gd name="T25" fmla="*/ 29 h 37"/>
                <a:gd name="T26" fmla="*/ 16 w 53"/>
                <a:gd name="T27" fmla="*/ 29 h 37"/>
                <a:gd name="T28" fmla="*/ 24 w 53"/>
                <a:gd name="T29" fmla="*/ 27 h 37"/>
                <a:gd name="T30" fmla="*/ 37 w 53"/>
                <a:gd name="T31" fmla="*/ 12 h 37"/>
                <a:gd name="T32" fmla="*/ 45 w 53"/>
                <a:gd name="T33" fmla="*/ 1 h 37"/>
                <a:gd name="T34" fmla="*/ 45 w 53"/>
                <a:gd name="T35" fmla="*/ 1 h 37"/>
                <a:gd name="T36" fmla="*/ 53 w 53"/>
                <a:gd name="T37" fmla="*/ 4 h 37"/>
                <a:gd name="T38" fmla="*/ 51 w 53"/>
                <a:gd name="T39" fmla="*/ 6 h 37"/>
                <a:gd name="T40" fmla="*/ 51 w 53"/>
                <a:gd name="T41" fmla="*/ 7 h 37"/>
                <a:gd name="T42" fmla="*/ 49 w 53"/>
                <a:gd name="T43" fmla="*/ 9 h 37"/>
                <a:gd name="T44" fmla="*/ 44 w 53"/>
                <a:gd name="T45" fmla="*/ 17 h 37"/>
                <a:gd name="T46" fmla="*/ 28 w 53"/>
                <a:gd name="T47" fmla="*/ 33 h 37"/>
                <a:gd name="T48" fmla="*/ 15 w 53"/>
                <a:gd name="T49" fmla="*/ 37 h 37"/>
                <a:gd name="T50" fmla="*/ 1 w 53"/>
                <a:gd name="T51" fmla="*/ 34 h 37"/>
                <a:gd name="T52" fmla="*/ 2 w 53"/>
                <a:gd name="T53" fmla="*/ 32 h 37"/>
                <a:gd name="T54" fmla="*/ 15 w 53"/>
                <a:gd name="T55" fmla="*/ 33 h 37"/>
                <a:gd name="T56" fmla="*/ 22 w 53"/>
                <a:gd name="T57" fmla="*/ 32 h 37"/>
                <a:gd name="T58" fmla="*/ 15 w 53"/>
                <a:gd name="T59" fmla="*/ 33 h 37"/>
                <a:gd name="T60" fmla="*/ 15 w 53"/>
                <a:gd name="T61" fmla="*/ 33 h 37"/>
                <a:gd name="T62" fmla="*/ 14 w 53"/>
                <a:gd name="T63" fmla="*/ 33 h 37"/>
                <a:gd name="T64" fmla="*/ 11 w 53"/>
                <a:gd name="T65" fmla="*/ 32 h 37"/>
                <a:gd name="T66" fmla="*/ 7 w 53"/>
                <a:gd name="T67" fmla="*/ 31 h 37"/>
                <a:gd name="T68" fmla="*/ 5 w 53"/>
                <a:gd name="T69" fmla="*/ 31 h 37"/>
                <a:gd name="T70" fmla="*/ 11 w 53"/>
                <a:gd name="T71" fmla="*/ 32 h 37"/>
                <a:gd name="T72" fmla="*/ 22 w 53"/>
                <a:gd name="T73" fmla="*/ 32 h 37"/>
                <a:gd name="T74" fmla="*/ 22 w 53"/>
                <a:gd name="T75" fmla="*/ 32 h 37"/>
                <a:gd name="T76" fmla="*/ 3 w 53"/>
                <a:gd name="T77" fmla="*/ 30 h 37"/>
                <a:gd name="T78" fmla="*/ 3 w 53"/>
                <a:gd name="T79" fmla="*/ 30 h 37"/>
                <a:gd name="T80" fmla="*/ 3 w 53"/>
                <a:gd name="T81" fmla="*/ 30 h 37"/>
                <a:gd name="T82" fmla="*/ 3 w 53"/>
                <a:gd name="T83" fmla="*/ 30 h 37"/>
                <a:gd name="T84" fmla="*/ 2 w 53"/>
                <a:gd name="T85" fmla="*/ 29 h 37"/>
                <a:gd name="T86" fmla="*/ 2 w 53"/>
                <a:gd name="T87" fmla="*/ 29 h 37"/>
                <a:gd name="T88" fmla="*/ 41 w 53"/>
                <a:gd name="T89" fmla="*/ 14 h 37"/>
                <a:gd name="T90" fmla="*/ 39 w 53"/>
                <a:gd name="T91" fmla="*/ 17 h 37"/>
                <a:gd name="T92" fmla="*/ 46 w 53"/>
                <a:gd name="T93" fmla="*/ 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3" h="37">
                  <a:moveTo>
                    <a:pt x="1" y="34"/>
                  </a:moveTo>
                  <a:cubicBezTo>
                    <a:pt x="1" y="33"/>
                    <a:pt x="1" y="33"/>
                    <a:pt x="1" y="33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3" y="26"/>
                    <a:pt x="3" y="26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6" y="27"/>
                    <a:pt x="7" y="27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10" y="28"/>
                    <a:pt x="13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8" y="29"/>
                    <a:pt x="21" y="28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8" y="24"/>
                    <a:pt x="33" y="17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42" y="6"/>
                    <a:pt x="45" y="1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1" y="6"/>
                    <a:pt x="51" y="6"/>
                    <a:pt x="51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0" y="7"/>
                    <a:pt x="50" y="8"/>
                    <a:pt x="49" y="9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8" y="11"/>
                    <a:pt x="46" y="14"/>
                    <a:pt x="44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39" y="22"/>
                    <a:pt x="34" y="29"/>
                    <a:pt x="28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4" y="36"/>
                    <a:pt x="19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8" y="37"/>
                    <a:pt x="2" y="34"/>
                    <a:pt x="1" y="34"/>
                  </a:cubicBezTo>
                  <a:close/>
                  <a:moveTo>
                    <a:pt x="1" y="34"/>
                  </a:moveTo>
                  <a:cubicBezTo>
                    <a:pt x="2" y="32"/>
                    <a:pt x="2" y="32"/>
                    <a:pt x="2" y="32"/>
                  </a:cubicBezTo>
                  <a:cubicBezTo>
                    <a:pt x="1" y="34"/>
                    <a:pt x="1" y="34"/>
                    <a:pt x="1" y="34"/>
                  </a:cubicBezTo>
                  <a:close/>
                  <a:moveTo>
                    <a:pt x="15" y="33"/>
                  </a:moveTo>
                  <a:cubicBezTo>
                    <a:pt x="17" y="33"/>
                    <a:pt x="20" y="33"/>
                    <a:pt x="22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0" y="33"/>
                    <a:pt x="17" y="33"/>
                    <a:pt x="15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3"/>
                    <a:pt x="15" y="33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5" y="33"/>
                    <a:pt x="15" y="33"/>
                    <a:pt x="15" y="33"/>
                  </a:cubicBezTo>
                  <a:close/>
                  <a:moveTo>
                    <a:pt x="11" y="32"/>
                  </a:moveTo>
                  <a:cubicBezTo>
                    <a:pt x="9" y="32"/>
                    <a:pt x="8" y="32"/>
                    <a:pt x="7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6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1"/>
                    <a:pt x="8" y="32"/>
                    <a:pt x="11" y="32"/>
                  </a:cubicBezTo>
                  <a:close/>
                  <a:moveTo>
                    <a:pt x="22" y="32"/>
                  </a:moveTo>
                  <a:cubicBezTo>
                    <a:pt x="22" y="32"/>
                    <a:pt x="22" y="32"/>
                    <a:pt x="22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2" y="32"/>
                    <a:pt x="22" y="32"/>
                    <a:pt x="22" y="32"/>
                  </a:cubicBezTo>
                  <a:close/>
                  <a:moveTo>
                    <a:pt x="3" y="30"/>
                  </a:move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lose/>
                  <a:moveTo>
                    <a:pt x="2" y="29"/>
                  </a:move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lose/>
                  <a:moveTo>
                    <a:pt x="41" y="14"/>
                  </a:moveTo>
                  <a:cubicBezTo>
                    <a:pt x="40" y="15"/>
                    <a:pt x="39" y="16"/>
                    <a:pt x="39" y="17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41" y="13"/>
                    <a:pt x="44" y="10"/>
                    <a:pt x="46" y="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4" y="9"/>
                    <a:pt x="43" y="11"/>
                    <a:pt x="4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131"/>
            <p:cNvSpPr/>
            <p:nvPr/>
          </p:nvSpPr>
          <p:spPr bwMode="auto">
            <a:xfrm>
              <a:off x="4789" y="1936"/>
              <a:ext cx="24" cy="22"/>
            </a:xfrm>
            <a:custGeom>
              <a:avLst/>
              <a:gdLst>
                <a:gd name="T0" fmla="*/ 0 w 24"/>
                <a:gd name="T1" fmla="*/ 8 h 22"/>
                <a:gd name="T2" fmla="*/ 7 w 24"/>
                <a:gd name="T3" fmla="*/ 0 h 22"/>
                <a:gd name="T4" fmla="*/ 24 w 24"/>
                <a:gd name="T5" fmla="*/ 15 h 22"/>
                <a:gd name="T6" fmla="*/ 16 w 24"/>
                <a:gd name="T7" fmla="*/ 22 h 22"/>
                <a:gd name="T8" fmla="*/ 0 w 24"/>
                <a:gd name="T9" fmla="*/ 8 h 22"/>
                <a:gd name="T10" fmla="*/ 0 w 24"/>
                <a:gd name="T11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2">
                  <a:moveTo>
                    <a:pt x="0" y="8"/>
                  </a:moveTo>
                  <a:lnTo>
                    <a:pt x="7" y="0"/>
                  </a:lnTo>
                  <a:lnTo>
                    <a:pt x="24" y="15"/>
                  </a:lnTo>
                  <a:lnTo>
                    <a:pt x="16" y="22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32"/>
            <p:cNvSpPr>
              <a:spLocks noEditPoints="1"/>
            </p:cNvSpPr>
            <p:nvPr/>
          </p:nvSpPr>
          <p:spPr bwMode="auto">
            <a:xfrm>
              <a:off x="4781" y="1929"/>
              <a:ext cx="39" cy="36"/>
            </a:xfrm>
            <a:custGeom>
              <a:avLst/>
              <a:gdLst>
                <a:gd name="T0" fmla="*/ 5 w 39"/>
                <a:gd name="T1" fmla="*/ 17 h 36"/>
                <a:gd name="T2" fmla="*/ 8 w 39"/>
                <a:gd name="T3" fmla="*/ 15 h 36"/>
                <a:gd name="T4" fmla="*/ 12 w 39"/>
                <a:gd name="T5" fmla="*/ 17 h 36"/>
                <a:gd name="T6" fmla="*/ 8 w 39"/>
                <a:gd name="T7" fmla="*/ 15 h 36"/>
                <a:gd name="T8" fmla="*/ 5 w 39"/>
                <a:gd name="T9" fmla="*/ 17 h 36"/>
                <a:gd name="T10" fmla="*/ 0 w 39"/>
                <a:gd name="T11" fmla="*/ 15 h 36"/>
                <a:gd name="T12" fmla="*/ 15 w 39"/>
                <a:gd name="T13" fmla="*/ 0 h 36"/>
                <a:gd name="T14" fmla="*/ 39 w 39"/>
                <a:gd name="T15" fmla="*/ 22 h 36"/>
                <a:gd name="T16" fmla="*/ 24 w 39"/>
                <a:gd name="T17" fmla="*/ 36 h 36"/>
                <a:gd name="T18" fmla="*/ 5 w 39"/>
                <a:gd name="T19" fmla="*/ 17 h 36"/>
                <a:gd name="T20" fmla="*/ 5 w 39"/>
                <a:gd name="T21" fmla="*/ 17 h 36"/>
                <a:gd name="T22" fmla="*/ 24 w 39"/>
                <a:gd name="T23" fmla="*/ 24 h 36"/>
                <a:gd name="T24" fmla="*/ 24 w 39"/>
                <a:gd name="T25" fmla="*/ 24 h 36"/>
                <a:gd name="T26" fmla="*/ 17 w 39"/>
                <a:gd name="T27" fmla="*/ 15 h 36"/>
                <a:gd name="T28" fmla="*/ 24 w 39"/>
                <a:gd name="T29" fmla="*/ 24 h 36"/>
                <a:gd name="T30" fmla="*/ 24 w 39"/>
                <a:gd name="T31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36">
                  <a:moveTo>
                    <a:pt x="5" y="17"/>
                  </a:moveTo>
                  <a:lnTo>
                    <a:pt x="8" y="15"/>
                  </a:lnTo>
                  <a:lnTo>
                    <a:pt x="12" y="17"/>
                  </a:lnTo>
                  <a:lnTo>
                    <a:pt x="8" y="15"/>
                  </a:lnTo>
                  <a:lnTo>
                    <a:pt x="5" y="17"/>
                  </a:lnTo>
                  <a:lnTo>
                    <a:pt x="0" y="15"/>
                  </a:lnTo>
                  <a:lnTo>
                    <a:pt x="15" y="0"/>
                  </a:lnTo>
                  <a:lnTo>
                    <a:pt x="39" y="22"/>
                  </a:lnTo>
                  <a:lnTo>
                    <a:pt x="24" y="36"/>
                  </a:lnTo>
                  <a:lnTo>
                    <a:pt x="5" y="17"/>
                  </a:lnTo>
                  <a:lnTo>
                    <a:pt x="5" y="17"/>
                  </a:lnTo>
                  <a:close/>
                  <a:moveTo>
                    <a:pt x="24" y="24"/>
                  </a:moveTo>
                  <a:lnTo>
                    <a:pt x="24" y="24"/>
                  </a:lnTo>
                  <a:lnTo>
                    <a:pt x="17" y="15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33"/>
            <p:cNvSpPr/>
            <p:nvPr/>
          </p:nvSpPr>
          <p:spPr bwMode="auto">
            <a:xfrm>
              <a:off x="4688" y="1744"/>
              <a:ext cx="50" cy="81"/>
            </a:xfrm>
            <a:custGeom>
              <a:avLst/>
              <a:gdLst>
                <a:gd name="T0" fmla="*/ 10 w 21"/>
                <a:gd name="T1" fmla="*/ 29 h 34"/>
                <a:gd name="T2" fmla="*/ 0 w 21"/>
                <a:gd name="T3" fmla="*/ 15 h 34"/>
                <a:gd name="T4" fmla="*/ 0 w 21"/>
                <a:gd name="T5" fmla="*/ 15 h 34"/>
                <a:gd name="T6" fmla="*/ 1 w 21"/>
                <a:gd name="T7" fmla="*/ 9 h 34"/>
                <a:gd name="T8" fmla="*/ 1 w 21"/>
                <a:gd name="T9" fmla="*/ 9 h 34"/>
                <a:gd name="T10" fmla="*/ 5 w 21"/>
                <a:gd name="T11" fmla="*/ 2 h 34"/>
                <a:gd name="T12" fmla="*/ 5 w 21"/>
                <a:gd name="T13" fmla="*/ 2 h 34"/>
                <a:gd name="T14" fmla="*/ 7 w 21"/>
                <a:gd name="T15" fmla="*/ 0 h 34"/>
                <a:gd name="T16" fmla="*/ 7 w 21"/>
                <a:gd name="T17" fmla="*/ 0 h 34"/>
                <a:gd name="T18" fmla="*/ 9 w 21"/>
                <a:gd name="T19" fmla="*/ 0 h 34"/>
                <a:gd name="T20" fmla="*/ 9 w 21"/>
                <a:gd name="T21" fmla="*/ 0 h 34"/>
                <a:gd name="T22" fmla="*/ 10 w 21"/>
                <a:gd name="T23" fmla="*/ 0 h 34"/>
                <a:gd name="T24" fmla="*/ 10 w 21"/>
                <a:gd name="T25" fmla="*/ 0 h 34"/>
                <a:gd name="T26" fmla="*/ 11 w 21"/>
                <a:gd name="T27" fmla="*/ 0 h 34"/>
                <a:gd name="T28" fmla="*/ 11 w 21"/>
                <a:gd name="T29" fmla="*/ 0 h 34"/>
                <a:gd name="T30" fmla="*/ 17 w 21"/>
                <a:gd name="T31" fmla="*/ 0 h 34"/>
                <a:gd name="T32" fmla="*/ 17 w 21"/>
                <a:gd name="T33" fmla="*/ 4 h 34"/>
                <a:gd name="T34" fmla="*/ 11 w 21"/>
                <a:gd name="T35" fmla="*/ 4 h 34"/>
                <a:gd name="T36" fmla="*/ 10 w 21"/>
                <a:gd name="T37" fmla="*/ 4 h 34"/>
                <a:gd name="T38" fmla="*/ 10 w 21"/>
                <a:gd name="T39" fmla="*/ 4 h 34"/>
                <a:gd name="T40" fmla="*/ 8 w 21"/>
                <a:gd name="T41" fmla="*/ 4 h 34"/>
                <a:gd name="T42" fmla="*/ 8 w 21"/>
                <a:gd name="T43" fmla="*/ 4 h 34"/>
                <a:gd name="T44" fmla="*/ 8 w 21"/>
                <a:gd name="T45" fmla="*/ 4 h 34"/>
                <a:gd name="T46" fmla="*/ 8 w 21"/>
                <a:gd name="T47" fmla="*/ 4 h 34"/>
                <a:gd name="T48" fmla="*/ 4 w 21"/>
                <a:gd name="T49" fmla="*/ 11 h 34"/>
                <a:gd name="T50" fmla="*/ 4 w 21"/>
                <a:gd name="T51" fmla="*/ 11 h 34"/>
                <a:gd name="T52" fmla="*/ 4 w 21"/>
                <a:gd name="T53" fmla="*/ 15 h 34"/>
                <a:gd name="T54" fmla="*/ 4 w 21"/>
                <a:gd name="T55" fmla="*/ 15 h 34"/>
                <a:gd name="T56" fmla="*/ 12 w 21"/>
                <a:gd name="T57" fmla="*/ 26 h 34"/>
                <a:gd name="T58" fmla="*/ 12 w 21"/>
                <a:gd name="T59" fmla="*/ 26 h 34"/>
                <a:gd name="T60" fmla="*/ 21 w 21"/>
                <a:gd name="T61" fmla="*/ 30 h 34"/>
                <a:gd name="T62" fmla="*/ 21 w 21"/>
                <a:gd name="T63" fmla="*/ 30 h 34"/>
                <a:gd name="T64" fmla="*/ 19 w 21"/>
                <a:gd name="T65" fmla="*/ 34 h 34"/>
                <a:gd name="T66" fmla="*/ 10 w 21"/>
                <a:gd name="T67" fmla="*/ 2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1" h="34">
                  <a:moveTo>
                    <a:pt x="10" y="29"/>
                  </a:moveTo>
                  <a:cubicBezTo>
                    <a:pt x="5" y="26"/>
                    <a:pt x="0" y="21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3"/>
                    <a:pt x="0" y="11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3" y="6"/>
                    <a:pt x="4" y="4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5"/>
                    <a:pt x="6" y="8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2"/>
                    <a:pt x="4" y="13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8"/>
                    <a:pt x="7" y="23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6" y="29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9" y="34"/>
                    <a:pt x="14" y="32"/>
                    <a:pt x="10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34"/>
            <p:cNvSpPr>
              <a:spLocks noEditPoints="1"/>
            </p:cNvSpPr>
            <p:nvPr/>
          </p:nvSpPr>
          <p:spPr bwMode="auto">
            <a:xfrm>
              <a:off x="4681" y="1739"/>
              <a:ext cx="62" cy="93"/>
            </a:xfrm>
            <a:custGeom>
              <a:avLst/>
              <a:gdLst>
                <a:gd name="T0" fmla="*/ 11 w 26"/>
                <a:gd name="T1" fmla="*/ 33 h 39"/>
                <a:gd name="T2" fmla="*/ 13 w 26"/>
                <a:gd name="T3" fmla="*/ 31 h 39"/>
                <a:gd name="T4" fmla="*/ 1 w 26"/>
                <a:gd name="T5" fmla="*/ 17 h 39"/>
                <a:gd name="T6" fmla="*/ 2 w 26"/>
                <a:gd name="T7" fmla="*/ 10 h 39"/>
                <a:gd name="T8" fmla="*/ 6 w 26"/>
                <a:gd name="T9" fmla="*/ 3 h 39"/>
                <a:gd name="T10" fmla="*/ 6 w 26"/>
                <a:gd name="T11" fmla="*/ 3 h 39"/>
                <a:gd name="T12" fmla="*/ 7 w 26"/>
                <a:gd name="T13" fmla="*/ 2 h 39"/>
                <a:gd name="T14" fmla="*/ 10 w 26"/>
                <a:gd name="T15" fmla="*/ 0 h 39"/>
                <a:gd name="T16" fmla="*/ 10 w 26"/>
                <a:gd name="T17" fmla="*/ 0 h 39"/>
                <a:gd name="T18" fmla="*/ 13 w 26"/>
                <a:gd name="T19" fmla="*/ 0 h 39"/>
                <a:gd name="T20" fmla="*/ 13 w 26"/>
                <a:gd name="T21" fmla="*/ 0 h 39"/>
                <a:gd name="T22" fmla="*/ 14 w 26"/>
                <a:gd name="T23" fmla="*/ 0 h 39"/>
                <a:gd name="T24" fmla="*/ 14 w 26"/>
                <a:gd name="T25" fmla="*/ 0 h 39"/>
                <a:gd name="T26" fmla="*/ 22 w 26"/>
                <a:gd name="T27" fmla="*/ 0 h 39"/>
                <a:gd name="T28" fmla="*/ 14 w 26"/>
                <a:gd name="T29" fmla="*/ 8 h 39"/>
                <a:gd name="T30" fmla="*/ 13 w 26"/>
                <a:gd name="T31" fmla="*/ 8 h 39"/>
                <a:gd name="T32" fmla="*/ 13 w 26"/>
                <a:gd name="T33" fmla="*/ 8 h 39"/>
                <a:gd name="T34" fmla="*/ 12 w 26"/>
                <a:gd name="T35" fmla="*/ 8 h 39"/>
                <a:gd name="T36" fmla="*/ 9 w 26"/>
                <a:gd name="T37" fmla="*/ 14 h 39"/>
                <a:gd name="T38" fmla="*/ 8 w 26"/>
                <a:gd name="T39" fmla="*/ 17 h 39"/>
                <a:gd name="T40" fmla="*/ 16 w 26"/>
                <a:gd name="T41" fmla="*/ 26 h 39"/>
                <a:gd name="T42" fmla="*/ 25 w 26"/>
                <a:gd name="T43" fmla="*/ 31 h 39"/>
                <a:gd name="T44" fmla="*/ 25 w 26"/>
                <a:gd name="T45" fmla="*/ 31 h 39"/>
                <a:gd name="T46" fmla="*/ 26 w 26"/>
                <a:gd name="T47" fmla="*/ 32 h 39"/>
                <a:gd name="T48" fmla="*/ 21 w 26"/>
                <a:gd name="T49" fmla="*/ 38 h 39"/>
                <a:gd name="T50" fmla="*/ 12 w 26"/>
                <a:gd name="T51" fmla="*/ 28 h 39"/>
                <a:gd name="T52" fmla="*/ 14 w 26"/>
                <a:gd name="T53" fmla="*/ 29 h 39"/>
                <a:gd name="T54" fmla="*/ 12 w 26"/>
                <a:gd name="T55" fmla="*/ 28 h 39"/>
                <a:gd name="T56" fmla="*/ 12 w 26"/>
                <a:gd name="T57" fmla="*/ 28 h 39"/>
                <a:gd name="T58" fmla="*/ 5 w 26"/>
                <a:gd name="T59" fmla="*/ 13 h 39"/>
                <a:gd name="T60" fmla="*/ 6 w 26"/>
                <a:gd name="T61" fmla="*/ 12 h 39"/>
                <a:gd name="T62" fmla="*/ 9 w 26"/>
                <a:gd name="T63" fmla="*/ 5 h 39"/>
                <a:gd name="T64" fmla="*/ 9 w 26"/>
                <a:gd name="T65" fmla="*/ 5 h 39"/>
                <a:gd name="T66" fmla="*/ 6 w 26"/>
                <a:gd name="T67" fmla="*/ 12 h 39"/>
                <a:gd name="T68" fmla="*/ 18 w 26"/>
                <a:gd name="T69" fmla="*/ 4 h 39"/>
                <a:gd name="T70" fmla="*/ 14 w 26"/>
                <a:gd name="T71" fmla="*/ 4 h 39"/>
                <a:gd name="T72" fmla="*/ 13 w 26"/>
                <a:gd name="T73" fmla="*/ 4 h 39"/>
                <a:gd name="T74" fmla="*/ 12 w 26"/>
                <a:gd name="T75" fmla="*/ 4 h 39"/>
                <a:gd name="T76" fmla="*/ 13 w 26"/>
                <a:gd name="T77" fmla="*/ 4 h 39"/>
                <a:gd name="T78" fmla="*/ 11 w 26"/>
                <a:gd name="T79" fmla="*/ 4 h 39"/>
                <a:gd name="T80" fmla="*/ 11 w 26"/>
                <a:gd name="T81" fmla="*/ 4 h 39"/>
                <a:gd name="T82" fmla="*/ 11 w 26"/>
                <a:gd name="T83" fmla="*/ 4 h 39"/>
                <a:gd name="T84" fmla="*/ 11 w 26"/>
                <a:gd name="T85" fmla="*/ 4 h 39"/>
                <a:gd name="T86" fmla="*/ 11 w 26"/>
                <a:gd name="T87" fmla="*/ 4 h 39"/>
                <a:gd name="T88" fmla="*/ 11 w 26"/>
                <a:gd name="T89" fmla="*/ 4 h 39"/>
                <a:gd name="T90" fmla="*/ 10 w 26"/>
                <a:gd name="T91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" h="39">
                  <a:moveTo>
                    <a:pt x="21" y="38"/>
                  </a:moveTo>
                  <a:cubicBezTo>
                    <a:pt x="21" y="38"/>
                    <a:pt x="16" y="36"/>
                    <a:pt x="11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7" y="29"/>
                    <a:pt x="1" y="24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4"/>
                    <a:pt x="1" y="12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4" y="7"/>
                    <a:pt x="5" y="5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8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0"/>
                    <a:pt x="11" y="12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9" y="16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9"/>
                    <a:pt x="12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20" y="29"/>
                    <a:pt x="24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1" y="38"/>
                    <a:pt x="21" y="38"/>
                    <a:pt x="21" y="38"/>
                  </a:cubicBezTo>
                  <a:close/>
                  <a:moveTo>
                    <a:pt x="14" y="29"/>
                  </a:moveTo>
                  <a:cubicBezTo>
                    <a:pt x="13" y="29"/>
                    <a:pt x="13" y="29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3" y="29"/>
                    <a:pt x="13" y="29"/>
                    <a:pt x="14" y="29"/>
                  </a:cubicBezTo>
                  <a:close/>
                  <a:moveTo>
                    <a:pt x="12" y="28"/>
                  </a:move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lose/>
                  <a:moveTo>
                    <a:pt x="6" y="12"/>
                  </a:moveTo>
                  <a:cubicBezTo>
                    <a:pt x="6" y="12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8" y="9"/>
                    <a:pt x="9" y="7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7"/>
                    <a:pt x="8" y="9"/>
                    <a:pt x="6" y="12"/>
                  </a:cubicBezTo>
                  <a:close/>
                  <a:moveTo>
                    <a:pt x="14" y="4"/>
                  </a:moveTo>
                  <a:cubicBezTo>
                    <a:pt x="18" y="4"/>
                    <a:pt x="18" y="4"/>
                    <a:pt x="18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lose/>
                  <a:moveTo>
                    <a:pt x="13" y="4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3" y="4"/>
                    <a:pt x="13" y="4"/>
                  </a:cubicBezTo>
                  <a:close/>
                  <a:moveTo>
                    <a:pt x="12" y="4"/>
                  </a:moveTo>
                  <a:cubicBezTo>
                    <a:pt x="12" y="4"/>
                    <a:pt x="12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2" y="4"/>
                    <a:pt x="12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35"/>
            <p:cNvSpPr/>
            <p:nvPr/>
          </p:nvSpPr>
          <p:spPr bwMode="auto">
            <a:xfrm>
              <a:off x="4738" y="1729"/>
              <a:ext cx="60" cy="72"/>
            </a:xfrm>
            <a:custGeom>
              <a:avLst/>
              <a:gdLst>
                <a:gd name="T0" fmla="*/ 0 w 25"/>
                <a:gd name="T1" fmla="*/ 14 h 30"/>
                <a:gd name="T2" fmla="*/ 3 w 25"/>
                <a:gd name="T3" fmla="*/ 7 h 30"/>
                <a:gd name="T4" fmla="*/ 3 w 25"/>
                <a:gd name="T5" fmla="*/ 7 h 30"/>
                <a:gd name="T6" fmla="*/ 18 w 25"/>
                <a:gd name="T7" fmla="*/ 0 h 30"/>
                <a:gd name="T8" fmla="*/ 18 w 25"/>
                <a:gd name="T9" fmla="*/ 0 h 30"/>
                <a:gd name="T10" fmla="*/ 25 w 25"/>
                <a:gd name="T11" fmla="*/ 5 h 30"/>
                <a:gd name="T12" fmla="*/ 25 w 25"/>
                <a:gd name="T13" fmla="*/ 5 h 30"/>
                <a:gd name="T14" fmla="*/ 24 w 25"/>
                <a:gd name="T15" fmla="*/ 6 h 30"/>
                <a:gd name="T16" fmla="*/ 24 w 25"/>
                <a:gd name="T17" fmla="*/ 6 h 30"/>
                <a:gd name="T18" fmla="*/ 24 w 25"/>
                <a:gd name="T19" fmla="*/ 10 h 30"/>
                <a:gd name="T20" fmla="*/ 24 w 25"/>
                <a:gd name="T21" fmla="*/ 10 h 30"/>
                <a:gd name="T22" fmla="*/ 24 w 25"/>
                <a:gd name="T23" fmla="*/ 15 h 30"/>
                <a:gd name="T24" fmla="*/ 24 w 25"/>
                <a:gd name="T25" fmla="*/ 15 h 30"/>
                <a:gd name="T26" fmla="*/ 21 w 25"/>
                <a:gd name="T27" fmla="*/ 16 h 30"/>
                <a:gd name="T28" fmla="*/ 20 w 25"/>
                <a:gd name="T29" fmla="*/ 10 h 30"/>
                <a:gd name="T30" fmla="*/ 20 w 25"/>
                <a:gd name="T31" fmla="*/ 10 h 30"/>
                <a:gd name="T32" fmla="*/ 21 w 25"/>
                <a:gd name="T33" fmla="*/ 5 h 30"/>
                <a:gd name="T34" fmla="*/ 21 w 25"/>
                <a:gd name="T35" fmla="*/ 5 h 30"/>
                <a:gd name="T36" fmla="*/ 21 w 25"/>
                <a:gd name="T37" fmla="*/ 5 h 30"/>
                <a:gd name="T38" fmla="*/ 21 w 25"/>
                <a:gd name="T39" fmla="*/ 5 h 30"/>
                <a:gd name="T40" fmla="*/ 20 w 25"/>
                <a:gd name="T41" fmla="*/ 5 h 30"/>
                <a:gd name="T42" fmla="*/ 20 w 25"/>
                <a:gd name="T43" fmla="*/ 5 h 30"/>
                <a:gd name="T44" fmla="*/ 18 w 25"/>
                <a:gd name="T45" fmla="*/ 4 h 30"/>
                <a:gd name="T46" fmla="*/ 18 w 25"/>
                <a:gd name="T47" fmla="*/ 4 h 30"/>
                <a:gd name="T48" fmla="*/ 6 w 25"/>
                <a:gd name="T49" fmla="*/ 10 h 30"/>
                <a:gd name="T50" fmla="*/ 6 w 25"/>
                <a:gd name="T51" fmla="*/ 10 h 30"/>
                <a:gd name="T52" fmla="*/ 4 w 25"/>
                <a:gd name="T53" fmla="*/ 14 h 30"/>
                <a:gd name="T54" fmla="*/ 4 w 25"/>
                <a:gd name="T55" fmla="*/ 14 h 30"/>
                <a:gd name="T56" fmla="*/ 10 w 25"/>
                <a:gd name="T57" fmla="*/ 22 h 30"/>
                <a:gd name="T58" fmla="*/ 10 w 25"/>
                <a:gd name="T59" fmla="*/ 22 h 30"/>
                <a:gd name="T60" fmla="*/ 16 w 25"/>
                <a:gd name="T61" fmla="*/ 26 h 30"/>
                <a:gd name="T62" fmla="*/ 16 w 25"/>
                <a:gd name="T63" fmla="*/ 26 h 30"/>
                <a:gd name="T64" fmla="*/ 16 w 25"/>
                <a:gd name="T65" fmla="*/ 26 h 30"/>
                <a:gd name="T66" fmla="*/ 14 w 25"/>
                <a:gd name="T67" fmla="*/ 30 h 30"/>
                <a:gd name="T68" fmla="*/ 0 w 25"/>
                <a:gd name="T69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" h="30">
                  <a:moveTo>
                    <a:pt x="0" y="14"/>
                  </a:moveTo>
                  <a:cubicBezTo>
                    <a:pt x="0" y="11"/>
                    <a:pt x="1" y="9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8" y="2"/>
                    <a:pt x="14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4" y="1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7"/>
                    <a:pt x="24" y="9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3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0" y="16"/>
                    <a:pt x="20" y="13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9"/>
                    <a:pt x="20" y="7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19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5" y="4"/>
                    <a:pt x="10" y="6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4" y="11"/>
                    <a:pt x="4" y="12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6"/>
                    <a:pt x="7" y="19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3" y="25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0" y="23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136"/>
            <p:cNvSpPr>
              <a:spLocks noEditPoints="1"/>
            </p:cNvSpPr>
            <p:nvPr/>
          </p:nvSpPr>
          <p:spPr bwMode="auto">
            <a:xfrm>
              <a:off x="4733" y="1725"/>
              <a:ext cx="70" cy="90"/>
            </a:xfrm>
            <a:custGeom>
              <a:avLst/>
              <a:gdLst>
                <a:gd name="T0" fmla="*/ 12 w 29"/>
                <a:gd name="T1" fmla="*/ 32 h 38"/>
                <a:gd name="T2" fmla="*/ 8 w 29"/>
                <a:gd name="T3" fmla="*/ 29 h 38"/>
                <a:gd name="T4" fmla="*/ 0 w 29"/>
                <a:gd name="T5" fmla="*/ 16 h 38"/>
                <a:gd name="T6" fmla="*/ 0 w 29"/>
                <a:gd name="T7" fmla="*/ 16 h 38"/>
                <a:gd name="T8" fmla="*/ 0 w 29"/>
                <a:gd name="T9" fmla="*/ 15 h 38"/>
                <a:gd name="T10" fmla="*/ 4 w 29"/>
                <a:gd name="T11" fmla="*/ 8 h 38"/>
                <a:gd name="T12" fmla="*/ 20 w 29"/>
                <a:gd name="T13" fmla="*/ 0 h 38"/>
                <a:gd name="T14" fmla="*/ 29 w 29"/>
                <a:gd name="T15" fmla="*/ 7 h 38"/>
                <a:gd name="T16" fmla="*/ 28 w 29"/>
                <a:gd name="T17" fmla="*/ 9 h 38"/>
                <a:gd name="T18" fmla="*/ 28 w 29"/>
                <a:gd name="T19" fmla="*/ 12 h 38"/>
                <a:gd name="T20" fmla="*/ 28 w 29"/>
                <a:gd name="T21" fmla="*/ 16 h 38"/>
                <a:gd name="T22" fmla="*/ 28 w 29"/>
                <a:gd name="T23" fmla="*/ 17 h 38"/>
                <a:gd name="T24" fmla="*/ 28 w 29"/>
                <a:gd name="T25" fmla="*/ 18 h 38"/>
                <a:gd name="T26" fmla="*/ 21 w 29"/>
                <a:gd name="T27" fmla="*/ 18 h 38"/>
                <a:gd name="T28" fmla="*/ 20 w 29"/>
                <a:gd name="T29" fmla="*/ 12 h 38"/>
                <a:gd name="T30" fmla="*/ 20 w 29"/>
                <a:gd name="T31" fmla="*/ 8 h 38"/>
                <a:gd name="T32" fmla="*/ 9 w 29"/>
                <a:gd name="T33" fmla="*/ 13 h 38"/>
                <a:gd name="T34" fmla="*/ 8 w 29"/>
                <a:gd name="T35" fmla="*/ 16 h 38"/>
                <a:gd name="T36" fmla="*/ 8 w 29"/>
                <a:gd name="T37" fmla="*/ 16 h 38"/>
                <a:gd name="T38" fmla="*/ 13 w 29"/>
                <a:gd name="T39" fmla="*/ 23 h 38"/>
                <a:gd name="T40" fmla="*/ 18 w 29"/>
                <a:gd name="T41" fmla="*/ 26 h 38"/>
                <a:gd name="T42" fmla="*/ 14 w 29"/>
                <a:gd name="T43" fmla="*/ 38 h 38"/>
                <a:gd name="T44" fmla="*/ 10 w 29"/>
                <a:gd name="T45" fmla="*/ 25 h 38"/>
                <a:gd name="T46" fmla="*/ 13 w 29"/>
                <a:gd name="T47" fmla="*/ 28 h 38"/>
                <a:gd name="T48" fmla="*/ 10 w 29"/>
                <a:gd name="T49" fmla="*/ 26 h 38"/>
                <a:gd name="T50" fmla="*/ 7 w 29"/>
                <a:gd name="T51" fmla="*/ 22 h 38"/>
                <a:gd name="T52" fmla="*/ 24 w 29"/>
                <a:gd name="T53" fmla="*/ 17 h 38"/>
                <a:gd name="T54" fmla="*/ 24 w 29"/>
                <a:gd name="T55" fmla="*/ 17 h 38"/>
                <a:gd name="T56" fmla="*/ 24 w 29"/>
                <a:gd name="T57" fmla="*/ 17 h 38"/>
                <a:gd name="T58" fmla="*/ 4 w 29"/>
                <a:gd name="T59" fmla="*/ 15 h 38"/>
                <a:gd name="T60" fmla="*/ 4 w 29"/>
                <a:gd name="T61" fmla="*/ 15 h 38"/>
                <a:gd name="T62" fmla="*/ 4 w 29"/>
                <a:gd name="T63" fmla="*/ 15 h 38"/>
                <a:gd name="T64" fmla="*/ 4 w 29"/>
                <a:gd name="T65" fmla="*/ 15 h 38"/>
                <a:gd name="T66" fmla="*/ 6 w 29"/>
                <a:gd name="T67" fmla="*/ 11 h 38"/>
                <a:gd name="T68" fmla="*/ 4 w 29"/>
                <a:gd name="T69" fmla="*/ 15 h 38"/>
                <a:gd name="T70" fmla="*/ 24 w 29"/>
                <a:gd name="T71" fmla="*/ 13 h 38"/>
                <a:gd name="T72" fmla="*/ 24 w 29"/>
                <a:gd name="T73" fmla="*/ 13 h 38"/>
                <a:gd name="T74" fmla="*/ 24 w 29"/>
                <a:gd name="T75" fmla="*/ 13 h 38"/>
                <a:gd name="T76" fmla="*/ 24 w 29"/>
                <a:gd name="T77" fmla="*/ 13 h 38"/>
                <a:gd name="T78" fmla="*/ 24 w 29"/>
                <a:gd name="T79" fmla="*/ 13 h 38"/>
                <a:gd name="T80" fmla="*/ 24 w 29"/>
                <a:gd name="T81" fmla="*/ 12 h 38"/>
                <a:gd name="T82" fmla="*/ 24 w 29"/>
                <a:gd name="T83" fmla="*/ 12 h 38"/>
                <a:gd name="T84" fmla="*/ 24 w 29"/>
                <a:gd name="T85" fmla="*/ 12 h 38"/>
                <a:gd name="T86" fmla="*/ 24 w 29"/>
                <a:gd name="T87" fmla="*/ 12 h 38"/>
                <a:gd name="T88" fmla="*/ 25 w 29"/>
                <a:gd name="T89" fmla="*/ 7 h 38"/>
                <a:gd name="T90" fmla="*/ 25 w 29"/>
                <a:gd name="T91" fmla="*/ 7 h 38"/>
                <a:gd name="T92" fmla="*/ 25 w 29"/>
                <a:gd name="T93" fmla="*/ 7 h 38"/>
                <a:gd name="T94" fmla="*/ 25 w 29"/>
                <a:gd name="T95" fmla="*/ 7 h 38"/>
                <a:gd name="T96" fmla="*/ 25 w 29"/>
                <a:gd name="T97" fmla="*/ 7 h 38"/>
                <a:gd name="T98" fmla="*/ 24 w 29"/>
                <a:gd name="T99" fmla="*/ 5 h 38"/>
                <a:gd name="T100" fmla="*/ 24 w 29"/>
                <a:gd name="T101" fmla="*/ 5 h 38"/>
                <a:gd name="T102" fmla="*/ 19 w 29"/>
                <a:gd name="T103" fmla="*/ 4 h 38"/>
                <a:gd name="T104" fmla="*/ 19 w 29"/>
                <a:gd name="T105" fmla="*/ 4 h 38"/>
                <a:gd name="T106" fmla="*/ 20 w 29"/>
                <a:gd name="T107" fmla="*/ 4 h 38"/>
                <a:gd name="T108" fmla="*/ 20 w 29"/>
                <a:gd name="T109" fmla="*/ 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9" h="38">
                  <a:moveTo>
                    <a:pt x="14" y="33"/>
                  </a:moveTo>
                  <a:cubicBezTo>
                    <a:pt x="13" y="33"/>
                    <a:pt x="13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1" y="31"/>
                    <a:pt x="9" y="30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4" y="26"/>
                    <a:pt x="0" y="21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3"/>
                    <a:pt x="1" y="10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9" y="2"/>
                    <a:pt x="15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3" y="0"/>
                    <a:pt x="28" y="2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8"/>
                    <a:pt x="28" y="8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10"/>
                    <a:pt x="28" y="11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4"/>
                    <a:pt x="28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6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0" y="15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1"/>
                    <a:pt x="20" y="10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7" y="8"/>
                    <a:pt x="13" y="10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8" y="14"/>
                    <a:pt x="8" y="15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7"/>
                    <a:pt x="10" y="20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5" y="24"/>
                    <a:pt x="17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3"/>
                    <a:pt x="14" y="33"/>
                    <a:pt x="14" y="33"/>
                  </a:cubicBezTo>
                  <a:close/>
                  <a:moveTo>
                    <a:pt x="10" y="25"/>
                  </a:moveTo>
                  <a:cubicBezTo>
                    <a:pt x="11" y="26"/>
                    <a:pt x="12" y="27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7"/>
                    <a:pt x="11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9" y="24"/>
                    <a:pt x="8" y="23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3"/>
                    <a:pt x="9" y="24"/>
                    <a:pt x="10" y="25"/>
                  </a:cubicBezTo>
                  <a:close/>
                  <a:moveTo>
                    <a:pt x="24" y="17"/>
                  </a:move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lose/>
                  <a:moveTo>
                    <a:pt x="2" y="16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2" y="16"/>
                    <a:pt x="2" y="16"/>
                    <a:pt x="2" y="16"/>
                  </a:cubicBezTo>
                  <a:close/>
                  <a:moveTo>
                    <a:pt x="4" y="15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5" y="12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2"/>
                    <a:pt x="4" y="14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lose/>
                  <a:moveTo>
                    <a:pt x="24" y="13"/>
                  </a:moveTo>
                  <a:cubicBezTo>
                    <a:pt x="24" y="13"/>
                    <a:pt x="24" y="13"/>
                    <a:pt x="24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3"/>
                    <a:pt x="24" y="13"/>
                    <a:pt x="24" y="13"/>
                  </a:cubicBezTo>
                  <a:close/>
                  <a:moveTo>
                    <a:pt x="24" y="13"/>
                  </a:moveTo>
                  <a:cubicBezTo>
                    <a:pt x="24" y="13"/>
                    <a:pt x="24" y="13"/>
                    <a:pt x="24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3"/>
                    <a:pt x="24" y="13"/>
                    <a:pt x="24" y="13"/>
                  </a:cubicBezTo>
                  <a:close/>
                  <a:moveTo>
                    <a:pt x="24" y="13"/>
                  </a:moveTo>
                  <a:cubicBezTo>
                    <a:pt x="24" y="13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3"/>
                    <a:pt x="24" y="13"/>
                  </a:cubicBezTo>
                  <a:close/>
                  <a:moveTo>
                    <a:pt x="24" y="12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lose/>
                  <a:moveTo>
                    <a:pt x="25" y="7"/>
                  </a:move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lose/>
                  <a:moveTo>
                    <a:pt x="25" y="7"/>
                  </a:move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lose/>
                  <a:moveTo>
                    <a:pt x="24" y="5"/>
                  </a:move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lose/>
                  <a:moveTo>
                    <a:pt x="19" y="4"/>
                  </a:move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lose/>
                  <a:moveTo>
                    <a:pt x="20" y="4"/>
                  </a:move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137"/>
            <p:cNvSpPr/>
            <p:nvPr/>
          </p:nvSpPr>
          <p:spPr bwMode="auto">
            <a:xfrm>
              <a:off x="4714" y="1908"/>
              <a:ext cx="12" cy="9"/>
            </a:xfrm>
            <a:custGeom>
              <a:avLst/>
              <a:gdLst>
                <a:gd name="T0" fmla="*/ 0 w 12"/>
                <a:gd name="T1" fmla="*/ 9 h 9"/>
                <a:gd name="T2" fmla="*/ 0 w 12"/>
                <a:gd name="T3" fmla="*/ 0 h 9"/>
                <a:gd name="T4" fmla="*/ 12 w 12"/>
                <a:gd name="T5" fmla="*/ 0 h 9"/>
                <a:gd name="T6" fmla="*/ 12 w 12"/>
                <a:gd name="T7" fmla="*/ 9 h 9"/>
                <a:gd name="T8" fmla="*/ 0 w 12"/>
                <a:gd name="T9" fmla="*/ 9 h 9"/>
                <a:gd name="T10" fmla="*/ 0 w 12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9">
                  <a:moveTo>
                    <a:pt x="0" y="9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2" y="9"/>
                  </a:lnTo>
                  <a:lnTo>
                    <a:pt x="0" y="9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138"/>
            <p:cNvSpPr>
              <a:spLocks noEditPoints="1"/>
            </p:cNvSpPr>
            <p:nvPr/>
          </p:nvSpPr>
          <p:spPr bwMode="auto">
            <a:xfrm>
              <a:off x="4709" y="1903"/>
              <a:ext cx="22" cy="19"/>
            </a:xfrm>
            <a:custGeom>
              <a:avLst/>
              <a:gdLst>
                <a:gd name="T0" fmla="*/ 17 w 22"/>
                <a:gd name="T1" fmla="*/ 19 h 19"/>
                <a:gd name="T2" fmla="*/ 5 w 22"/>
                <a:gd name="T3" fmla="*/ 19 h 19"/>
                <a:gd name="T4" fmla="*/ 5 w 22"/>
                <a:gd name="T5" fmla="*/ 14 h 19"/>
                <a:gd name="T6" fmla="*/ 10 w 22"/>
                <a:gd name="T7" fmla="*/ 14 h 19"/>
                <a:gd name="T8" fmla="*/ 5 w 22"/>
                <a:gd name="T9" fmla="*/ 14 h 19"/>
                <a:gd name="T10" fmla="*/ 5 w 22"/>
                <a:gd name="T11" fmla="*/ 19 h 19"/>
                <a:gd name="T12" fmla="*/ 0 w 22"/>
                <a:gd name="T13" fmla="*/ 19 h 19"/>
                <a:gd name="T14" fmla="*/ 0 w 22"/>
                <a:gd name="T15" fmla="*/ 0 h 19"/>
                <a:gd name="T16" fmla="*/ 22 w 22"/>
                <a:gd name="T17" fmla="*/ 0 h 19"/>
                <a:gd name="T18" fmla="*/ 22 w 22"/>
                <a:gd name="T19" fmla="*/ 19 h 19"/>
                <a:gd name="T20" fmla="*/ 17 w 22"/>
                <a:gd name="T21" fmla="*/ 19 h 19"/>
                <a:gd name="T22" fmla="*/ 17 w 22"/>
                <a:gd name="T23" fmla="*/ 19 h 19"/>
                <a:gd name="T24" fmla="*/ 12 w 22"/>
                <a:gd name="T25" fmla="*/ 10 h 19"/>
                <a:gd name="T26" fmla="*/ 12 w 22"/>
                <a:gd name="T27" fmla="*/ 10 h 19"/>
                <a:gd name="T28" fmla="*/ 10 w 22"/>
                <a:gd name="T29" fmla="*/ 10 h 19"/>
                <a:gd name="T30" fmla="*/ 10 w 22"/>
                <a:gd name="T31" fmla="*/ 10 h 19"/>
                <a:gd name="T32" fmla="*/ 12 w 22"/>
                <a:gd name="T33" fmla="*/ 10 h 19"/>
                <a:gd name="T34" fmla="*/ 12 w 22"/>
                <a:gd name="T35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" h="19">
                  <a:moveTo>
                    <a:pt x="17" y="19"/>
                  </a:moveTo>
                  <a:lnTo>
                    <a:pt x="5" y="19"/>
                  </a:lnTo>
                  <a:lnTo>
                    <a:pt x="5" y="14"/>
                  </a:lnTo>
                  <a:lnTo>
                    <a:pt x="10" y="14"/>
                  </a:lnTo>
                  <a:lnTo>
                    <a:pt x="5" y="14"/>
                  </a:lnTo>
                  <a:lnTo>
                    <a:pt x="5" y="19"/>
                  </a:lnTo>
                  <a:lnTo>
                    <a:pt x="0" y="19"/>
                  </a:lnTo>
                  <a:lnTo>
                    <a:pt x="0" y="0"/>
                  </a:lnTo>
                  <a:lnTo>
                    <a:pt x="22" y="0"/>
                  </a:lnTo>
                  <a:lnTo>
                    <a:pt x="22" y="19"/>
                  </a:lnTo>
                  <a:lnTo>
                    <a:pt x="17" y="19"/>
                  </a:lnTo>
                  <a:lnTo>
                    <a:pt x="17" y="19"/>
                  </a:lnTo>
                  <a:close/>
                  <a:moveTo>
                    <a:pt x="12" y="10"/>
                  </a:moveTo>
                  <a:lnTo>
                    <a:pt x="12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2" y="10"/>
                  </a:lnTo>
                  <a:lnTo>
                    <a:pt x="12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39"/>
            <p:cNvSpPr/>
            <p:nvPr/>
          </p:nvSpPr>
          <p:spPr bwMode="auto">
            <a:xfrm>
              <a:off x="4805" y="2084"/>
              <a:ext cx="10" cy="33"/>
            </a:xfrm>
            <a:custGeom>
              <a:avLst/>
              <a:gdLst>
                <a:gd name="T0" fmla="*/ 0 w 10"/>
                <a:gd name="T1" fmla="*/ 33 h 33"/>
                <a:gd name="T2" fmla="*/ 0 w 10"/>
                <a:gd name="T3" fmla="*/ 0 h 33"/>
                <a:gd name="T4" fmla="*/ 10 w 10"/>
                <a:gd name="T5" fmla="*/ 0 h 33"/>
                <a:gd name="T6" fmla="*/ 10 w 10"/>
                <a:gd name="T7" fmla="*/ 33 h 33"/>
                <a:gd name="T8" fmla="*/ 0 w 10"/>
                <a:gd name="T9" fmla="*/ 33 h 33"/>
                <a:gd name="T10" fmla="*/ 0 w 10"/>
                <a:gd name="T1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3">
                  <a:moveTo>
                    <a:pt x="0" y="33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10" y="33"/>
                  </a:lnTo>
                  <a:lnTo>
                    <a:pt x="0" y="33"/>
                  </a:ln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140"/>
            <p:cNvSpPr>
              <a:spLocks noEditPoints="1"/>
            </p:cNvSpPr>
            <p:nvPr/>
          </p:nvSpPr>
          <p:spPr bwMode="auto">
            <a:xfrm>
              <a:off x="4801" y="2079"/>
              <a:ext cx="19" cy="43"/>
            </a:xfrm>
            <a:custGeom>
              <a:avLst/>
              <a:gdLst>
                <a:gd name="T0" fmla="*/ 14 w 19"/>
                <a:gd name="T1" fmla="*/ 43 h 43"/>
                <a:gd name="T2" fmla="*/ 4 w 19"/>
                <a:gd name="T3" fmla="*/ 43 h 43"/>
                <a:gd name="T4" fmla="*/ 4 w 19"/>
                <a:gd name="T5" fmla="*/ 38 h 43"/>
                <a:gd name="T6" fmla="*/ 9 w 19"/>
                <a:gd name="T7" fmla="*/ 38 h 43"/>
                <a:gd name="T8" fmla="*/ 4 w 19"/>
                <a:gd name="T9" fmla="*/ 38 h 43"/>
                <a:gd name="T10" fmla="*/ 4 w 19"/>
                <a:gd name="T11" fmla="*/ 43 h 43"/>
                <a:gd name="T12" fmla="*/ 0 w 19"/>
                <a:gd name="T13" fmla="*/ 43 h 43"/>
                <a:gd name="T14" fmla="*/ 0 w 19"/>
                <a:gd name="T15" fmla="*/ 0 h 43"/>
                <a:gd name="T16" fmla="*/ 19 w 19"/>
                <a:gd name="T17" fmla="*/ 0 h 43"/>
                <a:gd name="T18" fmla="*/ 19 w 19"/>
                <a:gd name="T19" fmla="*/ 43 h 43"/>
                <a:gd name="T20" fmla="*/ 14 w 19"/>
                <a:gd name="T21" fmla="*/ 43 h 43"/>
                <a:gd name="T22" fmla="*/ 14 w 19"/>
                <a:gd name="T23" fmla="*/ 43 h 43"/>
                <a:gd name="T24" fmla="*/ 9 w 19"/>
                <a:gd name="T25" fmla="*/ 33 h 43"/>
                <a:gd name="T26" fmla="*/ 9 w 19"/>
                <a:gd name="T27" fmla="*/ 10 h 43"/>
                <a:gd name="T28" fmla="*/ 9 w 19"/>
                <a:gd name="T29" fmla="*/ 33 h 43"/>
                <a:gd name="T30" fmla="*/ 9 w 19"/>
                <a:gd name="T31" fmla="*/ 3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43">
                  <a:moveTo>
                    <a:pt x="14" y="43"/>
                  </a:moveTo>
                  <a:lnTo>
                    <a:pt x="4" y="43"/>
                  </a:lnTo>
                  <a:lnTo>
                    <a:pt x="4" y="38"/>
                  </a:lnTo>
                  <a:lnTo>
                    <a:pt x="9" y="38"/>
                  </a:lnTo>
                  <a:lnTo>
                    <a:pt x="4" y="38"/>
                  </a:lnTo>
                  <a:lnTo>
                    <a:pt x="4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19" y="0"/>
                  </a:lnTo>
                  <a:lnTo>
                    <a:pt x="19" y="43"/>
                  </a:lnTo>
                  <a:lnTo>
                    <a:pt x="14" y="43"/>
                  </a:lnTo>
                  <a:lnTo>
                    <a:pt x="14" y="43"/>
                  </a:lnTo>
                  <a:close/>
                  <a:moveTo>
                    <a:pt x="9" y="33"/>
                  </a:moveTo>
                  <a:lnTo>
                    <a:pt x="9" y="10"/>
                  </a:lnTo>
                  <a:lnTo>
                    <a:pt x="9" y="33"/>
                  </a:lnTo>
                  <a:lnTo>
                    <a:pt x="9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141"/>
            <p:cNvSpPr>
              <a:spLocks noEditPoints="1"/>
            </p:cNvSpPr>
            <p:nvPr/>
          </p:nvSpPr>
          <p:spPr bwMode="auto">
            <a:xfrm>
              <a:off x="4688" y="2112"/>
              <a:ext cx="197" cy="260"/>
            </a:xfrm>
            <a:custGeom>
              <a:avLst/>
              <a:gdLst>
                <a:gd name="T0" fmla="*/ 35 w 82"/>
                <a:gd name="T1" fmla="*/ 109 h 109"/>
                <a:gd name="T2" fmla="*/ 10 w 82"/>
                <a:gd name="T3" fmla="*/ 85 h 109"/>
                <a:gd name="T4" fmla="*/ 10 w 82"/>
                <a:gd name="T5" fmla="*/ 85 h 109"/>
                <a:gd name="T6" fmla="*/ 0 w 82"/>
                <a:gd name="T7" fmla="*/ 43 h 109"/>
                <a:gd name="T8" fmla="*/ 0 w 82"/>
                <a:gd name="T9" fmla="*/ 43 h 109"/>
                <a:gd name="T10" fmla="*/ 51 w 82"/>
                <a:gd name="T11" fmla="*/ 0 h 109"/>
                <a:gd name="T12" fmla="*/ 51 w 82"/>
                <a:gd name="T13" fmla="*/ 0 h 109"/>
                <a:gd name="T14" fmla="*/ 75 w 82"/>
                <a:gd name="T15" fmla="*/ 16 h 109"/>
                <a:gd name="T16" fmla="*/ 75 w 82"/>
                <a:gd name="T17" fmla="*/ 16 h 109"/>
                <a:gd name="T18" fmla="*/ 82 w 82"/>
                <a:gd name="T19" fmla="*/ 54 h 109"/>
                <a:gd name="T20" fmla="*/ 82 w 82"/>
                <a:gd name="T21" fmla="*/ 54 h 109"/>
                <a:gd name="T22" fmla="*/ 42 w 82"/>
                <a:gd name="T23" fmla="*/ 107 h 109"/>
                <a:gd name="T24" fmla="*/ 42 w 82"/>
                <a:gd name="T25" fmla="*/ 107 h 109"/>
                <a:gd name="T26" fmla="*/ 35 w 82"/>
                <a:gd name="T27" fmla="*/ 109 h 109"/>
                <a:gd name="T28" fmla="*/ 35 w 82"/>
                <a:gd name="T29" fmla="*/ 109 h 109"/>
                <a:gd name="T30" fmla="*/ 35 w 82"/>
                <a:gd name="T31" fmla="*/ 109 h 109"/>
                <a:gd name="T32" fmla="*/ 19 w 82"/>
                <a:gd name="T33" fmla="*/ 13 h 109"/>
                <a:gd name="T34" fmla="*/ 4 w 82"/>
                <a:gd name="T35" fmla="*/ 43 h 109"/>
                <a:gd name="T36" fmla="*/ 4 w 82"/>
                <a:gd name="T37" fmla="*/ 43 h 109"/>
                <a:gd name="T38" fmla="*/ 14 w 82"/>
                <a:gd name="T39" fmla="*/ 83 h 109"/>
                <a:gd name="T40" fmla="*/ 14 w 82"/>
                <a:gd name="T41" fmla="*/ 83 h 109"/>
                <a:gd name="T42" fmla="*/ 35 w 82"/>
                <a:gd name="T43" fmla="*/ 105 h 109"/>
                <a:gd name="T44" fmla="*/ 35 w 82"/>
                <a:gd name="T45" fmla="*/ 105 h 109"/>
                <a:gd name="T46" fmla="*/ 40 w 82"/>
                <a:gd name="T47" fmla="*/ 103 h 109"/>
                <a:gd name="T48" fmla="*/ 40 w 82"/>
                <a:gd name="T49" fmla="*/ 103 h 109"/>
                <a:gd name="T50" fmla="*/ 78 w 82"/>
                <a:gd name="T51" fmla="*/ 54 h 109"/>
                <a:gd name="T52" fmla="*/ 78 w 82"/>
                <a:gd name="T53" fmla="*/ 54 h 109"/>
                <a:gd name="T54" fmla="*/ 72 w 82"/>
                <a:gd name="T55" fmla="*/ 18 h 109"/>
                <a:gd name="T56" fmla="*/ 72 w 82"/>
                <a:gd name="T57" fmla="*/ 18 h 109"/>
                <a:gd name="T58" fmla="*/ 51 w 82"/>
                <a:gd name="T59" fmla="*/ 4 h 109"/>
                <a:gd name="T60" fmla="*/ 51 w 82"/>
                <a:gd name="T61" fmla="*/ 4 h 109"/>
                <a:gd name="T62" fmla="*/ 51 w 82"/>
                <a:gd name="T63" fmla="*/ 4 h 109"/>
                <a:gd name="T64" fmla="*/ 51 w 82"/>
                <a:gd name="T65" fmla="*/ 4 h 109"/>
                <a:gd name="T66" fmla="*/ 19 w 82"/>
                <a:gd name="T67" fmla="*/ 1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2" h="109">
                  <a:moveTo>
                    <a:pt x="35" y="109"/>
                  </a:moveTo>
                  <a:cubicBezTo>
                    <a:pt x="25" y="108"/>
                    <a:pt x="16" y="98"/>
                    <a:pt x="10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4" y="72"/>
                    <a:pt x="0" y="56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13"/>
                    <a:pt x="28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62" y="0"/>
                    <a:pt x="70" y="6"/>
                    <a:pt x="75" y="16"/>
                  </a:cubicBezTo>
                  <a:cubicBezTo>
                    <a:pt x="75" y="16"/>
                    <a:pt x="75" y="16"/>
                    <a:pt x="75" y="16"/>
                  </a:cubicBezTo>
                  <a:cubicBezTo>
                    <a:pt x="80" y="26"/>
                    <a:pt x="82" y="39"/>
                    <a:pt x="82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83"/>
                    <a:pt x="60" y="97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40" y="108"/>
                    <a:pt x="37" y="109"/>
                    <a:pt x="35" y="109"/>
                  </a:cubicBezTo>
                  <a:cubicBezTo>
                    <a:pt x="35" y="109"/>
                    <a:pt x="35" y="109"/>
                    <a:pt x="35" y="109"/>
                  </a:cubicBezTo>
                  <a:cubicBezTo>
                    <a:pt x="35" y="109"/>
                    <a:pt x="35" y="109"/>
                    <a:pt x="35" y="109"/>
                  </a:cubicBezTo>
                  <a:close/>
                  <a:moveTo>
                    <a:pt x="19" y="13"/>
                  </a:moveTo>
                  <a:cubicBezTo>
                    <a:pt x="10" y="20"/>
                    <a:pt x="4" y="29"/>
                    <a:pt x="4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55"/>
                    <a:pt x="7" y="71"/>
                    <a:pt x="14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20" y="96"/>
                    <a:pt x="28" y="105"/>
                    <a:pt x="35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7" y="105"/>
                    <a:pt x="38" y="104"/>
                    <a:pt x="40" y="103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58" y="93"/>
                    <a:pt x="78" y="81"/>
                    <a:pt x="78" y="54"/>
                  </a:cubicBezTo>
                  <a:cubicBezTo>
                    <a:pt x="78" y="54"/>
                    <a:pt x="78" y="54"/>
                    <a:pt x="78" y="54"/>
                  </a:cubicBezTo>
                  <a:cubicBezTo>
                    <a:pt x="78" y="40"/>
                    <a:pt x="76" y="27"/>
                    <a:pt x="72" y="18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67" y="9"/>
                    <a:pt x="61" y="4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40" y="4"/>
                    <a:pt x="28" y="7"/>
                    <a:pt x="1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142"/>
            <p:cNvSpPr>
              <a:spLocks noEditPoints="1"/>
            </p:cNvSpPr>
            <p:nvPr/>
          </p:nvSpPr>
          <p:spPr bwMode="auto">
            <a:xfrm>
              <a:off x="4683" y="2108"/>
              <a:ext cx="206" cy="268"/>
            </a:xfrm>
            <a:custGeom>
              <a:avLst/>
              <a:gdLst>
                <a:gd name="T0" fmla="*/ 37 w 86"/>
                <a:gd name="T1" fmla="*/ 111 h 113"/>
                <a:gd name="T2" fmla="*/ 10 w 86"/>
                <a:gd name="T3" fmla="*/ 88 h 113"/>
                <a:gd name="T4" fmla="*/ 0 w 86"/>
                <a:gd name="T5" fmla="*/ 45 h 113"/>
                <a:gd name="T6" fmla="*/ 52 w 86"/>
                <a:gd name="T7" fmla="*/ 0 h 113"/>
                <a:gd name="T8" fmla="*/ 53 w 86"/>
                <a:gd name="T9" fmla="*/ 0 h 113"/>
                <a:gd name="T10" fmla="*/ 79 w 86"/>
                <a:gd name="T11" fmla="*/ 17 h 113"/>
                <a:gd name="T12" fmla="*/ 86 w 86"/>
                <a:gd name="T13" fmla="*/ 56 h 113"/>
                <a:gd name="T14" fmla="*/ 45 w 86"/>
                <a:gd name="T15" fmla="*/ 111 h 113"/>
                <a:gd name="T16" fmla="*/ 37 w 86"/>
                <a:gd name="T17" fmla="*/ 113 h 113"/>
                <a:gd name="T18" fmla="*/ 37 w 86"/>
                <a:gd name="T19" fmla="*/ 113 h 113"/>
                <a:gd name="T20" fmla="*/ 43 w 86"/>
                <a:gd name="T21" fmla="*/ 107 h 113"/>
                <a:gd name="T22" fmla="*/ 82 w 86"/>
                <a:gd name="T23" fmla="*/ 56 h 113"/>
                <a:gd name="T24" fmla="*/ 43 w 86"/>
                <a:gd name="T25" fmla="*/ 107 h 113"/>
                <a:gd name="T26" fmla="*/ 37 w 86"/>
                <a:gd name="T27" fmla="*/ 109 h 113"/>
                <a:gd name="T28" fmla="*/ 37 w 86"/>
                <a:gd name="T29" fmla="*/ 109 h 113"/>
                <a:gd name="T30" fmla="*/ 37 w 86"/>
                <a:gd name="T31" fmla="*/ 109 h 113"/>
                <a:gd name="T32" fmla="*/ 36 w 86"/>
                <a:gd name="T33" fmla="*/ 108 h 113"/>
                <a:gd name="T34" fmla="*/ 36 w 86"/>
                <a:gd name="T35" fmla="*/ 108 h 113"/>
                <a:gd name="T36" fmla="*/ 35 w 86"/>
                <a:gd name="T37" fmla="*/ 108 h 113"/>
                <a:gd name="T38" fmla="*/ 30 w 86"/>
                <a:gd name="T39" fmla="*/ 106 h 113"/>
                <a:gd name="T40" fmla="*/ 37 w 86"/>
                <a:gd name="T41" fmla="*/ 105 h 113"/>
                <a:gd name="T42" fmla="*/ 41 w 86"/>
                <a:gd name="T43" fmla="*/ 104 h 113"/>
                <a:gd name="T44" fmla="*/ 78 w 86"/>
                <a:gd name="T45" fmla="*/ 56 h 113"/>
                <a:gd name="T46" fmla="*/ 78 w 86"/>
                <a:gd name="T47" fmla="*/ 56 h 113"/>
                <a:gd name="T48" fmla="*/ 72 w 86"/>
                <a:gd name="T49" fmla="*/ 21 h 113"/>
                <a:gd name="T50" fmla="*/ 53 w 86"/>
                <a:gd name="T51" fmla="*/ 8 h 113"/>
                <a:gd name="T52" fmla="*/ 22 w 86"/>
                <a:gd name="T53" fmla="*/ 17 h 113"/>
                <a:gd name="T54" fmla="*/ 8 w 86"/>
                <a:gd name="T55" fmla="*/ 45 h 113"/>
                <a:gd name="T56" fmla="*/ 8 w 86"/>
                <a:gd name="T57" fmla="*/ 45 h 113"/>
                <a:gd name="T58" fmla="*/ 17 w 86"/>
                <a:gd name="T59" fmla="*/ 85 h 113"/>
                <a:gd name="T60" fmla="*/ 37 w 86"/>
                <a:gd name="T61" fmla="*/ 105 h 113"/>
                <a:gd name="T62" fmla="*/ 37 w 86"/>
                <a:gd name="T63" fmla="*/ 105 h 113"/>
                <a:gd name="T64" fmla="*/ 14 w 86"/>
                <a:gd name="T65" fmla="*/ 86 h 113"/>
                <a:gd name="T66" fmla="*/ 17 w 86"/>
                <a:gd name="T67" fmla="*/ 92 h 113"/>
                <a:gd name="T68" fmla="*/ 14 w 86"/>
                <a:gd name="T69" fmla="*/ 86 h 113"/>
                <a:gd name="T70" fmla="*/ 9 w 86"/>
                <a:gd name="T71" fmla="*/ 74 h 113"/>
                <a:gd name="T72" fmla="*/ 82 w 86"/>
                <a:gd name="T73" fmla="*/ 56 h 113"/>
                <a:gd name="T74" fmla="*/ 82 w 86"/>
                <a:gd name="T75" fmla="*/ 56 h 113"/>
                <a:gd name="T76" fmla="*/ 76 w 86"/>
                <a:gd name="T77" fmla="*/ 21 h 113"/>
                <a:gd name="T78" fmla="*/ 4 w 86"/>
                <a:gd name="T79" fmla="*/ 45 h 113"/>
                <a:gd name="T80" fmla="*/ 4 w 86"/>
                <a:gd name="T81" fmla="*/ 45 h 113"/>
                <a:gd name="T82" fmla="*/ 4 w 86"/>
                <a:gd name="T83" fmla="*/ 45 h 113"/>
                <a:gd name="T84" fmla="*/ 6 w 86"/>
                <a:gd name="T85" fmla="*/ 31 h 113"/>
                <a:gd name="T86" fmla="*/ 76 w 86"/>
                <a:gd name="T87" fmla="*/ 21 h 113"/>
                <a:gd name="T88" fmla="*/ 76 w 86"/>
                <a:gd name="T89" fmla="*/ 21 h 113"/>
                <a:gd name="T90" fmla="*/ 75 w 86"/>
                <a:gd name="T91" fmla="*/ 18 h 113"/>
                <a:gd name="T92" fmla="*/ 75 w 86"/>
                <a:gd name="T93" fmla="*/ 18 h 113"/>
                <a:gd name="T94" fmla="*/ 75 w 86"/>
                <a:gd name="T95" fmla="*/ 18 h 113"/>
                <a:gd name="T96" fmla="*/ 75 w 86"/>
                <a:gd name="T97" fmla="*/ 18 h 113"/>
                <a:gd name="T98" fmla="*/ 75 w 86"/>
                <a:gd name="T99" fmla="*/ 18 h 113"/>
                <a:gd name="T100" fmla="*/ 53 w 86"/>
                <a:gd name="T101" fmla="*/ 4 h 113"/>
                <a:gd name="T102" fmla="*/ 53 w 86"/>
                <a:gd name="T103" fmla="*/ 4 h 113"/>
                <a:gd name="T104" fmla="*/ 51 w 86"/>
                <a:gd name="T105" fmla="*/ 4 h 113"/>
                <a:gd name="T106" fmla="*/ 53 w 86"/>
                <a:gd name="T107" fmla="*/ 4 h 113"/>
                <a:gd name="T108" fmla="*/ 53 w 86"/>
                <a:gd name="T109" fmla="*/ 4 h 113"/>
                <a:gd name="T110" fmla="*/ 21 w 86"/>
                <a:gd name="T111" fmla="*/ 15 h 113"/>
                <a:gd name="T112" fmla="*/ 20 w 86"/>
                <a:gd name="T113" fmla="*/ 14 h 113"/>
                <a:gd name="T114" fmla="*/ 21 w 86"/>
                <a:gd name="T115" fmla="*/ 1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6" h="113">
                  <a:moveTo>
                    <a:pt x="37" y="113"/>
                  </a:moveTo>
                  <a:cubicBezTo>
                    <a:pt x="37" y="111"/>
                    <a:pt x="37" y="111"/>
                    <a:pt x="37" y="111"/>
                  </a:cubicBezTo>
                  <a:cubicBezTo>
                    <a:pt x="37" y="113"/>
                    <a:pt x="37" y="113"/>
                    <a:pt x="37" y="113"/>
                  </a:cubicBezTo>
                  <a:cubicBezTo>
                    <a:pt x="25" y="112"/>
                    <a:pt x="17" y="101"/>
                    <a:pt x="10" y="88"/>
                  </a:cubicBezTo>
                  <a:cubicBezTo>
                    <a:pt x="10" y="88"/>
                    <a:pt x="10" y="88"/>
                    <a:pt x="10" y="88"/>
                  </a:cubicBezTo>
                  <a:cubicBezTo>
                    <a:pt x="4" y="75"/>
                    <a:pt x="0" y="59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14"/>
                    <a:pt x="30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5" y="0"/>
                    <a:pt x="74" y="7"/>
                    <a:pt x="79" y="17"/>
                  </a:cubicBezTo>
                  <a:cubicBezTo>
                    <a:pt x="79" y="17"/>
                    <a:pt x="79" y="17"/>
                    <a:pt x="79" y="17"/>
                  </a:cubicBezTo>
                  <a:cubicBezTo>
                    <a:pt x="84" y="28"/>
                    <a:pt x="86" y="41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86"/>
                    <a:pt x="63" y="101"/>
                    <a:pt x="45" y="111"/>
                  </a:cubicBezTo>
                  <a:cubicBezTo>
                    <a:pt x="45" y="111"/>
                    <a:pt x="45" y="111"/>
                    <a:pt x="45" y="111"/>
                  </a:cubicBezTo>
                  <a:cubicBezTo>
                    <a:pt x="42" y="112"/>
                    <a:pt x="40" y="113"/>
                    <a:pt x="37" y="113"/>
                  </a:cubicBezTo>
                  <a:cubicBezTo>
                    <a:pt x="37" y="113"/>
                    <a:pt x="37" y="113"/>
                    <a:pt x="37" y="113"/>
                  </a:cubicBezTo>
                  <a:cubicBezTo>
                    <a:pt x="37" y="113"/>
                    <a:pt x="37" y="113"/>
                    <a:pt x="37" y="113"/>
                  </a:cubicBezTo>
                  <a:close/>
                  <a:moveTo>
                    <a:pt x="37" y="109"/>
                  </a:moveTo>
                  <a:cubicBezTo>
                    <a:pt x="39" y="109"/>
                    <a:pt x="41" y="108"/>
                    <a:pt x="43" y="107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61" y="97"/>
                    <a:pt x="82" y="84"/>
                    <a:pt x="82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82" y="84"/>
                    <a:pt x="61" y="97"/>
                    <a:pt x="43" y="107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1" y="108"/>
                    <a:pt x="39" y="109"/>
                    <a:pt x="37" y="109"/>
                  </a:cubicBezTo>
                  <a:cubicBezTo>
                    <a:pt x="37" y="109"/>
                    <a:pt x="37" y="109"/>
                    <a:pt x="37" y="109"/>
                  </a:cubicBezTo>
                  <a:cubicBezTo>
                    <a:pt x="37" y="109"/>
                    <a:pt x="37" y="109"/>
                    <a:pt x="37" y="109"/>
                  </a:cubicBezTo>
                  <a:cubicBezTo>
                    <a:pt x="37" y="109"/>
                    <a:pt x="37" y="109"/>
                    <a:pt x="37" y="109"/>
                  </a:cubicBezTo>
                  <a:cubicBezTo>
                    <a:pt x="37" y="109"/>
                    <a:pt x="37" y="109"/>
                    <a:pt x="37" y="109"/>
                  </a:cubicBezTo>
                  <a:cubicBezTo>
                    <a:pt x="37" y="109"/>
                    <a:pt x="37" y="109"/>
                    <a:pt x="37" y="109"/>
                  </a:cubicBezTo>
                  <a:close/>
                  <a:moveTo>
                    <a:pt x="36" y="108"/>
                  </a:moveTo>
                  <a:cubicBezTo>
                    <a:pt x="36" y="108"/>
                    <a:pt x="36" y="108"/>
                    <a:pt x="36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6" y="108"/>
                    <a:pt x="36" y="108"/>
                    <a:pt x="36" y="108"/>
                  </a:cubicBezTo>
                  <a:close/>
                  <a:moveTo>
                    <a:pt x="35" y="108"/>
                  </a:moveTo>
                  <a:cubicBezTo>
                    <a:pt x="34" y="108"/>
                    <a:pt x="32" y="107"/>
                    <a:pt x="30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2" y="107"/>
                    <a:pt x="34" y="108"/>
                    <a:pt x="35" y="108"/>
                  </a:cubicBezTo>
                  <a:close/>
                  <a:moveTo>
                    <a:pt x="37" y="105"/>
                  </a:moveTo>
                  <a:cubicBezTo>
                    <a:pt x="38" y="105"/>
                    <a:pt x="39" y="104"/>
                    <a:pt x="41" y="104"/>
                  </a:cubicBezTo>
                  <a:cubicBezTo>
                    <a:pt x="41" y="104"/>
                    <a:pt x="41" y="104"/>
                    <a:pt x="41" y="104"/>
                  </a:cubicBezTo>
                  <a:cubicBezTo>
                    <a:pt x="59" y="94"/>
                    <a:pt x="78" y="82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42"/>
                    <a:pt x="76" y="29"/>
                    <a:pt x="72" y="21"/>
                  </a:cubicBezTo>
                  <a:cubicBezTo>
                    <a:pt x="72" y="21"/>
                    <a:pt x="72" y="21"/>
                    <a:pt x="72" y="21"/>
                  </a:cubicBezTo>
                  <a:cubicBezTo>
                    <a:pt x="67" y="12"/>
                    <a:pt x="62" y="8"/>
                    <a:pt x="53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43" y="8"/>
                    <a:pt x="31" y="11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14" y="23"/>
                    <a:pt x="8" y="32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7" y="57"/>
                    <a:pt x="11" y="72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23" y="97"/>
                    <a:pt x="31" y="105"/>
                    <a:pt x="37" y="105"/>
                  </a:cubicBezTo>
                  <a:cubicBezTo>
                    <a:pt x="37" y="105"/>
                    <a:pt x="37" y="105"/>
                    <a:pt x="37" y="105"/>
                  </a:cubicBezTo>
                  <a:cubicBezTo>
                    <a:pt x="37" y="105"/>
                    <a:pt x="37" y="105"/>
                    <a:pt x="37" y="105"/>
                  </a:cubicBezTo>
                  <a:cubicBezTo>
                    <a:pt x="37" y="105"/>
                    <a:pt x="37" y="105"/>
                    <a:pt x="37" y="105"/>
                  </a:cubicBezTo>
                  <a:cubicBezTo>
                    <a:pt x="37" y="105"/>
                    <a:pt x="37" y="105"/>
                    <a:pt x="37" y="105"/>
                  </a:cubicBezTo>
                  <a:close/>
                  <a:moveTo>
                    <a:pt x="14" y="86"/>
                  </a:moveTo>
                  <a:cubicBezTo>
                    <a:pt x="15" y="88"/>
                    <a:pt x="16" y="90"/>
                    <a:pt x="17" y="92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16" y="90"/>
                    <a:pt x="15" y="88"/>
                    <a:pt x="14" y="86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12" y="82"/>
                    <a:pt x="10" y="78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10" y="78"/>
                    <a:pt x="12" y="82"/>
                    <a:pt x="14" y="86"/>
                  </a:cubicBezTo>
                  <a:close/>
                  <a:moveTo>
                    <a:pt x="82" y="56"/>
                  </a:moveTo>
                  <a:cubicBezTo>
                    <a:pt x="82" y="56"/>
                    <a:pt x="82" y="56"/>
                    <a:pt x="82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82" y="43"/>
                    <a:pt x="80" y="3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80" y="31"/>
                    <a:pt x="82" y="43"/>
                    <a:pt x="82" y="56"/>
                  </a:cubicBezTo>
                  <a:close/>
                  <a:moveTo>
                    <a:pt x="4" y="45"/>
                  </a:move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0"/>
                    <a:pt x="4" y="35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4" y="35"/>
                    <a:pt x="4" y="40"/>
                    <a:pt x="4" y="45"/>
                  </a:cubicBezTo>
                  <a:close/>
                  <a:moveTo>
                    <a:pt x="76" y="21"/>
                  </a:move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lose/>
                  <a:moveTo>
                    <a:pt x="75" y="18"/>
                  </a:moveTo>
                  <a:cubicBezTo>
                    <a:pt x="75" y="18"/>
                    <a:pt x="75" y="18"/>
                    <a:pt x="75" y="18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75" y="18"/>
                    <a:pt x="75" y="18"/>
                    <a:pt x="75" y="18"/>
                  </a:cubicBezTo>
                  <a:close/>
                  <a:moveTo>
                    <a:pt x="75" y="18"/>
                  </a:moveTo>
                  <a:cubicBezTo>
                    <a:pt x="75" y="18"/>
                    <a:pt x="75" y="18"/>
                    <a:pt x="75" y="18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75" y="18"/>
                    <a:pt x="75" y="18"/>
                    <a:pt x="75" y="18"/>
                  </a:cubicBezTo>
                  <a:close/>
                  <a:moveTo>
                    <a:pt x="75" y="18"/>
                  </a:moveTo>
                  <a:cubicBezTo>
                    <a:pt x="70" y="9"/>
                    <a:pt x="63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2" y="4"/>
                    <a:pt x="51" y="4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1" y="4"/>
                    <a:pt x="52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63" y="4"/>
                    <a:pt x="70" y="9"/>
                    <a:pt x="75" y="18"/>
                  </a:cubicBezTo>
                  <a:close/>
                  <a:moveTo>
                    <a:pt x="21" y="15"/>
                  </a:move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1" y="15"/>
                    <a:pt x="21" y="15"/>
                    <a:pt x="2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143"/>
            <p:cNvSpPr/>
            <p:nvPr/>
          </p:nvSpPr>
          <p:spPr bwMode="auto">
            <a:xfrm>
              <a:off x="4853" y="2117"/>
              <a:ext cx="178" cy="167"/>
            </a:xfrm>
            <a:custGeom>
              <a:avLst/>
              <a:gdLst>
                <a:gd name="T0" fmla="*/ 55 w 74"/>
                <a:gd name="T1" fmla="*/ 67 h 70"/>
                <a:gd name="T2" fmla="*/ 70 w 74"/>
                <a:gd name="T3" fmla="*/ 58 h 70"/>
                <a:gd name="T4" fmla="*/ 70 w 74"/>
                <a:gd name="T5" fmla="*/ 56 h 70"/>
                <a:gd name="T6" fmla="*/ 70 w 74"/>
                <a:gd name="T7" fmla="*/ 56 h 70"/>
                <a:gd name="T8" fmla="*/ 50 w 74"/>
                <a:gd name="T9" fmla="*/ 6 h 70"/>
                <a:gd name="T10" fmla="*/ 50 w 74"/>
                <a:gd name="T11" fmla="*/ 6 h 70"/>
                <a:gd name="T12" fmla="*/ 41 w 74"/>
                <a:gd name="T13" fmla="*/ 4 h 70"/>
                <a:gd name="T14" fmla="*/ 41 w 74"/>
                <a:gd name="T15" fmla="*/ 4 h 70"/>
                <a:gd name="T16" fmla="*/ 2 w 74"/>
                <a:gd name="T17" fmla="*/ 11 h 70"/>
                <a:gd name="T18" fmla="*/ 2 w 74"/>
                <a:gd name="T19" fmla="*/ 11 h 70"/>
                <a:gd name="T20" fmla="*/ 0 w 74"/>
                <a:gd name="T21" fmla="*/ 7 h 70"/>
                <a:gd name="T22" fmla="*/ 41 w 74"/>
                <a:gd name="T23" fmla="*/ 0 h 70"/>
                <a:gd name="T24" fmla="*/ 41 w 74"/>
                <a:gd name="T25" fmla="*/ 0 h 70"/>
                <a:gd name="T26" fmla="*/ 53 w 74"/>
                <a:gd name="T27" fmla="*/ 3 h 70"/>
                <a:gd name="T28" fmla="*/ 53 w 74"/>
                <a:gd name="T29" fmla="*/ 3 h 70"/>
                <a:gd name="T30" fmla="*/ 74 w 74"/>
                <a:gd name="T31" fmla="*/ 56 h 70"/>
                <a:gd name="T32" fmla="*/ 74 w 74"/>
                <a:gd name="T33" fmla="*/ 56 h 70"/>
                <a:gd name="T34" fmla="*/ 72 w 74"/>
                <a:gd name="T35" fmla="*/ 62 h 70"/>
                <a:gd name="T36" fmla="*/ 72 w 74"/>
                <a:gd name="T37" fmla="*/ 62 h 70"/>
                <a:gd name="T38" fmla="*/ 72 w 74"/>
                <a:gd name="T39" fmla="*/ 62 h 70"/>
                <a:gd name="T40" fmla="*/ 57 w 74"/>
                <a:gd name="T41" fmla="*/ 70 h 70"/>
                <a:gd name="T42" fmla="*/ 57 w 74"/>
                <a:gd name="T43" fmla="*/ 70 h 70"/>
                <a:gd name="T44" fmla="*/ 55 w 74"/>
                <a:gd name="T45" fmla="*/ 6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4" h="70">
                  <a:moveTo>
                    <a:pt x="55" y="67"/>
                  </a:moveTo>
                  <a:cubicBezTo>
                    <a:pt x="70" y="58"/>
                    <a:pt x="70" y="58"/>
                    <a:pt x="70" y="58"/>
                  </a:cubicBezTo>
                  <a:cubicBezTo>
                    <a:pt x="70" y="58"/>
                    <a:pt x="70" y="57"/>
                    <a:pt x="70" y="56"/>
                  </a:cubicBezTo>
                  <a:cubicBezTo>
                    <a:pt x="70" y="56"/>
                    <a:pt x="70" y="56"/>
                    <a:pt x="70" y="56"/>
                  </a:cubicBezTo>
                  <a:cubicBezTo>
                    <a:pt x="71" y="45"/>
                    <a:pt x="55" y="12"/>
                    <a:pt x="50" y="6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49" y="5"/>
                    <a:pt x="46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27" y="4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26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6" y="0"/>
                    <a:pt x="51" y="0"/>
                    <a:pt x="53" y="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9" y="11"/>
                    <a:pt x="74" y="43"/>
                    <a:pt x="74" y="5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4" y="58"/>
                    <a:pt x="74" y="60"/>
                    <a:pt x="72" y="62"/>
                  </a:cubicBezTo>
                  <a:cubicBezTo>
                    <a:pt x="72" y="62"/>
                    <a:pt x="72" y="62"/>
                    <a:pt x="72" y="62"/>
                  </a:cubicBezTo>
                  <a:cubicBezTo>
                    <a:pt x="72" y="62"/>
                    <a:pt x="72" y="62"/>
                    <a:pt x="72" y="62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5" y="67"/>
                    <a:pt x="55" y="67"/>
                    <a:pt x="55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44"/>
            <p:cNvSpPr>
              <a:spLocks noEditPoints="1"/>
            </p:cNvSpPr>
            <p:nvPr/>
          </p:nvSpPr>
          <p:spPr bwMode="auto">
            <a:xfrm>
              <a:off x="4849" y="2112"/>
              <a:ext cx="187" cy="191"/>
            </a:xfrm>
            <a:custGeom>
              <a:avLst/>
              <a:gdLst>
                <a:gd name="T0" fmla="*/ 57 w 78"/>
                <a:gd name="T1" fmla="*/ 69 h 80"/>
                <a:gd name="T2" fmla="*/ 57 w 78"/>
                <a:gd name="T3" fmla="*/ 69 h 80"/>
                <a:gd name="T4" fmla="*/ 54 w 78"/>
                <a:gd name="T5" fmla="*/ 68 h 80"/>
                <a:gd name="T6" fmla="*/ 70 w 78"/>
                <a:gd name="T7" fmla="*/ 58 h 80"/>
                <a:gd name="T8" fmla="*/ 70 w 78"/>
                <a:gd name="T9" fmla="*/ 58 h 80"/>
                <a:gd name="T10" fmla="*/ 70 w 78"/>
                <a:gd name="T11" fmla="*/ 58 h 80"/>
                <a:gd name="T12" fmla="*/ 50 w 78"/>
                <a:gd name="T13" fmla="*/ 9 h 80"/>
                <a:gd name="T14" fmla="*/ 50 w 78"/>
                <a:gd name="T15" fmla="*/ 9 h 80"/>
                <a:gd name="T16" fmla="*/ 50 w 78"/>
                <a:gd name="T17" fmla="*/ 9 h 80"/>
                <a:gd name="T18" fmla="*/ 50 w 78"/>
                <a:gd name="T19" fmla="*/ 9 h 80"/>
                <a:gd name="T20" fmla="*/ 49 w 78"/>
                <a:gd name="T21" fmla="*/ 8 h 80"/>
                <a:gd name="T22" fmla="*/ 44 w 78"/>
                <a:gd name="T23" fmla="*/ 8 h 80"/>
                <a:gd name="T24" fmla="*/ 44 w 78"/>
                <a:gd name="T25" fmla="*/ 8 h 80"/>
                <a:gd name="T26" fmla="*/ 43 w 78"/>
                <a:gd name="T27" fmla="*/ 8 h 80"/>
                <a:gd name="T28" fmla="*/ 5 w 78"/>
                <a:gd name="T29" fmla="*/ 15 h 80"/>
                <a:gd name="T30" fmla="*/ 3 w 78"/>
                <a:gd name="T31" fmla="*/ 18 h 80"/>
                <a:gd name="T32" fmla="*/ 2 w 78"/>
                <a:gd name="T33" fmla="*/ 7 h 80"/>
                <a:gd name="T34" fmla="*/ 2 w 78"/>
                <a:gd name="T35" fmla="*/ 7 h 80"/>
                <a:gd name="T36" fmla="*/ 3 w 78"/>
                <a:gd name="T37" fmla="*/ 7 h 80"/>
                <a:gd name="T38" fmla="*/ 6 w 78"/>
                <a:gd name="T39" fmla="*/ 6 h 80"/>
                <a:gd name="T40" fmla="*/ 17 w 78"/>
                <a:gd name="T41" fmla="*/ 4 h 80"/>
                <a:gd name="T42" fmla="*/ 43 w 78"/>
                <a:gd name="T43" fmla="*/ 0 h 80"/>
                <a:gd name="T44" fmla="*/ 57 w 78"/>
                <a:gd name="T45" fmla="*/ 4 h 80"/>
                <a:gd name="T46" fmla="*/ 78 w 78"/>
                <a:gd name="T47" fmla="*/ 58 h 80"/>
                <a:gd name="T48" fmla="*/ 76 w 78"/>
                <a:gd name="T49" fmla="*/ 65 h 80"/>
                <a:gd name="T50" fmla="*/ 61 w 78"/>
                <a:gd name="T51" fmla="*/ 73 h 80"/>
                <a:gd name="T52" fmla="*/ 55 w 78"/>
                <a:gd name="T53" fmla="*/ 70 h 80"/>
                <a:gd name="T54" fmla="*/ 73 w 78"/>
                <a:gd name="T55" fmla="*/ 62 h 80"/>
                <a:gd name="T56" fmla="*/ 73 w 78"/>
                <a:gd name="T57" fmla="*/ 62 h 80"/>
                <a:gd name="T58" fmla="*/ 60 w 78"/>
                <a:gd name="T59" fmla="*/ 69 h 80"/>
                <a:gd name="T60" fmla="*/ 74 w 78"/>
                <a:gd name="T61" fmla="*/ 61 h 80"/>
                <a:gd name="T62" fmla="*/ 74 w 78"/>
                <a:gd name="T63" fmla="*/ 58 h 80"/>
                <a:gd name="T64" fmla="*/ 54 w 78"/>
                <a:gd name="T65" fmla="*/ 7 h 80"/>
                <a:gd name="T66" fmla="*/ 53 w 78"/>
                <a:gd name="T67" fmla="*/ 7 h 80"/>
                <a:gd name="T68" fmla="*/ 74 w 78"/>
                <a:gd name="T69" fmla="*/ 58 h 80"/>
                <a:gd name="T70" fmla="*/ 74 w 78"/>
                <a:gd name="T71" fmla="*/ 58 h 80"/>
                <a:gd name="T72" fmla="*/ 74 w 78"/>
                <a:gd name="T73" fmla="*/ 58 h 80"/>
                <a:gd name="T74" fmla="*/ 48 w 78"/>
                <a:gd name="T75" fmla="*/ 4 h 80"/>
                <a:gd name="T76" fmla="*/ 44 w 78"/>
                <a:gd name="T77" fmla="*/ 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8" h="80">
                  <a:moveTo>
                    <a:pt x="55" y="70"/>
                  </a:moveTo>
                  <a:cubicBezTo>
                    <a:pt x="57" y="69"/>
                    <a:pt x="57" y="69"/>
                    <a:pt x="57" y="69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57" y="69"/>
                    <a:pt x="57" y="69"/>
                    <a:pt x="57" y="69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59"/>
                    <a:pt x="70" y="58"/>
                    <a:pt x="70" y="58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71" y="48"/>
                    <a:pt x="55" y="15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49" y="8"/>
                    <a:pt x="49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8" y="8"/>
                    <a:pt x="46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31" y="8"/>
                    <a:pt x="9" y="14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5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9" y="6"/>
                    <a:pt x="12" y="5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25" y="2"/>
                    <a:pt x="35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8" y="0"/>
                    <a:pt x="53" y="0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63" y="13"/>
                    <a:pt x="78" y="43"/>
                    <a:pt x="78" y="58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8" y="60"/>
                    <a:pt x="78" y="63"/>
                    <a:pt x="76" y="65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75" y="65"/>
                    <a:pt x="75" y="65"/>
                    <a:pt x="75" y="65"/>
                  </a:cubicBezTo>
                  <a:cubicBezTo>
                    <a:pt x="61" y="73"/>
                    <a:pt x="61" y="73"/>
                    <a:pt x="61" y="73"/>
                  </a:cubicBezTo>
                  <a:cubicBezTo>
                    <a:pt x="61" y="80"/>
                    <a:pt x="61" y="80"/>
                    <a:pt x="61" y="80"/>
                  </a:cubicBezTo>
                  <a:cubicBezTo>
                    <a:pt x="55" y="70"/>
                    <a:pt x="55" y="70"/>
                    <a:pt x="55" y="70"/>
                  </a:cubicBezTo>
                  <a:close/>
                  <a:moveTo>
                    <a:pt x="60" y="69"/>
                  </a:moveTo>
                  <a:cubicBezTo>
                    <a:pt x="73" y="62"/>
                    <a:pt x="73" y="62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69"/>
                    <a:pt x="60" y="69"/>
                    <a:pt x="60" y="69"/>
                  </a:cubicBezTo>
                  <a:close/>
                  <a:moveTo>
                    <a:pt x="74" y="61"/>
                  </a:moveTo>
                  <a:cubicBezTo>
                    <a:pt x="74" y="60"/>
                    <a:pt x="74" y="59"/>
                    <a:pt x="74" y="58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74" y="46"/>
                    <a:pt x="59" y="14"/>
                    <a:pt x="54" y="7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4" y="7"/>
                    <a:pt x="53" y="7"/>
                    <a:pt x="53" y="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9" y="14"/>
                    <a:pt x="74" y="45"/>
                    <a:pt x="74" y="58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74" y="60"/>
                    <a:pt x="74" y="60"/>
                    <a:pt x="74" y="61"/>
                  </a:cubicBezTo>
                  <a:close/>
                  <a:moveTo>
                    <a:pt x="48" y="4"/>
                  </a:moveTo>
                  <a:cubicBezTo>
                    <a:pt x="47" y="4"/>
                    <a:pt x="46" y="4"/>
                    <a:pt x="44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4"/>
                    <a:pt x="47" y="4"/>
                    <a:pt x="4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45"/>
            <p:cNvSpPr/>
            <p:nvPr/>
          </p:nvSpPr>
          <p:spPr bwMode="auto">
            <a:xfrm>
              <a:off x="5014" y="2262"/>
              <a:ext cx="10" cy="29"/>
            </a:xfrm>
            <a:custGeom>
              <a:avLst/>
              <a:gdLst>
                <a:gd name="T0" fmla="*/ 0 w 10"/>
                <a:gd name="T1" fmla="*/ 29 h 29"/>
                <a:gd name="T2" fmla="*/ 0 w 10"/>
                <a:gd name="T3" fmla="*/ 0 h 29"/>
                <a:gd name="T4" fmla="*/ 10 w 10"/>
                <a:gd name="T5" fmla="*/ 0 h 29"/>
                <a:gd name="T6" fmla="*/ 10 w 10"/>
                <a:gd name="T7" fmla="*/ 29 h 29"/>
                <a:gd name="T8" fmla="*/ 0 w 10"/>
                <a:gd name="T9" fmla="*/ 29 h 29"/>
                <a:gd name="T10" fmla="*/ 0 w 10"/>
                <a:gd name="T1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9">
                  <a:moveTo>
                    <a:pt x="0" y="29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10" y="29"/>
                  </a:lnTo>
                  <a:lnTo>
                    <a:pt x="0" y="29"/>
                  </a:lnTo>
                  <a:lnTo>
                    <a:pt x="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46"/>
            <p:cNvSpPr>
              <a:spLocks noEditPoints="1"/>
            </p:cNvSpPr>
            <p:nvPr/>
          </p:nvSpPr>
          <p:spPr bwMode="auto">
            <a:xfrm>
              <a:off x="5009" y="2258"/>
              <a:ext cx="20" cy="38"/>
            </a:xfrm>
            <a:custGeom>
              <a:avLst/>
              <a:gdLst>
                <a:gd name="T0" fmla="*/ 15 w 20"/>
                <a:gd name="T1" fmla="*/ 38 h 38"/>
                <a:gd name="T2" fmla="*/ 5 w 20"/>
                <a:gd name="T3" fmla="*/ 38 h 38"/>
                <a:gd name="T4" fmla="*/ 5 w 20"/>
                <a:gd name="T5" fmla="*/ 33 h 38"/>
                <a:gd name="T6" fmla="*/ 10 w 20"/>
                <a:gd name="T7" fmla="*/ 33 h 38"/>
                <a:gd name="T8" fmla="*/ 5 w 20"/>
                <a:gd name="T9" fmla="*/ 33 h 38"/>
                <a:gd name="T10" fmla="*/ 5 w 20"/>
                <a:gd name="T11" fmla="*/ 38 h 38"/>
                <a:gd name="T12" fmla="*/ 0 w 20"/>
                <a:gd name="T13" fmla="*/ 38 h 38"/>
                <a:gd name="T14" fmla="*/ 0 w 20"/>
                <a:gd name="T15" fmla="*/ 0 h 38"/>
                <a:gd name="T16" fmla="*/ 20 w 20"/>
                <a:gd name="T17" fmla="*/ 0 h 38"/>
                <a:gd name="T18" fmla="*/ 20 w 20"/>
                <a:gd name="T19" fmla="*/ 38 h 38"/>
                <a:gd name="T20" fmla="*/ 15 w 20"/>
                <a:gd name="T21" fmla="*/ 38 h 38"/>
                <a:gd name="T22" fmla="*/ 15 w 20"/>
                <a:gd name="T23" fmla="*/ 38 h 38"/>
                <a:gd name="T24" fmla="*/ 10 w 20"/>
                <a:gd name="T25" fmla="*/ 28 h 38"/>
                <a:gd name="T26" fmla="*/ 10 w 20"/>
                <a:gd name="T27" fmla="*/ 9 h 38"/>
                <a:gd name="T28" fmla="*/ 10 w 20"/>
                <a:gd name="T29" fmla="*/ 28 h 38"/>
                <a:gd name="T30" fmla="*/ 10 w 20"/>
                <a:gd name="T31" fmla="*/ 2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" h="38">
                  <a:moveTo>
                    <a:pt x="15" y="38"/>
                  </a:moveTo>
                  <a:lnTo>
                    <a:pt x="5" y="38"/>
                  </a:lnTo>
                  <a:lnTo>
                    <a:pt x="5" y="33"/>
                  </a:lnTo>
                  <a:lnTo>
                    <a:pt x="10" y="33"/>
                  </a:lnTo>
                  <a:lnTo>
                    <a:pt x="5" y="33"/>
                  </a:lnTo>
                  <a:lnTo>
                    <a:pt x="5" y="38"/>
                  </a:lnTo>
                  <a:lnTo>
                    <a:pt x="0" y="38"/>
                  </a:lnTo>
                  <a:lnTo>
                    <a:pt x="0" y="0"/>
                  </a:lnTo>
                  <a:lnTo>
                    <a:pt x="20" y="0"/>
                  </a:lnTo>
                  <a:lnTo>
                    <a:pt x="20" y="38"/>
                  </a:lnTo>
                  <a:lnTo>
                    <a:pt x="15" y="38"/>
                  </a:lnTo>
                  <a:lnTo>
                    <a:pt x="15" y="38"/>
                  </a:lnTo>
                  <a:close/>
                  <a:moveTo>
                    <a:pt x="10" y="28"/>
                  </a:moveTo>
                  <a:lnTo>
                    <a:pt x="10" y="9"/>
                  </a:lnTo>
                  <a:lnTo>
                    <a:pt x="10" y="28"/>
                  </a:lnTo>
                  <a:lnTo>
                    <a:pt x="10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47"/>
            <p:cNvSpPr/>
            <p:nvPr/>
          </p:nvSpPr>
          <p:spPr bwMode="auto">
            <a:xfrm>
              <a:off x="4558" y="2048"/>
              <a:ext cx="178" cy="122"/>
            </a:xfrm>
            <a:custGeom>
              <a:avLst/>
              <a:gdLst>
                <a:gd name="T0" fmla="*/ 7 w 74"/>
                <a:gd name="T1" fmla="*/ 47 h 51"/>
                <a:gd name="T2" fmla="*/ 1 w 74"/>
                <a:gd name="T3" fmla="*/ 34 h 51"/>
                <a:gd name="T4" fmla="*/ 1 w 74"/>
                <a:gd name="T5" fmla="*/ 34 h 51"/>
                <a:gd name="T6" fmla="*/ 0 w 74"/>
                <a:gd name="T7" fmla="*/ 29 h 51"/>
                <a:gd name="T8" fmla="*/ 0 w 74"/>
                <a:gd name="T9" fmla="*/ 29 h 51"/>
                <a:gd name="T10" fmla="*/ 13 w 74"/>
                <a:gd name="T11" fmla="*/ 5 h 51"/>
                <a:gd name="T12" fmla="*/ 13 w 74"/>
                <a:gd name="T13" fmla="*/ 5 h 51"/>
                <a:gd name="T14" fmla="*/ 15 w 74"/>
                <a:gd name="T15" fmla="*/ 0 h 51"/>
                <a:gd name="T16" fmla="*/ 15 w 74"/>
                <a:gd name="T17" fmla="*/ 0 h 51"/>
                <a:gd name="T18" fmla="*/ 18 w 74"/>
                <a:gd name="T19" fmla="*/ 2 h 51"/>
                <a:gd name="T20" fmla="*/ 16 w 74"/>
                <a:gd name="T21" fmla="*/ 7 h 51"/>
                <a:gd name="T22" fmla="*/ 16 w 74"/>
                <a:gd name="T23" fmla="*/ 8 h 51"/>
                <a:gd name="T24" fmla="*/ 10 w 74"/>
                <a:gd name="T25" fmla="*/ 14 h 51"/>
                <a:gd name="T26" fmla="*/ 10 w 74"/>
                <a:gd name="T27" fmla="*/ 14 h 51"/>
                <a:gd name="T28" fmla="*/ 4 w 74"/>
                <a:gd name="T29" fmla="*/ 29 h 51"/>
                <a:gd name="T30" fmla="*/ 4 w 74"/>
                <a:gd name="T31" fmla="*/ 29 h 51"/>
                <a:gd name="T32" fmla="*/ 5 w 74"/>
                <a:gd name="T33" fmla="*/ 33 h 51"/>
                <a:gd name="T34" fmla="*/ 5 w 74"/>
                <a:gd name="T35" fmla="*/ 33 h 51"/>
                <a:gd name="T36" fmla="*/ 10 w 74"/>
                <a:gd name="T37" fmla="*/ 44 h 51"/>
                <a:gd name="T38" fmla="*/ 10 w 74"/>
                <a:gd name="T39" fmla="*/ 44 h 51"/>
                <a:gd name="T40" fmla="*/ 18 w 74"/>
                <a:gd name="T41" fmla="*/ 47 h 51"/>
                <a:gd name="T42" fmla="*/ 18 w 74"/>
                <a:gd name="T43" fmla="*/ 47 h 51"/>
                <a:gd name="T44" fmla="*/ 22 w 74"/>
                <a:gd name="T45" fmla="*/ 47 h 51"/>
                <a:gd name="T46" fmla="*/ 22 w 74"/>
                <a:gd name="T47" fmla="*/ 47 h 51"/>
                <a:gd name="T48" fmla="*/ 73 w 74"/>
                <a:gd name="T49" fmla="*/ 35 h 51"/>
                <a:gd name="T50" fmla="*/ 73 w 74"/>
                <a:gd name="T51" fmla="*/ 35 h 51"/>
                <a:gd name="T52" fmla="*/ 74 w 74"/>
                <a:gd name="T53" fmla="*/ 39 h 51"/>
                <a:gd name="T54" fmla="*/ 22 w 74"/>
                <a:gd name="T55" fmla="*/ 51 h 51"/>
                <a:gd name="T56" fmla="*/ 22 w 74"/>
                <a:gd name="T57" fmla="*/ 51 h 51"/>
                <a:gd name="T58" fmla="*/ 18 w 74"/>
                <a:gd name="T59" fmla="*/ 51 h 51"/>
                <a:gd name="T60" fmla="*/ 18 w 74"/>
                <a:gd name="T61" fmla="*/ 51 h 51"/>
                <a:gd name="T62" fmla="*/ 17 w 74"/>
                <a:gd name="T63" fmla="*/ 51 h 51"/>
                <a:gd name="T64" fmla="*/ 17 w 74"/>
                <a:gd name="T65" fmla="*/ 51 h 51"/>
                <a:gd name="T66" fmla="*/ 7 w 74"/>
                <a:gd name="T67" fmla="*/ 4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4" h="51">
                  <a:moveTo>
                    <a:pt x="7" y="47"/>
                  </a:moveTo>
                  <a:cubicBezTo>
                    <a:pt x="4" y="44"/>
                    <a:pt x="3" y="40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2"/>
                    <a:pt x="0" y="31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7"/>
                    <a:pt x="11" y="7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3" y="10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7" y="19"/>
                    <a:pt x="4" y="24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0"/>
                    <a:pt x="4" y="32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9"/>
                    <a:pt x="8" y="42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1" y="46"/>
                    <a:pt x="13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9" y="47"/>
                    <a:pt x="20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34" y="46"/>
                    <a:pt x="73" y="35"/>
                    <a:pt x="73" y="35"/>
                  </a:cubicBezTo>
                  <a:cubicBezTo>
                    <a:pt x="73" y="35"/>
                    <a:pt x="73" y="35"/>
                    <a:pt x="73" y="35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4" y="39"/>
                    <a:pt x="35" y="50"/>
                    <a:pt x="22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0" y="51"/>
                    <a:pt x="19" y="51"/>
                    <a:pt x="18" y="51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1"/>
                    <a:pt x="18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3" y="51"/>
                    <a:pt x="9" y="50"/>
                    <a:pt x="7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48"/>
            <p:cNvSpPr>
              <a:spLocks noEditPoints="1"/>
            </p:cNvSpPr>
            <p:nvPr/>
          </p:nvSpPr>
          <p:spPr bwMode="auto">
            <a:xfrm>
              <a:off x="4553" y="2043"/>
              <a:ext cx="190" cy="131"/>
            </a:xfrm>
            <a:custGeom>
              <a:avLst/>
              <a:gdLst>
                <a:gd name="T0" fmla="*/ 1 w 79"/>
                <a:gd name="T1" fmla="*/ 37 h 55"/>
                <a:gd name="T2" fmla="*/ 0 w 79"/>
                <a:gd name="T3" fmla="*/ 31 h 55"/>
                <a:gd name="T4" fmla="*/ 15 w 79"/>
                <a:gd name="T5" fmla="*/ 1 h 55"/>
                <a:gd name="T6" fmla="*/ 23 w 79"/>
                <a:gd name="T7" fmla="*/ 2 h 55"/>
                <a:gd name="T8" fmla="*/ 19 w 79"/>
                <a:gd name="T9" fmla="*/ 11 h 55"/>
                <a:gd name="T10" fmla="*/ 18 w 79"/>
                <a:gd name="T11" fmla="*/ 13 h 55"/>
                <a:gd name="T12" fmla="*/ 14 w 79"/>
                <a:gd name="T13" fmla="*/ 18 h 55"/>
                <a:gd name="T14" fmla="*/ 8 w 79"/>
                <a:gd name="T15" fmla="*/ 31 h 55"/>
                <a:gd name="T16" fmla="*/ 13 w 79"/>
                <a:gd name="T17" fmla="*/ 45 h 55"/>
                <a:gd name="T18" fmla="*/ 20 w 79"/>
                <a:gd name="T19" fmla="*/ 47 h 55"/>
                <a:gd name="T20" fmla="*/ 74 w 79"/>
                <a:gd name="T21" fmla="*/ 36 h 55"/>
                <a:gd name="T22" fmla="*/ 77 w 79"/>
                <a:gd name="T23" fmla="*/ 35 h 55"/>
                <a:gd name="T24" fmla="*/ 76 w 79"/>
                <a:gd name="T25" fmla="*/ 43 h 55"/>
                <a:gd name="T26" fmla="*/ 75 w 79"/>
                <a:gd name="T27" fmla="*/ 44 h 55"/>
                <a:gd name="T28" fmla="*/ 55 w 79"/>
                <a:gd name="T29" fmla="*/ 49 h 55"/>
                <a:gd name="T30" fmla="*/ 24 w 79"/>
                <a:gd name="T31" fmla="*/ 55 h 55"/>
                <a:gd name="T32" fmla="*/ 19 w 79"/>
                <a:gd name="T33" fmla="*/ 55 h 55"/>
                <a:gd name="T34" fmla="*/ 19 w 79"/>
                <a:gd name="T35" fmla="*/ 55 h 55"/>
                <a:gd name="T36" fmla="*/ 23 w 79"/>
                <a:gd name="T37" fmla="*/ 51 h 55"/>
                <a:gd name="T38" fmla="*/ 20 w 79"/>
                <a:gd name="T39" fmla="*/ 51 h 55"/>
                <a:gd name="T40" fmla="*/ 19 w 79"/>
                <a:gd name="T41" fmla="*/ 51 h 55"/>
                <a:gd name="T42" fmla="*/ 19 w 79"/>
                <a:gd name="T43" fmla="*/ 51 h 55"/>
                <a:gd name="T44" fmla="*/ 17 w 79"/>
                <a:gd name="T45" fmla="*/ 51 h 55"/>
                <a:gd name="T46" fmla="*/ 17 w 79"/>
                <a:gd name="T47" fmla="*/ 51 h 55"/>
                <a:gd name="T48" fmla="*/ 17 w 79"/>
                <a:gd name="T49" fmla="*/ 51 h 55"/>
                <a:gd name="T50" fmla="*/ 10 w 79"/>
                <a:gd name="T51" fmla="*/ 48 h 55"/>
                <a:gd name="T52" fmla="*/ 10 w 79"/>
                <a:gd name="T53" fmla="*/ 48 h 55"/>
                <a:gd name="T54" fmla="*/ 54 w 79"/>
                <a:gd name="T55" fmla="*/ 45 h 55"/>
                <a:gd name="T56" fmla="*/ 47 w 79"/>
                <a:gd name="T57" fmla="*/ 46 h 55"/>
                <a:gd name="T58" fmla="*/ 74 w 79"/>
                <a:gd name="T59" fmla="*/ 40 h 55"/>
                <a:gd name="T60" fmla="*/ 5 w 79"/>
                <a:gd name="T61" fmla="*/ 36 h 55"/>
                <a:gd name="T62" fmla="*/ 5 w 79"/>
                <a:gd name="T63" fmla="*/ 36 h 55"/>
                <a:gd name="T64" fmla="*/ 4 w 79"/>
                <a:gd name="T65" fmla="*/ 31 h 55"/>
                <a:gd name="T66" fmla="*/ 5 w 79"/>
                <a:gd name="T67" fmla="*/ 36 h 55"/>
                <a:gd name="T68" fmla="*/ 7 w 79"/>
                <a:gd name="T69" fmla="*/ 21 h 55"/>
                <a:gd name="T70" fmla="*/ 10 w 79"/>
                <a:gd name="T71" fmla="*/ 15 h 55"/>
                <a:gd name="T72" fmla="*/ 13 w 79"/>
                <a:gd name="T73" fmla="*/ 12 h 55"/>
                <a:gd name="T74" fmla="*/ 20 w 79"/>
                <a:gd name="T75" fmla="*/ 9 h 55"/>
                <a:gd name="T76" fmla="*/ 16 w 79"/>
                <a:gd name="T77" fmla="*/ 9 h 55"/>
                <a:gd name="T78" fmla="*/ 16 w 79"/>
                <a:gd name="T79" fmla="*/ 9 h 55"/>
                <a:gd name="T80" fmla="*/ 16 w 79"/>
                <a:gd name="T81" fmla="*/ 8 h 55"/>
                <a:gd name="T82" fmla="*/ 16 w 79"/>
                <a:gd name="T83" fmla="*/ 8 h 55"/>
                <a:gd name="T84" fmla="*/ 19 w 79"/>
                <a:gd name="T85" fmla="*/ 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9" h="55">
                  <a:moveTo>
                    <a:pt x="7" y="50"/>
                  </a:moveTo>
                  <a:cubicBezTo>
                    <a:pt x="7" y="50"/>
                    <a:pt x="7" y="50"/>
                    <a:pt x="7" y="50"/>
                  </a:cubicBezTo>
                  <a:cubicBezTo>
                    <a:pt x="4" y="47"/>
                    <a:pt x="3" y="42"/>
                    <a:pt x="1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0" y="35"/>
                    <a:pt x="0" y="33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9"/>
                    <a:pt x="10" y="9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2"/>
                    <a:pt x="18" y="12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6" y="14"/>
                    <a:pt x="15" y="16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1" y="21"/>
                    <a:pt x="8" y="27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2"/>
                    <a:pt x="8" y="33"/>
                    <a:pt x="9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0" y="40"/>
                    <a:pt x="12" y="44"/>
                    <a:pt x="13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5" y="47"/>
                    <a:pt x="16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7"/>
                    <a:pt x="22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34" y="46"/>
                    <a:pt x="70" y="37"/>
                    <a:pt x="74" y="36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75" y="36"/>
                    <a:pt x="75" y="36"/>
                    <a:pt x="75" y="36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79" y="43"/>
                    <a:pt x="79" y="43"/>
                    <a:pt x="79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7" y="43"/>
                    <a:pt x="77" y="43"/>
                    <a:pt x="76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6" y="43"/>
                    <a:pt x="76" y="44"/>
                    <a:pt x="75" y="44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4" y="44"/>
                    <a:pt x="72" y="44"/>
                    <a:pt x="71" y="45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67" y="46"/>
                    <a:pt x="61" y="47"/>
                    <a:pt x="55" y="49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44" y="51"/>
                    <a:pt x="31" y="54"/>
                    <a:pt x="24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3" y="55"/>
                    <a:pt x="21" y="55"/>
                    <a:pt x="20" y="55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0" y="55"/>
                    <a:pt x="20" y="55"/>
                    <a:pt x="19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4" y="55"/>
                    <a:pt x="10" y="54"/>
                    <a:pt x="7" y="50"/>
                  </a:cubicBezTo>
                  <a:close/>
                  <a:moveTo>
                    <a:pt x="20" y="51"/>
                  </a:moveTo>
                  <a:cubicBezTo>
                    <a:pt x="21" y="51"/>
                    <a:pt x="22" y="51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2" y="51"/>
                    <a:pt x="21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lose/>
                  <a:moveTo>
                    <a:pt x="19" y="51"/>
                  </a:moveTo>
                  <a:cubicBezTo>
                    <a:pt x="19" y="51"/>
                    <a:pt x="19" y="51"/>
                    <a:pt x="19" y="51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9" y="51"/>
                    <a:pt x="19" y="51"/>
                    <a:pt x="19" y="51"/>
                  </a:cubicBezTo>
                  <a:close/>
                  <a:moveTo>
                    <a:pt x="17" y="51"/>
                  </a:move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lose/>
                  <a:moveTo>
                    <a:pt x="17" y="51"/>
                  </a:moveTo>
                  <a:cubicBezTo>
                    <a:pt x="14" y="51"/>
                    <a:pt x="13" y="50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3" y="50"/>
                    <a:pt x="14" y="51"/>
                    <a:pt x="17" y="51"/>
                  </a:cubicBezTo>
                  <a:close/>
                  <a:moveTo>
                    <a:pt x="9" y="49"/>
                  </a:move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9" y="49"/>
                    <a:pt x="9" y="49"/>
                    <a:pt x="9" y="49"/>
                  </a:cubicBezTo>
                  <a:close/>
                  <a:moveTo>
                    <a:pt x="69" y="41"/>
                  </a:moveTo>
                  <a:cubicBezTo>
                    <a:pt x="66" y="42"/>
                    <a:pt x="60" y="43"/>
                    <a:pt x="54" y="45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2" y="45"/>
                    <a:pt x="50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6" y="45"/>
                    <a:pt x="64" y="42"/>
                    <a:pt x="70" y="41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71" y="41"/>
                    <a:pt x="73" y="40"/>
                    <a:pt x="74" y="40"/>
                  </a:cubicBezTo>
                  <a:cubicBezTo>
                    <a:pt x="74" y="40"/>
                    <a:pt x="74" y="40"/>
                    <a:pt x="74" y="40"/>
                  </a:cubicBezTo>
                  <a:cubicBezTo>
                    <a:pt x="73" y="40"/>
                    <a:pt x="71" y="41"/>
                    <a:pt x="69" y="41"/>
                  </a:cubicBezTo>
                  <a:close/>
                  <a:moveTo>
                    <a:pt x="5" y="36"/>
                  </a:moveTo>
                  <a:cubicBezTo>
                    <a:pt x="6" y="39"/>
                    <a:pt x="7" y="41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7" y="41"/>
                    <a:pt x="6" y="39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4" y="34"/>
                    <a:pt x="4" y="33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3"/>
                    <a:pt x="4" y="34"/>
                    <a:pt x="5" y="36"/>
                  </a:cubicBezTo>
                  <a:close/>
                  <a:moveTo>
                    <a:pt x="7" y="21"/>
                  </a:move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lose/>
                  <a:moveTo>
                    <a:pt x="7" y="21"/>
                  </a:moveTo>
                  <a:cubicBezTo>
                    <a:pt x="8" y="19"/>
                    <a:pt x="9" y="17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1" y="14"/>
                    <a:pt x="12" y="13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1" y="15"/>
                    <a:pt x="9" y="18"/>
                    <a:pt x="7" y="21"/>
                  </a:cubicBezTo>
                  <a:close/>
                  <a:moveTo>
                    <a:pt x="20" y="10"/>
                  </a:move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10"/>
                  </a:cubicBezTo>
                  <a:close/>
                  <a:moveTo>
                    <a:pt x="16" y="9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lose/>
                  <a:moveTo>
                    <a:pt x="16" y="8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lose/>
                  <a:moveTo>
                    <a:pt x="19" y="8"/>
                  </a:move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49"/>
            <p:cNvSpPr/>
            <p:nvPr/>
          </p:nvSpPr>
          <p:spPr bwMode="auto">
            <a:xfrm>
              <a:off x="4592" y="2058"/>
              <a:ext cx="24" cy="16"/>
            </a:xfrm>
            <a:custGeom>
              <a:avLst/>
              <a:gdLst>
                <a:gd name="T0" fmla="*/ 0 w 24"/>
                <a:gd name="T1" fmla="*/ 9 h 16"/>
                <a:gd name="T2" fmla="*/ 2 w 24"/>
                <a:gd name="T3" fmla="*/ 0 h 16"/>
                <a:gd name="T4" fmla="*/ 24 w 24"/>
                <a:gd name="T5" fmla="*/ 7 h 16"/>
                <a:gd name="T6" fmla="*/ 19 w 24"/>
                <a:gd name="T7" fmla="*/ 16 h 16"/>
                <a:gd name="T8" fmla="*/ 0 w 24"/>
                <a:gd name="T9" fmla="*/ 9 h 16"/>
                <a:gd name="T10" fmla="*/ 0 w 24"/>
                <a:gd name="T11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6">
                  <a:moveTo>
                    <a:pt x="0" y="9"/>
                  </a:moveTo>
                  <a:lnTo>
                    <a:pt x="2" y="0"/>
                  </a:lnTo>
                  <a:lnTo>
                    <a:pt x="24" y="7"/>
                  </a:lnTo>
                  <a:lnTo>
                    <a:pt x="19" y="16"/>
                  </a:lnTo>
                  <a:lnTo>
                    <a:pt x="0" y="9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50"/>
            <p:cNvSpPr>
              <a:spLocks noEditPoints="1"/>
            </p:cNvSpPr>
            <p:nvPr/>
          </p:nvSpPr>
          <p:spPr bwMode="auto">
            <a:xfrm>
              <a:off x="4585" y="2053"/>
              <a:ext cx="36" cy="26"/>
            </a:xfrm>
            <a:custGeom>
              <a:avLst/>
              <a:gdLst>
                <a:gd name="T0" fmla="*/ 4 w 36"/>
                <a:gd name="T1" fmla="*/ 19 h 26"/>
                <a:gd name="T2" fmla="*/ 7 w 36"/>
                <a:gd name="T3" fmla="*/ 14 h 26"/>
                <a:gd name="T4" fmla="*/ 12 w 36"/>
                <a:gd name="T5" fmla="*/ 17 h 26"/>
                <a:gd name="T6" fmla="*/ 7 w 36"/>
                <a:gd name="T7" fmla="*/ 14 h 26"/>
                <a:gd name="T8" fmla="*/ 4 w 36"/>
                <a:gd name="T9" fmla="*/ 19 h 26"/>
                <a:gd name="T10" fmla="*/ 0 w 36"/>
                <a:gd name="T11" fmla="*/ 17 h 26"/>
                <a:gd name="T12" fmla="*/ 7 w 36"/>
                <a:gd name="T13" fmla="*/ 0 h 26"/>
                <a:gd name="T14" fmla="*/ 36 w 36"/>
                <a:gd name="T15" fmla="*/ 7 h 26"/>
                <a:gd name="T16" fmla="*/ 31 w 36"/>
                <a:gd name="T17" fmla="*/ 26 h 26"/>
                <a:gd name="T18" fmla="*/ 4 w 36"/>
                <a:gd name="T19" fmla="*/ 19 h 26"/>
                <a:gd name="T20" fmla="*/ 4 w 36"/>
                <a:gd name="T21" fmla="*/ 19 h 26"/>
                <a:gd name="T22" fmla="*/ 24 w 36"/>
                <a:gd name="T23" fmla="*/ 14 h 26"/>
                <a:gd name="T24" fmla="*/ 12 w 36"/>
                <a:gd name="T25" fmla="*/ 12 h 26"/>
                <a:gd name="T26" fmla="*/ 12 w 36"/>
                <a:gd name="T27" fmla="*/ 12 h 26"/>
                <a:gd name="T28" fmla="*/ 24 w 36"/>
                <a:gd name="T29" fmla="*/ 14 h 26"/>
                <a:gd name="T30" fmla="*/ 24 w 36"/>
                <a:gd name="T31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" h="26">
                  <a:moveTo>
                    <a:pt x="4" y="19"/>
                  </a:moveTo>
                  <a:lnTo>
                    <a:pt x="7" y="14"/>
                  </a:lnTo>
                  <a:lnTo>
                    <a:pt x="12" y="17"/>
                  </a:lnTo>
                  <a:lnTo>
                    <a:pt x="7" y="14"/>
                  </a:lnTo>
                  <a:lnTo>
                    <a:pt x="4" y="19"/>
                  </a:lnTo>
                  <a:lnTo>
                    <a:pt x="0" y="17"/>
                  </a:lnTo>
                  <a:lnTo>
                    <a:pt x="7" y="0"/>
                  </a:lnTo>
                  <a:lnTo>
                    <a:pt x="36" y="7"/>
                  </a:lnTo>
                  <a:lnTo>
                    <a:pt x="31" y="26"/>
                  </a:lnTo>
                  <a:lnTo>
                    <a:pt x="4" y="19"/>
                  </a:lnTo>
                  <a:lnTo>
                    <a:pt x="4" y="19"/>
                  </a:lnTo>
                  <a:close/>
                  <a:moveTo>
                    <a:pt x="24" y="14"/>
                  </a:moveTo>
                  <a:lnTo>
                    <a:pt x="12" y="12"/>
                  </a:lnTo>
                  <a:lnTo>
                    <a:pt x="12" y="12"/>
                  </a:lnTo>
                  <a:lnTo>
                    <a:pt x="24" y="14"/>
                  </a:lnTo>
                  <a:lnTo>
                    <a:pt x="2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51"/>
            <p:cNvSpPr/>
            <p:nvPr/>
          </p:nvSpPr>
          <p:spPr bwMode="auto">
            <a:xfrm>
              <a:off x="4587" y="2341"/>
              <a:ext cx="163" cy="254"/>
            </a:xfrm>
            <a:custGeom>
              <a:avLst/>
              <a:gdLst>
                <a:gd name="T0" fmla="*/ 7 w 68"/>
                <a:gd name="T1" fmla="*/ 103 h 107"/>
                <a:gd name="T2" fmla="*/ 21 w 68"/>
                <a:gd name="T3" fmla="*/ 103 h 107"/>
                <a:gd name="T4" fmla="*/ 0 w 68"/>
                <a:gd name="T5" fmla="*/ 13 h 107"/>
                <a:gd name="T6" fmla="*/ 0 w 68"/>
                <a:gd name="T7" fmla="*/ 13 h 107"/>
                <a:gd name="T8" fmla="*/ 1 w 68"/>
                <a:gd name="T9" fmla="*/ 10 h 107"/>
                <a:gd name="T10" fmla="*/ 1 w 68"/>
                <a:gd name="T11" fmla="*/ 10 h 107"/>
                <a:gd name="T12" fmla="*/ 7 w 68"/>
                <a:gd name="T13" fmla="*/ 2 h 107"/>
                <a:gd name="T14" fmla="*/ 7 w 68"/>
                <a:gd name="T15" fmla="*/ 2 h 107"/>
                <a:gd name="T16" fmla="*/ 20 w 68"/>
                <a:gd name="T17" fmla="*/ 0 h 107"/>
                <a:gd name="T18" fmla="*/ 20 w 68"/>
                <a:gd name="T19" fmla="*/ 0 h 107"/>
                <a:gd name="T20" fmla="*/ 68 w 68"/>
                <a:gd name="T21" fmla="*/ 9 h 107"/>
                <a:gd name="T22" fmla="*/ 68 w 68"/>
                <a:gd name="T23" fmla="*/ 9 h 107"/>
                <a:gd name="T24" fmla="*/ 68 w 68"/>
                <a:gd name="T25" fmla="*/ 9 h 107"/>
                <a:gd name="T26" fmla="*/ 67 w 68"/>
                <a:gd name="T27" fmla="*/ 12 h 107"/>
                <a:gd name="T28" fmla="*/ 50 w 68"/>
                <a:gd name="T29" fmla="*/ 8 h 107"/>
                <a:gd name="T30" fmla="*/ 50 w 68"/>
                <a:gd name="T31" fmla="*/ 8 h 107"/>
                <a:gd name="T32" fmla="*/ 20 w 68"/>
                <a:gd name="T33" fmla="*/ 4 h 107"/>
                <a:gd name="T34" fmla="*/ 20 w 68"/>
                <a:gd name="T35" fmla="*/ 4 h 107"/>
                <a:gd name="T36" fmla="*/ 9 w 68"/>
                <a:gd name="T37" fmla="*/ 6 h 107"/>
                <a:gd name="T38" fmla="*/ 9 w 68"/>
                <a:gd name="T39" fmla="*/ 6 h 107"/>
                <a:gd name="T40" fmla="*/ 5 w 68"/>
                <a:gd name="T41" fmla="*/ 11 h 107"/>
                <a:gd name="T42" fmla="*/ 5 w 68"/>
                <a:gd name="T43" fmla="*/ 11 h 107"/>
                <a:gd name="T44" fmla="*/ 4 w 68"/>
                <a:gd name="T45" fmla="*/ 13 h 107"/>
                <a:gd name="T46" fmla="*/ 4 w 68"/>
                <a:gd name="T47" fmla="*/ 13 h 107"/>
                <a:gd name="T48" fmla="*/ 15 w 68"/>
                <a:gd name="T49" fmla="*/ 67 h 107"/>
                <a:gd name="T50" fmla="*/ 15 w 68"/>
                <a:gd name="T51" fmla="*/ 67 h 107"/>
                <a:gd name="T52" fmla="*/ 26 w 68"/>
                <a:gd name="T53" fmla="*/ 104 h 107"/>
                <a:gd name="T54" fmla="*/ 26 w 68"/>
                <a:gd name="T55" fmla="*/ 104 h 107"/>
                <a:gd name="T56" fmla="*/ 27 w 68"/>
                <a:gd name="T57" fmla="*/ 107 h 107"/>
                <a:gd name="T58" fmla="*/ 7 w 68"/>
                <a:gd name="T59" fmla="*/ 107 h 107"/>
                <a:gd name="T60" fmla="*/ 7 w 68"/>
                <a:gd name="T61" fmla="*/ 10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8" h="107">
                  <a:moveTo>
                    <a:pt x="7" y="103"/>
                  </a:moveTo>
                  <a:cubicBezTo>
                    <a:pt x="21" y="103"/>
                    <a:pt x="21" y="103"/>
                    <a:pt x="21" y="103"/>
                  </a:cubicBezTo>
                  <a:cubicBezTo>
                    <a:pt x="18" y="90"/>
                    <a:pt x="1" y="34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6"/>
                    <a:pt x="4" y="3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11" y="0"/>
                    <a:pt x="15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0" y="0"/>
                    <a:pt x="68" y="9"/>
                    <a:pt x="68" y="9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7" y="12"/>
                    <a:pt x="60" y="10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41" y="6"/>
                    <a:pt x="3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6" y="4"/>
                    <a:pt x="12" y="4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6" y="7"/>
                    <a:pt x="5" y="8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" y="11"/>
                    <a:pt x="4" y="12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24"/>
                    <a:pt x="10" y="47"/>
                    <a:pt x="15" y="67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21" y="87"/>
                    <a:pt x="26" y="104"/>
                    <a:pt x="26" y="104"/>
                  </a:cubicBezTo>
                  <a:cubicBezTo>
                    <a:pt x="26" y="104"/>
                    <a:pt x="26" y="104"/>
                    <a:pt x="26" y="104"/>
                  </a:cubicBezTo>
                  <a:cubicBezTo>
                    <a:pt x="27" y="107"/>
                    <a:pt x="27" y="107"/>
                    <a:pt x="27" y="107"/>
                  </a:cubicBezTo>
                  <a:cubicBezTo>
                    <a:pt x="7" y="107"/>
                    <a:pt x="7" y="107"/>
                    <a:pt x="7" y="107"/>
                  </a:cubicBezTo>
                  <a:cubicBezTo>
                    <a:pt x="7" y="103"/>
                    <a:pt x="7" y="103"/>
                    <a:pt x="7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152"/>
            <p:cNvSpPr>
              <a:spLocks noEditPoints="1"/>
            </p:cNvSpPr>
            <p:nvPr/>
          </p:nvSpPr>
          <p:spPr bwMode="auto">
            <a:xfrm>
              <a:off x="4582" y="2336"/>
              <a:ext cx="173" cy="264"/>
            </a:xfrm>
            <a:custGeom>
              <a:avLst/>
              <a:gdLst>
                <a:gd name="T0" fmla="*/ 7 w 72"/>
                <a:gd name="T1" fmla="*/ 105 h 111"/>
                <a:gd name="T2" fmla="*/ 21 w 72"/>
                <a:gd name="T3" fmla="*/ 103 h 111"/>
                <a:gd name="T4" fmla="*/ 0 w 72"/>
                <a:gd name="T5" fmla="*/ 15 h 111"/>
                <a:gd name="T6" fmla="*/ 1 w 72"/>
                <a:gd name="T7" fmla="*/ 12 h 111"/>
                <a:gd name="T8" fmla="*/ 8 w 72"/>
                <a:gd name="T9" fmla="*/ 2 h 111"/>
                <a:gd name="T10" fmla="*/ 22 w 72"/>
                <a:gd name="T11" fmla="*/ 0 h 111"/>
                <a:gd name="T12" fmla="*/ 70 w 72"/>
                <a:gd name="T13" fmla="*/ 9 h 111"/>
                <a:gd name="T14" fmla="*/ 71 w 72"/>
                <a:gd name="T15" fmla="*/ 9 h 111"/>
                <a:gd name="T16" fmla="*/ 72 w 72"/>
                <a:gd name="T17" fmla="*/ 10 h 111"/>
                <a:gd name="T18" fmla="*/ 69 w 72"/>
                <a:gd name="T19" fmla="*/ 16 h 111"/>
                <a:gd name="T20" fmla="*/ 69 w 72"/>
                <a:gd name="T21" fmla="*/ 16 h 111"/>
                <a:gd name="T22" fmla="*/ 68 w 72"/>
                <a:gd name="T23" fmla="*/ 16 h 111"/>
                <a:gd name="T24" fmla="*/ 68 w 72"/>
                <a:gd name="T25" fmla="*/ 16 h 111"/>
                <a:gd name="T26" fmla="*/ 68 w 72"/>
                <a:gd name="T27" fmla="*/ 16 h 111"/>
                <a:gd name="T28" fmla="*/ 68 w 72"/>
                <a:gd name="T29" fmla="*/ 16 h 111"/>
                <a:gd name="T30" fmla="*/ 67 w 72"/>
                <a:gd name="T31" fmla="*/ 16 h 111"/>
                <a:gd name="T32" fmla="*/ 64 w 72"/>
                <a:gd name="T33" fmla="*/ 15 h 111"/>
                <a:gd name="T34" fmla="*/ 52 w 72"/>
                <a:gd name="T35" fmla="*/ 12 h 111"/>
                <a:gd name="T36" fmla="*/ 23 w 72"/>
                <a:gd name="T37" fmla="*/ 8 h 111"/>
                <a:gd name="T38" fmla="*/ 22 w 72"/>
                <a:gd name="T39" fmla="*/ 8 h 111"/>
                <a:gd name="T40" fmla="*/ 12 w 72"/>
                <a:gd name="T41" fmla="*/ 9 h 111"/>
                <a:gd name="T42" fmla="*/ 9 w 72"/>
                <a:gd name="T43" fmla="*/ 13 h 111"/>
                <a:gd name="T44" fmla="*/ 8 w 72"/>
                <a:gd name="T45" fmla="*/ 15 h 111"/>
                <a:gd name="T46" fmla="*/ 8 w 72"/>
                <a:gd name="T47" fmla="*/ 15 h 111"/>
                <a:gd name="T48" fmla="*/ 19 w 72"/>
                <a:gd name="T49" fmla="*/ 69 h 111"/>
                <a:gd name="T50" fmla="*/ 30 w 72"/>
                <a:gd name="T51" fmla="*/ 106 h 111"/>
                <a:gd name="T52" fmla="*/ 30 w 72"/>
                <a:gd name="T53" fmla="*/ 106 h 111"/>
                <a:gd name="T54" fmla="*/ 7 w 72"/>
                <a:gd name="T55" fmla="*/ 111 h 111"/>
                <a:gd name="T56" fmla="*/ 23 w 72"/>
                <a:gd name="T57" fmla="*/ 96 h 111"/>
                <a:gd name="T58" fmla="*/ 17 w 72"/>
                <a:gd name="T59" fmla="*/ 76 h 111"/>
                <a:gd name="T60" fmla="*/ 4 w 72"/>
                <a:gd name="T61" fmla="*/ 15 h 111"/>
                <a:gd name="T62" fmla="*/ 4 w 72"/>
                <a:gd name="T63" fmla="*/ 15 h 111"/>
                <a:gd name="T64" fmla="*/ 4 w 72"/>
                <a:gd name="T65" fmla="*/ 14 h 111"/>
                <a:gd name="T66" fmla="*/ 4 w 72"/>
                <a:gd name="T67" fmla="*/ 14 h 111"/>
                <a:gd name="T68" fmla="*/ 4 w 72"/>
                <a:gd name="T69" fmla="*/ 14 h 111"/>
                <a:gd name="T70" fmla="*/ 53 w 72"/>
                <a:gd name="T71" fmla="*/ 8 h 111"/>
                <a:gd name="T72" fmla="*/ 67 w 72"/>
                <a:gd name="T73" fmla="*/ 12 h 111"/>
                <a:gd name="T74" fmla="*/ 65 w 72"/>
                <a:gd name="T75" fmla="*/ 11 h 111"/>
                <a:gd name="T76" fmla="*/ 53 w 72"/>
                <a:gd name="T77" fmla="*/ 8 h 111"/>
                <a:gd name="T78" fmla="*/ 41 w 72"/>
                <a:gd name="T79" fmla="*/ 6 h 111"/>
                <a:gd name="T80" fmla="*/ 53 w 72"/>
                <a:gd name="T81" fmla="*/ 8 h 111"/>
                <a:gd name="T82" fmla="*/ 6 w 72"/>
                <a:gd name="T83" fmla="*/ 8 h 111"/>
                <a:gd name="T84" fmla="*/ 6 w 72"/>
                <a:gd name="T85" fmla="*/ 8 h 111"/>
                <a:gd name="T86" fmla="*/ 8 w 72"/>
                <a:gd name="T87" fmla="*/ 7 h 111"/>
                <a:gd name="T88" fmla="*/ 6 w 72"/>
                <a:gd name="T89" fmla="*/ 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" h="111">
                  <a:moveTo>
                    <a:pt x="7" y="109"/>
                  </a:moveTo>
                  <a:cubicBezTo>
                    <a:pt x="7" y="105"/>
                    <a:pt x="7" y="105"/>
                    <a:pt x="7" y="105"/>
                  </a:cubicBezTo>
                  <a:cubicBezTo>
                    <a:pt x="7" y="103"/>
                    <a:pt x="7" y="103"/>
                    <a:pt x="7" y="103"/>
                  </a:cubicBezTo>
                  <a:cubicBezTo>
                    <a:pt x="21" y="103"/>
                    <a:pt x="21" y="103"/>
                    <a:pt x="21" y="103"/>
                  </a:cubicBezTo>
                  <a:cubicBezTo>
                    <a:pt x="16" y="86"/>
                    <a:pt x="1" y="3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4"/>
                    <a:pt x="0" y="13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7"/>
                    <a:pt x="4" y="4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2" y="0"/>
                    <a:pt x="17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41" y="0"/>
                    <a:pt x="67" y="8"/>
                    <a:pt x="70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6"/>
                    <a:pt x="67" y="16"/>
                    <a:pt x="67" y="16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6" y="16"/>
                    <a:pt x="65" y="15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1" y="14"/>
                    <a:pt x="57" y="13"/>
                    <a:pt x="52" y="12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43" y="10"/>
                    <a:pt x="32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18" y="8"/>
                    <a:pt x="14" y="8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9" y="11"/>
                    <a:pt x="9" y="11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8" y="14"/>
                    <a:pt x="8" y="14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26"/>
                    <a:pt x="14" y="4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24" y="87"/>
                    <a:pt x="29" y="104"/>
                    <a:pt x="30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2" y="111"/>
                    <a:pt x="32" y="111"/>
                    <a:pt x="32" y="111"/>
                  </a:cubicBezTo>
                  <a:cubicBezTo>
                    <a:pt x="7" y="111"/>
                    <a:pt x="7" y="111"/>
                    <a:pt x="7" y="111"/>
                  </a:cubicBezTo>
                  <a:cubicBezTo>
                    <a:pt x="7" y="109"/>
                    <a:pt x="7" y="109"/>
                    <a:pt x="7" y="109"/>
                  </a:cubicBezTo>
                  <a:close/>
                  <a:moveTo>
                    <a:pt x="23" y="96"/>
                  </a:moveTo>
                  <a:cubicBezTo>
                    <a:pt x="21" y="90"/>
                    <a:pt x="19" y="84"/>
                    <a:pt x="17" y="76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9" y="84"/>
                    <a:pt x="21" y="90"/>
                    <a:pt x="23" y="96"/>
                  </a:cubicBezTo>
                  <a:close/>
                  <a:moveTo>
                    <a:pt x="4" y="15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5"/>
                    <a:pt x="4" y="15"/>
                  </a:cubicBezTo>
                  <a:close/>
                  <a:moveTo>
                    <a:pt x="4" y="14"/>
                  </a:move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lose/>
                  <a:moveTo>
                    <a:pt x="53" y="8"/>
                  </a:moveTo>
                  <a:cubicBezTo>
                    <a:pt x="59" y="10"/>
                    <a:pt x="65" y="11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7" y="12"/>
                    <a:pt x="66" y="11"/>
                    <a:pt x="65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2" y="10"/>
                    <a:pt x="58" y="9"/>
                    <a:pt x="53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49" y="7"/>
                    <a:pt x="45" y="7"/>
                    <a:pt x="41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5" y="7"/>
                    <a:pt x="49" y="7"/>
                    <a:pt x="53" y="8"/>
                  </a:cubicBezTo>
                  <a:close/>
                  <a:moveTo>
                    <a:pt x="6" y="8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lose/>
                  <a:moveTo>
                    <a:pt x="6" y="8"/>
                  </a:moveTo>
                  <a:cubicBezTo>
                    <a:pt x="7" y="8"/>
                    <a:pt x="7" y="8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8"/>
                    <a:pt x="7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53"/>
            <p:cNvSpPr>
              <a:spLocks noEditPoints="1"/>
            </p:cNvSpPr>
            <p:nvPr/>
          </p:nvSpPr>
          <p:spPr bwMode="auto">
            <a:xfrm>
              <a:off x="4805" y="2365"/>
              <a:ext cx="243" cy="180"/>
            </a:xfrm>
            <a:custGeom>
              <a:avLst/>
              <a:gdLst>
                <a:gd name="T0" fmla="*/ 30 w 101"/>
                <a:gd name="T1" fmla="*/ 72 h 76"/>
                <a:gd name="T2" fmla="*/ 25 w 101"/>
                <a:gd name="T3" fmla="*/ 64 h 76"/>
                <a:gd name="T4" fmla="*/ 25 w 101"/>
                <a:gd name="T5" fmla="*/ 64 h 76"/>
                <a:gd name="T6" fmla="*/ 13 w 101"/>
                <a:gd name="T7" fmla="*/ 38 h 76"/>
                <a:gd name="T8" fmla="*/ 13 w 101"/>
                <a:gd name="T9" fmla="*/ 38 h 76"/>
                <a:gd name="T10" fmla="*/ 0 w 101"/>
                <a:gd name="T11" fmla="*/ 1 h 76"/>
                <a:gd name="T12" fmla="*/ 0 w 101"/>
                <a:gd name="T13" fmla="*/ 1 h 76"/>
                <a:gd name="T14" fmla="*/ 4 w 101"/>
                <a:gd name="T15" fmla="*/ 0 h 76"/>
                <a:gd name="T16" fmla="*/ 16 w 101"/>
                <a:gd name="T17" fmla="*/ 33 h 76"/>
                <a:gd name="T18" fmla="*/ 16 w 101"/>
                <a:gd name="T19" fmla="*/ 33 h 76"/>
                <a:gd name="T20" fmla="*/ 35 w 101"/>
                <a:gd name="T21" fmla="*/ 72 h 76"/>
                <a:gd name="T22" fmla="*/ 35 w 101"/>
                <a:gd name="T23" fmla="*/ 72 h 76"/>
                <a:gd name="T24" fmla="*/ 36 w 101"/>
                <a:gd name="T25" fmla="*/ 72 h 76"/>
                <a:gd name="T26" fmla="*/ 36 w 101"/>
                <a:gd name="T27" fmla="*/ 72 h 76"/>
                <a:gd name="T28" fmla="*/ 59 w 101"/>
                <a:gd name="T29" fmla="*/ 52 h 76"/>
                <a:gd name="T30" fmla="*/ 59 w 101"/>
                <a:gd name="T31" fmla="*/ 52 h 76"/>
                <a:gd name="T32" fmla="*/ 76 w 101"/>
                <a:gd name="T33" fmla="*/ 36 h 76"/>
                <a:gd name="T34" fmla="*/ 76 w 101"/>
                <a:gd name="T35" fmla="*/ 36 h 76"/>
                <a:gd name="T36" fmla="*/ 78 w 101"/>
                <a:gd name="T37" fmla="*/ 34 h 76"/>
                <a:gd name="T38" fmla="*/ 101 w 101"/>
                <a:gd name="T39" fmla="*/ 63 h 76"/>
                <a:gd name="T40" fmla="*/ 98 w 101"/>
                <a:gd name="T41" fmla="*/ 66 h 76"/>
                <a:gd name="T42" fmla="*/ 77 w 101"/>
                <a:gd name="T43" fmla="*/ 40 h 76"/>
                <a:gd name="T44" fmla="*/ 38 w 101"/>
                <a:gd name="T45" fmla="*/ 76 h 76"/>
                <a:gd name="T46" fmla="*/ 38 w 101"/>
                <a:gd name="T47" fmla="*/ 76 h 76"/>
                <a:gd name="T48" fmla="*/ 36 w 101"/>
                <a:gd name="T49" fmla="*/ 76 h 76"/>
                <a:gd name="T50" fmla="*/ 36 w 101"/>
                <a:gd name="T51" fmla="*/ 76 h 76"/>
                <a:gd name="T52" fmla="*/ 30 w 101"/>
                <a:gd name="T53" fmla="*/ 72 h 76"/>
                <a:gd name="T54" fmla="*/ 0 w 101"/>
                <a:gd name="T55" fmla="*/ 1 h 76"/>
                <a:gd name="T56" fmla="*/ 0 w 101"/>
                <a:gd name="T57" fmla="*/ 1 h 76"/>
                <a:gd name="T58" fmla="*/ 0 w 101"/>
                <a:gd name="T59" fmla="*/ 1 h 76"/>
                <a:gd name="T60" fmla="*/ 0 w 101"/>
                <a:gd name="T61" fmla="*/ 1 h 76"/>
                <a:gd name="T62" fmla="*/ 0 w 101"/>
                <a:gd name="T63" fmla="*/ 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1" h="76">
                  <a:moveTo>
                    <a:pt x="30" y="72"/>
                  </a:moveTo>
                  <a:cubicBezTo>
                    <a:pt x="29" y="70"/>
                    <a:pt x="27" y="67"/>
                    <a:pt x="25" y="64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1" y="57"/>
                    <a:pt x="17" y="47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6" y="20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9" y="16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22" y="50"/>
                    <a:pt x="31" y="69"/>
                    <a:pt x="35" y="72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40" y="69"/>
                    <a:pt x="50" y="60"/>
                    <a:pt x="59" y="52"/>
                  </a:cubicBezTo>
                  <a:cubicBezTo>
                    <a:pt x="59" y="52"/>
                    <a:pt x="59" y="52"/>
                    <a:pt x="59" y="52"/>
                  </a:cubicBezTo>
                  <a:cubicBezTo>
                    <a:pt x="68" y="44"/>
                    <a:pt x="76" y="36"/>
                    <a:pt x="76" y="36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101" y="63"/>
                    <a:pt x="101" y="63"/>
                    <a:pt x="101" y="63"/>
                  </a:cubicBezTo>
                  <a:cubicBezTo>
                    <a:pt x="98" y="66"/>
                    <a:pt x="98" y="66"/>
                    <a:pt x="98" y="66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1" y="46"/>
                    <a:pt x="46" y="70"/>
                    <a:pt x="38" y="76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37" y="76"/>
                    <a:pt x="37" y="76"/>
                    <a:pt x="36" y="76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33" y="76"/>
                    <a:pt x="32" y="74"/>
                    <a:pt x="30" y="72"/>
                  </a:cubicBezTo>
                  <a:close/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54"/>
            <p:cNvSpPr>
              <a:spLocks noEditPoints="1"/>
            </p:cNvSpPr>
            <p:nvPr/>
          </p:nvSpPr>
          <p:spPr bwMode="auto">
            <a:xfrm>
              <a:off x="4798" y="2357"/>
              <a:ext cx="257" cy="193"/>
            </a:xfrm>
            <a:custGeom>
              <a:avLst/>
              <a:gdLst>
                <a:gd name="T0" fmla="*/ 32 w 107"/>
                <a:gd name="T1" fmla="*/ 76 h 81"/>
                <a:gd name="T2" fmla="*/ 33 w 107"/>
                <a:gd name="T3" fmla="*/ 75 h 81"/>
                <a:gd name="T4" fmla="*/ 32 w 107"/>
                <a:gd name="T5" fmla="*/ 76 h 81"/>
                <a:gd name="T6" fmla="*/ 26 w 107"/>
                <a:gd name="T7" fmla="*/ 67 h 81"/>
                <a:gd name="T8" fmla="*/ 26 w 107"/>
                <a:gd name="T9" fmla="*/ 67 h 81"/>
                <a:gd name="T10" fmla="*/ 15 w 107"/>
                <a:gd name="T11" fmla="*/ 42 h 81"/>
                <a:gd name="T12" fmla="*/ 15 w 107"/>
                <a:gd name="T13" fmla="*/ 42 h 81"/>
                <a:gd name="T14" fmla="*/ 1 w 107"/>
                <a:gd name="T15" fmla="*/ 5 h 81"/>
                <a:gd name="T16" fmla="*/ 1 w 107"/>
                <a:gd name="T17" fmla="*/ 5 h 81"/>
                <a:gd name="T18" fmla="*/ 0 w 107"/>
                <a:gd name="T19" fmla="*/ 3 h 81"/>
                <a:gd name="T20" fmla="*/ 8 w 107"/>
                <a:gd name="T21" fmla="*/ 0 h 81"/>
                <a:gd name="T22" fmla="*/ 8 w 107"/>
                <a:gd name="T23" fmla="*/ 2 h 81"/>
                <a:gd name="T24" fmla="*/ 21 w 107"/>
                <a:gd name="T25" fmla="*/ 35 h 81"/>
                <a:gd name="T26" fmla="*/ 21 w 107"/>
                <a:gd name="T27" fmla="*/ 35 h 81"/>
                <a:gd name="T28" fmla="*/ 31 w 107"/>
                <a:gd name="T29" fmla="*/ 60 h 81"/>
                <a:gd name="T30" fmla="*/ 31 w 107"/>
                <a:gd name="T31" fmla="*/ 60 h 81"/>
                <a:gd name="T32" fmla="*/ 39 w 107"/>
                <a:gd name="T33" fmla="*/ 73 h 81"/>
                <a:gd name="T34" fmla="*/ 39 w 107"/>
                <a:gd name="T35" fmla="*/ 73 h 81"/>
                <a:gd name="T36" fmla="*/ 61 w 107"/>
                <a:gd name="T37" fmla="*/ 54 h 81"/>
                <a:gd name="T38" fmla="*/ 61 w 107"/>
                <a:gd name="T39" fmla="*/ 54 h 81"/>
                <a:gd name="T40" fmla="*/ 77 w 107"/>
                <a:gd name="T41" fmla="*/ 38 h 81"/>
                <a:gd name="T42" fmla="*/ 77 w 107"/>
                <a:gd name="T43" fmla="*/ 38 h 81"/>
                <a:gd name="T44" fmla="*/ 77 w 107"/>
                <a:gd name="T45" fmla="*/ 38 h 81"/>
                <a:gd name="T46" fmla="*/ 81 w 107"/>
                <a:gd name="T47" fmla="*/ 34 h 81"/>
                <a:gd name="T48" fmla="*/ 107 w 107"/>
                <a:gd name="T49" fmla="*/ 66 h 81"/>
                <a:gd name="T50" fmla="*/ 101 w 107"/>
                <a:gd name="T51" fmla="*/ 71 h 81"/>
                <a:gd name="T52" fmla="*/ 80 w 107"/>
                <a:gd name="T53" fmla="*/ 46 h 81"/>
                <a:gd name="T54" fmla="*/ 42 w 107"/>
                <a:gd name="T55" fmla="*/ 80 h 81"/>
                <a:gd name="T56" fmla="*/ 42 w 107"/>
                <a:gd name="T57" fmla="*/ 80 h 81"/>
                <a:gd name="T58" fmla="*/ 39 w 107"/>
                <a:gd name="T59" fmla="*/ 81 h 81"/>
                <a:gd name="T60" fmla="*/ 39 w 107"/>
                <a:gd name="T61" fmla="*/ 81 h 81"/>
                <a:gd name="T62" fmla="*/ 32 w 107"/>
                <a:gd name="T63" fmla="*/ 76 h 81"/>
                <a:gd name="T64" fmla="*/ 38 w 107"/>
                <a:gd name="T65" fmla="*/ 77 h 81"/>
                <a:gd name="T66" fmla="*/ 37 w 107"/>
                <a:gd name="T67" fmla="*/ 76 h 81"/>
                <a:gd name="T68" fmla="*/ 37 w 107"/>
                <a:gd name="T69" fmla="*/ 76 h 81"/>
                <a:gd name="T70" fmla="*/ 36 w 107"/>
                <a:gd name="T71" fmla="*/ 76 h 81"/>
                <a:gd name="T72" fmla="*/ 36 w 107"/>
                <a:gd name="T73" fmla="*/ 76 h 81"/>
                <a:gd name="T74" fmla="*/ 38 w 107"/>
                <a:gd name="T75" fmla="*/ 77 h 81"/>
                <a:gd name="T76" fmla="*/ 30 w 107"/>
                <a:gd name="T77" fmla="*/ 66 h 81"/>
                <a:gd name="T78" fmla="*/ 32 w 107"/>
                <a:gd name="T79" fmla="*/ 69 h 81"/>
                <a:gd name="T80" fmla="*/ 32 w 107"/>
                <a:gd name="T81" fmla="*/ 69 h 81"/>
                <a:gd name="T82" fmla="*/ 28 w 107"/>
                <a:gd name="T83" fmla="*/ 61 h 81"/>
                <a:gd name="T84" fmla="*/ 28 w 107"/>
                <a:gd name="T85" fmla="*/ 61 h 81"/>
                <a:gd name="T86" fmla="*/ 25 w 107"/>
                <a:gd name="T87" fmla="*/ 56 h 81"/>
                <a:gd name="T88" fmla="*/ 25 w 107"/>
                <a:gd name="T89" fmla="*/ 56 h 81"/>
                <a:gd name="T90" fmla="*/ 30 w 107"/>
                <a:gd name="T91" fmla="*/ 66 h 81"/>
                <a:gd name="T92" fmla="*/ 99 w 107"/>
                <a:gd name="T93" fmla="*/ 63 h 81"/>
                <a:gd name="T94" fmla="*/ 80 w 107"/>
                <a:gd name="T95" fmla="*/ 40 h 81"/>
                <a:gd name="T96" fmla="*/ 80 w 107"/>
                <a:gd name="T97" fmla="*/ 40 h 81"/>
                <a:gd name="T98" fmla="*/ 99 w 107"/>
                <a:gd name="T99" fmla="*/ 63 h 81"/>
                <a:gd name="T100" fmla="*/ 57 w 107"/>
                <a:gd name="T101" fmla="*/ 63 h 81"/>
                <a:gd name="T102" fmla="*/ 57 w 107"/>
                <a:gd name="T103" fmla="*/ 62 h 81"/>
                <a:gd name="T104" fmla="*/ 57 w 107"/>
                <a:gd name="T105" fmla="*/ 62 h 81"/>
                <a:gd name="T106" fmla="*/ 57 w 107"/>
                <a:gd name="T107" fmla="*/ 63 h 81"/>
                <a:gd name="T108" fmla="*/ 57 w 107"/>
                <a:gd name="T109" fmla="*/ 62 h 81"/>
                <a:gd name="T110" fmla="*/ 62 w 107"/>
                <a:gd name="T111" fmla="*/ 57 h 81"/>
                <a:gd name="T112" fmla="*/ 62 w 107"/>
                <a:gd name="T113" fmla="*/ 57 h 81"/>
                <a:gd name="T114" fmla="*/ 57 w 107"/>
                <a:gd name="T115" fmla="*/ 62 h 81"/>
                <a:gd name="T116" fmla="*/ 14 w 107"/>
                <a:gd name="T117" fmla="*/ 29 h 81"/>
                <a:gd name="T118" fmla="*/ 5 w 107"/>
                <a:gd name="T119" fmla="*/ 5 h 81"/>
                <a:gd name="T120" fmla="*/ 5 w 107"/>
                <a:gd name="T121" fmla="*/ 5 h 81"/>
                <a:gd name="T122" fmla="*/ 5 w 107"/>
                <a:gd name="T123" fmla="*/ 5 h 81"/>
                <a:gd name="T124" fmla="*/ 14 w 107"/>
                <a:gd name="T125" fmla="*/ 2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7" h="81">
                  <a:moveTo>
                    <a:pt x="32" y="76"/>
                  </a:moveTo>
                  <a:cubicBezTo>
                    <a:pt x="33" y="75"/>
                    <a:pt x="33" y="75"/>
                    <a:pt x="33" y="75"/>
                  </a:cubicBezTo>
                  <a:cubicBezTo>
                    <a:pt x="32" y="76"/>
                    <a:pt x="32" y="76"/>
                    <a:pt x="32" y="76"/>
                  </a:cubicBezTo>
                  <a:cubicBezTo>
                    <a:pt x="30" y="74"/>
                    <a:pt x="28" y="71"/>
                    <a:pt x="26" y="67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2" y="60"/>
                    <a:pt x="18" y="51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7" y="23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14" y="18"/>
                    <a:pt x="21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4" y="44"/>
                    <a:pt x="28" y="53"/>
                    <a:pt x="31" y="60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34" y="66"/>
                    <a:pt x="37" y="71"/>
                    <a:pt x="39" y="73"/>
                  </a:cubicBezTo>
                  <a:cubicBezTo>
                    <a:pt x="39" y="73"/>
                    <a:pt x="39" y="73"/>
                    <a:pt x="39" y="73"/>
                  </a:cubicBezTo>
                  <a:cubicBezTo>
                    <a:pt x="43" y="69"/>
                    <a:pt x="52" y="61"/>
                    <a:pt x="61" y="54"/>
                  </a:cubicBezTo>
                  <a:cubicBezTo>
                    <a:pt x="61" y="54"/>
                    <a:pt x="61" y="54"/>
                    <a:pt x="61" y="54"/>
                  </a:cubicBezTo>
                  <a:cubicBezTo>
                    <a:pt x="69" y="46"/>
                    <a:pt x="76" y="39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1" y="71"/>
                    <a:pt x="101" y="71"/>
                    <a:pt x="101" y="71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72" y="54"/>
                    <a:pt x="50" y="75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1" y="81"/>
                    <a:pt x="40" y="81"/>
                    <a:pt x="39" y="81"/>
                  </a:cubicBezTo>
                  <a:cubicBezTo>
                    <a:pt x="39" y="81"/>
                    <a:pt x="39" y="81"/>
                    <a:pt x="39" y="81"/>
                  </a:cubicBezTo>
                  <a:cubicBezTo>
                    <a:pt x="35" y="81"/>
                    <a:pt x="33" y="78"/>
                    <a:pt x="32" y="76"/>
                  </a:cubicBezTo>
                  <a:close/>
                  <a:moveTo>
                    <a:pt x="38" y="77"/>
                  </a:moveTo>
                  <a:cubicBezTo>
                    <a:pt x="38" y="77"/>
                    <a:pt x="37" y="77"/>
                    <a:pt x="37" y="76"/>
                  </a:cubicBezTo>
                  <a:cubicBezTo>
                    <a:pt x="37" y="76"/>
                    <a:pt x="37" y="76"/>
                    <a:pt x="37" y="76"/>
                  </a:cubicBezTo>
                  <a:cubicBezTo>
                    <a:pt x="37" y="76"/>
                    <a:pt x="37" y="76"/>
                    <a:pt x="36" y="76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37" y="76"/>
                    <a:pt x="37" y="77"/>
                    <a:pt x="38" y="77"/>
                  </a:cubicBezTo>
                  <a:close/>
                  <a:moveTo>
                    <a:pt x="30" y="66"/>
                  </a:moveTo>
                  <a:cubicBezTo>
                    <a:pt x="30" y="67"/>
                    <a:pt x="31" y="68"/>
                    <a:pt x="32" y="69"/>
                  </a:cubicBezTo>
                  <a:cubicBezTo>
                    <a:pt x="32" y="69"/>
                    <a:pt x="32" y="69"/>
                    <a:pt x="32" y="69"/>
                  </a:cubicBezTo>
                  <a:cubicBezTo>
                    <a:pt x="30" y="67"/>
                    <a:pt x="29" y="65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7" y="60"/>
                    <a:pt x="26" y="58"/>
                    <a:pt x="25" y="56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6" y="59"/>
                    <a:pt x="28" y="63"/>
                    <a:pt x="30" y="66"/>
                  </a:cubicBezTo>
                  <a:close/>
                  <a:moveTo>
                    <a:pt x="99" y="63"/>
                  </a:moveTo>
                  <a:cubicBezTo>
                    <a:pt x="80" y="40"/>
                    <a:pt x="80" y="40"/>
                    <a:pt x="80" y="40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99" y="63"/>
                    <a:pt x="99" y="63"/>
                    <a:pt x="99" y="63"/>
                  </a:cubicBezTo>
                  <a:close/>
                  <a:moveTo>
                    <a:pt x="57" y="63"/>
                  </a:moveTo>
                  <a:cubicBezTo>
                    <a:pt x="57" y="63"/>
                    <a:pt x="57" y="62"/>
                    <a:pt x="57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2"/>
                    <a:pt x="57" y="63"/>
                    <a:pt x="57" y="63"/>
                  </a:cubicBezTo>
                  <a:close/>
                  <a:moveTo>
                    <a:pt x="57" y="62"/>
                  </a:moveTo>
                  <a:cubicBezTo>
                    <a:pt x="59" y="61"/>
                    <a:pt x="61" y="59"/>
                    <a:pt x="62" y="57"/>
                  </a:cubicBezTo>
                  <a:cubicBezTo>
                    <a:pt x="62" y="57"/>
                    <a:pt x="62" y="57"/>
                    <a:pt x="62" y="57"/>
                  </a:cubicBezTo>
                  <a:cubicBezTo>
                    <a:pt x="61" y="59"/>
                    <a:pt x="59" y="61"/>
                    <a:pt x="57" y="62"/>
                  </a:cubicBezTo>
                  <a:close/>
                  <a:moveTo>
                    <a:pt x="14" y="29"/>
                  </a:moveTo>
                  <a:cubicBezTo>
                    <a:pt x="10" y="18"/>
                    <a:pt x="7" y="9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9"/>
                    <a:pt x="10" y="18"/>
                    <a:pt x="1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0" name="Group 256"/>
          <p:cNvGrpSpPr>
            <a:grpSpLocks noChangeAspect="1"/>
          </p:cNvGrpSpPr>
          <p:nvPr/>
        </p:nvGrpSpPr>
        <p:grpSpPr bwMode="auto">
          <a:xfrm>
            <a:off x="2952779" y="1940518"/>
            <a:ext cx="1219680" cy="2209679"/>
            <a:chOff x="1972" y="1052"/>
            <a:chExt cx="616" cy="1116"/>
          </a:xfrm>
          <a:solidFill>
            <a:srgbClr val="F7B63E"/>
          </a:solidFill>
        </p:grpSpPr>
        <p:sp>
          <p:nvSpPr>
            <p:cNvPr id="262" name="Freeform 257"/>
            <p:cNvSpPr>
              <a:spLocks noEditPoints="1"/>
            </p:cNvSpPr>
            <p:nvPr/>
          </p:nvSpPr>
          <p:spPr bwMode="auto">
            <a:xfrm>
              <a:off x="2161" y="1160"/>
              <a:ext cx="288" cy="287"/>
            </a:xfrm>
            <a:custGeom>
              <a:avLst/>
              <a:gdLst>
                <a:gd name="T0" fmla="*/ 0 w 114"/>
                <a:gd name="T1" fmla="*/ 57 h 114"/>
                <a:gd name="T2" fmla="*/ 55 w 114"/>
                <a:gd name="T3" fmla="*/ 0 h 114"/>
                <a:gd name="T4" fmla="*/ 55 w 114"/>
                <a:gd name="T5" fmla="*/ 0 h 114"/>
                <a:gd name="T6" fmla="*/ 114 w 114"/>
                <a:gd name="T7" fmla="*/ 57 h 114"/>
                <a:gd name="T8" fmla="*/ 114 w 114"/>
                <a:gd name="T9" fmla="*/ 57 h 114"/>
                <a:gd name="T10" fmla="*/ 55 w 114"/>
                <a:gd name="T11" fmla="*/ 114 h 114"/>
                <a:gd name="T12" fmla="*/ 55 w 114"/>
                <a:gd name="T13" fmla="*/ 114 h 114"/>
                <a:gd name="T14" fmla="*/ 0 w 114"/>
                <a:gd name="T15" fmla="*/ 57 h 114"/>
                <a:gd name="T16" fmla="*/ 4 w 114"/>
                <a:gd name="T17" fmla="*/ 57 h 114"/>
                <a:gd name="T18" fmla="*/ 55 w 114"/>
                <a:gd name="T19" fmla="*/ 110 h 114"/>
                <a:gd name="T20" fmla="*/ 55 w 114"/>
                <a:gd name="T21" fmla="*/ 110 h 114"/>
                <a:gd name="T22" fmla="*/ 110 w 114"/>
                <a:gd name="T23" fmla="*/ 57 h 114"/>
                <a:gd name="T24" fmla="*/ 110 w 114"/>
                <a:gd name="T25" fmla="*/ 57 h 114"/>
                <a:gd name="T26" fmla="*/ 55 w 114"/>
                <a:gd name="T27" fmla="*/ 4 h 114"/>
                <a:gd name="T28" fmla="*/ 55 w 114"/>
                <a:gd name="T29" fmla="*/ 4 h 114"/>
                <a:gd name="T30" fmla="*/ 4 w 114"/>
                <a:gd name="T31" fmla="*/ 5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4" h="114">
                  <a:moveTo>
                    <a:pt x="0" y="57"/>
                  </a:moveTo>
                  <a:cubicBezTo>
                    <a:pt x="0" y="26"/>
                    <a:pt x="25" y="0"/>
                    <a:pt x="55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86" y="1"/>
                    <a:pt x="114" y="26"/>
                    <a:pt x="114" y="57"/>
                  </a:cubicBezTo>
                  <a:cubicBezTo>
                    <a:pt x="114" y="57"/>
                    <a:pt x="114" y="57"/>
                    <a:pt x="114" y="57"/>
                  </a:cubicBezTo>
                  <a:cubicBezTo>
                    <a:pt x="114" y="89"/>
                    <a:pt x="86" y="114"/>
                    <a:pt x="55" y="114"/>
                  </a:cubicBezTo>
                  <a:cubicBezTo>
                    <a:pt x="55" y="114"/>
                    <a:pt x="55" y="114"/>
                    <a:pt x="55" y="114"/>
                  </a:cubicBezTo>
                  <a:cubicBezTo>
                    <a:pt x="25" y="114"/>
                    <a:pt x="0" y="89"/>
                    <a:pt x="0" y="57"/>
                  </a:cubicBezTo>
                  <a:close/>
                  <a:moveTo>
                    <a:pt x="4" y="57"/>
                  </a:moveTo>
                  <a:cubicBezTo>
                    <a:pt x="4" y="87"/>
                    <a:pt x="27" y="110"/>
                    <a:pt x="55" y="110"/>
                  </a:cubicBezTo>
                  <a:cubicBezTo>
                    <a:pt x="55" y="110"/>
                    <a:pt x="55" y="110"/>
                    <a:pt x="55" y="110"/>
                  </a:cubicBezTo>
                  <a:cubicBezTo>
                    <a:pt x="84" y="110"/>
                    <a:pt x="110" y="87"/>
                    <a:pt x="110" y="57"/>
                  </a:cubicBezTo>
                  <a:cubicBezTo>
                    <a:pt x="110" y="57"/>
                    <a:pt x="110" y="57"/>
                    <a:pt x="110" y="57"/>
                  </a:cubicBezTo>
                  <a:cubicBezTo>
                    <a:pt x="110" y="28"/>
                    <a:pt x="84" y="5"/>
                    <a:pt x="55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27" y="5"/>
                    <a:pt x="4" y="28"/>
                    <a:pt x="4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Freeform 258"/>
            <p:cNvSpPr>
              <a:spLocks noEditPoints="1"/>
            </p:cNvSpPr>
            <p:nvPr/>
          </p:nvSpPr>
          <p:spPr bwMode="auto">
            <a:xfrm>
              <a:off x="2156" y="1155"/>
              <a:ext cx="298" cy="297"/>
            </a:xfrm>
            <a:custGeom>
              <a:avLst/>
              <a:gdLst>
                <a:gd name="T0" fmla="*/ 0 w 118"/>
                <a:gd name="T1" fmla="*/ 59 h 118"/>
                <a:gd name="T2" fmla="*/ 2 w 118"/>
                <a:gd name="T3" fmla="*/ 59 h 118"/>
                <a:gd name="T4" fmla="*/ 0 w 118"/>
                <a:gd name="T5" fmla="*/ 59 h 118"/>
                <a:gd name="T6" fmla="*/ 57 w 118"/>
                <a:gd name="T7" fmla="*/ 0 h 118"/>
                <a:gd name="T8" fmla="*/ 57 w 118"/>
                <a:gd name="T9" fmla="*/ 0 h 118"/>
                <a:gd name="T10" fmla="*/ 118 w 118"/>
                <a:gd name="T11" fmla="*/ 59 h 118"/>
                <a:gd name="T12" fmla="*/ 118 w 118"/>
                <a:gd name="T13" fmla="*/ 59 h 118"/>
                <a:gd name="T14" fmla="*/ 57 w 118"/>
                <a:gd name="T15" fmla="*/ 118 h 118"/>
                <a:gd name="T16" fmla="*/ 57 w 118"/>
                <a:gd name="T17" fmla="*/ 118 h 118"/>
                <a:gd name="T18" fmla="*/ 0 w 118"/>
                <a:gd name="T19" fmla="*/ 59 h 118"/>
                <a:gd name="T20" fmla="*/ 57 w 118"/>
                <a:gd name="T21" fmla="*/ 114 h 118"/>
                <a:gd name="T22" fmla="*/ 114 w 118"/>
                <a:gd name="T23" fmla="*/ 59 h 118"/>
                <a:gd name="T24" fmla="*/ 114 w 118"/>
                <a:gd name="T25" fmla="*/ 59 h 118"/>
                <a:gd name="T26" fmla="*/ 57 w 118"/>
                <a:gd name="T27" fmla="*/ 4 h 118"/>
                <a:gd name="T28" fmla="*/ 57 w 118"/>
                <a:gd name="T29" fmla="*/ 4 h 118"/>
                <a:gd name="T30" fmla="*/ 19 w 118"/>
                <a:gd name="T31" fmla="*/ 21 h 118"/>
                <a:gd name="T32" fmla="*/ 19 w 118"/>
                <a:gd name="T33" fmla="*/ 21 h 118"/>
                <a:gd name="T34" fmla="*/ 57 w 118"/>
                <a:gd name="T35" fmla="*/ 4 h 118"/>
                <a:gd name="T36" fmla="*/ 57 w 118"/>
                <a:gd name="T37" fmla="*/ 4 h 118"/>
                <a:gd name="T38" fmla="*/ 114 w 118"/>
                <a:gd name="T39" fmla="*/ 59 h 118"/>
                <a:gd name="T40" fmla="*/ 114 w 118"/>
                <a:gd name="T41" fmla="*/ 59 h 118"/>
                <a:gd name="T42" fmla="*/ 57 w 118"/>
                <a:gd name="T43" fmla="*/ 114 h 118"/>
                <a:gd name="T44" fmla="*/ 57 w 118"/>
                <a:gd name="T45" fmla="*/ 114 h 118"/>
                <a:gd name="T46" fmla="*/ 17 w 118"/>
                <a:gd name="T47" fmla="*/ 96 h 118"/>
                <a:gd name="T48" fmla="*/ 17 w 118"/>
                <a:gd name="T49" fmla="*/ 96 h 118"/>
                <a:gd name="T50" fmla="*/ 57 w 118"/>
                <a:gd name="T51" fmla="*/ 114 h 118"/>
                <a:gd name="T52" fmla="*/ 57 w 118"/>
                <a:gd name="T53" fmla="*/ 110 h 118"/>
                <a:gd name="T54" fmla="*/ 110 w 118"/>
                <a:gd name="T55" fmla="*/ 59 h 118"/>
                <a:gd name="T56" fmla="*/ 110 w 118"/>
                <a:gd name="T57" fmla="*/ 59 h 118"/>
                <a:gd name="T58" fmla="*/ 57 w 118"/>
                <a:gd name="T59" fmla="*/ 8 h 118"/>
                <a:gd name="T60" fmla="*/ 57 w 118"/>
                <a:gd name="T61" fmla="*/ 8 h 118"/>
                <a:gd name="T62" fmla="*/ 8 w 118"/>
                <a:gd name="T63" fmla="*/ 59 h 118"/>
                <a:gd name="T64" fmla="*/ 8 w 118"/>
                <a:gd name="T65" fmla="*/ 59 h 118"/>
                <a:gd name="T66" fmla="*/ 57 w 118"/>
                <a:gd name="T67" fmla="*/ 110 h 118"/>
                <a:gd name="T68" fmla="*/ 4 w 118"/>
                <a:gd name="T69" fmla="*/ 64 h 118"/>
                <a:gd name="T70" fmla="*/ 4 w 118"/>
                <a:gd name="T71" fmla="*/ 59 h 118"/>
                <a:gd name="T72" fmla="*/ 4 w 118"/>
                <a:gd name="T73" fmla="*/ 59 h 118"/>
                <a:gd name="T74" fmla="*/ 6 w 118"/>
                <a:gd name="T75" fmla="*/ 59 h 118"/>
                <a:gd name="T76" fmla="*/ 4 w 118"/>
                <a:gd name="T77" fmla="*/ 59 h 118"/>
                <a:gd name="T78" fmla="*/ 4 w 118"/>
                <a:gd name="T79" fmla="*/ 55 h 118"/>
                <a:gd name="T80" fmla="*/ 4 w 118"/>
                <a:gd name="T81" fmla="*/ 55 h 118"/>
                <a:gd name="T82" fmla="*/ 4 w 118"/>
                <a:gd name="T83" fmla="*/ 59 h 118"/>
                <a:gd name="T84" fmla="*/ 4 w 118"/>
                <a:gd name="T85" fmla="*/ 59 h 118"/>
                <a:gd name="T86" fmla="*/ 4 w 118"/>
                <a:gd name="T87" fmla="*/ 6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8" h="118">
                  <a:moveTo>
                    <a:pt x="0" y="59"/>
                  </a:moveTo>
                  <a:cubicBezTo>
                    <a:pt x="2" y="59"/>
                    <a:pt x="2" y="59"/>
                    <a:pt x="2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27"/>
                    <a:pt x="26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89" y="1"/>
                    <a:pt x="118" y="27"/>
                    <a:pt x="118" y="59"/>
                  </a:cubicBezTo>
                  <a:cubicBezTo>
                    <a:pt x="118" y="59"/>
                    <a:pt x="118" y="59"/>
                    <a:pt x="118" y="59"/>
                  </a:cubicBezTo>
                  <a:cubicBezTo>
                    <a:pt x="118" y="92"/>
                    <a:pt x="89" y="118"/>
                    <a:pt x="57" y="118"/>
                  </a:cubicBezTo>
                  <a:cubicBezTo>
                    <a:pt x="57" y="118"/>
                    <a:pt x="57" y="118"/>
                    <a:pt x="57" y="118"/>
                  </a:cubicBezTo>
                  <a:cubicBezTo>
                    <a:pt x="26" y="118"/>
                    <a:pt x="0" y="92"/>
                    <a:pt x="0" y="59"/>
                  </a:cubicBezTo>
                  <a:close/>
                  <a:moveTo>
                    <a:pt x="57" y="114"/>
                  </a:moveTo>
                  <a:cubicBezTo>
                    <a:pt x="87" y="114"/>
                    <a:pt x="114" y="90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4" y="29"/>
                    <a:pt x="87" y="4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42" y="4"/>
                    <a:pt x="29" y="11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29" y="11"/>
                    <a:pt x="42" y="5"/>
                    <a:pt x="57" y="4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87" y="5"/>
                    <a:pt x="114" y="29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4" y="90"/>
                    <a:pt x="87" y="114"/>
                    <a:pt x="57" y="114"/>
                  </a:cubicBezTo>
                  <a:cubicBezTo>
                    <a:pt x="57" y="114"/>
                    <a:pt x="57" y="114"/>
                    <a:pt x="57" y="114"/>
                  </a:cubicBezTo>
                  <a:cubicBezTo>
                    <a:pt x="41" y="114"/>
                    <a:pt x="27" y="107"/>
                    <a:pt x="17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27" y="107"/>
                    <a:pt x="41" y="114"/>
                    <a:pt x="57" y="114"/>
                  </a:cubicBezTo>
                  <a:close/>
                  <a:moveTo>
                    <a:pt x="57" y="110"/>
                  </a:moveTo>
                  <a:cubicBezTo>
                    <a:pt x="84" y="110"/>
                    <a:pt x="110" y="87"/>
                    <a:pt x="110" y="59"/>
                  </a:cubicBezTo>
                  <a:cubicBezTo>
                    <a:pt x="110" y="59"/>
                    <a:pt x="110" y="59"/>
                    <a:pt x="110" y="59"/>
                  </a:cubicBezTo>
                  <a:cubicBezTo>
                    <a:pt x="110" y="32"/>
                    <a:pt x="84" y="8"/>
                    <a:pt x="57" y="8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30" y="9"/>
                    <a:pt x="8" y="31"/>
                    <a:pt x="8" y="5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8" y="88"/>
                    <a:pt x="30" y="110"/>
                    <a:pt x="57" y="110"/>
                  </a:cubicBezTo>
                  <a:close/>
                  <a:moveTo>
                    <a:pt x="4" y="64"/>
                  </a:moveTo>
                  <a:cubicBezTo>
                    <a:pt x="4" y="62"/>
                    <a:pt x="4" y="61"/>
                    <a:pt x="4" y="59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4" y="58"/>
                    <a:pt x="4" y="57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7"/>
                    <a:pt x="4" y="58"/>
                    <a:pt x="4" y="59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4" y="61"/>
                    <a:pt x="4" y="62"/>
                    <a:pt x="4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Freeform 259"/>
            <p:cNvSpPr>
              <a:spLocks noEditPoints="1"/>
            </p:cNvSpPr>
            <p:nvPr/>
          </p:nvSpPr>
          <p:spPr bwMode="auto">
            <a:xfrm>
              <a:off x="2212" y="1291"/>
              <a:ext cx="161" cy="75"/>
            </a:xfrm>
            <a:custGeom>
              <a:avLst/>
              <a:gdLst>
                <a:gd name="T0" fmla="*/ 0 w 64"/>
                <a:gd name="T1" fmla="*/ 10 h 30"/>
                <a:gd name="T2" fmla="*/ 3 w 64"/>
                <a:gd name="T3" fmla="*/ 8 h 30"/>
                <a:gd name="T4" fmla="*/ 11 w 64"/>
                <a:gd name="T5" fmla="*/ 17 h 30"/>
                <a:gd name="T6" fmla="*/ 11 w 64"/>
                <a:gd name="T7" fmla="*/ 17 h 30"/>
                <a:gd name="T8" fmla="*/ 31 w 64"/>
                <a:gd name="T9" fmla="*/ 26 h 30"/>
                <a:gd name="T10" fmla="*/ 31 w 64"/>
                <a:gd name="T11" fmla="*/ 26 h 30"/>
                <a:gd name="T12" fmla="*/ 35 w 64"/>
                <a:gd name="T13" fmla="*/ 25 h 30"/>
                <a:gd name="T14" fmla="*/ 35 w 64"/>
                <a:gd name="T15" fmla="*/ 25 h 30"/>
                <a:gd name="T16" fmla="*/ 54 w 64"/>
                <a:gd name="T17" fmla="*/ 11 h 30"/>
                <a:gd name="T18" fmla="*/ 54 w 64"/>
                <a:gd name="T19" fmla="*/ 11 h 30"/>
                <a:gd name="T20" fmla="*/ 60 w 64"/>
                <a:gd name="T21" fmla="*/ 0 h 30"/>
                <a:gd name="T22" fmla="*/ 60 w 64"/>
                <a:gd name="T23" fmla="*/ 0 h 30"/>
                <a:gd name="T24" fmla="*/ 64 w 64"/>
                <a:gd name="T25" fmla="*/ 1 h 30"/>
                <a:gd name="T26" fmla="*/ 36 w 64"/>
                <a:gd name="T27" fmla="*/ 29 h 30"/>
                <a:gd name="T28" fmla="*/ 36 w 64"/>
                <a:gd name="T29" fmla="*/ 29 h 30"/>
                <a:gd name="T30" fmla="*/ 31 w 64"/>
                <a:gd name="T31" fmla="*/ 30 h 30"/>
                <a:gd name="T32" fmla="*/ 31 w 64"/>
                <a:gd name="T33" fmla="*/ 30 h 30"/>
                <a:gd name="T34" fmla="*/ 0 w 64"/>
                <a:gd name="T35" fmla="*/ 10 h 30"/>
                <a:gd name="T36" fmla="*/ 0 w 64"/>
                <a:gd name="T37" fmla="*/ 10 h 30"/>
                <a:gd name="T38" fmla="*/ 0 w 64"/>
                <a:gd name="T39" fmla="*/ 10 h 30"/>
                <a:gd name="T40" fmla="*/ 0 w 64"/>
                <a:gd name="T41" fmla="*/ 10 h 30"/>
                <a:gd name="T42" fmla="*/ 0 w 64"/>
                <a:gd name="T43" fmla="*/ 10 h 30"/>
                <a:gd name="T44" fmla="*/ 0 w 64"/>
                <a:gd name="T45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4" h="30">
                  <a:moveTo>
                    <a:pt x="0" y="10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6" y="12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6" y="21"/>
                    <a:pt x="23" y="26"/>
                    <a:pt x="31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2" y="26"/>
                    <a:pt x="34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44" y="24"/>
                    <a:pt x="50" y="17"/>
                    <a:pt x="54" y="11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8" y="5"/>
                    <a:pt x="60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4" y="1"/>
                    <a:pt x="56" y="25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4" y="29"/>
                    <a:pt x="32" y="30"/>
                    <a:pt x="31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13" y="29"/>
                    <a:pt x="0" y="10"/>
                    <a:pt x="0" y="10"/>
                  </a:cubicBezTo>
                  <a:close/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260"/>
            <p:cNvSpPr>
              <a:spLocks noEditPoints="1"/>
            </p:cNvSpPr>
            <p:nvPr/>
          </p:nvSpPr>
          <p:spPr bwMode="auto">
            <a:xfrm>
              <a:off x="2204" y="1283"/>
              <a:ext cx="180" cy="88"/>
            </a:xfrm>
            <a:custGeom>
              <a:avLst/>
              <a:gdLst>
                <a:gd name="T0" fmla="*/ 0 w 71"/>
                <a:gd name="T1" fmla="*/ 13 h 35"/>
                <a:gd name="T2" fmla="*/ 6 w 71"/>
                <a:gd name="T3" fmla="*/ 9 h 35"/>
                <a:gd name="T4" fmla="*/ 7 w 71"/>
                <a:gd name="T5" fmla="*/ 9 h 35"/>
                <a:gd name="T6" fmla="*/ 8 w 71"/>
                <a:gd name="T7" fmla="*/ 9 h 35"/>
                <a:gd name="T8" fmla="*/ 8 w 71"/>
                <a:gd name="T9" fmla="*/ 9 h 35"/>
                <a:gd name="T10" fmla="*/ 8 w 71"/>
                <a:gd name="T11" fmla="*/ 9 h 35"/>
                <a:gd name="T12" fmla="*/ 8 w 71"/>
                <a:gd name="T13" fmla="*/ 9 h 35"/>
                <a:gd name="T14" fmla="*/ 8 w 71"/>
                <a:gd name="T15" fmla="*/ 9 h 35"/>
                <a:gd name="T16" fmla="*/ 8 w 71"/>
                <a:gd name="T17" fmla="*/ 10 h 35"/>
                <a:gd name="T18" fmla="*/ 8 w 71"/>
                <a:gd name="T19" fmla="*/ 10 h 35"/>
                <a:gd name="T20" fmla="*/ 9 w 71"/>
                <a:gd name="T21" fmla="*/ 10 h 35"/>
                <a:gd name="T22" fmla="*/ 10 w 71"/>
                <a:gd name="T23" fmla="*/ 12 h 35"/>
                <a:gd name="T24" fmla="*/ 16 w 71"/>
                <a:gd name="T25" fmla="*/ 18 h 35"/>
                <a:gd name="T26" fmla="*/ 34 w 71"/>
                <a:gd name="T27" fmla="*/ 27 h 35"/>
                <a:gd name="T28" fmla="*/ 34 w 71"/>
                <a:gd name="T29" fmla="*/ 27 h 35"/>
                <a:gd name="T30" fmla="*/ 34 w 71"/>
                <a:gd name="T31" fmla="*/ 27 h 35"/>
                <a:gd name="T32" fmla="*/ 37 w 71"/>
                <a:gd name="T33" fmla="*/ 26 h 35"/>
                <a:gd name="T34" fmla="*/ 55 w 71"/>
                <a:gd name="T35" fmla="*/ 13 h 35"/>
                <a:gd name="T36" fmla="*/ 61 w 71"/>
                <a:gd name="T37" fmla="*/ 2 h 35"/>
                <a:gd name="T38" fmla="*/ 61 w 71"/>
                <a:gd name="T39" fmla="*/ 0 h 35"/>
                <a:gd name="T40" fmla="*/ 68 w 71"/>
                <a:gd name="T41" fmla="*/ 5 h 35"/>
                <a:gd name="T42" fmla="*/ 68 w 71"/>
                <a:gd name="T43" fmla="*/ 6 h 35"/>
                <a:gd name="T44" fmla="*/ 67 w 71"/>
                <a:gd name="T45" fmla="*/ 8 h 35"/>
                <a:gd name="T46" fmla="*/ 62 w 71"/>
                <a:gd name="T47" fmla="*/ 18 h 35"/>
                <a:gd name="T48" fmla="*/ 39 w 71"/>
                <a:gd name="T49" fmla="*/ 34 h 35"/>
                <a:gd name="T50" fmla="*/ 34 w 71"/>
                <a:gd name="T51" fmla="*/ 35 h 35"/>
                <a:gd name="T52" fmla="*/ 34 w 71"/>
                <a:gd name="T53" fmla="*/ 31 h 35"/>
                <a:gd name="T54" fmla="*/ 36 w 71"/>
                <a:gd name="T55" fmla="*/ 30 h 35"/>
                <a:gd name="T56" fmla="*/ 33 w 71"/>
                <a:gd name="T57" fmla="*/ 31 h 35"/>
                <a:gd name="T58" fmla="*/ 33 w 71"/>
                <a:gd name="T59" fmla="*/ 31 h 35"/>
                <a:gd name="T60" fmla="*/ 33 w 71"/>
                <a:gd name="T61" fmla="*/ 31 h 35"/>
                <a:gd name="T62" fmla="*/ 21 w 71"/>
                <a:gd name="T63" fmla="*/ 27 h 35"/>
                <a:gd name="T64" fmla="*/ 13 w 71"/>
                <a:gd name="T65" fmla="*/ 21 h 35"/>
                <a:gd name="T66" fmla="*/ 9 w 71"/>
                <a:gd name="T67" fmla="*/ 17 h 35"/>
                <a:gd name="T68" fmla="*/ 13 w 71"/>
                <a:gd name="T69" fmla="*/ 21 h 35"/>
                <a:gd name="T70" fmla="*/ 55 w 71"/>
                <a:gd name="T71" fmla="*/ 20 h 35"/>
                <a:gd name="T72" fmla="*/ 55 w 71"/>
                <a:gd name="T73" fmla="*/ 20 h 35"/>
                <a:gd name="T74" fmla="*/ 55 w 71"/>
                <a:gd name="T75" fmla="*/ 20 h 35"/>
                <a:gd name="T76" fmla="*/ 61 w 71"/>
                <a:gd name="T77" fmla="*/ 12 h 35"/>
                <a:gd name="T78" fmla="*/ 59 w 71"/>
                <a:gd name="T79" fmla="*/ 15 h 35"/>
                <a:gd name="T80" fmla="*/ 3 w 71"/>
                <a:gd name="T81" fmla="*/ 13 h 35"/>
                <a:gd name="T82" fmla="*/ 3 w 71"/>
                <a:gd name="T83" fmla="*/ 13 h 35"/>
                <a:gd name="T84" fmla="*/ 2 w 71"/>
                <a:gd name="T85" fmla="*/ 14 h 35"/>
                <a:gd name="T86" fmla="*/ 2 w 71"/>
                <a:gd name="T87" fmla="*/ 14 h 35"/>
                <a:gd name="T88" fmla="*/ 5 w 71"/>
                <a:gd name="T89" fmla="*/ 11 h 35"/>
                <a:gd name="T90" fmla="*/ 5 w 71"/>
                <a:gd name="T91" fmla="*/ 12 h 35"/>
                <a:gd name="T92" fmla="*/ 5 w 71"/>
                <a:gd name="T93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1" h="35">
                  <a:moveTo>
                    <a:pt x="2" y="14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1"/>
                    <a:pt x="9" y="11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4"/>
                    <a:pt x="13" y="16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21" y="23"/>
                    <a:pt x="27" y="27"/>
                    <a:pt x="34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5" y="27"/>
                    <a:pt x="36" y="26"/>
                    <a:pt x="37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45" y="25"/>
                    <a:pt x="51" y="19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9" y="8"/>
                    <a:pt x="60" y="3"/>
                    <a:pt x="61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8" y="5"/>
                    <a:pt x="68" y="5"/>
                    <a:pt x="68" y="6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8" y="6"/>
                    <a:pt x="67" y="7"/>
                    <a:pt x="67" y="8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66" y="11"/>
                    <a:pt x="64" y="14"/>
                    <a:pt x="62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57" y="24"/>
                    <a:pt x="50" y="32"/>
                    <a:pt x="39" y="34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7" y="34"/>
                    <a:pt x="36" y="35"/>
                    <a:pt x="34" y="35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15" y="34"/>
                    <a:pt x="3" y="16"/>
                    <a:pt x="2" y="14"/>
                  </a:cubicBezTo>
                  <a:close/>
                  <a:moveTo>
                    <a:pt x="34" y="31"/>
                  </a:moveTo>
                  <a:cubicBezTo>
                    <a:pt x="35" y="31"/>
                    <a:pt x="35" y="31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5" y="31"/>
                    <a:pt x="35" y="31"/>
                    <a:pt x="34" y="31"/>
                  </a:cubicBezTo>
                  <a:close/>
                  <a:moveTo>
                    <a:pt x="33" y="31"/>
                  </a:move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lose/>
                  <a:moveTo>
                    <a:pt x="13" y="21"/>
                  </a:moveTo>
                  <a:cubicBezTo>
                    <a:pt x="15" y="23"/>
                    <a:pt x="18" y="25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18" y="25"/>
                    <a:pt x="15" y="23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0"/>
                    <a:pt x="10" y="19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0" y="19"/>
                    <a:pt x="12" y="20"/>
                    <a:pt x="13" y="21"/>
                  </a:cubicBezTo>
                  <a:close/>
                  <a:moveTo>
                    <a:pt x="55" y="20"/>
                  </a:move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lose/>
                  <a:moveTo>
                    <a:pt x="59" y="15"/>
                  </a:moveTo>
                  <a:cubicBezTo>
                    <a:pt x="57" y="17"/>
                    <a:pt x="56" y="18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7" y="17"/>
                    <a:pt x="59" y="14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0" y="13"/>
                    <a:pt x="59" y="14"/>
                    <a:pt x="59" y="15"/>
                  </a:cubicBezTo>
                  <a:close/>
                  <a:moveTo>
                    <a:pt x="4" y="15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5"/>
                    <a:pt x="4" y="15"/>
                    <a:pt x="4" y="15"/>
                  </a:cubicBezTo>
                  <a:close/>
                  <a:moveTo>
                    <a:pt x="2" y="14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2" y="14"/>
                    <a:pt x="2" y="14"/>
                    <a:pt x="2" y="14"/>
                  </a:cubicBezTo>
                  <a:close/>
                  <a:moveTo>
                    <a:pt x="5" y="12"/>
                  </a:moveTo>
                  <a:cubicBezTo>
                    <a:pt x="5" y="12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Freeform 261"/>
            <p:cNvSpPr/>
            <p:nvPr/>
          </p:nvSpPr>
          <p:spPr bwMode="auto">
            <a:xfrm>
              <a:off x="2227" y="1246"/>
              <a:ext cx="12" cy="10"/>
            </a:xfrm>
            <a:custGeom>
              <a:avLst/>
              <a:gdLst>
                <a:gd name="T0" fmla="*/ 0 w 12"/>
                <a:gd name="T1" fmla="*/ 10 h 10"/>
                <a:gd name="T2" fmla="*/ 0 w 12"/>
                <a:gd name="T3" fmla="*/ 0 h 10"/>
                <a:gd name="T4" fmla="*/ 12 w 12"/>
                <a:gd name="T5" fmla="*/ 0 h 10"/>
                <a:gd name="T6" fmla="*/ 12 w 12"/>
                <a:gd name="T7" fmla="*/ 10 h 10"/>
                <a:gd name="T8" fmla="*/ 0 w 12"/>
                <a:gd name="T9" fmla="*/ 10 h 10"/>
                <a:gd name="T10" fmla="*/ 0 w 12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0">
                  <a:moveTo>
                    <a:pt x="0" y="10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2" y="10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Freeform 262"/>
            <p:cNvSpPr>
              <a:spLocks noEditPoints="1"/>
            </p:cNvSpPr>
            <p:nvPr/>
          </p:nvSpPr>
          <p:spPr bwMode="auto">
            <a:xfrm>
              <a:off x="2222" y="1241"/>
              <a:ext cx="23" cy="20"/>
            </a:xfrm>
            <a:custGeom>
              <a:avLst/>
              <a:gdLst>
                <a:gd name="T0" fmla="*/ 17 w 23"/>
                <a:gd name="T1" fmla="*/ 20 h 20"/>
                <a:gd name="T2" fmla="*/ 5 w 23"/>
                <a:gd name="T3" fmla="*/ 20 h 20"/>
                <a:gd name="T4" fmla="*/ 5 w 23"/>
                <a:gd name="T5" fmla="*/ 15 h 20"/>
                <a:gd name="T6" fmla="*/ 10 w 23"/>
                <a:gd name="T7" fmla="*/ 15 h 20"/>
                <a:gd name="T8" fmla="*/ 5 w 23"/>
                <a:gd name="T9" fmla="*/ 15 h 20"/>
                <a:gd name="T10" fmla="*/ 5 w 23"/>
                <a:gd name="T11" fmla="*/ 20 h 20"/>
                <a:gd name="T12" fmla="*/ 0 w 23"/>
                <a:gd name="T13" fmla="*/ 20 h 20"/>
                <a:gd name="T14" fmla="*/ 0 w 23"/>
                <a:gd name="T15" fmla="*/ 0 h 20"/>
                <a:gd name="T16" fmla="*/ 23 w 23"/>
                <a:gd name="T17" fmla="*/ 0 h 20"/>
                <a:gd name="T18" fmla="*/ 23 w 23"/>
                <a:gd name="T19" fmla="*/ 20 h 20"/>
                <a:gd name="T20" fmla="*/ 17 w 23"/>
                <a:gd name="T21" fmla="*/ 20 h 20"/>
                <a:gd name="T22" fmla="*/ 17 w 23"/>
                <a:gd name="T23" fmla="*/ 20 h 20"/>
                <a:gd name="T24" fmla="*/ 10 w 23"/>
                <a:gd name="T25" fmla="*/ 10 h 20"/>
                <a:gd name="T26" fmla="*/ 12 w 23"/>
                <a:gd name="T27" fmla="*/ 10 h 20"/>
                <a:gd name="T28" fmla="*/ 10 w 23"/>
                <a:gd name="T29" fmla="*/ 10 h 20"/>
                <a:gd name="T30" fmla="*/ 10 w 23"/>
                <a:gd name="T31" fmla="*/ 10 h 20"/>
                <a:gd name="T32" fmla="*/ 10 w 23"/>
                <a:gd name="T3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" h="20">
                  <a:moveTo>
                    <a:pt x="17" y="20"/>
                  </a:moveTo>
                  <a:lnTo>
                    <a:pt x="5" y="20"/>
                  </a:lnTo>
                  <a:lnTo>
                    <a:pt x="5" y="15"/>
                  </a:lnTo>
                  <a:lnTo>
                    <a:pt x="10" y="15"/>
                  </a:lnTo>
                  <a:lnTo>
                    <a:pt x="5" y="15"/>
                  </a:lnTo>
                  <a:lnTo>
                    <a:pt x="5" y="20"/>
                  </a:lnTo>
                  <a:lnTo>
                    <a:pt x="0" y="20"/>
                  </a:lnTo>
                  <a:lnTo>
                    <a:pt x="0" y="0"/>
                  </a:lnTo>
                  <a:lnTo>
                    <a:pt x="23" y="0"/>
                  </a:lnTo>
                  <a:lnTo>
                    <a:pt x="23" y="20"/>
                  </a:lnTo>
                  <a:lnTo>
                    <a:pt x="17" y="20"/>
                  </a:lnTo>
                  <a:lnTo>
                    <a:pt x="17" y="20"/>
                  </a:lnTo>
                  <a:close/>
                  <a:moveTo>
                    <a:pt x="10" y="10"/>
                  </a:moveTo>
                  <a:lnTo>
                    <a:pt x="12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8" name="Freeform 263"/>
            <p:cNvSpPr/>
            <p:nvPr/>
          </p:nvSpPr>
          <p:spPr bwMode="auto">
            <a:xfrm>
              <a:off x="2358" y="1225"/>
              <a:ext cx="10" cy="11"/>
            </a:xfrm>
            <a:custGeom>
              <a:avLst/>
              <a:gdLst>
                <a:gd name="T0" fmla="*/ 0 w 10"/>
                <a:gd name="T1" fmla="*/ 11 h 11"/>
                <a:gd name="T2" fmla="*/ 0 w 10"/>
                <a:gd name="T3" fmla="*/ 0 h 11"/>
                <a:gd name="T4" fmla="*/ 10 w 10"/>
                <a:gd name="T5" fmla="*/ 0 h 11"/>
                <a:gd name="T6" fmla="*/ 10 w 10"/>
                <a:gd name="T7" fmla="*/ 11 h 11"/>
                <a:gd name="T8" fmla="*/ 0 w 10"/>
                <a:gd name="T9" fmla="*/ 11 h 11"/>
                <a:gd name="T10" fmla="*/ 0 w 10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1">
                  <a:moveTo>
                    <a:pt x="0" y="11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10" y="11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9" name="Freeform 264"/>
            <p:cNvSpPr/>
            <p:nvPr/>
          </p:nvSpPr>
          <p:spPr bwMode="auto">
            <a:xfrm>
              <a:off x="2353" y="1220"/>
              <a:ext cx="20" cy="21"/>
            </a:xfrm>
            <a:custGeom>
              <a:avLst/>
              <a:gdLst>
                <a:gd name="T0" fmla="*/ 15 w 20"/>
                <a:gd name="T1" fmla="*/ 21 h 21"/>
                <a:gd name="T2" fmla="*/ 5 w 20"/>
                <a:gd name="T3" fmla="*/ 21 h 21"/>
                <a:gd name="T4" fmla="*/ 5 w 20"/>
                <a:gd name="T5" fmla="*/ 16 h 21"/>
                <a:gd name="T6" fmla="*/ 10 w 20"/>
                <a:gd name="T7" fmla="*/ 16 h 21"/>
                <a:gd name="T8" fmla="*/ 5 w 20"/>
                <a:gd name="T9" fmla="*/ 16 h 21"/>
                <a:gd name="T10" fmla="*/ 5 w 20"/>
                <a:gd name="T11" fmla="*/ 21 h 21"/>
                <a:gd name="T12" fmla="*/ 0 w 20"/>
                <a:gd name="T13" fmla="*/ 21 h 21"/>
                <a:gd name="T14" fmla="*/ 0 w 20"/>
                <a:gd name="T15" fmla="*/ 0 h 21"/>
                <a:gd name="T16" fmla="*/ 20 w 20"/>
                <a:gd name="T17" fmla="*/ 0 h 21"/>
                <a:gd name="T18" fmla="*/ 20 w 20"/>
                <a:gd name="T19" fmla="*/ 21 h 21"/>
                <a:gd name="T20" fmla="*/ 15 w 20"/>
                <a:gd name="T21" fmla="*/ 21 h 21"/>
                <a:gd name="T22" fmla="*/ 15 w 20"/>
                <a:gd name="T2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21">
                  <a:moveTo>
                    <a:pt x="15" y="21"/>
                  </a:moveTo>
                  <a:lnTo>
                    <a:pt x="5" y="21"/>
                  </a:lnTo>
                  <a:lnTo>
                    <a:pt x="5" y="16"/>
                  </a:lnTo>
                  <a:lnTo>
                    <a:pt x="10" y="16"/>
                  </a:lnTo>
                  <a:lnTo>
                    <a:pt x="5" y="16"/>
                  </a:lnTo>
                  <a:lnTo>
                    <a:pt x="5" y="21"/>
                  </a:lnTo>
                  <a:lnTo>
                    <a:pt x="0" y="21"/>
                  </a:lnTo>
                  <a:lnTo>
                    <a:pt x="0" y="0"/>
                  </a:lnTo>
                  <a:lnTo>
                    <a:pt x="20" y="0"/>
                  </a:lnTo>
                  <a:lnTo>
                    <a:pt x="20" y="21"/>
                  </a:lnTo>
                  <a:lnTo>
                    <a:pt x="15" y="21"/>
                  </a:lnTo>
                  <a:lnTo>
                    <a:pt x="15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0" name="Freeform 265"/>
            <p:cNvSpPr/>
            <p:nvPr/>
          </p:nvSpPr>
          <p:spPr bwMode="auto">
            <a:xfrm>
              <a:off x="2106" y="1251"/>
              <a:ext cx="78" cy="138"/>
            </a:xfrm>
            <a:custGeom>
              <a:avLst/>
              <a:gdLst>
                <a:gd name="T0" fmla="*/ 0 w 31"/>
                <a:gd name="T1" fmla="*/ 31 h 55"/>
                <a:gd name="T2" fmla="*/ 0 w 31"/>
                <a:gd name="T3" fmla="*/ 30 h 55"/>
                <a:gd name="T4" fmla="*/ 0 w 31"/>
                <a:gd name="T5" fmla="*/ 30 h 55"/>
                <a:gd name="T6" fmla="*/ 25 w 31"/>
                <a:gd name="T7" fmla="*/ 0 h 55"/>
                <a:gd name="T8" fmla="*/ 25 w 31"/>
                <a:gd name="T9" fmla="*/ 0 h 55"/>
                <a:gd name="T10" fmla="*/ 28 w 31"/>
                <a:gd name="T11" fmla="*/ 0 h 55"/>
                <a:gd name="T12" fmla="*/ 28 w 31"/>
                <a:gd name="T13" fmla="*/ 0 h 55"/>
                <a:gd name="T14" fmla="*/ 27 w 31"/>
                <a:gd name="T15" fmla="*/ 4 h 55"/>
                <a:gd name="T16" fmla="*/ 25 w 31"/>
                <a:gd name="T17" fmla="*/ 4 h 55"/>
                <a:gd name="T18" fmla="*/ 25 w 31"/>
                <a:gd name="T19" fmla="*/ 4 h 55"/>
                <a:gd name="T20" fmla="*/ 4 w 31"/>
                <a:gd name="T21" fmla="*/ 30 h 55"/>
                <a:gd name="T22" fmla="*/ 4 w 31"/>
                <a:gd name="T23" fmla="*/ 30 h 55"/>
                <a:gd name="T24" fmla="*/ 4 w 31"/>
                <a:gd name="T25" fmla="*/ 31 h 55"/>
                <a:gd name="T26" fmla="*/ 4 w 31"/>
                <a:gd name="T27" fmla="*/ 31 h 55"/>
                <a:gd name="T28" fmla="*/ 17 w 31"/>
                <a:gd name="T29" fmla="*/ 47 h 55"/>
                <a:gd name="T30" fmla="*/ 17 w 31"/>
                <a:gd name="T31" fmla="*/ 47 h 55"/>
                <a:gd name="T32" fmla="*/ 31 w 31"/>
                <a:gd name="T33" fmla="*/ 51 h 55"/>
                <a:gd name="T34" fmla="*/ 31 w 31"/>
                <a:gd name="T35" fmla="*/ 51 h 55"/>
                <a:gd name="T36" fmla="*/ 30 w 31"/>
                <a:gd name="T37" fmla="*/ 55 h 55"/>
                <a:gd name="T38" fmla="*/ 0 w 31"/>
                <a:gd name="T39" fmla="*/ 3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" h="55">
                  <a:moveTo>
                    <a:pt x="0" y="31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2" y="12"/>
                    <a:pt x="1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7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6" y="4"/>
                    <a:pt x="26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18" y="4"/>
                    <a:pt x="5" y="14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4" y="30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9"/>
                    <a:pt x="11" y="44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24" y="50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1" y="51"/>
                    <a:pt x="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1" name="Freeform 266"/>
            <p:cNvSpPr>
              <a:spLocks noEditPoints="1"/>
            </p:cNvSpPr>
            <p:nvPr/>
          </p:nvSpPr>
          <p:spPr bwMode="auto">
            <a:xfrm>
              <a:off x="2100" y="1246"/>
              <a:ext cx="89" cy="148"/>
            </a:xfrm>
            <a:custGeom>
              <a:avLst/>
              <a:gdLst>
                <a:gd name="T0" fmla="*/ 32 w 35"/>
                <a:gd name="T1" fmla="*/ 59 h 59"/>
                <a:gd name="T2" fmla="*/ 31 w 35"/>
                <a:gd name="T3" fmla="*/ 58 h 59"/>
                <a:gd name="T4" fmla="*/ 27 w 35"/>
                <a:gd name="T5" fmla="*/ 58 h 59"/>
                <a:gd name="T6" fmla="*/ 17 w 35"/>
                <a:gd name="T7" fmla="*/ 54 h 59"/>
                <a:gd name="T8" fmla="*/ 0 w 35"/>
                <a:gd name="T9" fmla="*/ 33 h 59"/>
                <a:gd name="T10" fmla="*/ 2 w 35"/>
                <a:gd name="T11" fmla="*/ 33 h 59"/>
                <a:gd name="T12" fmla="*/ 0 w 35"/>
                <a:gd name="T13" fmla="*/ 32 h 59"/>
                <a:gd name="T14" fmla="*/ 27 w 35"/>
                <a:gd name="T15" fmla="*/ 0 h 59"/>
                <a:gd name="T16" fmla="*/ 30 w 35"/>
                <a:gd name="T17" fmla="*/ 0 h 59"/>
                <a:gd name="T18" fmla="*/ 32 w 35"/>
                <a:gd name="T19" fmla="*/ 1 h 59"/>
                <a:gd name="T20" fmla="*/ 28 w 35"/>
                <a:gd name="T21" fmla="*/ 8 h 59"/>
                <a:gd name="T22" fmla="*/ 27 w 35"/>
                <a:gd name="T23" fmla="*/ 8 h 59"/>
                <a:gd name="T24" fmla="*/ 8 w 35"/>
                <a:gd name="T25" fmla="*/ 32 h 59"/>
                <a:gd name="T26" fmla="*/ 8 w 35"/>
                <a:gd name="T27" fmla="*/ 33 h 59"/>
                <a:gd name="T28" fmla="*/ 8 w 35"/>
                <a:gd name="T29" fmla="*/ 33 h 59"/>
                <a:gd name="T30" fmla="*/ 20 w 35"/>
                <a:gd name="T31" fmla="*/ 47 h 59"/>
                <a:gd name="T32" fmla="*/ 33 w 35"/>
                <a:gd name="T33" fmla="*/ 51 h 59"/>
                <a:gd name="T34" fmla="*/ 33 w 35"/>
                <a:gd name="T35" fmla="*/ 51 h 59"/>
                <a:gd name="T36" fmla="*/ 35 w 35"/>
                <a:gd name="T37" fmla="*/ 53 h 59"/>
                <a:gd name="T38" fmla="*/ 32 w 35"/>
                <a:gd name="T39" fmla="*/ 57 h 59"/>
                <a:gd name="T40" fmla="*/ 32 w 35"/>
                <a:gd name="T41" fmla="*/ 57 h 59"/>
                <a:gd name="T42" fmla="*/ 32 w 35"/>
                <a:gd name="T43" fmla="*/ 59 h 59"/>
                <a:gd name="T44" fmla="*/ 32 w 35"/>
                <a:gd name="T45" fmla="*/ 57 h 59"/>
                <a:gd name="T46" fmla="*/ 31 w 35"/>
                <a:gd name="T47" fmla="*/ 58 h 59"/>
                <a:gd name="T48" fmla="*/ 19 w 35"/>
                <a:gd name="T49" fmla="*/ 51 h 59"/>
                <a:gd name="T50" fmla="*/ 10 w 35"/>
                <a:gd name="T51" fmla="*/ 45 h 59"/>
                <a:gd name="T52" fmla="*/ 26 w 35"/>
                <a:gd name="T53" fmla="*/ 53 h 59"/>
                <a:gd name="T54" fmla="*/ 4 w 35"/>
                <a:gd name="T55" fmla="*/ 32 h 59"/>
                <a:gd name="T56" fmla="*/ 4 w 35"/>
                <a:gd name="T57" fmla="*/ 32 h 59"/>
                <a:gd name="T58" fmla="*/ 27 w 35"/>
                <a:gd name="T59" fmla="*/ 4 h 59"/>
                <a:gd name="T60" fmla="*/ 27 w 35"/>
                <a:gd name="T61" fmla="*/ 4 h 59"/>
                <a:gd name="T62" fmla="*/ 27 w 35"/>
                <a:gd name="T63" fmla="*/ 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" h="59">
                  <a:moveTo>
                    <a:pt x="32" y="59"/>
                  </a:moveTo>
                  <a:cubicBezTo>
                    <a:pt x="32" y="59"/>
                    <a:pt x="32" y="59"/>
                    <a:pt x="32" y="59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2" y="59"/>
                    <a:pt x="31" y="59"/>
                    <a:pt x="31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0" y="58"/>
                    <a:pt x="29" y="58"/>
                    <a:pt x="27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7"/>
                    <a:pt x="21" y="56"/>
                    <a:pt x="17" y="54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9" y="51"/>
                    <a:pt x="1" y="44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2" y="12"/>
                    <a:pt x="16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8" y="0"/>
                    <a:pt x="29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8"/>
                    <a:pt x="28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1" y="8"/>
                    <a:pt x="9" y="17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9"/>
                    <a:pt x="14" y="44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6" y="49"/>
                    <a:pt x="32" y="51"/>
                    <a:pt x="33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2" y="59"/>
                    <a:pt x="32" y="59"/>
                    <a:pt x="32" y="59"/>
                  </a:cubicBezTo>
                  <a:close/>
                  <a:moveTo>
                    <a:pt x="31" y="58"/>
                  </a:moveTo>
                  <a:cubicBezTo>
                    <a:pt x="32" y="57"/>
                    <a:pt x="32" y="57"/>
                    <a:pt x="32" y="57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1" y="58"/>
                    <a:pt x="31" y="58"/>
                    <a:pt x="31" y="58"/>
                  </a:cubicBezTo>
                  <a:close/>
                  <a:moveTo>
                    <a:pt x="26" y="53"/>
                  </a:moveTo>
                  <a:cubicBezTo>
                    <a:pt x="24" y="53"/>
                    <a:pt x="21" y="52"/>
                    <a:pt x="19" y="51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6" y="49"/>
                    <a:pt x="13" y="47"/>
                    <a:pt x="10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5" y="50"/>
                    <a:pt x="21" y="52"/>
                    <a:pt x="26" y="53"/>
                  </a:cubicBezTo>
                  <a:close/>
                  <a:moveTo>
                    <a:pt x="4" y="32"/>
                  </a:moveTo>
                  <a:cubicBezTo>
                    <a:pt x="4" y="32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lose/>
                  <a:moveTo>
                    <a:pt x="27" y="4"/>
                  </a:move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2" name="Freeform 267"/>
            <p:cNvSpPr>
              <a:spLocks noEditPoints="1"/>
            </p:cNvSpPr>
            <p:nvPr/>
          </p:nvSpPr>
          <p:spPr bwMode="auto">
            <a:xfrm>
              <a:off x="2419" y="1215"/>
              <a:ext cx="83" cy="134"/>
            </a:xfrm>
            <a:custGeom>
              <a:avLst/>
              <a:gdLst>
                <a:gd name="T0" fmla="*/ 6 w 33"/>
                <a:gd name="T1" fmla="*/ 52 h 53"/>
                <a:gd name="T2" fmla="*/ 9 w 33"/>
                <a:gd name="T3" fmla="*/ 49 h 53"/>
                <a:gd name="T4" fmla="*/ 8 w 33"/>
                <a:gd name="T5" fmla="*/ 50 h 53"/>
                <a:gd name="T6" fmla="*/ 8 w 33"/>
                <a:gd name="T7" fmla="*/ 49 h 53"/>
                <a:gd name="T8" fmla="*/ 8 w 33"/>
                <a:gd name="T9" fmla="*/ 49 h 53"/>
                <a:gd name="T10" fmla="*/ 8 w 33"/>
                <a:gd name="T11" fmla="*/ 49 h 53"/>
                <a:gd name="T12" fmla="*/ 8 w 33"/>
                <a:gd name="T13" fmla="*/ 49 h 53"/>
                <a:gd name="T14" fmla="*/ 8 w 33"/>
                <a:gd name="T15" fmla="*/ 49 h 53"/>
                <a:gd name="T16" fmla="*/ 8 w 33"/>
                <a:gd name="T17" fmla="*/ 49 h 53"/>
                <a:gd name="T18" fmla="*/ 8 w 33"/>
                <a:gd name="T19" fmla="*/ 49 h 53"/>
                <a:gd name="T20" fmla="*/ 20 w 33"/>
                <a:gd name="T21" fmla="*/ 42 h 53"/>
                <a:gd name="T22" fmla="*/ 20 w 33"/>
                <a:gd name="T23" fmla="*/ 42 h 53"/>
                <a:gd name="T24" fmla="*/ 29 w 33"/>
                <a:gd name="T25" fmla="*/ 25 h 53"/>
                <a:gd name="T26" fmla="*/ 29 w 33"/>
                <a:gd name="T27" fmla="*/ 25 h 53"/>
                <a:gd name="T28" fmla="*/ 29 w 33"/>
                <a:gd name="T29" fmla="*/ 21 h 53"/>
                <a:gd name="T30" fmla="*/ 29 w 33"/>
                <a:gd name="T31" fmla="*/ 21 h 53"/>
                <a:gd name="T32" fmla="*/ 13 w 33"/>
                <a:gd name="T33" fmla="*/ 5 h 53"/>
                <a:gd name="T34" fmla="*/ 13 w 33"/>
                <a:gd name="T35" fmla="*/ 5 h 53"/>
                <a:gd name="T36" fmla="*/ 5 w 33"/>
                <a:gd name="T37" fmla="*/ 6 h 53"/>
                <a:gd name="T38" fmla="*/ 5 w 33"/>
                <a:gd name="T39" fmla="*/ 6 h 53"/>
                <a:gd name="T40" fmla="*/ 2 w 33"/>
                <a:gd name="T41" fmla="*/ 8 h 53"/>
                <a:gd name="T42" fmla="*/ 2 w 33"/>
                <a:gd name="T43" fmla="*/ 8 h 53"/>
                <a:gd name="T44" fmla="*/ 0 w 33"/>
                <a:gd name="T45" fmla="*/ 4 h 53"/>
                <a:gd name="T46" fmla="*/ 13 w 33"/>
                <a:gd name="T47" fmla="*/ 1 h 53"/>
                <a:gd name="T48" fmla="*/ 13 w 33"/>
                <a:gd name="T49" fmla="*/ 1 h 53"/>
                <a:gd name="T50" fmla="*/ 33 w 33"/>
                <a:gd name="T51" fmla="*/ 20 h 53"/>
                <a:gd name="T52" fmla="*/ 33 w 33"/>
                <a:gd name="T53" fmla="*/ 20 h 53"/>
                <a:gd name="T54" fmla="*/ 33 w 33"/>
                <a:gd name="T55" fmla="*/ 25 h 53"/>
                <a:gd name="T56" fmla="*/ 33 w 33"/>
                <a:gd name="T57" fmla="*/ 25 h 53"/>
                <a:gd name="T58" fmla="*/ 23 w 33"/>
                <a:gd name="T59" fmla="*/ 46 h 53"/>
                <a:gd name="T60" fmla="*/ 23 w 33"/>
                <a:gd name="T61" fmla="*/ 46 h 53"/>
                <a:gd name="T62" fmla="*/ 8 w 33"/>
                <a:gd name="T63" fmla="*/ 53 h 53"/>
                <a:gd name="T64" fmla="*/ 8 w 33"/>
                <a:gd name="T65" fmla="*/ 53 h 53"/>
                <a:gd name="T66" fmla="*/ 6 w 33"/>
                <a:gd name="T67" fmla="*/ 52 h 53"/>
                <a:gd name="T68" fmla="*/ 2 w 33"/>
                <a:gd name="T69" fmla="*/ 8 h 53"/>
                <a:gd name="T70" fmla="*/ 2 w 33"/>
                <a:gd name="T71" fmla="*/ 8 h 53"/>
                <a:gd name="T72" fmla="*/ 2 w 33"/>
                <a:gd name="T73" fmla="*/ 8 h 53"/>
                <a:gd name="T74" fmla="*/ 2 w 33"/>
                <a:gd name="T75" fmla="*/ 8 h 53"/>
                <a:gd name="T76" fmla="*/ 2 w 33"/>
                <a:gd name="T77" fmla="*/ 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3" h="53">
                  <a:moveTo>
                    <a:pt x="6" y="52"/>
                  </a:moveTo>
                  <a:cubicBezTo>
                    <a:pt x="9" y="49"/>
                    <a:pt x="9" y="49"/>
                    <a:pt x="9" y="49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10" y="49"/>
                    <a:pt x="15" y="46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5" y="38"/>
                    <a:pt x="29" y="32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4"/>
                    <a:pt x="29" y="22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6" y="7"/>
                    <a:pt x="20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0" y="5"/>
                    <a:pt x="7" y="5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3" y="7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6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21" y="0"/>
                    <a:pt x="30" y="5"/>
                    <a:pt x="33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22"/>
                    <a:pt x="33" y="23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34"/>
                    <a:pt x="28" y="41"/>
                    <a:pt x="23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17" y="50"/>
                    <a:pt x="12" y="53"/>
                    <a:pt x="8" y="53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8" y="53"/>
                    <a:pt x="7" y="53"/>
                    <a:pt x="6" y="52"/>
                  </a:cubicBezTo>
                  <a:close/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3" name="Freeform 268"/>
            <p:cNvSpPr>
              <a:spLocks noEditPoints="1"/>
            </p:cNvSpPr>
            <p:nvPr/>
          </p:nvSpPr>
          <p:spPr bwMode="auto">
            <a:xfrm>
              <a:off x="2411" y="1213"/>
              <a:ext cx="96" cy="141"/>
            </a:xfrm>
            <a:custGeom>
              <a:avLst/>
              <a:gdLst>
                <a:gd name="T0" fmla="*/ 9 w 38"/>
                <a:gd name="T1" fmla="*/ 53 h 56"/>
                <a:gd name="T2" fmla="*/ 6 w 38"/>
                <a:gd name="T3" fmla="*/ 52 h 56"/>
                <a:gd name="T4" fmla="*/ 12 w 38"/>
                <a:gd name="T5" fmla="*/ 48 h 56"/>
                <a:gd name="T6" fmla="*/ 30 w 38"/>
                <a:gd name="T7" fmla="*/ 26 h 56"/>
                <a:gd name="T8" fmla="*/ 30 w 38"/>
                <a:gd name="T9" fmla="*/ 26 h 56"/>
                <a:gd name="T10" fmla="*/ 16 w 38"/>
                <a:gd name="T11" fmla="*/ 8 h 56"/>
                <a:gd name="T12" fmla="*/ 9 w 38"/>
                <a:gd name="T13" fmla="*/ 9 h 56"/>
                <a:gd name="T14" fmla="*/ 7 w 38"/>
                <a:gd name="T15" fmla="*/ 11 h 56"/>
                <a:gd name="T16" fmla="*/ 0 w 38"/>
                <a:gd name="T17" fmla="*/ 4 h 56"/>
                <a:gd name="T18" fmla="*/ 2 w 38"/>
                <a:gd name="T19" fmla="*/ 3 h 56"/>
                <a:gd name="T20" fmla="*/ 3 w 38"/>
                <a:gd name="T21" fmla="*/ 3 h 56"/>
                <a:gd name="T22" fmla="*/ 16 w 38"/>
                <a:gd name="T23" fmla="*/ 0 h 56"/>
                <a:gd name="T24" fmla="*/ 17 w 38"/>
                <a:gd name="T25" fmla="*/ 0 h 56"/>
                <a:gd name="T26" fmla="*/ 38 w 38"/>
                <a:gd name="T27" fmla="*/ 26 h 56"/>
                <a:gd name="T28" fmla="*/ 27 w 38"/>
                <a:gd name="T29" fmla="*/ 48 h 56"/>
                <a:gd name="T30" fmla="*/ 11 w 38"/>
                <a:gd name="T31" fmla="*/ 56 h 56"/>
                <a:gd name="T32" fmla="*/ 10 w 38"/>
                <a:gd name="T33" fmla="*/ 54 h 56"/>
                <a:gd name="T34" fmla="*/ 13 w 38"/>
                <a:gd name="T35" fmla="*/ 51 h 56"/>
                <a:gd name="T36" fmla="*/ 13 w 38"/>
                <a:gd name="T37" fmla="*/ 51 h 56"/>
                <a:gd name="T38" fmla="*/ 20 w 38"/>
                <a:gd name="T39" fmla="*/ 48 h 56"/>
                <a:gd name="T40" fmla="*/ 20 w 38"/>
                <a:gd name="T41" fmla="*/ 48 h 56"/>
                <a:gd name="T42" fmla="*/ 34 w 38"/>
                <a:gd name="T43" fmla="*/ 29 h 56"/>
                <a:gd name="T44" fmla="*/ 34 w 38"/>
                <a:gd name="T45" fmla="*/ 21 h 56"/>
                <a:gd name="T46" fmla="*/ 34 w 38"/>
                <a:gd name="T47" fmla="*/ 27 h 56"/>
                <a:gd name="T48" fmla="*/ 34 w 38"/>
                <a:gd name="T49" fmla="*/ 21 h 56"/>
                <a:gd name="T50" fmla="*/ 32 w 38"/>
                <a:gd name="T51" fmla="*/ 16 h 56"/>
                <a:gd name="T52" fmla="*/ 32 w 38"/>
                <a:gd name="T53" fmla="*/ 16 h 56"/>
                <a:gd name="T54" fmla="*/ 32 w 38"/>
                <a:gd name="T55" fmla="*/ 16 h 56"/>
                <a:gd name="T56" fmla="*/ 32 w 38"/>
                <a:gd name="T57" fmla="*/ 16 h 56"/>
                <a:gd name="T58" fmla="*/ 32 w 38"/>
                <a:gd name="T59" fmla="*/ 16 h 56"/>
                <a:gd name="T60" fmla="*/ 32 w 38"/>
                <a:gd name="T61" fmla="*/ 15 h 56"/>
                <a:gd name="T62" fmla="*/ 32 w 38"/>
                <a:gd name="T63" fmla="*/ 15 h 56"/>
                <a:gd name="T64" fmla="*/ 32 w 38"/>
                <a:gd name="T65" fmla="*/ 15 h 56"/>
                <a:gd name="T66" fmla="*/ 32 w 38"/>
                <a:gd name="T67" fmla="*/ 15 h 56"/>
                <a:gd name="T68" fmla="*/ 32 w 38"/>
                <a:gd name="T69" fmla="*/ 15 h 56"/>
                <a:gd name="T70" fmla="*/ 32 w 38"/>
                <a:gd name="T71" fmla="*/ 14 h 56"/>
                <a:gd name="T72" fmla="*/ 32 w 38"/>
                <a:gd name="T73" fmla="*/ 14 h 56"/>
                <a:gd name="T74" fmla="*/ 32 w 38"/>
                <a:gd name="T75" fmla="*/ 14 h 56"/>
                <a:gd name="T76" fmla="*/ 31 w 38"/>
                <a:gd name="T77" fmla="*/ 14 h 56"/>
                <a:gd name="T78" fmla="*/ 31 w 38"/>
                <a:gd name="T79" fmla="*/ 14 h 56"/>
                <a:gd name="T80" fmla="*/ 31 w 38"/>
                <a:gd name="T81" fmla="*/ 14 h 56"/>
                <a:gd name="T82" fmla="*/ 31 w 38"/>
                <a:gd name="T83" fmla="*/ 13 h 56"/>
                <a:gd name="T84" fmla="*/ 31 w 38"/>
                <a:gd name="T85" fmla="*/ 13 h 56"/>
                <a:gd name="T86" fmla="*/ 31 w 38"/>
                <a:gd name="T87" fmla="*/ 13 h 56"/>
                <a:gd name="T88" fmla="*/ 31 w 38"/>
                <a:gd name="T89" fmla="*/ 13 h 56"/>
                <a:gd name="T90" fmla="*/ 31 w 38"/>
                <a:gd name="T91" fmla="*/ 13 h 56"/>
                <a:gd name="T92" fmla="*/ 31 w 38"/>
                <a:gd name="T93" fmla="*/ 13 h 56"/>
                <a:gd name="T94" fmla="*/ 31 w 38"/>
                <a:gd name="T95" fmla="*/ 12 h 56"/>
                <a:gd name="T96" fmla="*/ 31 w 38"/>
                <a:gd name="T97" fmla="*/ 12 h 56"/>
                <a:gd name="T98" fmla="*/ 30 w 38"/>
                <a:gd name="T99" fmla="*/ 12 h 56"/>
                <a:gd name="T100" fmla="*/ 30 w 38"/>
                <a:gd name="T101" fmla="*/ 12 h 56"/>
                <a:gd name="T102" fmla="*/ 30 w 38"/>
                <a:gd name="T103" fmla="*/ 12 h 56"/>
                <a:gd name="T104" fmla="*/ 30 w 38"/>
                <a:gd name="T105" fmla="*/ 12 h 56"/>
                <a:gd name="T106" fmla="*/ 30 w 38"/>
                <a:gd name="T107" fmla="*/ 11 h 56"/>
                <a:gd name="T108" fmla="*/ 17 w 38"/>
                <a:gd name="T109" fmla="*/ 4 h 56"/>
                <a:gd name="T110" fmla="*/ 16 w 38"/>
                <a:gd name="T111" fmla="*/ 4 h 56"/>
                <a:gd name="T112" fmla="*/ 16 w 38"/>
                <a:gd name="T113" fmla="*/ 4 h 56"/>
                <a:gd name="T114" fmla="*/ 17 w 38"/>
                <a:gd name="T115" fmla="*/ 4 h 56"/>
                <a:gd name="T116" fmla="*/ 7 w 38"/>
                <a:gd name="T117" fmla="*/ 5 h 56"/>
                <a:gd name="T118" fmla="*/ 11 w 38"/>
                <a:gd name="T119" fmla="*/ 4 h 56"/>
                <a:gd name="T120" fmla="*/ 7 w 38"/>
                <a:gd name="T121" fmla="*/ 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" h="56">
                  <a:moveTo>
                    <a:pt x="7" y="54"/>
                  </a:move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3" y="47"/>
                    <a:pt x="18" y="45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6" y="38"/>
                    <a:pt x="30" y="33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5"/>
                    <a:pt x="30" y="23"/>
                    <a:pt x="30" y="22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27" y="9"/>
                    <a:pt x="22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4" y="8"/>
                    <a:pt x="11" y="8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9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5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9" y="1"/>
                    <a:pt x="12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5" y="0"/>
                    <a:pt x="35" y="5"/>
                    <a:pt x="38" y="21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8" y="23"/>
                    <a:pt x="38" y="24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36"/>
                    <a:pt x="33" y="43"/>
                    <a:pt x="27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1" y="53"/>
                    <a:pt x="15" y="55"/>
                    <a:pt x="11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1" y="56"/>
                    <a:pt x="9" y="55"/>
                    <a:pt x="7" y="54"/>
                  </a:cubicBezTo>
                  <a:close/>
                  <a:moveTo>
                    <a:pt x="10" y="54"/>
                  </a:moveTo>
                  <a:cubicBezTo>
                    <a:pt x="10" y="54"/>
                    <a:pt x="10" y="54"/>
                    <a:pt x="10" y="54"/>
                  </a:cubicBezTo>
                  <a:cubicBezTo>
                    <a:pt x="10" y="54"/>
                    <a:pt x="10" y="54"/>
                    <a:pt x="10" y="54"/>
                  </a:cubicBezTo>
                  <a:close/>
                  <a:moveTo>
                    <a:pt x="13" y="51"/>
                  </a:moveTo>
                  <a:cubicBezTo>
                    <a:pt x="15" y="51"/>
                    <a:pt x="17" y="50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17" y="50"/>
                    <a:pt x="15" y="51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lose/>
                  <a:moveTo>
                    <a:pt x="20" y="48"/>
                  </a:move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lose/>
                  <a:moveTo>
                    <a:pt x="28" y="42"/>
                  </a:moveTo>
                  <a:cubicBezTo>
                    <a:pt x="31" y="38"/>
                    <a:pt x="33" y="34"/>
                    <a:pt x="34" y="29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3" y="34"/>
                    <a:pt x="31" y="38"/>
                    <a:pt x="28" y="42"/>
                  </a:cubicBezTo>
                  <a:close/>
                  <a:moveTo>
                    <a:pt x="34" y="21"/>
                  </a:moveTo>
                  <a:cubicBezTo>
                    <a:pt x="34" y="23"/>
                    <a:pt x="34" y="25"/>
                    <a:pt x="34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5"/>
                    <a:pt x="34" y="23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3" y="20"/>
                    <a:pt x="33" y="18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3" y="18"/>
                    <a:pt x="33" y="20"/>
                    <a:pt x="34" y="21"/>
                  </a:cubicBezTo>
                  <a:close/>
                  <a:moveTo>
                    <a:pt x="32" y="16"/>
                  </a:move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lose/>
                  <a:moveTo>
                    <a:pt x="32" y="16"/>
                  </a:move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lose/>
                  <a:moveTo>
                    <a:pt x="32" y="16"/>
                  </a:move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lose/>
                  <a:moveTo>
                    <a:pt x="32" y="15"/>
                  </a:move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lose/>
                  <a:moveTo>
                    <a:pt x="32" y="15"/>
                  </a:move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lose/>
                  <a:moveTo>
                    <a:pt x="32" y="15"/>
                  </a:move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lose/>
                  <a:moveTo>
                    <a:pt x="32" y="15"/>
                  </a:move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lose/>
                  <a:moveTo>
                    <a:pt x="32" y="14"/>
                  </a:move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lose/>
                  <a:moveTo>
                    <a:pt x="32" y="14"/>
                  </a:move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lose/>
                  <a:moveTo>
                    <a:pt x="31" y="14"/>
                  </a:moveTo>
                  <a:cubicBezTo>
                    <a:pt x="31" y="14"/>
                    <a:pt x="31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lose/>
                  <a:moveTo>
                    <a:pt x="31" y="14"/>
                  </a:moveTo>
                  <a:cubicBezTo>
                    <a:pt x="31" y="14"/>
                    <a:pt x="31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lose/>
                  <a:moveTo>
                    <a:pt x="31" y="14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4"/>
                  </a:cubicBezTo>
                  <a:close/>
                  <a:moveTo>
                    <a:pt x="31" y="13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lose/>
                  <a:moveTo>
                    <a:pt x="31" y="13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lose/>
                  <a:moveTo>
                    <a:pt x="31" y="13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lose/>
                  <a:moveTo>
                    <a:pt x="31" y="13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lose/>
                  <a:moveTo>
                    <a:pt x="31" y="12"/>
                  </a:move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lose/>
                  <a:moveTo>
                    <a:pt x="31" y="12"/>
                  </a:moveTo>
                  <a:cubicBezTo>
                    <a:pt x="31" y="12"/>
                    <a:pt x="31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1" y="12"/>
                    <a:pt x="31" y="12"/>
                    <a:pt x="31" y="12"/>
                  </a:cubicBezTo>
                  <a:close/>
                  <a:moveTo>
                    <a:pt x="30" y="12"/>
                  </a:move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lose/>
                  <a:moveTo>
                    <a:pt x="30" y="12"/>
                  </a:move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lose/>
                  <a:moveTo>
                    <a:pt x="30" y="12"/>
                  </a:moveTo>
                  <a:cubicBezTo>
                    <a:pt x="30" y="12"/>
                    <a:pt x="30" y="12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2"/>
                    <a:pt x="30" y="12"/>
                    <a:pt x="30" y="12"/>
                  </a:cubicBezTo>
                  <a:close/>
                  <a:moveTo>
                    <a:pt x="30" y="11"/>
                  </a:moveTo>
                  <a:cubicBezTo>
                    <a:pt x="27" y="6"/>
                    <a:pt x="21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21" y="4"/>
                    <a:pt x="26" y="5"/>
                    <a:pt x="30" y="11"/>
                  </a:cubicBezTo>
                  <a:close/>
                  <a:moveTo>
                    <a:pt x="7" y="6"/>
                  </a:moveTo>
                  <a:cubicBezTo>
                    <a:pt x="7" y="6"/>
                    <a:pt x="7" y="6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9" y="5"/>
                    <a:pt x="10" y="5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9" y="5"/>
                    <a:pt x="8" y="5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Freeform 269"/>
            <p:cNvSpPr/>
            <p:nvPr/>
          </p:nvSpPr>
          <p:spPr bwMode="auto">
            <a:xfrm>
              <a:off x="2131" y="1057"/>
              <a:ext cx="323" cy="214"/>
            </a:xfrm>
            <a:custGeom>
              <a:avLst/>
              <a:gdLst>
                <a:gd name="T0" fmla="*/ 2 w 128"/>
                <a:gd name="T1" fmla="*/ 83 h 85"/>
                <a:gd name="T2" fmla="*/ 4 w 128"/>
                <a:gd name="T3" fmla="*/ 84 h 85"/>
                <a:gd name="T4" fmla="*/ 2 w 128"/>
                <a:gd name="T5" fmla="*/ 84 h 85"/>
                <a:gd name="T6" fmla="*/ 2 w 128"/>
                <a:gd name="T7" fmla="*/ 84 h 85"/>
                <a:gd name="T8" fmla="*/ 2 w 128"/>
                <a:gd name="T9" fmla="*/ 84 h 85"/>
                <a:gd name="T10" fmla="*/ 2 w 128"/>
                <a:gd name="T11" fmla="*/ 84 h 85"/>
                <a:gd name="T12" fmla="*/ 2 w 128"/>
                <a:gd name="T13" fmla="*/ 84 h 85"/>
                <a:gd name="T14" fmla="*/ 2 w 128"/>
                <a:gd name="T15" fmla="*/ 84 h 85"/>
                <a:gd name="T16" fmla="*/ 0 w 128"/>
                <a:gd name="T17" fmla="*/ 49 h 85"/>
                <a:gd name="T18" fmla="*/ 0 w 128"/>
                <a:gd name="T19" fmla="*/ 49 h 85"/>
                <a:gd name="T20" fmla="*/ 0 w 128"/>
                <a:gd name="T21" fmla="*/ 40 h 85"/>
                <a:gd name="T22" fmla="*/ 0 w 128"/>
                <a:gd name="T23" fmla="*/ 40 h 85"/>
                <a:gd name="T24" fmla="*/ 2 w 128"/>
                <a:gd name="T25" fmla="*/ 35 h 85"/>
                <a:gd name="T26" fmla="*/ 2 w 128"/>
                <a:gd name="T27" fmla="*/ 35 h 85"/>
                <a:gd name="T28" fmla="*/ 50 w 128"/>
                <a:gd name="T29" fmla="*/ 1 h 85"/>
                <a:gd name="T30" fmla="*/ 50 w 128"/>
                <a:gd name="T31" fmla="*/ 1 h 85"/>
                <a:gd name="T32" fmla="*/ 70 w 128"/>
                <a:gd name="T33" fmla="*/ 0 h 85"/>
                <a:gd name="T34" fmla="*/ 70 w 128"/>
                <a:gd name="T35" fmla="*/ 0 h 85"/>
                <a:gd name="T36" fmla="*/ 103 w 128"/>
                <a:gd name="T37" fmla="*/ 9 h 85"/>
                <a:gd name="T38" fmla="*/ 103 w 128"/>
                <a:gd name="T39" fmla="*/ 9 h 85"/>
                <a:gd name="T40" fmla="*/ 118 w 128"/>
                <a:gd name="T41" fmla="*/ 37 h 85"/>
                <a:gd name="T42" fmla="*/ 118 w 128"/>
                <a:gd name="T43" fmla="*/ 37 h 85"/>
                <a:gd name="T44" fmla="*/ 128 w 128"/>
                <a:gd name="T45" fmla="*/ 65 h 85"/>
                <a:gd name="T46" fmla="*/ 128 w 128"/>
                <a:gd name="T47" fmla="*/ 65 h 85"/>
                <a:gd name="T48" fmla="*/ 124 w 128"/>
                <a:gd name="T49" fmla="*/ 66 h 85"/>
                <a:gd name="T50" fmla="*/ 115 w 128"/>
                <a:gd name="T51" fmla="*/ 39 h 85"/>
                <a:gd name="T52" fmla="*/ 115 w 128"/>
                <a:gd name="T53" fmla="*/ 39 h 85"/>
                <a:gd name="T54" fmla="*/ 100 w 128"/>
                <a:gd name="T55" fmla="*/ 11 h 85"/>
                <a:gd name="T56" fmla="*/ 100 w 128"/>
                <a:gd name="T57" fmla="*/ 11 h 85"/>
                <a:gd name="T58" fmla="*/ 70 w 128"/>
                <a:gd name="T59" fmla="*/ 4 h 85"/>
                <a:gd name="T60" fmla="*/ 70 w 128"/>
                <a:gd name="T61" fmla="*/ 4 h 85"/>
                <a:gd name="T62" fmla="*/ 50 w 128"/>
                <a:gd name="T63" fmla="*/ 5 h 85"/>
                <a:gd name="T64" fmla="*/ 50 w 128"/>
                <a:gd name="T65" fmla="*/ 5 h 85"/>
                <a:gd name="T66" fmla="*/ 5 w 128"/>
                <a:gd name="T67" fmla="*/ 37 h 85"/>
                <a:gd name="T68" fmla="*/ 5 w 128"/>
                <a:gd name="T69" fmla="*/ 37 h 85"/>
                <a:gd name="T70" fmla="*/ 4 w 128"/>
                <a:gd name="T71" fmla="*/ 41 h 85"/>
                <a:gd name="T72" fmla="*/ 4 w 128"/>
                <a:gd name="T73" fmla="*/ 41 h 85"/>
                <a:gd name="T74" fmla="*/ 4 w 128"/>
                <a:gd name="T75" fmla="*/ 49 h 85"/>
                <a:gd name="T76" fmla="*/ 4 w 128"/>
                <a:gd name="T77" fmla="*/ 49 h 85"/>
                <a:gd name="T78" fmla="*/ 6 w 128"/>
                <a:gd name="T79" fmla="*/ 84 h 85"/>
                <a:gd name="T80" fmla="*/ 6 w 128"/>
                <a:gd name="T81" fmla="*/ 84 h 85"/>
                <a:gd name="T82" fmla="*/ 6 w 128"/>
                <a:gd name="T83" fmla="*/ 84 h 85"/>
                <a:gd name="T84" fmla="*/ 6 w 128"/>
                <a:gd name="T85" fmla="*/ 84 h 85"/>
                <a:gd name="T86" fmla="*/ 5 w 128"/>
                <a:gd name="T87" fmla="*/ 85 h 85"/>
                <a:gd name="T88" fmla="*/ 5 w 128"/>
                <a:gd name="T89" fmla="*/ 85 h 85"/>
                <a:gd name="T90" fmla="*/ 2 w 128"/>
                <a:gd name="T91" fmla="*/ 8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8" h="85">
                  <a:moveTo>
                    <a:pt x="2" y="83"/>
                  </a:moveTo>
                  <a:cubicBezTo>
                    <a:pt x="4" y="84"/>
                    <a:pt x="4" y="84"/>
                    <a:pt x="4" y="84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2" y="81"/>
                    <a:pt x="0" y="63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6"/>
                    <a:pt x="0" y="43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" y="38"/>
                    <a:pt x="1" y="36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5" y="31"/>
                    <a:pt x="17" y="6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7" y="0"/>
                    <a:pt x="64" y="0"/>
                    <a:pt x="7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90" y="0"/>
                    <a:pt x="100" y="5"/>
                    <a:pt x="103" y="9"/>
                  </a:cubicBezTo>
                  <a:cubicBezTo>
                    <a:pt x="103" y="9"/>
                    <a:pt x="103" y="9"/>
                    <a:pt x="103" y="9"/>
                  </a:cubicBezTo>
                  <a:cubicBezTo>
                    <a:pt x="107" y="14"/>
                    <a:pt x="113" y="23"/>
                    <a:pt x="118" y="37"/>
                  </a:cubicBezTo>
                  <a:cubicBezTo>
                    <a:pt x="118" y="37"/>
                    <a:pt x="118" y="37"/>
                    <a:pt x="118" y="37"/>
                  </a:cubicBezTo>
                  <a:cubicBezTo>
                    <a:pt x="124" y="52"/>
                    <a:pt x="128" y="65"/>
                    <a:pt x="128" y="65"/>
                  </a:cubicBezTo>
                  <a:cubicBezTo>
                    <a:pt x="128" y="65"/>
                    <a:pt x="128" y="65"/>
                    <a:pt x="128" y="65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4" y="66"/>
                    <a:pt x="120" y="53"/>
                    <a:pt x="115" y="39"/>
                  </a:cubicBezTo>
                  <a:cubicBezTo>
                    <a:pt x="115" y="39"/>
                    <a:pt x="115" y="39"/>
                    <a:pt x="115" y="39"/>
                  </a:cubicBezTo>
                  <a:cubicBezTo>
                    <a:pt x="109" y="25"/>
                    <a:pt x="104" y="15"/>
                    <a:pt x="100" y="11"/>
                  </a:cubicBezTo>
                  <a:cubicBezTo>
                    <a:pt x="100" y="11"/>
                    <a:pt x="100" y="11"/>
                    <a:pt x="100" y="11"/>
                  </a:cubicBezTo>
                  <a:cubicBezTo>
                    <a:pt x="98" y="9"/>
                    <a:pt x="89" y="4"/>
                    <a:pt x="70" y="4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64" y="4"/>
                    <a:pt x="58" y="4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19" y="10"/>
                    <a:pt x="9" y="32"/>
                    <a:pt x="5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7"/>
                    <a:pt x="5" y="39"/>
                    <a:pt x="4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3"/>
                    <a:pt x="4" y="46"/>
                    <a:pt x="4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63"/>
                    <a:pt x="6" y="82"/>
                    <a:pt x="6" y="84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6" y="84"/>
                    <a:pt x="6" y="84"/>
                    <a:pt x="5" y="85"/>
                  </a:cubicBezTo>
                  <a:cubicBezTo>
                    <a:pt x="5" y="85"/>
                    <a:pt x="5" y="85"/>
                    <a:pt x="5" y="85"/>
                  </a:cubicBezTo>
                  <a:cubicBezTo>
                    <a:pt x="2" y="83"/>
                    <a:pt x="2" y="83"/>
                    <a:pt x="2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Freeform 270"/>
            <p:cNvSpPr>
              <a:spLocks noEditPoints="1"/>
            </p:cNvSpPr>
            <p:nvPr/>
          </p:nvSpPr>
          <p:spPr bwMode="auto">
            <a:xfrm>
              <a:off x="2126" y="1052"/>
              <a:ext cx="333" cy="226"/>
            </a:xfrm>
            <a:custGeom>
              <a:avLst/>
              <a:gdLst>
                <a:gd name="T0" fmla="*/ 2 w 132"/>
                <a:gd name="T1" fmla="*/ 88 h 90"/>
                <a:gd name="T2" fmla="*/ 2 w 132"/>
                <a:gd name="T3" fmla="*/ 86 h 90"/>
                <a:gd name="T4" fmla="*/ 2 w 132"/>
                <a:gd name="T5" fmla="*/ 86 h 90"/>
                <a:gd name="T6" fmla="*/ 2 w 132"/>
                <a:gd name="T7" fmla="*/ 86 h 90"/>
                <a:gd name="T8" fmla="*/ 0 w 132"/>
                <a:gd name="T9" fmla="*/ 51 h 90"/>
                <a:gd name="T10" fmla="*/ 0 w 132"/>
                <a:gd name="T11" fmla="*/ 51 h 90"/>
                <a:gd name="T12" fmla="*/ 0 w 132"/>
                <a:gd name="T13" fmla="*/ 51 h 90"/>
                <a:gd name="T14" fmla="*/ 0 w 132"/>
                <a:gd name="T15" fmla="*/ 42 h 90"/>
                <a:gd name="T16" fmla="*/ 3 w 132"/>
                <a:gd name="T17" fmla="*/ 35 h 90"/>
                <a:gd name="T18" fmla="*/ 52 w 132"/>
                <a:gd name="T19" fmla="*/ 1 h 90"/>
                <a:gd name="T20" fmla="*/ 72 w 132"/>
                <a:gd name="T21" fmla="*/ 0 h 90"/>
                <a:gd name="T22" fmla="*/ 107 w 132"/>
                <a:gd name="T23" fmla="*/ 10 h 90"/>
                <a:gd name="T24" fmla="*/ 122 w 132"/>
                <a:gd name="T25" fmla="*/ 39 h 90"/>
                <a:gd name="T26" fmla="*/ 132 w 132"/>
                <a:gd name="T27" fmla="*/ 67 h 90"/>
                <a:gd name="T28" fmla="*/ 125 w 132"/>
                <a:gd name="T29" fmla="*/ 71 h 90"/>
                <a:gd name="T30" fmla="*/ 124 w 132"/>
                <a:gd name="T31" fmla="*/ 69 h 90"/>
                <a:gd name="T32" fmla="*/ 124 w 132"/>
                <a:gd name="T33" fmla="*/ 69 h 90"/>
                <a:gd name="T34" fmla="*/ 124 w 132"/>
                <a:gd name="T35" fmla="*/ 69 h 90"/>
                <a:gd name="T36" fmla="*/ 124 w 132"/>
                <a:gd name="T37" fmla="*/ 68 h 90"/>
                <a:gd name="T38" fmla="*/ 123 w 132"/>
                <a:gd name="T39" fmla="*/ 66 h 90"/>
                <a:gd name="T40" fmla="*/ 121 w 132"/>
                <a:gd name="T41" fmla="*/ 60 h 90"/>
                <a:gd name="T42" fmla="*/ 115 w 132"/>
                <a:gd name="T43" fmla="*/ 42 h 90"/>
                <a:gd name="T44" fmla="*/ 101 w 132"/>
                <a:gd name="T45" fmla="*/ 15 h 90"/>
                <a:gd name="T46" fmla="*/ 72 w 132"/>
                <a:gd name="T47" fmla="*/ 8 h 90"/>
                <a:gd name="T48" fmla="*/ 72 w 132"/>
                <a:gd name="T49" fmla="*/ 8 h 90"/>
                <a:gd name="T50" fmla="*/ 53 w 132"/>
                <a:gd name="T51" fmla="*/ 9 h 90"/>
                <a:gd name="T52" fmla="*/ 9 w 132"/>
                <a:gd name="T53" fmla="*/ 40 h 90"/>
                <a:gd name="T54" fmla="*/ 9 w 132"/>
                <a:gd name="T55" fmla="*/ 41 h 90"/>
                <a:gd name="T56" fmla="*/ 8 w 132"/>
                <a:gd name="T57" fmla="*/ 43 h 90"/>
                <a:gd name="T58" fmla="*/ 8 w 132"/>
                <a:gd name="T59" fmla="*/ 51 h 90"/>
                <a:gd name="T60" fmla="*/ 10 w 132"/>
                <a:gd name="T61" fmla="*/ 86 h 90"/>
                <a:gd name="T62" fmla="*/ 10 w 132"/>
                <a:gd name="T63" fmla="*/ 86 h 90"/>
                <a:gd name="T64" fmla="*/ 10 w 132"/>
                <a:gd name="T65" fmla="*/ 86 h 90"/>
                <a:gd name="T66" fmla="*/ 9 w 132"/>
                <a:gd name="T67" fmla="*/ 88 h 90"/>
                <a:gd name="T68" fmla="*/ 5 w 132"/>
                <a:gd name="T69" fmla="*/ 88 h 90"/>
                <a:gd name="T70" fmla="*/ 4 w 132"/>
                <a:gd name="T71" fmla="*/ 51 h 90"/>
                <a:gd name="T72" fmla="*/ 4 w 132"/>
                <a:gd name="T73" fmla="*/ 52 h 90"/>
                <a:gd name="T74" fmla="*/ 5 w 132"/>
                <a:gd name="T75" fmla="*/ 80 h 90"/>
                <a:gd name="T76" fmla="*/ 126 w 132"/>
                <a:gd name="T77" fmla="*/ 62 h 90"/>
                <a:gd name="T78" fmla="*/ 125 w 132"/>
                <a:gd name="T79" fmla="*/ 59 h 90"/>
                <a:gd name="T80" fmla="*/ 118 w 132"/>
                <a:gd name="T81" fmla="*/ 40 h 90"/>
                <a:gd name="T82" fmla="*/ 109 w 132"/>
                <a:gd name="T83" fmla="*/ 20 h 90"/>
                <a:gd name="T84" fmla="*/ 118 w 132"/>
                <a:gd name="T85" fmla="*/ 40 h 90"/>
                <a:gd name="T86" fmla="*/ 5 w 132"/>
                <a:gd name="T87" fmla="*/ 38 h 90"/>
                <a:gd name="T88" fmla="*/ 5 w 132"/>
                <a:gd name="T89" fmla="*/ 38 h 90"/>
                <a:gd name="T90" fmla="*/ 5 w 132"/>
                <a:gd name="T91" fmla="*/ 41 h 90"/>
                <a:gd name="T92" fmla="*/ 9 w 132"/>
                <a:gd name="T93" fmla="*/ 40 h 90"/>
                <a:gd name="T94" fmla="*/ 9 w 132"/>
                <a:gd name="T95" fmla="*/ 40 h 90"/>
                <a:gd name="T96" fmla="*/ 6 w 132"/>
                <a:gd name="T97" fmla="*/ 38 h 90"/>
                <a:gd name="T98" fmla="*/ 6 w 132"/>
                <a:gd name="T99" fmla="*/ 38 h 90"/>
                <a:gd name="T100" fmla="*/ 6 w 132"/>
                <a:gd name="T101" fmla="*/ 38 h 90"/>
                <a:gd name="T102" fmla="*/ 6 w 132"/>
                <a:gd name="T103" fmla="*/ 38 h 90"/>
                <a:gd name="T104" fmla="*/ 6 w 132"/>
                <a:gd name="T105" fmla="*/ 38 h 90"/>
                <a:gd name="T106" fmla="*/ 6 w 132"/>
                <a:gd name="T107" fmla="*/ 38 h 90"/>
                <a:gd name="T108" fmla="*/ 6 w 132"/>
                <a:gd name="T109" fmla="*/ 38 h 90"/>
                <a:gd name="T110" fmla="*/ 6 w 132"/>
                <a:gd name="T111" fmla="*/ 38 h 90"/>
                <a:gd name="T112" fmla="*/ 6 w 132"/>
                <a:gd name="T113" fmla="*/ 37 h 90"/>
                <a:gd name="T114" fmla="*/ 6 w 132"/>
                <a:gd name="T115" fmla="*/ 38 h 90"/>
                <a:gd name="T116" fmla="*/ 9 w 132"/>
                <a:gd name="T117" fmla="*/ 32 h 90"/>
                <a:gd name="T118" fmla="*/ 52 w 132"/>
                <a:gd name="T119" fmla="*/ 5 h 90"/>
                <a:gd name="T120" fmla="*/ 72 w 132"/>
                <a:gd name="T121" fmla="*/ 4 h 90"/>
                <a:gd name="T122" fmla="*/ 72 w 132"/>
                <a:gd name="T123" fmla="*/ 4 h 90"/>
                <a:gd name="T124" fmla="*/ 52 w 132"/>
                <a:gd name="T125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2" h="90">
                  <a:moveTo>
                    <a:pt x="5" y="88"/>
                  </a:moveTo>
                  <a:cubicBezTo>
                    <a:pt x="2" y="88"/>
                    <a:pt x="2" y="88"/>
                    <a:pt x="2" y="88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83"/>
                    <a:pt x="0" y="65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48"/>
                    <a:pt x="0" y="45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" y="40"/>
                    <a:pt x="1" y="38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5" y="32"/>
                    <a:pt x="17" y="6"/>
                    <a:pt x="52" y="1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9" y="0"/>
                    <a:pt x="66" y="0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92" y="0"/>
                    <a:pt x="103" y="5"/>
                    <a:pt x="107" y="10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11" y="15"/>
                    <a:pt x="116" y="24"/>
                    <a:pt x="122" y="39"/>
                  </a:cubicBezTo>
                  <a:cubicBezTo>
                    <a:pt x="122" y="39"/>
                    <a:pt x="122" y="39"/>
                    <a:pt x="122" y="39"/>
                  </a:cubicBezTo>
                  <a:cubicBezTo>
                    <a:pt x="128" y="53"/>
                    <a:pt x="131" y="66"/>
                    <a:pt x="132" y="67"/>
                  </a:cubicBezTo>
                  <a:cubicBezTo>
                    <a:pt x="132" y="67"/>
                    <a:pt x="132" y="67"/>
                    <a:pt x="132" y="67"/>
                  </a:cubicBezTo>
                  <a:cubicBezTo>
                    <a:pt x="132" y="69"/>
                    <a:pt x="132" y="69"/>
                    <a:pt x="132" y="69"/>
                  </a:cubicBezTo>
                  <a:cubicBezTo>
                    <a:pt x="125" y="71"/>
                    <a:pt x="125" y="71"/>
                    <a:pt x="125" y="71"/>
                  </a:cubicBezTo>
                  <a:cubicBezTo>
                    <a:pt x="124" y="69"/>
                    <a:pt x="124" y="69"/>
                    <a:pt x="124" y="69"/>
                  </a:cubicBezTo>
                  <a:cubicBezTo>
                    <a:pt x="124" y="69"/>
                    <a:pt x="124" y="69"/>
                    <a:pt x="124" y="69"/>
                  </a:cubicBezTo>
                  <a:cubicBezTo>
                    <a:pt x="124" y="69"/>
                    <a:pt x="124" y="69"/>
                    <a:pt x="124" y="69"/>
                  </a:cubicBezTo>
                  <a:cubicBezTo>
                    <a:pt x="124" y="69"/>
                    <a:pt x="124" y="69"/>
                    <a:pt x="124" y="69"/>
                  </a:cubicBezTo>
                  <a:cubicBezTo>
                    <a:pt x="124" y="69"/>
                    <a:pt x="124" y="69"/>
                    <a:pt x="124" y="69"/>
                  </a:cubicBezTo>
                  <a:cubicBezTo>
                    <a:pt x="124" y="69"/>
                    <a:pt x="124" y="69"/>
                    <a:pt x="124" y="69"/>
                  </a:cubicBezTo>
                  <a:cubicBezTo>
                    <a:pt x="124" y="69"/>
                    <a:pt x="124" y="69"/>
                    <a:pt x="124" y="69"/>
                  </a:cubicBezTo>
                  <a:cubicBezTo>
                    <a:pt x="124" y="69"/>
                    <a:pt x="124" y="68"/>
                    <a:pt x="124" y="68"/>
                  </a:cubicBezTo>
                  <a:cubicBezTo>
                    <a:pt x="124" y="68"/>
                    <a:pt x="124" y="68"/>
                    <a:pt x="124" y="68"/>
                  </a:cubicBezTo>
                  <a:cubicBezTo>
                    <a:pt x="124" y="68"/>
                    <a:pt x="123" y="67"/>
                    <a:pt x="123" y="66"/>
                  </a:cubicBezTo>
                  <a:cubicBezTo>
                    <a:pt x="123" y="66"/>
                    <a:pt x="123" y="66"/>
                    <a:pt x="123" y="66"/>
                  </a:cubicBezTo>
                  <a:cubicBezTo>
                    <a:pt x="123" y="65"/>
                    <a:pt x="122" y="63"/>
                    <a:pt x="121" y="60"/>
                  </a:cubicBezTo>
                  <a:cubicBezTo>
                    <a:pt x="121" y="60"/>
                    <a:pt x="121" y="60"/>
                    <a:pt x="121" y="60"/>
                  </a:cubicBezTo>
                  <a:cubicBezTo>
                    <a:pt x="120" y="55"/>
                    <a:pt x="117" y="48"/>
                    <a:pt x="115" y="42"/>
                  </a:cubicBezTo>
                  <a:cubicBezTo>
                    <a:pt x="115" y="42"/>
                    <a:pt x="115" y="42"/>
                    <a:pt x="115" y="42"/>
                  </a:cubicBezTo>
                  <a:cubicBezTo>
                    <a:pt x="109" y="28"/>
                    <a:pt x="104" y="18"/>
                    <a:pt x="101" y="15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99" y="13"/>
                    <a:pt x="91" y="8"/>
                    <a:pt x="72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66" y="8"/>
                    <a:pt x="60" y="8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23" y="13"/>
                    <a:pt x="13" y="34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9" y="40"/>
                    <a:pt x="9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1"/>
                    <a:pt x="9" y="42"/>
                    <a:pt x="8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5"/>
                    <a:pt x="8" y="48"/>
                    <a:pt x="8" y="5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65"/>
                    <a:pt x="10" y="83"/>
                    <a:pt x="10" y="86"/>
                  </a:cubicBezTo>
                  <a:cubicBezTo>
                    <a:pt x="10" y="86"/>
                    <a:pt x="10" y="86"/>
                    <a:pt x="10" y="86"/>
                  </a:cubicBezTo>
                  <a:cubicBezTo>
                    <a:pt x="10" y="86"/>
                    <a:pt x="10" y="86"/>
                    <a:pt x="10" y="86"/>
                  </a:cubicBezTo>
                  <a:cubicBezTo>
                    <a:pt x="10" y="86"/>
                    <a:pt x="10" y="86"/>
                    <a:pt x="10" y="86"/>
                  </a:cubicBezTo>
                  <a:cubicBezTo>
                    <a:pt x="10" y="86"/>
                    <a:pt x="10" y="86"/>
                    <a:pt x="10" y="86"/>
                  </a:cubicBezTo>
                  <a:cubicBezTo>
                    <a:pt x="12" y="88"/>
                    <a:pt x="12" y="88"/>
                    <a:pt x="12" y="88"/>
                  </a:cubicBezTo>
                  <a:cubicBezTo>
                    <a:pt x="9" y="88"/>
                    <a:pt x="9" y="88"/>
                    <a:pt x="9" y="88"/>
                  </a:cubicBezTo>
                  <a:cubicBezTo>
                    <a:pt x="8" y="90"/>
                    <a:pt x="8" y="90"/>
                    <a:pt x="8" y="90"/>
                  </a:cubicBezTo>
                  <a:cubicBezTo>
                    <a:pt x="5" y="88"/>
                    <a:pt x="5" y="88"/>
                    <a:pt x="5" y="88"/>
                  </a:cubicBezTo>
                  <a:close/>
                  <a:moveTo>
                    <a:pt x="5" y="80"/>
                  </a:moveTo>
                  <a:cubicBezTo>
                    <a:pt x="5" y="73"/>
                    <a:pt x="4" y="6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61"/>
                    <a:pt x="5" y="73"/>
                    <a:pt x="5" y="80"/>
                  </a:cubicBezTo>
                  <a:close/>
                  <a:moveTo>
                    <a:pt x="118" y="40"/>
                  </a:moveTo>
                  <a:cubicBezTo>
                    <a:pt x="122" y="48"/>
                    <a:pt x="124" y="57"/>
                    <a:pt x="126" y="62"/>
                  </a:cubicBezTo>
                  <a:cubicBezTo>
                    <a:pt x="126" y="62"/>
                    <a:pt x="126" y="62"/>
                    <a:pt x="126" y="62"/>
                  </a:cubicBezTo>
                  <a:cubicBezTo>
                    <a:pt x="126" y="61"/>
                    <a:pt x="125" y="60"/>
                    <a:pt x="125" y="59"/>
                  </a:cubicBezTo>
                  <a:cubicBezTo>
                    <a:pt x="125" y="59"/>
                    <a:pt x="125" y="59"/>
                    <a:pt x="125" y="59"/>
                  </a:cubicBezTo>
                  <a:cubicBezTo>
                    <a:pt x="124" y="54"/>
                    <a:pt x="121" y="47"/>
                    <a:pt x="118" y="40"/>
                  </a:cubicBezTo>
                  <a:cubicBezTo>
                    <a:pt x="118" y="40"/>
                    <a:pt x="118" y="40"/>
                    <a:pt x="118" y="40"/>
                  </a:cubicBezTo>
                  <a:cubicBezTo>
                    <a:pt x="115" y="32"/>
                    <a:pt x="112" y="25"/>
                    <a:pt x="109" y="20"/>
                  </a:cubicBezTo>
                  <a:cubicBezTo>
                    <a:pt x="109" y="20"/>
                    <a:pt x="109" y="20"/>
                    <a:pt x="109" y="20"/>
                  </a:cubicBezTo>
                  <a:cubicBezTo>
                    <a:pt x="112" y="25"/>
                    <a:pt x="115" y="32"/>
                    <a:pt x="118" y="40"/>
                  </a:cubicBezTo>
                  <a:close/>
                  <a:moveTo>
                    <a:pt x="5" y="41"/>
                  </a:moveTo>
                  <a:cubicBezTo>
                    <a:pt x="5" y="39"/>
                    <a:pt x="5" y="39"/>
                    <a:pt x="5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9"/>
                    <a:pt x="5" y="40"/>
                    <a:pt x="5" y="41"/>
                  </a:cubicBezTo>
                  <a:close/>
                  <a:moveTo>
                    <a:pt x="9" y="40"/>
                  </a:move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9" y="40"/>
                    <a:pt x="9" y="40"/>
                  </a:cubicBezTo>
                  <a:close/>
                  <a:moveTo>
                    <a:pt x="6" y="38"/>
                  </a:moveTo>
                  <a:cubicBezTo>
                    <a:pt x="6" y="38"/>
                    <a:pt x="6" y="38"/>
                    <a:pt x="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8"/>
                    <a:pt x="6" y="38"/>
                    <a:pt x="6" y="38"/>
                  </a:cubicBezTo>
                  <a:close/>
                  <a:moveTo>
                    <a:pt x="6" y="38"/>
                  </a:moveTo>
                  <a:cubicBezTo>
                    <a:pt x="6" y="38"/>
                    <a:pt x="6" y="38"/>
                    <a:pt x="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8"/>
                    <a:pt x="6" y="38"/>
                    <a:pt x="6" y="38"/>
                  </a:cubicBezTo>
                  <a:close/>
                  <a:moveTo>
                    <a:pt x="6" y="38"/>
                  </a:moveTo>
                  <a:cubicBezTo>
                    <a:pt x="6" y="38"/>
                    <a:pt x="6" y="38"/>
                    <a:pt x="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6" y="38"/>
                    <a:pt x="6" y="37"/>
                    <a:pt x="6" y="37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6" y="37"/>
                    <a:pt x="6" y="38"/>
                    <a:pt x="6" y="38"/>
                  </a:cubicBezTo>
                  <a:close/>
                  <a:moveTo>
                    <a:pt x="52" y="5"/>
                  </a:moveTo>
                  <a:cubicBezTo>
                    <a:pt x="27" y="9"/>
                    <a:pt x="15" y="24"/>
                    <a:pt x="9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5" y="24"/>
                    <a:pt x="27" y="9"/>
                    <a:pt x="52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60" y="4"/>
                    <a:pt x="66" y="4"/>
                    <a:pt x="72" y="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66" y="4"/>
                    <a:pt x="60" y="4"/>
                    <a:pt x="5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Freeform 271"/>
            <p:cNvSpPr/>
            <p:nvPr/>
          </p:nvSpPr>
          <p:spPr bwMode="auto">
            <a:xfrm>
              <a:off x="2300" y="1449"/>
              <a:ext cx="10" cy="35"/>
            </a:xfrm>
            <a:custGeom>
              <a:avLst/>
              <a:gdLst>
                <a:gd name="T0" fmla="*/ 0 w 10"/>
                <a:gd name="T1" fmla="*/ 35 h 35"/>
                <a:gd name="T2" fmla="*/ 0 w 10"/>
                <a:gd name="T3" fmla="*/ 0 h 35"/>
                <a:gd name="T4" fmla="*/ 10 w 10"/>
                <a:gd name="T5" fmla="*/ 0 h 35"/>
                <a:gd name="T6" fmla="*/ 10 w 10"/>
                <a:gd name="T7" fmla="*/ 35 h 35"/>
                <a:gd name="T8" fmla="*/ 0 w 10"/>
                <a:gd name="T9" fmla="*/ 35 h 35"/>
                <a:gd name="T10" fmla="*/ 0 w 10"/>
                <a:gd name="T11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5">
                  <a:moveTo>
                    <a:pt x="0" y="35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10" y="35"/>
                  </a:lnTo>
                  <a:lnTo>
                    <a:pt x="0" y="35"/>
                  </a:lnTo>
                  <a:lnTo>
                    <a:pt x="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Freeform 272"/>
            <p:cNvSpPr>
              <a:spLocks noEditPoints="1"/>
            </p:cNvSpPr>
            <p:nvPr/>
          </p:nvSpPr>
          <p:spPr bwMode="auto">
            <a:xfrm>
              <a:off x="2295" y="1444"/>
              <a:ext cx="20" cy="45"/>
            </a:xfrm>
            <a:custGeom>
              <a:avLst/>
              <a:gdLst>
                <a:gd name="T0" fmla="*/ 15 w 20"/>
                <a:gd name="T1" fmla="*/ 45 h 45"/>
                <a:gd name="T2" fmla="*/ 5 w 20"/>
                <a:gd name="T3" fmla="*/ 45 h 45"/>
                <a:gd name="T4" fmla="*/ 5 w 20"/>
                <a:gd name="T5" fmla="*/ 40 h 45"/>
                <a:gd name="T6" fmla="*/ 10 w 20"/>
                <a:gd name="T7" fmla="*/ 40 h 45"/>
                <a:gd name="T8" fmla="*/ 5 w 20"/>
                <a:gd name="T9" fmla="*/ 40 h 45"/>
                <a:gd name="T10" fmla="*/ 5 w 20"/>
                <a:gd name="T11" fmla="*/ 45 h 45"/>
                <a:gd name="T12" fmla="*/ 0 w 20"/>
                <a:gd name="T13" fmla="*/ 45 h 45"/>
                <a:gd name="T14" fmla="*/ 0 w 20"/>
                <a:gd name="T15" fmla="*/ 0 h 45"/>
                <a:gd name="T16" fmla="*/ 20 w 20"/>
                <a:gd name="T17" fmla="*/ 0 h 45"/>
                <a:gd name="T18" fmla="*/ 20 w 20"/>
                <a:gd name="T19" fmla="*/ 45 h 45"/>
                <a:gd name="T20" fmla="*/ 15 w 20"/>
                <a:gd name="T21" fmla="*/ 45 h 45"/>
                <a:gd name="T22" fmla="*/ 15 w 20"/>
                <a:gd name="T23" fmla="*/ 45 h 45"/>
                <a:gd name="T24" fmla="*/ 10 w 20"/>
                <a:gd name="T25" fmla="*/ 35 h 45"/>
                <a:gd name="T26" fmla="*/ 10 w 20"/>
                <a:gd name="T27" fmla="*/ 10 h 45"/>
                <a:gd name="T28" fmla="*/ 10 w 20"/>
                <a:gd name="T29" fmla="*/ 35 h 45"/>
                <a:gd name="T30" fmla="*/ 10 w 20"/>
                <a:gd name="T31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" h="45">
                  <a:moveTo>
                    <a:pt x="15" y="45"/>
                  </a:moveTo>
                  <a:lnTo>
                    <a:pt x="5" y="45"/>
                  </a:lnTo>
                  <a:lnTo>
                    <a:pt x="5" y="40"/>
                  </a:lnTo>
                  <a:lnTo>
                    <a:pt x="10" y="40"/>
                  </a:lnTo>
                  <a:lnTo>
                    <a:pt x="5" y="40"/>
                  </a:lnTo>
                  <a:lnTo>
                    <a:pt x="5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20" y="0"/>
                  </a:lnTo>
                  <a:lnTo>
                    <a:pt x="20" y="45"/>
                  </a:lnTo>
                  <a:lnTo>
                    <a:pt x="15" y="45"/>
                  </a:lnTo>
                  <a:lnTo>
                    <a:pt x="15" y="45"/>
                  </a:lnTo>
                  <a:close/>
                  <a:moveTo>
                    <a:pt x="10" y="35"/>
                  </a:moveTo>
                  <a:lnTo>
                    <a:pt x="10" y="10"/>
                  </a:lnTo>
                  <a:lnTo>
                    <a:pt x="10" y="35"/>
                  </a:lnTo>
                  <a:lnTo>
                    <a:pt x="1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Freeform 273"/>
            <p:cNvSpPr/>
            <p:nvPr/>
          </p:nvSpPr>
          <p:spPr bwMode="auto">
            <a:xfrm>
              <a:off x="2252" y="1477"/>
              <a:ext cx="86" cy="35"/>
            </a:xfrm>
            <a:custGeom>
              <a:avLst/>
              <a:gdLst>
                <a:gd name="T0" fmla="*/ 25 w 34"/>
                <a:gd name="T1" fmla="*/ 13 h 14"/>
                <a:gd name="T2" fmla="*/ 19 w 34"/>
                <a:gd name="T3" fmla="*/ 9 h 14"/>
                <a:gd name="T4" fmla="*/ 19 w 34"/>
                <a:gd name="T5" fmla="*/ 9 h 14"/>
                <a:gd name="T6" fmla="*/ 18 w 34"/>
                <a:gd name="T7" fmla="*/ 7 h 14"/>
                <a:gd name="T8" fmla="*/ 18 w 34"/>
                <a:gd name="T9" fmla="*/ 7 h 14"/>
                <a:gd name="T10" fmla="*/ 7 w 34"/>
                <a:gd name="T11" fmla="*/ 14 h 14"/>
                <a:gd name="T12" fmla="*/ 7 w 34"/>
                <a:gd name="T13" fmla="*/ 14 h 14"/>
                <a:gd name="T14" fmla="*/ 6 w 34"/>
                <a:gd name="T15" fmla="*/ 13 h 14"/>
                <a:gd name="T16" fmla="*/ 6 w 34"/>
                <a:gd name="T17" fmla="*/ 13 h 14"/>
                <a:gd name="T18" fmla="*/ 0 w 34"/>
                <a:gd name="T19" fmla="*/ 4 h 14"/>
                <a:gd name="T20" fmla="*/ 0 w 34"/>
                <a:gd name="T21" fmla="*/ 4 h 14"/>
                <a:gd name="T22" fmla="*/ 0 w 34"/>
                <a:gd name="T23" fmla="*/ 3 h 14"/>
                <a:gd name="T24" fmla="*/ 0 w 34"/>
                <a:gd name="T25" fmla="*/ 3 h 14"/>
                <a:gd name="T26" fmla="*/ 4 w 34"/>
                <a:gd name="T27" fmla="*/ 4 h 14"/>
                <a:gd name="T28" fmla="*/ 4 w 34"/>
                <a:gd name="T29" fmla="*/ 4 h 14"/>
                <a:gd name="T30" fmla="*/ 4 w 34"/>
                <a:gd name="T31" fmla="*/ 4 h 14"/>
                <a:gd name="T32" fmla="*/ 5 w 34"/>
                <a:gd name="T33" fmla="*/ 7 h 14"/>
                <a:gd name="T34" fmla="*/ 5 w 34"/>
                <a:gd name="T35" fmla="*/ 7 h 14"/>
                <a:gd name="T36" fmla="*/ 6 w 34"/>
                <a:gd name="T37" fmla="*/ 9 h 14"/>
                <a:gd name="T38" fmla="*/ 6 w 34"/>
                <a:gd name="T39" fmla="*/ 9 h 14"/>
                <a:gd name="T40" fmla="*/ 7 w 34"/>
                <a:gd name="T41" fmla="*/ 10 h 14"/>
                <a:gd name="T42" fmla="*/ 7 w 34"/>
                <a:gd name="T43" fmla="*/ 10 h 14"/>
                <a:gd name="T44" fmla="*/ 13 w 34"/>
                <a:gd name="T45" fmla="*/ 6 h 14"/>
                <a:gd name="T46" fmla="*/ 13 w 34"/>
                <a:gd name="T47" fmla="*/ 6 h 14"/>
                <a:gd name="T48" fmla="*/ 17 w 34"/>
                <a:gd name="T49" fmla="*/ 2 h 14"/>
                <a:gd name="T50" fmla="*/ 17 w 34"/>
                <a:gd name="T51" fmla="*/ 2 h 14"/>
                <a:gd name="T52" fmla="*/ 19 w 34"/>
                <a:gd name="T53" fmla="*/ 0 h 14"/>
                <a:gd name="T54" fmla="*/ 20 w 34"/>
                <a:gd name="T55" fmla="*/ 3 h 14"/>
                <a:gd name="T56" fmla="*/ 22 w 34"/>
                <a:gd name="T57" fmla="*/ 6 h 14"/>
                <a:gd name="T58" fmla="*/ 22 w 34"/>
                <a:gd name="T59" fmla="*/ 6 h 14"/>
                <a:gd name="T60" fmla="*/ 25 w 34"/>
                <a:gd name="T61" fmla="*/ 9 h 14"/>
                <a:gd name="T62" fmla="*/ 25 w 34"/>
                <a:gd name="T63" fmla="*/ 9 h 14"/>
                <a:gd name="T64" fmla="*/ 25 w 34"/>
                <a:gd name="T65" fmla="*/ 9 h 14"/>
                <a:gd name="T66" fmla="*/ 25 w 34"/>
                <a:gd name="T67" fmla="*/ 9 h 14"/>
                <a:gd name="T68" fmla="*/ 25 w 34"/>
                <a:gd name="T69" fmla="*/ 9 h 14"/>
                <a:gd name="T70" fmla="*/ 25 w 34"/>
                <a:gd name="T71" fmla="*/ 9 h 14"/>
                <a:gd name="T72" fmla="*/ 26 w 34"/>
                <a:gd name="T73" fmla="*/ 9 h 14"/>
                <a:gd name="T74" fmla="*/ 26 w 34"/>
                <a:gd name="T75" fmla="*/ 9 h 14"/>
                <a:gd name="T76" fmla="*/ 28 w 34"/>
                <a:gd name="T77" fmla="*/ 5 h 14"/>
                <a:gd name="T78" fmla="*/ 28 w 34"/>
                <a:gd name="T79" fmla="*/ 5 h 14"/>
                <a:gd name="T80" fmla="*/ 31 w 34"/>
                <a:gd name="T81" fmla="*/ 0 h 14"/>
                <a:gd name="T82" fmla="*/ 31 w 34"/>
                <a:gd name="T83" fmla="*/ 0 h 14"/>
                <a:gd name="T84" fmla="*/ 34 w 34"/>
                <a:gd name="T85" fmla="*/ 2 h 14"/>
                <a:gd name="T86" fmla="*/ 32 w 34"/>
                <a:gd name="T87" fmla="*/ 7 h 14"/>
                <a:gd name="T88" fmla="*/ 32 w 34"/>
                <a:gd name="T89" fmla="*/ 7 h 14"/>
                <a:gd name="T90" fmla="*/ 26 w 34"/>
                <a:gd name="T91" fmla="*/ 13 h 14"/>
                <a:gd name="T92" fmla="*/ 26 w 34"/>
                <a:gd name="T93" fmla="*/ 13 h 14"/>
                <a:gd name="T94" fmla="*/ 26 w 34"/>
                <a:gd name="T95" fmla="*/ 13 h 14"/>
                <a:gd name="T96" fmla="*/ 26 w 34"/>
                <a:gd name="T97" fmla="*/ 13 h 14"/>
                <a:gd name="T98" fmla="*/ 25 w 34"/>
                <a:gd name="T99" fmla="*/ 13 h 14"/>
                <a:gd name="T100" fmla="*/ 25 w 34"/>
                <a:gd name="T101" fmla="*/ 13 h 14"/>
                <a:gd name="T102" fmla="*/ 25 w 34"/>
                <a:gd name="T103" fmla="*/ 14 h 14"/>
                <a:gd name="T104" fmla="*/ 25 w 34"/>
                <a:gd name="T105" fmla="*/ 14 h 14"/>
                <a:gd name="T106" fmla="*/ 25 w 34"/>
                <a:gd name="T107" fmla="*/ 14 h 14"/>
                <a:gd name="T108" fmla="*/ 25 w 34"/>
                <a:gd name="T10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" h="14">
                  <a:moveTo>
                    <a:pt x="25" y="13"/>
                  </a:moveTo>
                  <a:cubicBezTo>
                    <a:pt x="22" y="13"/>
                    <a:pt x="21" y="10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8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5" y="9"/>
                    <a:pt x="11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6" y="14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0" y="12"/>
                    <a:pt x="0" y="5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6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11" y="8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5" y="4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1" y="4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3" y="7"/>
                    <a:pt x="24" y="9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7" y="8"/>
                    <a:pt x="28" y="7"/>
                    <a:pt x="28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30" y="3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2"/>
                    <a:pt x="33" y="5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0" y="10"/>
                    <a:pt x="29" y="12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6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3"/>
                    <a:pt x="25" y="13"/>
                    <a:pt x="25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9" name="Freeform 274"/>
            <p:cNvSpPr>
              <a:spLocks noEditPoints="1"/>
            </p:cNvSpPr>
            <p:nvPr/>
          </p:nvSpPr>
          <p:spPr bwMode="auto">
            <a:xfrm>
              <a:off x="2247" y="1467"/>
              <a:ext cx="99" cy="50"/>
            </a:xfrm>
            <a:custGeom>
              <a:avLst/>
              <a:gdLst>
                <a:gd name="T0" fmla="*/ 20 w 39"/>
                <a:gd name="T1" fmla="*/ 14 h 20"/>
                <a:gd name="T2" fmla="*/ 7 w 39"/>
                <a:gd name="T3" fmla="*/ 19 h 20"/>
                <a:gd name="T4" fmla="*/ 0 w 39"/>
                <a:gd name="T5" fmla="*/ 8 h 20"/>
                <a:gd name="T6" fmla="*/ 0 w 39"/>
                <a:gd name="T7" fmla="*/ 5 h 20"/>
                <a:gd name="T8" fmla="*/ 8 w 39"/>
                <a:gd name="T9" fmla="*/ 8 h 20"/>
                <a:gd name="T10" fmla="*/ 8 w 39"/>
                <a:gd name="T11" fmla="*/ 8 h 20"/>
                <a:gd name="T12" fmla="*/ 8 w 39"/>
                <a:gd name="T13" fmla="*/ 11 h 20"/>
                <a:gd name="T14" fmla="*/ 9 w 39"/>
                <a:gd name="T15" fmla="*/ 11 h 20"/>
                <a:gd name="T16" fmla="*/ 10 w 39"/>
                <a:gd name="T17" fmla="*/ 11 h 20"/>
                <a:gd name="T18" fmla="*/ 17 w 39"/>
                <a:gd name="T19" fmla="*/ 5 h 20"/>
                <a:gd name="T20" fmla="*/ 21 w 39"/>
                <a:gd name="T21" fmla="*/ 0 h 20"/>
                <a:gd name="T22" fmla="*/ 24 w 39"/>
                <a:gd name="T23" fmla="*/ 6 h 20"/>
                <a:gd name="T24" fmla="*/ 24 w 39"/>
                <a:gd name="T25" fmla="*/ 6 h 20"/>
                <a:gd name="T26" fmla="*/ 26 w 39"/>
                <a:gd name="T27" fmla="*/ 9 h 20"/>
                <a:gd name="T28" fmla="*/ 27 w 39"/>
                <a:gd name="T29" fmla="*/ 11 h 20"/>
                <a:gd name="T30" fmla="*/ 31 w 39"/>
                <a:gd name="T31" fmla="*/ 3 h 20"/>
                <a:gd name="T32" fmla="*/ 31 w 39"/>
                <a:gd name="T33" fmla="*/ 3 h 20"/>
                <a:gd name="T34" fmla="*/ 38 w 39"/>
                <a:gd name="T35" fmla="*/ 6 h 20"/>
                <a:gd name="T36" fmla="*/ 29 w 39"/>
                <a:gd name="T37" fmla="*/ 19 h 20"/>
                <a:gd name="T38" fmla="*/ 28 w 39"/>
                <a:gd name="T39" fmla="*/ 19 h 20"/>
                <a:gd name="T40" fmla="*/ 28 w 39"/>
                <a:gd name="T41" fmla="*/ 19 h 20"/>
                <a:gd name="T42" fmla="*/ 26 w 39"/>
                <a:gd name="T43" fmla="*/ 19 h 20"/>
                <a:gd name="T44" fmla="*/ 27 w 39"/>
                <a:gd name="T45" fmla="*/ 17 h 20"/>
                <a:gd name="T46" fmla="*/ 8 w 39"/>
                <a:gd name="T47" fmla="*/ 16 h 20"/>
                <a:gd name="T48" fmla="*/ 8 w 39"/>
                <a:gd name="T49" fmla="*/ 15 h 20"/>
                <a:gd name="T50" fmla="*/ 26 w 39"/>
                <a:gd name="T51" fmla="*/ 15 h 20"/>
                <a:gd name="T52" fmla="*/ 26 w 39"/>
                <a:gd name="T53" fmla="*/ 15 h 20"/>
                <a:gd name="T54" fmla="*/ 29 w 39"/>
                <a:gd name="T55" fmla="*/ 15 h 20"/>
                <a:gd name="T56" fmla="*/ 30 w 39"/>
                <a:gd name="T57" fmla="*/ 14 h 20"/>
                <a:gd name="T58" fmla="*/ 5 w 39"/>
                <a:gd name="T59" fmla="*/ 12 h 20"/>
                <a:gd name="T60" fmla="*/ 6 w 39"/>
                <a:gd name="T61" fmla="*/ 15 h 20"/>
                <a:gd name="T62" fmla="*/ 13 w 39"/>
                <a:gd name="T63" fmla="*/ 14 h 20"/>
                <a:gd name="T64" fmla="*/ 16 w 39"/>
                <a:gd name="T65" fmla="*/ 11 h 20"/>
                <a:gd name="T66" fmla="*/ 23 w 39"/>
                <a:gd name="T67" fmla="*/ 12 h 20"/>
                <a:gd name="T68" fmla="*/ 23 w 39"/>
                <a:gd name="T69" fmla="*/ 11 h 20"/>
                <a:gd name="T70" fmla="*/ 32 w 39"/>
                <a:gd name="T71" fmla="*/ 10 h 20"/>
                <a:gd name="T72" fmla="*/ 33 w 39"/>
                <a:gd name="T73" fmla="*/ 8 h 20"/>
                <a:gd name="T74" fmla="*/ 22 w 39"/>
                <a:gd name="T75" fmla="*/ 10 h 20"/>
                <a:gd name="T76" fmla="*/ 21 w 39"/>
                <a:gd name="T77" fmla="*/ 9 h 20"/>
                <a:gd name="T78" fmla="*/ 20 w 39"/>
                <a:gd name="T79" fmla="*/ 7 h 20"/>
                <a:gd name="T80" fmla="*/ 20 w 39"/>
                <a:gd name="T81" fmla="*/ 8 h 20"/>
                <a:gd name="T82" fmla="*/ 20 w 39"/>
                <a:gd name="T83" fmla="*/ 8 h 20"/>
                <a:gd name="T84" fmla="*/ 21 w 39"/>
                <a:gd name="T85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9" h="20">
                  <a:moveTo>
                    <a:pt x="26" y="19"/>
                  </a:moveTo>
                  <a:cubicBezTo>
                    <a:pt x="22" y="18"/>
                    <a:pt x="21" y="16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7" y="16"/>
                    <a:pt x="13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0" y="17"/>
                    <a:pt x="0" y="9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9"/>
                    <a:pt x="8" y="10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1" y="10"/>
                    <a:pt x="13" y="9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6" y="7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7"/>
                    <a:pt x="25" y="8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7" y="10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8" y="10"/>
                    <a:pt x="28" y="9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0" y="6"/>
                    <a:pt x="31" y="4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3"/>
                    <a:pt x="31" y="4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7"/>
                    <a:pt x="37" y="9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4" y="14"/>
                    <a:pt x="33" y="18"/>
                    <a:pt x="29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9"/>
                    <a:pt x="28" y="19"/>
                    <a:pt x="28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19"/>
                    <a:pt x="26" y="19"/>
                    <a:pt x="26" y="19"/>
                  </a:cubicBezTo>
                  <a:close/>
                  <a:moveTo>
                    <a:pt x="27" y="17"/>
                  </a:moveTo>
                  <a:cubicBezTo>
                    <a:pt x="25" y="19"/>
                    <a:pt x="25" y="19"/>
                    <a:pt x="25" y="19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lose/>
                  <a:moveTo>
                    <a:pt x="8" y="16"/>
                  </a:moveTo>
                  <a:cubicBezTo>
                    <a:pt x="8" y="16"/>
                    <a:pt x="8" y="16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6"/>
                  </a:cubicBezTo>
                  <a:close/>
                  <a:moveTo>
                    <a:pt x="26" y="15"/>
                  </a:moveTo>
                  <a:cubicBezTo>
                    <a:pt x="26" y="15"/>
                    <a:pt x="25" y="14"/>
                    <a:pt x="24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4"/>
                    <a:pt x="26" y="15"/>
                    <a:pt x="26" y="15"/>
                  </a:cubicBezTo>
                  <a:close/>
                  <a:moveTo>
                    <a:pt x="30" y="14"/>
                  </a:moveTo>
                  <a:cubicBezTo>
                    <a:pt x="29" y="14"/>
                    <a:pt x="29" y="15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5"/>
                    <a:pt x="30" y="14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3"/>
                    <a:pt x="30" y="14"/>
                    <a:pt x="30" y="14"/>
                  </a:cubicBezTo>
                  <a:close/>
                  <a:moveTo>
                    <a:pt x="6" y="15"/>
                  </a:moveTo>
                  <a:cubicBezTo>
                    <a:pt x="5" y="14"/>
                    <a:pt x="5" y="13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4" y="11"/>
                    <a:pt x="4" y="11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2"/>
                    <a:pt x="5" y="14"/>
                    <a:pt x="6" y="15"/>
                  </a:cubicBezTo>
                  <a:close/>
                  <a:moveTo>
                    <a:pt x="16" y="11"/>
                  </a:moveTo>
                  <a:cubicBezTo>
                    <a:pt x="15" y="12"/>
                    <a:pt x="14" y="13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5" y="13"/>
                    <a:pt x="17" y="11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7" y="11"/>
                    <a:pt x="16" y="11"/>
                  </a:cubicBezTo>
                  <a:close/>
                  <a:moveTo>
                    <a:pt x="23" y="11"/>
                  </a:moveTo>
                  <a:cubicBezTo>
                    <a:pt x="23" y="11"/>
                    <a:pt x="23" y="11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1"/>
                    <a:pt x="23" y="11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3" y="11"/>
                    <a:pt x="23" y="11"/>
                    <a:pt x="23" y="11"/>
                  </a:cubicBezTo>
                  <a:close/>
                  <a:moveTo>
                    <a:pt x="32" y="10"/>
                  </a:move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3" y="9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9"/>
                    <a:pt x="32" y="9"/>
                    <a:pt x="32" y="10"/>
                  </a:cubicBezTo>
                  <a:close/>
                  <a:moveTo>
                    <a:pt x="22" y="10"/>
                  </a:move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2" y="10"/>
                    <a:pt x="22" y="10"/>
                    <a:pt x="22" y="10"/>
                  </a:cubicBezTo>
                  <a:close/>
                  <a:moveTo>
                    <a:pt x="21" y="8"/>
                  </a:moveTo>
                  <a:cubicBezTo>
                    <a:pt x="20" y="7"/>
                    <a:pt x="20" y="7"/>
                    <a:pt x="20" y="7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8"/>
                    <a:pt x="21" y="8"/>
                    <a:pt x="2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Freeform 275"/>
            <p:cNvSpPr>
              <a:spLocks noEditPoints="1"/>
            </p:cNvSpPr>
            <p:nvPr/>
          </p:nvSpPr>
          <p:spPr bwMode="auto">
            <a:xfrm>
              <a:off x="2257" y="1489"/>
              <a:ext cx="66" cy="227"/>
            </a:xfrm>
            <a:custGeom>
              <a:avLst/>
              <a:gdLst>
                <a:gd name="T0" fmla="*/ 3 w 66"/>
                <a:gd name="T1" fmla="*/ 174 h 227"/>
                <a:gd name="T2" fmla="*/ 0 w 66"/>
                <a:gd name="T3" fmla="*/ 171 h 227"/>
                <a:gd name="T4" fmla="*/ 0 w 66"/>
                <a:gd name="T5" fmla="*/ 169 h 227"/>
                <a:gd name="T6" fmla="*/ 31 w 66"/>
                <a:gd name="T7" fmla="*/ 0 h 227"/>
                <a:gd name="T8" fmla="*/ 41 w 66"/>
                <a:gd name="T9" fmla="*/ 0 h 227"/>
                <a:gd name="T10" fmla="*/ 66 w 66"/>
                <a:gd name="T11" fmla="*/ 169 h 227"/>
                <a:gd name="T12" fmla="*/ 25 w 66"/>
                <a:gd name="T13" fmla="*/ 227 h 227"/>
                <a:gd name="T14" fmla="*/ 3 w 66"/>
                <a:gd name="T15" fmla="*/ 174 h 227"/>
                <a:gd name="T16" fmla="*/ 3 w 66"/>
                <a:gd name="T17" fmla="*/ 174 h 227"/>
                <a:gd name="T18" fmla="*/ 13 w 66"/>
                <a:gd name="T19" fmla="*/ 169 h 227"/>
                <a:gd name="T20" fmla="*/ 28 w 66"/>
                <a:gd name="T21" fmla="*/ 206 h 227"/>
                <a:gd name="T22" fmla="*/ 56 w 66"/>
                <a:gd name="T23" fmla="*/ 166 h 227"/>
                <a:gd name="T24" fmla="*/ 36 w 66"/>
                <a:gd name="T25" fmla="*/ 33 h 227"/>
                <a:gd name="T26" fmla="*/ 10 w 66"/>
                <a:gd name="T27" fmla="*/ 169 h 227"/>
                <a:gd name="T28" fmla="*/ 13 w 66"/>
                <a:gd name="T29" fmla="*/ 169 h 227"/>
                <a:gd name="T30" fmla="*/ 13 w 66"/>
                <a:gd name="T31" fmla="*/ 169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227">
                  <a:moveTo>
                    <a:pt x="3" y="174"/>
                  </a:moveTo>
                  <a:lnTo>
                    <a:pt x="0" y="171"/>
                  </a:lnTo>
                  <a:lnTo>
                    <a:pt x="0" y="169"/>
                  </a:lnTo>
                  <a:lnTo>
                    <a:pt x="31" y="0"/>
                  </a:lnTo>
                  <a:lnTo>
                    <a:pt x="41" y="0"/>
                  </a:lnTo>
                  <a:lnTo>
                    <a:pt x="66" y="169"/>
                  </a:lnTo>
                  <a:lnTo>
                    <a:pt x="25" y="227"/>
                  </a:lnTo>
                  <a:lnTo>
                    <a:pt x="3" y="174"/>
                  </a:lnTo>
                  <a:lnTo>
                    <a:pt x="3" y="174"/>
                  </a:lnTo>
                  <a:close/>
                  <a:moveTo>
                    <a:pt x="13" y="169"/>
                  </a:moveTo>
                  <a:lnTo>
                    <a:pt x="28" y="206"/>
                  </a:lnTo>
                  <a:lnTo>
                    <a:pt x="56" y="166"/>
                  </a:lnTo>
                  <a:lnTo>
                    <a:pt x="36" y="33"/>
                  </a:lnTo>
                  <a:lnTo>
                    <a:pt x="10" y="169"/>
                  </a:lnTo>
                  <a:lnTo>
                    <a:pt x="13" y="169"/>
                  </a:lnTo>
                  <a:lnTo>
                    <a:pt x="13" y="1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Freeform 276"/>
            <p:cNvSpPr>
              <a:spLocks noEditPoints="1"/>
            </p:cNvSpPr>
            <p:nvPr/>
          </p:nvSpPr>
          <p:spPr bwMode="auto">
            <a:xfrm>
              <a:off x="2252" y="1484"/>
              <a:ext cx="76" cy="242"/>
            </a:xfrm>
            <a:custGeom>
              <a:avLst/>
              <a:gdLst>
                <a:gd name="T0" fmla="*/ 3 w 76"/>
                <a:gd name="T1" fmla="*/ 181 h 242"/>
                <a:gd name="T2" fmla="*/ 8 w 76"/>
                <a:gd name="T3" fmla="*/ 179 h 242"/>
                <a:gd name="T4" fmla="*/ 13 w 76"/>
                <a:gd name="T5" fmla="*/ 176 h 242"/>
                <a:gd name="T6" fmla="*/ 23 w 76"/>
                <a:gd name="T7" fmla="*/ 199 h 242"/>
                <a:gd name="T8" fmla="*/ 13 w 76"/>
                <a:gd name="T9" fmla="*/ 176 h 242"/>
                <a:gd name="T10" fmla="*/ 18 w 76"/>
                <a:gd name="T11" fmla="*/ 174 h 242"/>
                <a:gd name="T12" fmla="*/ 20 w 76"/>
                <a:gd name="T13" fmla="*/ 174 h 242"/>
                <a:gd name="T14" fmla="*/ 33 w 76"/>
                <a:gd name="T15" fmla="*/ 201 h 242"/>
                <a:gd name="T16" fmla="*/ 56 w 76"/>
                <a:gd name="T17" fmla="*/ 171 h 242"/>
                <a:gd name="T18" fmla="*/ 41 w 76"/>
                <a:gd name="T19" fmla="*/ 68 h 242"/>
                <a:gd name="T20" fmla="*/ 20 w 76"/>
                <a:gd name="T21" fmla="*/ 171 h 242"/>
                <a:gd name="T22" fmla="*/ 20 w 76"/>
                <a:gd name="T23" fmla="*/ 174 h 242"/>
                <a:gd name="T24" fmla="*/ 18 w 76"/>
                <a:gd name="T25" fmla="*/ 174 h 242"/>
                <a:gd name="T26" fmla="*/ 13 w 76"/>
                <a:gd name="T27" fmla="*/ 176 h 242"/>
                <a:gd name="T28" fmla="*/ 13 w 76"/>
                <a:gd name="T29" fmla="*/ 176 h 242"/>
                <a:gd name="T30" fmla="*/ 8 w 76"/>
                <a:gd name="T31" fmla="*/ 179 h 242"/>
                <a:gd name="T32" fmla="*/ 3 w 76"/>
                <a:gd name="T33" fmla="*/ 181 h 242"/>
                <a:gd name="T34" fmla="*/ 0 w 76"/>
                <a:gd name="T35" fmla="*/ 176 h 242"/>
                <a:gd name="T36" fmla="*/ 0 w 76"/>
                <a:gd name="T37" fmla="*/ 174 h 242"/>
                <a:gd name="T38" fmla="*/ 30 w 76"/>
                <a:gd name="T39" fmla="*/ 0 h 242"/>
                <a:gd name="T40" fmla="*/ 51 w 76"/>
                <a:gd name="T41" fmla="*/ 3 h 242"/>
                <a:gd name="T42" fmla="*/ 76 w 76"/>
                <a:gd name="T43" fmla="*/ 176 h 242"/>
                <a:gd name="T44" fmla="*/ 30 w 76"/>
                <a:gd name="T45" fmla="*/ 242 h 242"/>
                <a:gd name="T46" fmla="*/ 3 w 76"/>
                <a:gd name="T47" fmla="*/ 181 h 242"/>
                <a:gd name="T48" fmla="*/ 3 w 76"/>
                <a:gd name="T49" fmla="*/ 181 h 242"/>
                <a:gd name="T50" fmla="*/ 10 w 76"/>
                <a:gd name="T51" fmla="*/ 174 h 242"/>
                <a:gd name="T52" fmla="*/ 10 w 76"/>
                <a:gd name="T53" fmla="*/ 174 h 242"/>
                <a:gd name="T54" fmla="*/ 10 w 76"/>
                <a:gd name="T55" fmla="*/ 174 h 242"/>
                <a:gd name="T56" fmla="*/ 10 w 76"/>
                <a:gd name="T57" fmla="*/ 174 h 242"/>
                <a:gd name="T58" fmla="*/ 10 w 76"/>
                <a:gd name="T59" fmla="*/ 174 h 242"/>
                <a:gd name="T60" fmla="*/ 10 w 76"/>
                <a:gd name="T61" fmla="*/ 174 h 242"/>
                <a:gd name="T62" fmla="*/ 46 w 76"/>
                <a:gd name="T63" fmla="*/ 38 h 242"/>
                <a:gd name="T64" fmla="*/ 66 w 76"/>
                <a:gd name="T65" fmla="*/ 174 h 242"/>
                <a:gd name="T66" fmla="*/ 41 w 76"/>
                <a:gd name="T67" fmla="*/ 10 h 242"/>
                <a:gd name="T68" fmla="*/ 41 w 76"/>
                <a:gd name="T69" fmla="*/ 10 h 242"/>
                <a:gd name="T70" fmla="*/ 18 w 76"/>
                <a:gd name="T71" fmla="*/ 134 h 242"/>
                <a:gd name="T72" fmla="*/ 36 w 76"/>
                <a:gd name="T73" fmla="*/ 38 h 242"/>
                <a:gd name="T74" fmla="*/ 46 w 76"/>
                <a:gd name="T75" fmla="*/ 38 h 242"/>
                <a:gd name="T76" fmla="*/ 46 w 76"/>
                <a:gd name="T77" fmla="*/ 38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6" h="242">
                  <a:moveTo>
                    <a:pt x="3" y="181"/>
                  </a:moveTo>
                  <a:lnTo>
                    <a:pt x="8" y="179"/>
                  </a:lnTo>
                  <a:lnTo>
                    <a:pt x="13" y="176"/>
                  </a:lnTo>
                  <a:lnTo>
                    <a:pt x="23" y="199"/>
                  </a:lnTo>
                  <a:lnTo>
                    <a:pt x="13" y="176"/>
                  </a:lnTo>
                  <a:lnTo>
                    <a:pt x="18" y="174"/>
                  </a:lnTo>
                  <a:lnTo>
                    <a:pt x="20" y="174"/>
                  </a:lnTo>
                  <a:lnTo>
                    <a:pt x="33" y="201"/>
                  </a:lnTo>
                  <a:lnTo>
                    <a:pt x="56" y="171"/>
                  </a:lnTo>
                  <a:lnTo>
                    <a:pt x="41" y="68"/>
                  </a:lnTo>
                  <a:lnTo>
                    <a:pt x="20" y="171"/>
                  </a:lnTo>
                  <a:lnTo>
                    <a:pt x="20" y="174"/>
                  </a:lnTo>
                  <a:lnTo>
                    <a:pt x="18" y="174"/>
                  </a:lnTo>
                  <a:lnTo>
                    <a:pt x="13" y="176"/>
                  </a:lnTo>
                  <a:lnTo>
                    <a:pt x="13" y="176"/>
                  </a:lnTo>
                  <a:lnTo>
                    <a:pt x="8" y="179"/>
                  </a:lnTo>
                  <a:lnTo>
                    <a:pt x="3" y="181"/>
                  </a:lnTo>
                  <a:lnTo>
                    <a:pt x="0" y="176"/>
                  </a:lnTo>
                  <a:lnTo>
                    <a:pt x="0" y="174"/>
                  </a:lnTo>
                  <a:lnTo>
                    <a:pt x="30" y="0"/>
                  </a:lnTo>
                  <a:lnTo>
                    <a:pt x="51" y="3"/>
                  </a:lnTo>
                  <a:lnTo>
                    <a:pt x="76" y="176"/>
                  </a:lnTo>
                  <a:lnTo>
                    <a:pt x="30" y="242"/>
                  </a:lnTo>
                  <a:lnTo>
                    <a:pt x="3" y="181"/>
                  </a:lnTo>
                  <a:lnTo>
                    <a:pt x="3" y="181"/>
                  </a:lnTo>
                  <a:close/>
                  <a:moveTo>
                    <a:pt x="10" y="174"/>
                  </a:moveTo>
                  <a:lnTo>
                    <a:pt x="10" y="174"/>
                  </a:lnTo>
                  <a:lnTo>
                    <a:pt x="10" y="174"/>
                  </a:lnTo>
                  <a:lnTo>
                    <a:pt x="10" y="174"/>
                  </a:lnTo>
                  <a:lnTo>
                    <a:pt x="10" y="174"/>
                  </a:lnTo>
                  <a:lnTo>
                    <a:pt x="10" y="174"/>
                  </a:lnTo>
                  <a:close/>
                  <a:moveTo>
                    <a:pt x="46" y="38"/>
                  </a:moveTo>
                  <a:lnTo>
                    <a:pt x="66" y="174"/>
                  </a:lnTo>
                  <a:lnTo>
                    <a:pt x="41" y="10"/>
                  </a:lnTo>
                  <a:lnTo>
                    <a:pt x="41" y="10"/>
                  </a:lnTo>
                  <a:lnTo>
                    <a:pt x="18" y="134"/>
                  </a:lnTo>
                  <a:lnTo>
                    <a:pt x="36" y="38"/>
                  </a:lnTo>
                  <a:lnTo>
                    <a:pt x="46" y="38"/>
                  </a:lnTo>
                  <a:lnTo>
                    <a:pt x="46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2" name="Freeform 277"/>
            <p:cNvSpPr>
              <a:spLocks noEditPoints="1"/>
            </p:cNvSpPr>
            <p:nvPr/>
          </p:nvSpPr>
          <p:spPr bwMode="auto">
            <a:xfrm>
              <a:off x="2176" y="1467"/>
              <a:ext cx="205" cy="311"/>
            </a:xfrm>
            <a:custGeom>
              <a:avLst/>
              <a:gdLst>
                <a:gd name="T0" fmla="*/ 12 w 81"/>
                <a:gd name="T1" fmla="*/ 101 h 124"/>
                <a:gd name="T2" fmla="*/ 0 w 81"/>
                <a:gd name="T3" fmla="*/ 56 h 124"/>
                <a:gd name="T4" fmla="*/ 0 w 81"/>
                <a:gd name="T5" fmla="*/ 56 h 124"/>
                <a:gd name="T6" fmla="*/ 1 w 81"/>
                <a:gd name="T7" fmla="*/ 46 h 124"/>
                <a:gd name="T8" fmla="*/ 1 w 81"/>
                <a:gd name="T9" fmla="*/ 46 h 124"/>
                <a:gd name="T10" fmla="*/ 51 w 81"/>
                <a:gd name="T11" fmla="*/ 0 h 124"/>
                <a:gd name="T12" fmla="*/ 51 w 81"/>
                <a:gd name="T13" fmla="*/ 0 h 124"/>
                <a:gd name="T14" fmla="*/ 75 w 81"/>
                <a:gd name="T15" fmla="*/ 17 h 124"/>
                <a:gd name="T16" fmla="*/ 75 w 81"/>
                <a:gd name="T17" fmla="*/ 17 h 124"/>
                <a:gd name="T18" fmla="*/ 81 w 81"/>
                <a:gd name="T19" fmla="*/ 58 h 124"/>
                <a:gd name="T20" fmla="*/ 81 w 81"/>
                <a:gd name="T21" fmla="*/ 58 h 124"/>
                <a:gd name="T22" fmla="*/ 41 w 81"/>
                <a:gd name="T23" fmla="*/ 124 h 124"/>
                <a:gd name="T24" fmla="*/ 41 w 81"/>
                <a:gd name="T25" fmla="*/ 124 h 124"/>
                <a:gd name="T26" fmla="*/ 12 w 81"/>
                <a:gd name="T27" fmla="*/ 101 h 124"/>
                <a:gd name="T28" fmla="*/ 5 w 81"/>
                <a:gd name="T29" fmla="*/ 47 h 124"/>
                <a:gd name="T30" fmla="*/ 4 w 81"/>
                <a:gd name="T31" fmla="*/ 56 h 124"/>
                <a:gd name="T32" fmla="*/ 4 w 81"/>
                <a:gd name="T33" fmla="*/ 56 h 124"/>
                <a:gd name="T34" fmla="*/ 16 w 81"/>
                <a:gd name="T35" fmla="*/ 99 h 124"/>
                <a:gd name="T36" fmla="*/ 16 w 81"/>
                <a:gd name="T37" fmla="*/ 99 h 124"/>
                <a:gd name="T38" fmla="*/ 41 w 81"/>
                <a:gd name="T39" fmla="*/ 120 h 124"/>
                <a:gd name="T40" fmla="*/ 41 w 81"/>
                <a:gd name="T41" fmla="*/ 120 h 124"/>
                <a:gd name="T42" fmla="*/ 66 w 81"/>
                <a:gd name="T43" fmla="*/ 101 h 124"/>
                <a:gd name="T44" fmla="*/ 66 w 81"/>
                <a:gd name="T45" fmla="*/ 101 h 124"/>
                <a:gd name="T46" fmla="*/ 77 w 81"/>
                <a:gd name="T47" fmla="*/ 58 h 124"/>
                <a:gd name="T48" fmla="*/ 77 w 81"/>
                <a:gd name="T49" fmla="*/ 58 h 124"/>
                <a:gd name="T50" fmla="*/ 71 w 81"/>
                <a:gd name="T51" fmla="*/ 19 h 124"/>
                <a:gd name="T52" fmla="*/ 71 w 81"/>
                <a:gd name="T53" fmla="*/ 19 h 124"/>
                <a:gd name="T54" fmla="*/ 51 w 81"/>
                <a:gd name="T55" fmla="*/ 4 h 124"/>
                <a:gd name="T56" fmla="*/ 51 w 81"/>
                <a:gd name="T57" fmla="*/ 4 h 124"/>
                <a:gd name="T58" fmla="*/ 5 w 81"/>
                <a:gd name="T59" fmla="*/ 4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1" h="124">
                  <a:moveTo>
                    <a:pt x="12" y="101"/>
                  </a:moveTo>
                  <a:cubicBezTo>
                    <a:pt x="5" y="88"/>
                    <a:pt x="0" y="71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3"/>
                    <a:pt x="0" y="49"/>
                    <a:pt x="1" y="46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6" y="13"/>
                    <a:pt x="29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62" y="0"/>
                    <a:pt x="70" y="7"/>
                    <a:pt x="75" y="17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80" y="28"/>
                    <a:pt x="81" y="42"/>
                    <a:pt x="81" y="58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90"/>
                    <a:pt x="64" y="124"/>
                    <a:pt x="41" y="124"/>
                  </a:cubicBezTo>
                  <a:cubicBezTo>
                    <a:pt x="41" y="124"/>
                    <a:pt x="41" y="124"/>
                    <a:pt x="41" y="124"/>
                  </a:cubicBezTo>
                  <a:cubicBezTo>
                    <a:pt x="30" y="124"/>
                    <a:pt x="20" y="114"/>
                    <a:pt x="12" y="101"/>
                  </a:cubicBezTo>
                  <a:close/>
                  <a:moveTo>
                    <a:pt x="5" y="47"/>
                  </a:moveTo>
                  <a:cubicBezTo>
                    <a:pt x="4" y="50"/>
                    <a:pt x="4" y="53"/>
                    <a:pt x="4" y="56"/>
                  </a:cubicBezTo>
                  <a:cubicBezTo>
                    <a:pt x="4" y="56"/>
                    <a:pt x="4" y="56"/>
                    <a:pt x="4" y="56"/>
                  </a:cubicBezTo>
                  <a:cubicBezTo>
                    <a:pt x="4" y="71"/>
                    <a:pt x="9" y="87"/>
                    <a:pt x="16" y="99"/>
                  </a:cubicBezTo>
                  <a:cubicBezTo>
                    <a:pt x="16" y="99"/>
                    <a:pt x="16" y="99"/>
                    <a:pt x="16" y="99"/>
                  </a:cubicBezTo>
                  <a:cubicBezTo>
                    <a:pt x="23" y="112"/>
                    <a:pt x="32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50" y="120"/>
                    <a:pt x="59" y="113"/>
                    <a:pt x="66" y="101"/>
                  </a:cubicBezTo>
                  <a:cubicBezTo>
                    <a:pt x="66" y="101"/>
                    <a:pt x="66" y="101"/>
                    <a:pt x="66" y="101"/>
                  </a:cubicBezTo>
                  <a:cubicBezTo>
                    <a:pt x="73" y="89"/>
                    <a:pt x="77" y="74"/>
                    <a:pt x="77" y="58"/>
                  </a:cubicBezTo>
                  <a:cubicBezTo>
                    <a:pt x="77" y="58"/>
                    <a:pt x="77" y="58"/>
                    <a:pt x="77" y="58"/>
                  </a:cubicBezTo>
                  <a:cubicBezTo>
                    <a:pt x="77" y="42"/>
                    <a:pt x="76" y="28"/>
                    <a:pt x="71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67" y="9"/>
                    <a:pt x="61" y="4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30" y="4"/>
                    <a:pt x="10" y="15"/>
                    <a:pt x="5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Freeform 278"/>
            <p:cNvSpPr>
              <a:spLocks noEditPoints="1"/>
            </p:cNvSpPr>
            <p:nvPr/>
          </p:nvSpPr>
          <p:spPr bwMode="auto">
            <a:xfrm>
              <a:off x="2171" y="1462"/>
              <a:ext cx="215" cy="321"/>
            </a:xfrm>
            <a:custGeom>
              <a:avLst/>
              <a:gdLst>
                <a:gd name="T0" fmla="*/ 13 w 85"/>
                <a:gd name="T1" fmla="*/ 104 h 128"/>
                <a:gd name="T2" fmla="*/ 1 w 85"/>
                <a:gd name="T3" fmla="*/ 48 h 128"/>
                <a:gd name="T4" fmla="*/ 53 w 85"/>
                <a:gd name="T5" fmla="*/ 0 h 128"/>
                <a:gd name="T6" fmla="*/ 53 w 85"/>
                <a:gd name="T7" fmla="*/ 0 h 128"/>
                <a:gd name="T8" fmla="*/ 79 w 85"/>
                <a:gd name="T9" fmla="*/ 18 h 128"/>
                <a:gd name="T10" fmla="*/ 43 w 85"/>
                <a:gd name="T11" fmla="*/ 128 h 128"/>
                <a:gd name="T12" fmla="*/ 43 w 85"/>
                <a:gd name="T13" fmla="*/ 124 h 128"/>
                <a:gd name="T14" fmla="*/ 43 w 85"/>
                <a:gd name="T15" fmla="*/ 124 h 128"/>
                <a:gd name="T16" fmla="*/ 43 w 85"/>
                <a:gd name="T17" fmla="*/ 124 h 128"/>
                <a:gd name="T18" fmla="*/ 19 w 85"/>
                <a:gd name="T19" fmla="*/ 106 h 128"/>
                <a:gd name="T20" fmla="*/ 50 w 85"/>
                <a:gd name="T21" fmla="*/ 123 h 128"/>
                <a:gd name="T22" fmla="*/ 51 w 85"/>
                <a:gd name="T23" fmla="*/ 123 h 128"/>
                <a:gd name="T24" fmla="*/ 51 w 85"/>
                <a:gd name="T25" fmla="*/ 123 h 128"/>
                <a:gd name="T26" fmla="*/ 51 w 85"/>
                <a:gd name="T27" fmla="*/ 123 h 128"/>
                <a:gd name="T28" fmla="*/ 70 w 85"/>
                <a:gd name="T29" fmla="*/ 104 h 128"/>
                <a:gd name="T30" fmla="*/ 67 w 85"/>
                <a:gd name="T31" fmla="*/ 102 h 128"/>
                <a:gd name="T32" fmla="*/ 77 w 85"/>
                <a:gd name="T33" fmla="*/ 60 h 128"/>
                <a:gd name="T34" fmla="*/ 77 w 85"/>
                <a:gd name="T35" fmla="*/ 60 h 128"/>
                <a:gd name="T36" fmla="*/ 71 w 85"/>
                <a:gd name="T37" fmla="*/ 22 h 128"/>
                <a:gd name="T38" fmla="*/ 53 w 85"/>
                <a:gd name="T39" fmla="*/ 8 h 128"/>
                <a:gd name="T40" fmla="*/ 8 w 85"/>
                <a:gd name="T41" fmla="*/ 58 h 128"/>
                <a:gd name="T42" fmla="*/ 8 w 85"/>
                <a:gd name="T43" fmla="*/ 58 h 128"/>
                <a:gd name="T44" fmla="*/ 20 w 85"/>
                <a:gd name="T45" fmla="*/ 100 h 128"/>
                <a:gd name="T46" fmla="*/ 43 w 85"/>
                <a:gd name="T47" fmla="*/ 120 h 128"/>
                <a:gd name="T48" fmla="*/ 43 w 85"/>
                <a:gd name="T49" fmla="*/ 120 h 128"/>
                <a:gd name="T50" fmla="*/ 16 w 85"/>
                <a:gd name="T51" fmla="*/ 102 h 128"/>
                <a:gd name="T52" fmla="*/ 78 w 85"/>
                <a:gd name="T53" fmla="*/ 85 h 128"/>
                <a:gd name="T54" fmla="*/ 78 w 85"/>
                <a:gd name="T55" fmla="*/ 85 h 128"/>
                <a:gd name="T56" fmla="*/ 78 w 85"/>
                <a:gd name="T57" fmla="*/ 84 h 128"/>
                <a:gd name="T58" fmla="*/ 81 w 85"/>
                <a:gd name="T59" fmla="*/ 61 h 128"/>
                <a:gd name="T60" fmla="*/ 81 w 85"/>
                <a:gd name="T61" fmla="*/ 60 h 128"/>
                <a:gd name="T62" fmla="*/ 81 w 85"/>
                <a:gd name="T63" fmla="*/ 60 h 128"/>
                <a:gd name="T64" fmla="*/ 4 w 85"/>
                <a:gd name="T65" fmla="*/ 59 h 128"/>
                <a:gd name="T66" fmla="*/ 4 w 85"/>
                <a:gd name="T67" fmla="*/ 59 h 128"/>
                <a:gd name="T68" fmla="*/ 4 w 85"/>
                <a:gd name="T69" fmla="*/ 58 h 128"/>
                <a:gd name="T70" fmla="*/ 4 w 85"/>
                <a:gd name="T71" fmla="*/ 58 h 128"/>
                <a:gd name="T72" fmla="*/ 11 w 85"/>
                <a:gd name="T73" fmla="*/ 29 h 128"/>
                <a:gd name="T74" fmla="*/ 11 w 85"/>
                <a:gd name="T75" fmla="*/ 29 h 128"/>
                <a:gd name="T76" fmla="*/ 11 w 85"/>
                <a:gd name="T77" fmla="*/ 28 h 128"/>
                <a:gd name="T78" fmla="*/ 12 w 85"/>
                <a:gd name="T79" fmla="*/ 27 h 128"/>
                <a:gd name="T80" fmla="*/ 12 w 85"/>
                <a:gd name="T81" fmla="*/ 27 h 128"/>
                <a:gd name="T82" fmla="*/ 12 w 85"/>
                <a:gd name="T83" fmla="*/ 27 h 128"/>
                <a:gd name="T84" fmla="*/ 12 w 85"/>
                <a:gd name="T85" fmla="*/ 26 h 128"/>
                <a:gd name="T86" fmla="*/ 13 w 85"/>
                <a:gd name="T87" fmla="*/ 26 h 128"/>
                <a:gd name="T88" fmla="*/ 13 w 85"/>
                <a:gd name="T89" fmla="*/ 26 h 128"/>
                <a:gd name="T90" fmla="*/ 65 w 85"/>
                <a:gd name="T91" fmla="*/ 8 h 128"/>
                <a:gd name="T92" fmla="*/ 53 w 85"/>
                <a:gd name="T93" fmla="*/ 4 h 128"/>
                <a:gd name="T94" fmla="*/ 53 w 85"/>
                <a:gd name="T95" fmla="*/ 4 h 128"/>
                <a:gd name="T96" fmla="*/ 66 w 85"/>
                <a:gd name="T97" fmla="*/ 8 h 128"/>
                <a:gd name="T98" fmla="*/ 66 w 85"/>
                <a:gd name="T99" fmla="*/ 8 h 128"/>
                <a:gd name="T100" fmla="*/ 65 w 85"/>
                <a:gd name="T101" fmla="*/ 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5" h="128">
                  <a:moveTo>
                    <a:pt x="13" y="104"/>
                  </a:moveTo>
                  <a:cubicBezTo>
                    <a:pt x="14" y="103"/>
                    <a:pt x="14" y="103"/>
                    <a:pt x="14" y="103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5" y="91"/>
                    <a:pt x="0" y="74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5"/>
                    <a:pt x="0" y="51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6" y="14"/>
                    <a:pt x="30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5" y="0"/>
                    <a:pt x="74" y="8"/>
                    <a:pt x="79" y="18"/>
                  </a:cubicBezTo>
                  <a:cubicBezTo>
                    <a:pt x="79" y="18"/>
                    <a:pt x="79" y="18"/>
                    <a:pt x="79" y="18"/>
                  </a:cubicBezTo>
                  <a:cubicBezTo>
                    <a:pt x="84" y="29"/>
                    <a:pt x="85" y="44"/>
                    <a:pt x="85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5" y="93"/>
                    <a:pt x="68" y="127"/>
                    <a:pt x="43" y="128"/>
                  </a:cubicBezTo>
                  <a:cubicBezTo>
                    <a:pt x="43" y="128"/>
                    <a:pt x="43" y="128"/>
                    <a:pt x="43" y="128"/>
                  </a:cubicBezTo>
                  <a:cubicBezTo>
                    <a:pt x="31" y="128"/>
                    <a:pt x="20" y="118"/>
                    <a:pt x="13" y="104"/>
                  </a:cubicBezTo>
                  <a:close/>
                  <a:moveTo>
                    <a:pt x="43" y="124"/>
                  </a:moveTo>
                  <a:cubicBezTo>
                    <a:pt x="43" y="124"/>
                    <a:pt x="43" y="124"/>
                    <a:pt x="43" y="124"/>
                  </a:cubicBezTo>
                  <a:cubicBezTo>
                    <a:pt x="43" y="124"/>
                    <a:pt x="43" y="124"/>
                    <a:pt x="43" y="124"/>
                  </a:cubicBezTo>
                  <a:cubicBezTo>
                    <a:pt x="43" y="124"/>
                    <a:pt x="43" y="124"/>
                    <a:pt x="43" y="124"/>
                  </a:cubicBezTo>
                  <a:cubicBezTo>
                    <a:pt x="43" y="124"/>
                    <a:pt x="43" y="124"/>
                    <a:pt x="43" y="124"/>
                  </a:cubicBezTo>
                  <a:cubicBezTo>
                    <a:pt x="43" y="124"/>
                    <a:pt x="43" y="124"/>
                    <a:pt x="43" y="124"/>
                  </a:cubicBezTo>
                  <a:cubicBezTo>
                    <a:pt x="43" y="124"/>
                    <a:pt x="43" y="124"/>
                    <a:pt x="43" y="124"/>
                  </a:cubicBezTo>
                  <a:close/>
                  <a:moveTo>
                    <a:pt x="42" y="124"/>
                  </a:moveTo>
                  <a:cubicBezTo>
                    <a:pt x="34" y="124"/>
                    <a:pt x="26" y="117"/>
                    <a:pt x="19" y="106"/>
                  </a:cubicBezTo>
                  <a:cubicBezTo>
                    <a:pt x="19" y="106"/>
                    <a:pt x="19" y="106"/>
                    <a:pt x="19" y="106"/>
                  </a:cubicBezTo>
                  <a:cubicBezTo>
                    <a:pt x="26" y="117"/>
                    <a:pt x="34" y="124"/>
                    <a:pt x="42" y="124"/>
                  </a:cubicBezTo>
                  <a:close/>
                  <a:moveTo>
                    <a:pt x="50" y="123"/>
                  </a:moveTo>
                  <a:cubicBezTo>
                    <a:pt x="50" y="123"/>
                    <a:pt x="50" y="123"/>
                    <a:pt x="50" y="123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0" y="123"/>
                    <a:pt x="50" y="123"/>
                    <a:pt x="50" y="123"/>
                  </a:cubicBezTo>
                  <a:close/>
                  <a:moveTo>
                    <a:pt x="51" y="123"/>
                  </a:moveTo>
                  <a:cubicBezTo>
                    <a:pt x="51" y="123"/>
                    <a:pt x="51" y="123"/>
                    <a:pt x="51" y="123"/>
                  </a:cubicBezTo>
                  <a:cubicBezTo>
                    <a:pt x="51" y="123"/>
                    <a:pt x="51" y="123"/>
                    <a:pt x="51" y="123"/>
                  </a:cubicBezTo>
                  <a:cubicBezTo>
                    <a:pt x="51" y="123"/>
                    <a:pt x="51" y="123"/>
                    <a:pt x="51" y="123"/>
                  </a:cubicBezTo>
                  <a:close/>
                  <a:moveTo>
                    <a:pt x="70" y="104"/>
                  </a:moveTo>
                  <a:cubicBezTo>
                    <a:pt x="65" y="113"/>
                    <a:pt x="58" y="120"/>
                    <a:pt x="51" y="123"/>
                  </a:cubicBezTo>
                  <a:cubicBezTo>
                    <a:pt x="51" y="123"/>
                    <a:pt x="51" y="123"/>
                    <a:pt x="51" y="123"/>
                  </a:cubicBezTo>
                  <a:cubicBezTo>
                    <a:pt x="63" y="118"/>
                    <a:pt x="73" y="103"/>
                    <a:pt x="78" y="85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76" y="92"/>
                    <a:pt x="73" y="98"/>
                    <a:pt x="70" y="104"/>
                  </a:cubicBezTo>
                  <a:close/>
                  <a:moveTo>
                    <a:pt x="43" y="120"/>
                  </a:moveTo>
                  <a:cubicBezTo>
                    <a:pt x="43" y="120"/>
                    <a:pt x="43" y="120"/>
                    <a:pt x="43" y="120"/>
                  </a:cubicBezTo>
                  <a:cubicBezTo>
                    <a:pt x="51" y="120"/>
                    <a:pt x="60" y="113"/>
                    <a:pt x="67" y="102"/>
                  </a:cubicBezTo>
                  <a:cubicBezTo>
                    <a:pt x="67" y="102"/>
                    <a:pt x="67" y="102"/>
                    <a:pt x="67" y="102"/>
                  </a:cubicBezTo>
                  <a:cubicBezTo>
                    <a:pt x="73" y="91"/>
                    <a:pt x="77" y="75"/>
                    <a:pt x="77" y="60"/>
                  </a:cubicBezTo>
                  <a:cubicBezTo>
                    <a:pt x="77" y="60"/>
                    <a:pt x="77" y="60"/>
                    <a:pt x="77" y="60"/>
                  </a:cubicBezTo>
                  <a:cubicBezTo>
                    <a:pt x="77" y="60"/>
                    <a:pt x="77" y="60"/>
                    <a:pt x="77" y="60"/>
                  </a:cubicBezTo>
                  <a:cubicBezTo>
                    <a:pt x="77" y="60"/>
                    <a:pt x="77" y="60"/>
                    <a:pt x="77" y="60"/>
                  </a:cubicBezTo>
                  <a:cubicBezTo>
                    <a:pt x="77" y="60"/>
                    <a:pt x="77" y="60"/>
                    <a:pt x="77" y="60"/>
                  </a:cubicBezTo>
                  <a:cubicBezTo>
                    <a:pt x="77" y="60"/>
                    <a:pt x="77" y="60"/>
                    <a:pt x="77" y="60"/>
                  </a:cubicBezTo>
                  <a:cubicBezTo>
                    <a:pt x="77" y="60"/>
                    <a:pt x="77" y="60"/>
                    <a:pt x="77" y="60"/>
                  </a:cubicBezTo>
                  <a:cubicBezTo>
                    <a:pt x="77" y="44"/>
                    <a:pt x="76" y="31"/>
                    <a:pt x="71" y="22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67" y="13"/>
                    <a:pt x="62" y="8"/>
                    <a:pt x="53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33" y="8"/>
                    <a:pt x="14" y="19"/>
                    <a:pt x="9" y="49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8" y="52"/>
                    <a:pt x="8" y="55"/>
                    <a:pt x="8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72"/>
                    <a:pt x="13" y="88"/>
                    <a:pt x="20" y="100"/>
                  </a:cubicBezTo>
                  <a:cubicBezTo>
                    <a:pt x="20" y="100"/>
                    <a:pt x="20" y="100"/>
                    <a:pt x="20" y="100"/>
                  </a:cubicBezTo>
                  <a:cubicBezTo>
                    <a:pt x="27" y="113"/>
                    <a:pt x="36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lose/>
                  <a:moveTo>
                    <a:pt x="16" y="102"/>
                  </a:move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16" y="102"/>
                    <a:pt x="16" y="102"/>
                  </a:cubicBezTo>
                  <a:close/>
                  <a:moveTo>
                    <a:pt x="78" y="85"/>
                  </a:moveTo>
                  <a:cubicBezTo>
                    <a:pt x="78" y="85"/>
                    <a:pt x="78" y="85"/>
                    <a:pt x="78" y="84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8" y="85"/>
                    <a:pt x="78" y="85"/>
                    <a:pt x="78" y="85"/>
                  </a:cubicBezTo>
                  <a:close/>
                  <a:moveTo>
                    <a:pt x="78" y="84"/>
                  </a:moveTo>
                  <a:cubicBezTo>
                    <a:pt x="78" y="84"/>
                    <a:pt x="78" y="84"/>
                    <a:pt x="78" y="84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8" y="84"/>
                    <a:pt x="78" y="84"/>
                    <a:pt x="78" y="84"/>
                  </a:cubicBezTo>
                  <a:close/>
                  <a:moveTo>
                    <a:pt x="81" y="61"/>
                  </a:moveTo>
                  <a:cubicBezTo>
                    <a:pt x="81" y="61"/>
                    <a:pt x="81" y="61"/>
                    <a:pt x="81" y="61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81" y="61"/>
                    <a:pt x="81" y="61"/>
                    <a:pt x="81" y="61"/>
                  </a:cubicBezTo>
                  <a:close/>
                  <a:moveTo>
                    <a:pt x="81" y="60"/>
                  </a:moveTo>
                  <a:cubicBezTo>
                    <a:pt x="81" y="46"/>
                    <a:pt x="80" y="33"/>
                    <a:pt x="76" y="23"/>
                  </a:cubicBezTo>
                  <a:cubicBezTo>
                    <a:pt x="76" y="23"/>
                    <a:pt x="76" y="23"/>
                    <a:pt x="76" y="23"/>
                  </a:cubicBezTo>
                  <a:cubicBezTo>
                    <a:pt x="80" y="33"/>
                    <a:pt x="81" y="46"/>
                    <a:pt x="81" y="60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1" y="60"/>
                    <a:pt x="81" y="60"/>
                    <a:pt x="81" y="60"/>
                  </a:cubicBezTo>
                  <a:close/>
                  <a:moveTo>
                    <a:pt x="4" y="59"/>
                  </a:moveTo>
                  <a:cubicBezTo>
                    <a:pt x="4" y="59"/>
                    <a:pt x="4" y="59"/>
                    <a:pt x="4" y="59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4" y="59"/>
                    <a:pt x="4" y="59"/>
                    <a:pt x="4" y="59"/>
                  </a:cubicBezTo>
                  <a:close/>
                  <a:moveTo>
                    <a:pt x="4" y="58"/>
                  </a:moveTo>
                  <a:cubicBezTo>
                    <a:pt x="4" y="58"/>
                    <a:pt x="4" y="58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lose/>
                  <a:moveTo>
                    <a:pt x="11" y="29"/>
                  </a:move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lose/>
                  <a:moveTo>
                    <a:pt x="11" y="28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lose/>
                  <a:moveTo>
                    <a:pt x="12" y="28"/>
                  </a:moveTo>
                  <a:cubicBezTo>
                    <a:pt x="12" y="28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8"/>
                    <a:pt x="12" y="28"/>
                  </a:cubicBezTo>
                  <a:close/>
                  <a:moveTo>
                    <a:pt x="12" y="27"/>
                  </a:move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lose/>
                  <a:moveTo>
                    <a:pt x="12" y="27"/>
                  </a:moveTo>
                  <a:cubicBezTo>
                    <a:pt x="12" y="27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7"/>
                    <a:pt x="12" y="27"/>
                  </a:cubicBezTo>
                  <a:close/>
                  <a:moveTo>
                    <a:pt x="12" y="26"/>
                  </a:moveTo>
                  <a:cubicBezTo>
                    <a:pt x="12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2" y="26"/>
                    <a:pt x="12" y="26"/>
                  </a:cubicBezTo>
                  <a:close/>
                  <a:moveTo>
                    <a:pt x="13" y="26"/>
                  </a:moveTo>
                  <a:cubicBezTo>
                    <a:pt x="22" y="10"/>
                    <a:pt x="38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8" y="4"/>
                    <a:pt x="62" y="5"/>
                    <a:pt x="65" y="8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2" y="5"/>
                    <a:pt x="58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38" y="4"/>
                    <a:pt x="22" y="10"/>
                    <a:pt x="13" y="26"/>
                  </a:cubicBezTo>
                  <a:close/>
                  <a:moveTo>
                    <a:pt x="66" y="8"/>
                  </a:moveTo>
                  <a:cubicBezTo>
                    <a:pt x="66" y="8"/>
                    <a:pt x="66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lose/>
                  <a:moveTo>
                    <a:pt x="65" y="8"/>
                  </a:moveTo>
                  <a:cubicBezTo>
                    <a:pt x="65" y="8"/>
                    <a:pt x="65" y="8"/>
                    <a:pt x="65" y="8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5" y="8"/>
                    <a:pt x="65" y="8"/>
                    <a:pt x="6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Freeform 279"/>
            <p:cNvSpPr/>
            <p:nvPr/>
          </p:nvSpPr>
          <p:spPr bwMode="auto">
            <a:xfrm>
              <a:off x="1982" y="1349"/>
              <a:ext cx="255" cy="160"/>
            </a:xfrm>
            <a:custGeom>
              <a:avLst/>
              <a:gdLst>
                <a:gd name="T0" fmla="*/ 23 w 101"/>
                <a:gd name="T1" fmla="*/ 61 h 64"/>
                <a:gd name="T2" fmla="*/ 0 w 101"/>
                <a:gd name="T3" fmla="*/ 13 h 64"/>
                <a:gd name="T4" fmla="*/ 0 w 101"/>
                <a:gd name="T5" fmla="*/ 13 h 64"/>
                <a:gd name="T6" fmla="*/ 1 w 101"/>
                <a:gd name="T7" fmla="*/ 9 h 64"/>
                <a:gd name="T8" fmla="*/ 1 w 101"/>
                <a:gd name="T9" fmla="*/ 9 h 64"/>
                <a:gd name="T10" fmla="*/ 5 w 101"/>
                <a:gd name="T11" fmla="*/ 0 h 64"/>
                <a:gd name="T12" fmla="*/ 9 w 101"/>
                <a:gd name="T13" fmla="*/ 2 h 64"/>
                <a:gd name="T14" fmla="*/ 5 w 101"/>
                <a:gd name="T15" fmla="*/ 10 h 64"/>
                <a:gd name="T16" fmla="*/ 4 w 101"/>
                <a:gd name="T17" fmla="*/ 13 h 64"/>
                <a:gd name="T18" fmla="*/ 4 w 101"/>
                <a:gd name="T19" fmla="*/ 13 h 64"/>
                <a:gd name="T20" fmla="*/ 25 w 101"/>
                <a:gd name="T21" fmla="*/ 58 h 64"/>
                <a:gd name="T22" fmla="*/ 25 w 101"/>
                <a:gd name="T23" fmla="*/ 58 h 64"/>
                <a:gd name="T24" fmla="*/ 42 w 101"/>
                <a:gd name="T25" fmla="*/ 60 h 64"/>
                <a:gd name="T26" fmla="*/ 42 w 101"/>
                <a:gd name="T27" fmla="*/ 60 h 64"/>
                <a:gd name="T28" fmla="*/ 100 w 101"/>
                <a:gd name="T29" fmla="*/ 55 h 64"/>
                <a:gd name="T30" fmla="*/ 100 w 101"/>
                <a:gd name="T31" fmla="*/ 55 h 64"/>
                <a:gd name="T32" fmla="*/ 101 w 101"/>
                <a:gd name="T33" fmla="*/ 59 h 64"/>
                <a:gd name="T34" fmla="*/ 42 w 101"/>
                <a:gd name="T35" fmla="*/ 64 h 64"/>
                <a:gd name="T36" fmla="*/ 42 w 101"/>
                <a:gd name="T37" fmla="*/ 64 h 64"/>
                <a:gd name="T38" fmla="*/ 23 w 101"/>
                <a:gd name="T39" fmla="*/ 6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" h="64">
                  <a:moveTo>
                    <a:pt x="23" y="61"/>
                  </a:moveTo>
                  <a:cubicBezTo>
                    <a:pt x="16" y="53"/>
                    <a:pt x="1" y="26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1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1"/>
                    <a:pt x="4" y="12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23"/>
                    <a:pt x="19" y="52"/>
                    <a:pt x="25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6" y="59"/>
                    <a:pt x="33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65" y="60"/>
                    <a:pt x="100" y="55"/>
                    <a:pt x="100" y="55"/>
                  </a:cubicBezTo>
                  <a:cubicBezTo>
                    <a:pt x="100" y="55"/>
                    <a:pt x="100" y="55"/>
                    <a:pt x="100" y="55"/>
                  </a:cubicBezTo>
                  <a:cubicBezTo>
                    <a:pt x="101" y="59"/>
                    <a:pt x="101" y="59"/>
                    <a:pt x="101" y="59"/>
                  </a:cubicBezTo>
                  <a:cubicBezTo>
                    <a:pt x="100" y="59"/>
                    <a:pt x="65" y="64"/>
                    <a:pt x="42" y="64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33" y="64"/>
                    <a:pt x="26" y="63"/>
                    <a:pt x="23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Freeform 280"/>
            <p:cNvSpPr>
              <a:spLocks noEditPoints="1"/>
            </p:cNvSpPr>
            <p:nvPr/>
          </p:nvSpPr>
          <p:spPr bwMode="auto">
            <a:xfrm>
              <a:off x="1977" y="1341"/>
              <a:ext cx="265" cy="174"/>
            </a:xfrm>
            <a:custGeom>
              <a:avLst/>
              <a:gdLst>
                <a:gd name="T0" fmla="*/ 25 w 105"/>
                <a:gd name="T1" fmla="*/ 64 h 69"/>
                <a:gd name="T2" fmla="*/ 0 w 105"/>
                <a:gd name="T3" fmla="*/ 16 h 69"/>
                <a:gd name="T4" fmla="*/ 1 w 105"/>
                <a:gd name="T5" fmla="*/ 11 h 69"/>
                <a:gd name="T6" fmla="*/ 6 w 105"/>
                <a:gd name="T7" fmla="*/ 0 h 69"/>
                <a:gd name="T8" fmla="*/ 9 w 105"/>
                <a:gd name="T9" fmla="*/ 14 h 69"/>
                <a:gd name="T10" fmla="*/ 8 w 105"/>
                <a:gd name="T11" fmla="*/ 15 h 69"/>
                <a:gd name="T12" fmla="*/ 8 w 105"/>
                <a:gd name="T13" fmla="*/ 16 h 69"/>
                <a:gd name="T14" fmla="*/ 8 w 105"/>
                <a:gd name="T15" fmla="*/ 16 h 69"/>
                <a:gd name="T16" fmla="*/ 29 w 105"/>
                <a:gd name="T17" fmla="*/ 59 h 69"/>
                <a:gd name="T18" fmla="*/ 30 w 105"/>
                <a:gd name="T19" fmla="*/ 60 h 69"/>
                <a:gd name="T20" fmla="*/ 33 w 105"/>
                <a:gd name="T21" fmla="*/ 60 h 69"/>
                <a:gd name="T22" fmla="*/ 43 w 105"/>
                <a:gd name="T23" fmla="*/ 61 h 69"/>
                <a:gd name="T24" fmla="*/ 44 w 105"/>
                <a:gd name="T25" fmla="*/ 61 h 69"/>
                <a:gd name="T26" fmla="*/ 44 w 105"/>
                <a:gd name="T27" fmla="*/ 61 h 69"/>
                <a:gd name="T28" fmla="*/ 102 w 105"/>
                <a:gd name="T29" fmla="*/ 56 h 69"/>
                <a:gd name="T30" fmla="*/ 104 w 105"/>
                <a:gd name="T31" fmla="*/ 56 h 69"/>
                <a:gd name="T32" fmla="*/ 103 w 105"/>
                <a:gd name="T33" fmla="*/ 64 h 69"/>
                <a:gd name="T34" fmla="*/ 102 w 105"/>
                <a:gd name="T35" fmla="*/ 64 h 69"/>
                <a:gd name="T36" fmla="*/ 101 w 105"/>
                <a:gd name="T37" fmla="*/ 64 h 69"/>
                <a:gd name="T38" fmla="*/ 97 w 105"/>
                <a:gd name="T39" fmla="*/ 65 h 69"/>
                <a:gd name="T40" fmla="*/ 82 w 105"/>
                <a:gd name="T41" fmla="*/ 67 h 69"/>
                <a:gd name="T42" fmla="*/ 44 w 105"/>
                <a:gd name="T43" fmla="*/ 69 h 69"/>
                <a:gd name="T44" fmla="*/ 44 w 105"/>
                <a:gd name="T45" fmla="*/ 65 h 69"/>
                <a:gd name="T46" fmla="*/ 78 w 105"/>
                <a:gd name="T47" fmla="*/ 63 h 69"/>
                <a:gd name="T48" fmla="*/ 44 w 105"/>
                <a:gd name="T49" fmla="*/ 65 h 69"/>
                <a:gd name="T50" fmla="*/ 44 w 105"/>
                <a:gd name="T51" fmla="*/ 65 h 69"/>
                <a:gd name="T52" fmla="*/ 44 w 105"/>
                <a:gd name="T53" fmla="*/ 65 h 69"/>
                <a:gd name="T54" fmla="*/ 29 w 105"/>
                <a:gd name="T55" fmla="*/ 63 h 69"/>
                <a:gd name="T56" fmla="*/ 36 w 105"/>
                <a:gd name="T57" fmla="*/ 65 h 69"/>
                <a:gd name="T58" fmla="*/ 26 w 105"/>
                <a:gd name="T59" fmla="*/ 62 h 69"/>
                <a:gd name="T60" fmla="*/ 26 w 105"/>
                <a:gd name="T61" fmla="*/ 62 h 69"/>
                <a:gd name="T62" fmla="*/ 23 w 105"/>
                <a:gd name="T63" fmla="*/ 59 h 69"/>
                <a:gd name="T64" fmla="*/ 26 w 105"/>
                <a:gd name="T65" fmla="*/ 62 h 69"/>
                <a:gd name="T66" fmla="*/ 88 w 105"/>
                <a:gd name="T67" fmla="*/ 62 h 69"/>
                <a:gd name="T68" fmla="*/ 92 w 105"/>
                <a:gd name="T69" fmla="*/ 61 h 69"/>
                <a:gd name="T70" fmla="*/ 98 w 105"/>
                <a:gd name="T71" fmla="*/ 61 h 69"/>
                <a:gd name="T72" fmla="*/ 100 w 105"/>
                <a:gd name="T73" fmla="*/ 61 h 69"/>
                <a:gd name="T74" fmla="*/ 98 w 105"/>
                <a:gd name="T75" fmla="*/ 61 h 69"/>
                <a:gd name="T76" fmla="*/ 23 w 105"/>
                <a:gd name="T77" fmla="*/ 59 h 69"/>
                <a:gd name="T78" fmla="*/ 23 w 105"/>
                <a:gd name="T79" fmla="*/ 5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5" h="69">
                  <a:moveTo>
                    <a:pt x="23" y="65"/>
                  </a:moveTo>
                  <a:cubicBezTo>
                    <a:pt x="25" y="64"/>
                    <a:pt x="25" y="64"/>
                    <a:pt x="25" y="64"/>
                  </a:cubicBezTo>
                  <a:cubicBezTo>
                    <a:pt x="23" y="65"/>
                    <a:pt x="23" y="65"/>
                    <a:pt x="23" y="65"/>
                  </a:cubicBezTo>
                  <a:cubicBezTo>
                    <a:pt x="16" y="57"/>
                    <a:pt x="1" y="30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4"/>
                    <a:pt x="1" y="12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25"/>
                    <a:pt x="23" y="55"/>
                    <a:pt x="29" y="59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29" y="59"/>
                    <a:pt x="29" y="59"/>
                    <a:pt x="30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30" y="60"/>
                    <a:pt x="31" y="60"/>
                    <a:pt x="33" y="60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35" y="61"/>
                    <a:pt x="39" y="61"/>
                    <a:pt x="43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67" y="61"/>
                    <a:pt x="101" y="56"/>
                    <a:pt x="102" y="56"/>
                  </a:cubicBezTo>
                  <a:cubicBezTo>
                    <a:pt x="102" y="56"/>
                    <a:pt x="102" y="56"/>
                    <a:pt x="102" y="56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5" y="64"/>
                    <a:pt x="105" y="64"/>
                    <a:pt x="105" y="64"/>
                  </a:cubicBezTo>
                  <a:cubicBezTo>
                    <a:pt x="103" y="64"/>
                    <a:pt x="103" y="64"/>
                    <a:pt x="103" y="64"/>
                  </a:cubicBezTo>
                  <a:cubicBezTo>
                    <a:pt x="103" y="64"/>
                    <a:pt x="102" y="64"/>
                    <a:pt x="102" y="64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102" y="64"/>
                    <a:pt x="102" y="64"/>
                    <a:pt x="101" y="64"/>
                  </a:cubicBezTo>
                  <a:cubicBezTo>
                    <a:pt x="101" y="64"/>
                    <a:pt x="101" y="64"/>
                    <a:pt x="101" y="64"/>
                  </a:cubicBezTo>
                  <a:cubicBezTo>
                    <a:pt x="100" y="65"/>
                    <a:pt x="99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3" y="65"/>
                    <a:pt x="88" y="66"/>
                    <a:pt x="82" y="67"/>
                  </a:cubicBezTo>
                  <a:cubicBezTo>
                    <a:pt x="82" y="67"/>
                    <a:pt x="82" y="67"/>
                    <a:pt x="82" y="67"/>
                  </a:cubicBezTo>
                  <a:cubicBezTo>
                    <a:pt x="70" y="68"/>
                    <a:pt x="56" y="69"/>
                    <a:pt x="44" y="69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35" y="69"/>
                    <a:pt x="28" y="69"/>
                    <a:pt x="23" y="65"/>
                  </a:cubicBezTo>
                  <a:close/>
                  <a:moveTo>
                    <a:pt x="44" y="65"/>
                  </a:moveTo>
                  <a:cubicBezTo>
                    <a:pt x="54" y="65"/>
                    <a:pt x="67" y="64"/>
                    <a:pt x="78" y="63"/>
                  </a:cubicBezTo>
                  <a:cubicBezTo>
                    <a:pt x="78" y="63"/>
                    <a:pt x="78" y="63"/>
                    <a:pt x="78" y="63"/>
                  </a:cubicBezTo>
                  <a:cubicBezTo>
                    <a:pt x="67" y="64"/>
                    <a:pt x="54" y="65"/>
                    <a:pt x="44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65"/>
                    <a:pt x="44" y="65"/>
                    <a:pt x="44" y="65"/>
                  </a:cubicBezTo>
                  <a:close/>
                  <a:moveTo>
                    <a:pt x="36" y="65"/>
                  </a:moveTo>
                  <a:cubicBezTo>
                    <a:pt x="33" y="64"/>
                    <a:pt x="30" y="64"/>
                    <a:pt x="29" y="63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31" y="64"/>
                    <a:pt x="33" y="64"/>
                    <a:pt x="36" y="65"/>
                  </a:cubicBezTo>
                  <a:close/>
                  <a:moveTo>
                    <a:pt x="26" y="62"/>
                  </a:moveTo>
                  <a:cubicBezTo>
                    <a:pt x="26" y="62"/>
                    <a:pt x="26" y="62"/>
                    <a:pt x="26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5" y="61"/>
                    <a:pt x="24" y="60"/>
                    <a:pt x="23" y="59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4" y="60"/>
                    <a:pt x="25" y="61"/>
                    <a:pt x="26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6" y="62"/>
                    <a:pt x="26" y="62"/>
                    <a:pt x="26" y="62"/>
                  </a:cubicBezTo>
                  <a:close/>
                  <a:moveTo>
                    <a:pt x="88" y="62"/>
                  </a:moveTo>
                  <a:cubicBezTo>
                    <a:pt x="90" y="62"/>
                    <a:pt x="91" y="62"/>
                    <a:pt x="92" y="61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91" y="62"/>
                    <a:pt x="90" y="62"/>
                    <a:pt x="88" y="62"/>
                  </a:cubicBezTo>
                  <a:close/>
                  <a:moveTo>
                    <a:pt x="98" y="61"/>
                  </a:moveTo>
                  <a:cubicBezTo>
                    <a:pt x="99" y="61"/>
                    <a:pt x="100" y="61"/>
                    <a:pt x="100" y="61"/>
                  </a:cubicBezTo>
                  <a:cubicBezTo>
                    <a:pt x="100" y="61"/>
                    <a:pt x="100" y="61"/>
                    <a:pt x="100" y="61"/>
                  </a:cubicBezTo>
                  <a:cubicBezTo>
                    <a:pt x="100" y="61"/>
                    <a:pt x="100" y="61"/>
                    <a:pt x="100" y="61"/>
                  </a:cubicBezTo>
                  <a:cubicBezTo>
                    <a:pt x="100" y="61"/>
                    <a:pt x="99" y="61"/>
                    <a:pt x="98" y="61"/>
                  </a:cubicBezTo>
                  <a:close/>
                  <a:moveTo>
                    <a:pt x="23" y="59"/>
                  </a:moveTo>
                  <a:cubicBezTo>
                    <a:pt x="23" y="59"/>
                    <a:pt x="23" y="59"/>
                    <a:pt x="23" y="59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59"/>
                    <a:pt x="23" y="59"/>
                    <a:pt x="23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Freeform 281"/>
            <p:cNvSpPr/>
            <p:nvPr/>
          </p:nvSpPr>
          <p:spPr bwMode="auto">
            <a:xfrm>
              <a:off x="1989" y="1316"/>
              <a:ext cx="38" cy="45"/>
            </a:xfrm>
            <a:custGeom>
              <a:avLst/>
              <a:gdLst>
                <a:gd name="T0" fmla="*/ 5 w 15"/>
                <a:gd name="T1" fmla="*/ 18 h 18"/>
                <a:gd name="T2" fmla="*/ 0 w 15"/>
                <a:gd name="T3" fmla="*/ 12 h 18"/>
                <a:gd name="T4" fmla="*/ 0 w 15"/>
                <a:gd name="T5" fmla="*/ 12 h 18"/>
                <a:gd name="T6" fmla="*/ 2 w 15"/>
                <a:gd name="T7" fmla="*/ 7 h 18"/>
                <a:gd name="T8" fmla="*/ 2 w 15"/>
                <a:gd name="T9" fmla="*/ 7 h 18"/>
                <a:gd name="T10" fmla="*/ 7 w 15"/>
                <a:gd name="T11" fmla="*/ 0 h 18"/>
                <a:gd name="T12" fmla="*/ 7 w 15"/>
                <a:gd name="T13" fmla="*/ 0 h 18"/>
                <a:gd name="T14" fmla="*/ 10 w 15"/>
                <a:gd name="T15" fmla="*/ 3 h 18"/>
                <a:gd name="T16" fmla="*/ 9 w 15"/>
                <a:gd name="T17" fmla="*/ 4 h 18"/>
                <a:gd name="T18" fmla="*/ 9 w 15"/>
                <a:gd name="T19" fmla="*/ 4 h 18"/>
                <a:gd name="T20" fmla="*/ 5 w 15"/>
                <a:gd name="T21" fmla="*/ 10 h 18"/>
                <a:gd name="T22" fmla="*/ 5 w 15"/>
                <a:gd name="T23" fmla="*/ 10 h 18"/>
                <a:gd name="T24" fmla="*/ 4 w 15"/>
                <a:gd name="T25" fmla="*/ 12 h 18"/>
                <a:gd name="T26" fmla="*/ 4 w 15"/>
                <a:gd name="T27" fmla="*/ 12 h 18"/>
                <a:gd name="T28" fmla="*/ 5 w 15"/>
                <a:gd name="T29" fmla="*/ 14 h 18"/>
                <a:gd name="T30" fmla="*/ 5 w 15"/>
                <a:gd name="T31" fmla="*/ 14 h 18"/>
                <a:gd name="T32" fmla="*/ 6 w 15"/>
                <a:gd name="T33" fmla="*/ 14 h 18"/>
                <a:gd name="T34" fmla="*/ 6 w 15"/>
                <a:gd name="T35" fmla="*/ 14 h 18"/>
                <a:gd name="T36" fmla="*/ 14 w 15"/>
                <a:gd name="T37" fmla="*/ 12 h 18"/>
                <a:gd name="T38" fmla="*/ 14 w 15"/>
                <a:gd name="T39" fmla="*/ 12 h 18"/>
                <a:gd name="T40" fmla="*/ 15 w 15"/>
                <a:gd name="T41" fmla="*/ 16 h 18"/>
                <a:gd name="T42" fmla="*/ 5 w 15"/>
                <a:gd name="T43" fmla="*/ 18 h 18"/>
                <a:gd name="T44" fmla="*/ 5 w 15"/>
                <a:gd name="T4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18">
                  <a:moveTo>
                    <a:pt x="5" y="18"/>
                  </a:moveTo>
                  <a:cubicBezTo>
                    <a:pt x="4" y="18"/>
                    <a:pt x="0" y="16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0"/>
                    <a:pt x="1" y="9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5" y="2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5"/>
                    <a:pt x="7" y="7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3"/>
                    <a:pt x="5" y="13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Freeform 282"/>
            <p:cNvSpPr>
              <a:spLocks noEditPoints="1"/>
            </p:cNvSpPr>
            <p:nvPr/>
          </p:nvSpPr>
          <p:spPr bwMode="auto">
            <a:xfrm>
              <a:off x="1984" y="1308"/>
              <a:ext cx="48" cy="58"/>
            </a:xfrm>
            <a:custGeom>
              <a:avLst/>
              <a:gdLst>
                <a:gd name="T0" fmla="*/ 6 w 19"/>
                <a:gd name="T1" fmla="*/ 23 h 23"/>
                <a:gd name="T2" fmla="*/ 6 w 19"/>
                <a:gd name="T3" fmla="*/ 23 h 23"/>
                <a:gd name="T4" fmla="*/ 7 w 19"/>
                <a:gd name="T5" fmla="*/ 21 h 23"/>
                <a:gd name="T6" fmla="*/ 7 w 19"/>
                <a:gd name="T7" fmla="*/ 21 h 23"/>
                <a:gd name="T8" fmla="*/ 7 w 19"/>
                <a:gd name="T9" fmla="*/ 21 h 23"/>
                <a:gd name="T10" fmla="*/ 6 w 19"/>
                <a:gd name="T11" fmla="*/ 23 h 23"/>
                <a:gd name="T12" fmla="*/ 5 w 19"/>
                <a:gd name="T13" fmla="*/ 23 h 23"/>
                <a:gd name="T14" fmla="*/ 5 w 19"/>
                <a:gd name="T15" fmla="*/ 23 h 23"/>
                <a:gd name="T16" fmla="*/ 5 w 19"/>
                <a:gd name="T17" fmla="*/ 22 h 23"/>
                <a:gd name="T18" fmla="*/ 5 w 19"/>
                <a:gd name="T19" fmla="*/ 22 h 23"/>
                <a:gd name="T20" fmla="*/ 3 w 19"/>
                <a:gd name="T21" fmla="*/ 21 h 23"/>
                <a:gd name="T22" fmla="*/ 3 w 19"/>
                <a:gd name="T23" fmla="*/ 21 h 23"/>
                <a:gd name="T24" fmla="*/ 0 w 19"/>
                <a:gd name="T25" fmla="*/ 15 h 23"/>
                <a:gd name="T26" fmla="*/ 0 w 19"/>
                <a:gd name="T27" fmla="*/ 15 h 23"/>
                <a:gd name="T28" fmla="*/ 2 w 19"/>
                <a:gd name="T29" fmla="*/ 9 h 23"/>
                <a:gd name="T30" fmla="*/ 2 w 19"/>
                <a:gd name="T31" fmla="*/ 9 h 23"/>
                <a:gd name="T32" fmla="*/ 8 w 19"/>
                <a:gd name="T33" fmla="*/ 2 h 23"/>
                <a:gd name="T34" fmla="*/ 8 w 19"/>
                <a:gd name="T35" fmla="*/ 2 h 23"/>
                <a:gd name="T36" fmla="*/ 9 w 19"/>
                <a:gd name="T37" fmla="*/ 0 h 23"/>
                <a:gd name="T38" fmla="*/ 14 w 19"/>
                <a:gd name="T39" fmla="*/ 5 h 23"/>
                <a:gd name="T40" fmla="*/ 14 w 19"/>
                <a:gd name="T41" fmla="*/ 6 h 23"/>
                <a:gd name="T42" fmla="*/ 13 w 19"/>
                <a:gd name="T43" fmla="*/ 7 h 23"/>
                <a:gd name="T44" fmla="*/ 13 w 19"/>
                <a:gd name="T45" fmla="*/ 7 h 23"/>
                <a:gd name="T46" fmla="*/ 13 w 19"/>
                <a:gd name="T47" fmla="*/ 7 h 23"/>
                <a:gd name="T48" fmla="*/ 13 w 19"/>
                <a:gd name="T49" fmla="*/ 7 h 23"/>
                <a:gd name="T50" fmla="*/ 13 w 19"/>
                <a:gd name="T51" fmla="*/ 7 h 23"/>
                <a:gd name="T52" fmla="*/ 13 w 19"/>
                <a:gd name="T53" fmla="*/ 7 h 23"/>
                <a:gd name="T54" fmla="*/ 13 w 19"/>
                <a:gd name="T55" fmla="*/ 7 h 23"/>
                <a:gd name="T56" fmla="*/ 13 w 19"/>
                <a:gd name="T57" fmla="*/ 7 h 23"/>
                <a:gd name="T58" fmla="*/ 13 w 19"/>
                <a:gd name="T59" fmla="*/ 7 h 23"/>
                <a:gd name="T60" fmla="*/ 12 w 19"/>
                <a:gd name="T61" fmla="*/ 8 h 23"/>
                <a:gd name="T62" fmla="*/ 12 w 19"/>
                <a:gd name="T63" fmla="*/ 8 h 23"/>
                <a:gd name="T64" fmla="*/ 9 w 19"/>
                <a:gd name="T65" fmla="*/ 14 h 23"/>
                <a:gd name="T66" fmla="*/ 9 w 19"/>
                <a:gd name="T67" fmla="*/ 14 h 23"/>
                <a:gd name="T68" fmla="*/ 8 w 19"/>
                <a:gd name="T69" fmla="*/ 15 h 23"/>
                <a:gd name="T70" fmla="*/ 8 w 19"/>
                <a:gd name="T71" fmla="*/ 15 h 23"/>
                <a:gd name="T72" fmla="*/ 16 w 19"/>
                <a:gd name="T73" fmla="*/ 13 h 23"/>
                <a:gd name="T74" fmla="*/ 16 w 19"/>
                <a:gd name="T75" fmla="*/ 13 h 23"/>
                <a:gd name="T76" fmla="*/ 17 w 19"/>
                <a:gd name="T77" fmla="*/ 13 h 23"/>
                <a:gd name="T78" fmla="*/ 19 w 19"/>
                <a:gd name="T79" fmla="*/ 20 h 23"/>
                <a:gd name="T80" fmla="*/ 7 w 19"/>
                <a:gd name="T81" fmla="*/ 23 h 23"/>
                <a:gd name="T82" fmla="*/ 6 w 19"/>
                <a:gd name="T83" fmla="*/ 23 h 23"/>
                <a:gd name="T84" fmla="*/ 7 w 19"/>
                <a:gd name="T85" fmla="*/ 19 h 23"/>
                <a:gd name="T86" fmla="*/ 14 w 19"/>
                <a:gd name="T87" fmla="*/ 17 h 23"/>
                <a:gd name="T88" fmla="*/ 14 w 19"/>
                <a:gd name="T89" fmla="*/ 17 h 23"/>
                <a:gd name="T90" fmla="*/ 7 w 19"/>
                <a:gd name="T91" fmla="*/ 19 h 23"/>
                <a:gd name="T92" fmla="*/ 7 w 19"/>
                <a:gd name="T93" fmla="*/ 19 h 23"/>
                <a:gd name="T94" fmla="*/ 6 w 19"/>
                <a:gd name="T95" fmla="*/ 19 h 23"/>
                <a:gd name="T96" fmla="*/ 6 w 19"/>
                <a:gd name="T97" fmla="*/ 18 h 23"/>
                <a:gd name="T98" fmla="*/ 6 w 19"/>
                <a:gd name="T99" fmla="*/ 18 h 23"/>
                <a:gd name="T100" fmla="*/ 5 w 19"/>
                <a:gd name="T101" fmla="*/ 17 h 23"/>
                <a:gd name="T102" fmla="*/ 5 w 19"/>
                <a:gd name="T103" fmla="*/ 17 h 23"/>
                <a:gd name="T104" fmla="*/ 6 w 19"/>
                <a:gd name="T105" fmla="*/ 19 h 23"/>
                <a:gd name="T106" fmla="*/ 4 w 19"/>
                <a:gd name="T107" fmla="*/ 15 h 23"/>
                <a:gd name="T108" fmla="*/ 5 w 19"/>
                <a:gd name="T109" fmla="*/ 13 h 23"/>
                <a:gd name="T110" fmla="*/ 5 w 19"/>
                <a:gd name="T111" fmla="*/ 13 h 23"/>
                <a:gd name="T112" fmla="*/ 4 w 19"/>
                <a:gd name="T113" fmla="*/ 15 h 23"/>
                <a:gd name="T114" fmla="*/ 7 w 19"/>
                <a:gd name="T115" fmla="*/ 10 h 23"/>
                <a:gd name="T116" fmla="*/ 8 w 19"/>
                <a:gd name="T117" fmla="*/ 8 h 23"/>
                <a:gd name="T118" fmla="*/ 8 w 19"/>
                <a:gd name="T119" fmla="*/ 8 h 23"/>
                <a:gd name="T120" fmla="*/ 7 w 19"/>
                <a:gd name="T121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" h="23">
                  <a:moveTo>
                    <a:pt x="6" y="23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2"/>
                    <a:pt x="4" y="22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2" y="20"/>
                    <a:pt x="0" y="18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3"/>
                    <a:pt x="1" y="11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5" y="4"/>
                    <a:pt x="7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9"/>
                    <a:pt x="10" y="11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6" y="23"/>
                    <a:pt x="6" y="23"/>
                    <a:pt x="6" y="23"/>
                  </a:cubicBezTo>
                  <a:close/>
                  <a:moveTo>
                    <a:pt x="7" y="19"/>
                  </a:move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lose/>
                  <a:moveTo>
                    <a:pt x="6" y="19"/>
                  </a:move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5" y="18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8"/>
                    <a:pt x="6" y="18"/>
                    <a:pt x="6" y="19"/>
                  </a:cubicBezTo>
                  <a:close/>
                  <a:moveTo>
                    <a:pt x="4" y="15"/>
                  </a:moveTo>
                  <a:cubicBezTo>
                    <a:pt x="4" y="14"/>
                    <a:pt x="4" y="14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4"/>
                    <a:pt x="4" y="14"/>
                    <a:pt x="4" y="15"/>
                  </a:cubicBezTo>
                  <a:close/>
                  <a:moveTo>
                    <a:pt x="7" y="10"/>
                  </a:moveTo>
                  <a:cubicBezTo>
                    <a:pt x="7" y="9"/>
                    <a:pt x="7" y="9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9"/>
                    <a:pt x="7" y="9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Freeform 283"/>
            <p:cNvSpPr/>
            <p:nvPr/>
          </p:nvSpPr>
          <p:spPr bwMode="auto">
            <a:xfrm>
              <a:off x="1979" y="1326"/>
              <a:ext cx="41" cy="38"/>
            </a:xfrm>
            <a:custGeom>
              <a:avLst/>
              <a:gdLst>
                <a:gd name="T0" fmla="*/ 0 w 41"/>
                <a:gd name="T1" fmla="*/ 20 h 38"/>
                <a:gd name="T2" fmla="*/ 8 w 41"/>
                <a:gd name="T3" fmla="*/ 13 h 38"/>
                <a:gd name="T4" fmla="*/ 18 w 41"/>
                <a:gd name="T5" fmla="*/ 23 h 38"/>
                <a:gd name="T6" fmla="*/ 33 w 41"/>
                <a:gd name="T7" fmla="*/ 0 h 38"/>
                <a:gd name="T8" fmla="*/ 33 w 41"/>
                <a:gd name="T9" fmla="*/ 0 h 38"/>
                <a:gd name="T10" fmla="*/ 41 w 41"/>
                <a:gd name="T11" fmla="*/ 8 h 38"/>
                <a:gd name="T12" fmla="*/ 18 w 41"/>
                <a:gd name="T13" fmla="*/ 38 h 38"/>
                <a:gd name="T14" fmla="*/ 0 w 41"/>
                <a:gd name="T15" fmla="*/ 20 h 38"/>
                <a:gd name="T16" fmla="*/ 0 w 41"/>
                <a:gd name="T17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38">
                  <a:moveTo>
                    <a:pt x="0" y="20"/>
                  </a:moveTo>
                  <a:lnTo>
                    <a:pt x="8" y="13"/>
                  </a:lnTo>
                  <a:lnTo>
                    <a:pt x="18" y="23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41" y="8"/>
                  </a:lnTo>
                  <a:lnTo>
                    <a:pt x="18" y="38"/>
                  </a:lnTo>
                  <a:lnTo>
                    <a:pt x="0" y="20"/>
                  </a:lnTo>
                  <a:lnTo>
                    <a:pt x="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9" name="Freeform 284"/>
            <p:cNvSpPr>
              <a:spLocks noEditPoints="1"/>
            </p:cNvSpPr>
            <p:nvPr/>
          </p:nvSpPr>
          <p:spPr bwMode="auto">
            <a:xfrm>
              <a:off x="1972" y="1321"/>
              <a:ext cx="55" cy="50"/>
            </a:xfrm>
            <a:custGeom>
              <a:avLst/>
              <a:gdLst>
                <a:gd name="T0" fmla="*/ 5 w 55"/>
                <a:gd name="T1" fmla="*/ 28 h 50"/>
                <a:gd name="T2" fmla="*/ 7 w 55"/>
                <a:gd name="T3" fmla="*/ 25 h 50"/>
                <a:gd name="T4" fmla="*/ 12 w 55"/>
                <a:gd name="T5" fmla="*/ 28 h 50"/>
                <a:gd name="T6" fmla="*/ 7 w 55"/>
                <a:gd name="T7" fmla="*/ 25 h 50"/>
                <a:gd name="T8" fmla="*/ 5 w 55"/>
                <a:gd name="T9" fmla="*/ 28 h 50"/>
                <a:gd name="T10" fmla="*/ 0 w 55"/>
                <a:gd name="T11" fmla="*/ 25 h 50"/>
                <a:gd name="T12" fmla="*/ 15 w 55"/>
                <a:gd name="T13" fmla="*/ 10 h 50"/>
                <a:gd name="T14" fmla="*/ 20 w 55"/>
                <a:gd name="T15" fmla="*/ 15 h 50"/>
                <a:gd name="T16" fmla="*/ 25 w 55"/>
                <a:gd name="T17" fmla="*/ 20 h 50"/>
                <a:gd name="T18" fmla="*/ 37 w 55"/>
                <a:gd name="T19" fmla="*/ 0 h 50"/>
                <a:gd name="T20" fmla="*/ 40 w 55"/>
                <a:gd name="T21" fmla="*/ 0 h 50"/>
                <a:gd name="T22" fmla="*/ 43 w 55"/>
                <a:gd name="T23" fmla="*/ 0 h 50"/>
                <a:gd name="T24" fmla="*/ 55 w 55"/>
                <a:gd name="T25" fmla="*/ 10 h 50"/>
                <a:gd name="T26" fmla="*/ 25 w 55"/>
                <a:gd name="T27" fmla="*/ 50 h 50"/>
                <a:gd name="T28" fmla="*/ 5 w 55"/>
                <a:gd name="T29" fmla="*/ 28 h 50"/>
                <a:gd name="T30" fmla="*/ 5 w 55"/>
                <a:gd name="T31" fmla="*/ 28 h 50"/>
                <a:gd name="T32" fmla="*/ 25 w 55"/>
                <a:gd name="T33" fmla="*/ 35 h 50"/>
                <a:gd name="T34" fmla="*/ 43 w 55"/>
                <a:gd name="T35" fmla="*/ 13 h 50"/>
                <a:gd name="T36" fmla="*/ 43 w 55"/>
                <a:gd name="T37" fmla="*/ 13 h 50"/>
                <a:gd name="T38" fmla="*/ 25 w 55"/>
                <a:gd name="T39" fmla="*/ 35 h 50"/>
                <a:gd name="T40" fmla="*/ 25 w 55"/>
                <a:gd name="T41" fmla="*/ 35 h 50"/>
                <a:gd name="T42" fmla="*/ 25 w 55"/>
                <a:gd name="T43" fmla="*/ 3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5" h="50">
                  <a:moveTo>
                    <a:pt x="5" y="28"/>
                  </a:moveTo>
                  <a:lnTo>
                    <a:pt x="7" y="25"/>
                  </a:lnTo>
                  <a:lnTo>
                    <a:pt x="12" y="28"/>
                  </a:lnTo>
                  <a:lnTo>
                    <a:pt x="7" y="25"/>
                  </a:lnTo>
                  <a:lnTo>
                    <a:pt x="5" y="28"/>
                  </a:lnTo>
                  <a:lnTo>
                    <a:pt x="0" y="25"/>
                  </a:lnTo>
                  <a:lnTo>
                    <a:pt x="15" y="10"/>
                  </a:lnTo>
                  <a:lnTo>
                    <a:pt x="20" y="15"/>
                  </a:lnTo>
                  <a:lnTo>
                    <a:pt x="25" y="20"/>
                  </a:lnTo>
                  <a:lnTo>
                    <a:pt x="37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55" y="10"/>
                  </a:lnTo>
                  <a:lnTo>
                    <a:pt x="25" y="50"/>
                  </a:lnTo>
                  <a:lnTo>
                    <a:pt x="5" y="28"/>
                  </a:lnTo>
                  <a:lnTo>
                    <a:pt x="5" y="28"/>
                  </a:lnTo>
                  <a:close/>
                  <a:moveTo>
                    <a:pt x="25" y="35"/>
                  </a:moveTo>
                  <a:lnTo>
                    <a:pt x="43" y="13"/>
                  </a:lnTo>
                  <a:lnTo>
                    <a:pt x="43" y="13"/>
                  </a:lnTo>
                  <a:lnTo>
                    <a:pt x="25" y="35"/>
                  </a:lnTo>
                  <a:lnTo>
                    <a:pt x="25" y="35"/>
                  </a:lnTo>
                  <a:lnTo>
                    <a:pt x="25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0" name="Freeform 285"/>
            <p:cNvSpPr>
              <a:spLocks noEditPoints="1"/>
            </p:cNvSpPr>
            <p:nvPr/>
          </p:nvSpPr>
          <p:spPr bwMode="auto">
            <a:xfrm>
              <a:off x="2343" y="1477"/>
              <a:ext cx="240" cy="131"/>
            </a:xfrm>
            <a:custGeom>
              <a:avLst/>
              <a:gdLst>
                <a:gd name="T0" fmla="*/ 69 w 95"/>
                <a:gd name="T1" fmla="*/ 50 h 52"/>
                <a:gd name="T2" fmla="*/ 70 w 95"/>
                <a:gd name="T3" fmla="*/ 46 h 52"/>
                <a:gd name="T4" fmla="*/ 74 w 95"/>
                <a:gd name="T5" fmla="*/ 47 h 52"/>
                <a:gd name="T6" fmla="*/ 74 w 95"/>
                <a:gd name="T7" fmla="*/ 47 h 52"/>
                <a:gd name="T8" fmla="*/ 81 w 95"/>
                <a:gd name="T9" fmla="*/ 48 h 52"/>
                <a:gd name="T10" fmla="*/ 81 w 95"/>
                <a:gd name="T11" fmla="*/ 48 h 52"/>
                <a:gd name="T12" fmla="*/ 89 w 95"/>
                <a:gd name="T13" fmla="*/ 46 h 52"/>
                <a:gd name="T14" fmla="*/ 89 w 95"/>
                <a:gd name="T15" fmla="*/ 46 h 52"/>
                <a:gd name="T16" fmla="*/ 91 w 95"/>
                <a:gd name="T17" fmla="*/ 40 h 52"/>
                <a:gd name="T18" fmla="*/ 91 w 95"/>
                <a:gd name="T19" fmla="*/ 40 h 52"/>
                <a:gd name="T20" fmla="*/ 78 w 95"/>
                <a:gd name="T21" fmla="*/ 7 h 52"/>
                <a:gd name="T22" fmla="*/ 78 w 95"/>
                <a:gd name="T23" fmla="*/ 7 h 52"/>
                <a:gd name="T24" fmla="*/ 42 w 95"/>
                <a:gd name="T25" fmla="*/ 4 h 52"/>
                <a:gd name="T26" fmla="*/ 42 w 95"/>
                <a:gd name="T27" fmla="*/ 4 h 52"/>
                <a:gd name="T28" fmla="*/ 0 w 95"/>
                <a:gd name="T29" fmla="*/ 5 h 52"/>
                <a:gd name="T30" fmla="*/ 0 w 95"/>
                <a:gd name="T31" fmla="*/ 5 h 52"/>
                <a:gd name="T32" fmla="*/ 0 w 95"/>
                <a:gd name="T33" fmla="*/ 1 h 52"/>
                <a:gd name="T34" fmla="*/ 42 w 95"/>
                <a:gd name="T35" fmla="*/ 0 h 52"/>
                <a:gd name="T36" fmla="*/ 42 w 95"/>
                <a:gd name="T37" fmla="*/ 0 h 52"/>
                <a:gd name="T38" fmla="*/ 80 w 95"/>
                <a:gd name="T39" fmla="*/ 4 h 52"/>
                <a:gd name="T40" fmla="*/ 80 w 95"/>
                <a:gd name="T41" fmla="*/ 4 h 52"/>
                <a:gd name="T42" fmla="*/ 95 w 95"/>
                <a:gd name="T43" fmla="*/ 40 h 52"/>
                <a:gd name="T44" fmla="*/ 95 w 95"/>
                <a:gd name="T45" fmla="*/ 40 h 52"/>
                <a:gd name="T46" fmla="*/ 91 w 95"/>
                <a:gd name="T47" fmla="*/ 50 h 52"/>
                <a:gd name="T48" fmla="*/ 91 w 95"/>
                <a:gd name="T49" fmla="*/ 50 h 52"/>
                <a:gd name="T50" fmla="*/ 81 w 95"/>
                <a:gd name="T51" fmla="*/ 52 h 52"/>
                <a:gd name="T52" fmla="*/ 81 w 95"/>
                <a:gd name="T53" fmla="*/ 52 h 52"/>
                <a:gd name="T54" fmla="*/ 69 w 95"/>
                <a:gd name="T55" fmla="*/ 50 h 52"/>
                <a:gd name="T56" fmla="*/ 0 w 95"/>
                <a:gd name="T57" fmla="*/ 5 h 52"/>
                <a:gd name="T58" fmla="*/ 0 w 95"/>
                <a:gd name="T59" fmla="*/ 5 h 52"/>
                <a:gd name="T60" fmla="*/ 0 w 95"/>
                <a:gd name="T61" fmla="*/ 5 h 52"/>
                <a:gd name="T62" fmla="*/ 0 w 95"/>
                <a:gd name="T63" fmla="*/ 5 h 52"/>
                <a:gd name="T64" fmla="*/ 0 w 95"/>
                <a:gd name="T65" fmla="*/ 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5" h="52">
                  <a:moveTo>
                    <a:pt x="69" y="50"/>
                  </a:moveTo>
                  <a:cubicBezTo>
                    <a:pt x="70" y="46"/>
                    <a:pt x="70" y="46"/>
                    <a:pt x="70" y="46"/>
                  </a:cubicBezTo>
                  <a:cubicBezTo>
                    <a:pt x="70" y="46"/>
                    <a:pt x="72" y="47"/>
                    <a:pt x="74" y="47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6" y="47"/>
                    <a:pt x="78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4" y="48"/>
                    <a:pt x="87" y="47"/>
                    <a:pt x="89" y="46"/>
                  </a:cubicBezTo>
                  <a:cubicBezTo>
                    <a:pt x="89" y="46"/>
                    <a:pt x="89" y="46"/>
                    <a:pt x="89" y="46"/>
                  </a:cubicBezTo>
                  <a:cubicBezTo>
                    <a:pt x="90" y="46"/>
                    <a:pt x="91" y="44"/>
                    <a:pt x="91" y="40"/>
                  </a:cubicBezTo>
                  <a:cubicBezTo>
                    <a:pt x="91" y="40"/>
                    <a:pt x="91" y="40"/>
                    <a:pt x="91" y="40"/>
                  </a:cubicBezTo>
                  <a:cubicBezTo>
                    <a:pt x="91" y="29"/>
                    <a:pt x="84" y="11"/>
                    <a:pt x="78" y="7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5" y="5"/>
                    <a:pt x="58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22" y="4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21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59" y="0"/>
                    <a:pt x="74" y="1"/>
                    <a:pt x="80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9" y="10"/>
                    <a:pt x="95" y="28"/>
                    <a:pt x="95" y="40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95" y="44"/>
                    <a:pt x="94" y="48"/>
                    <a:pt x="91" y="50"/>
                  </a:cubicBezTo>
                  <a:cubicBezTo>
                    <a:pt x="91" y="50"/>
                    <a:pt x="91" y="50"/>
                    <a:pt x="91" y="50"/>
                  </a:cubicBezTo>
                  <a:cubicBezTo>
                    <a:pt x="88" y="51"/>
                    <a:pt x="84" y="52"/>
                    <a:pt x="81" y="52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75" y="52"/>
                    <a:pt x="69" y="50"/>
                    <a:pt x="69" y="50"/>
                  </a:cubicBezTo>
                  <a:close/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1" name="Freeform 286"/>
            <p:cNvSpPr>
              <a:spLocks noEditPoints="1"/>
            </p:cNvSpPr>
            <p:nvPr/>
          </p:nvSpPr>
          <p:spPr bwMode="auto">
            <a:xfrm>
              <a:off x="2336" y="1472"/>
              <a:ext cx="252" cy="141"/>
            </a:xfrm>
            <a:custGeom>
              <a:avLst/>
              <a:gdLst>
                <a:gd name="T0" fmla="*/ 70 w 100"/>
                <a:gd name="T1" fmla="*/ 52 h 56"/>
                <a:gd name="T2" fmla="*/ 72 w 100"/>
                <a:gd name="T3" fmla="*/ 47 h 56"/>
                <a:gd name="T4" fmla="*/ 74 w 100"/>
                <a:gd name="T5" fmla="*/ 46 h 56"/>
                <a:gd name="T6" fmla="*/ 74 w 100"/>
                <a:gd name="T7" fmla="*/ 46 h 56"/>
                <a:gd name="T8" fmla="*/ 77 w 100"/>
                <a:gd name="T9" fmla="*/ 47 h 56"/>
                <a:gd name="T10" fmla="*/ 84 w 100"/>
                <a:gd name="T11" fmla="*/ 48 h 56"/>
                <a:gd name="T12" fmla="*/ 91 w 100"/>
                <a:gd name="T13" fmla="*/ 47 h 56"/>
                <a:gd name="T14" fmla="*/ 92 w 100"/>
                <a:gd name="T15" fmla="*/ 42 h 56"/>
                <a:gd name="T16" fmla="*/ 92 w 100"/>
                <a:gd name="T17" fmla="*/ 42 h 56"/>
                <a:gd name="T18" fmla="*/ 80 w 100"/>
                <a:gd name="T19" fmla="*/ 11 h 56"/>
                <a:gd name="T20" fmla="*/ 68 w 100"/>
                <a:gd name="T21" fmla="*/ 9 h 56"/>
                <a:gd name="T22" fmla="*/ 45 w 100"/>
                <a:gd name="T23" fmla="*/ 8 h 56"/>
                <a:gd name="T24" fmla="*/ 3 w 100"/>
                <a:gd name="T25" fmla="*/ 9 h 56"/>
                <a:gd name="T26" fmla="*/ 3 w 100"/>
                <a:gd name="T27" fmla="*/ 1 h 56"/>
                <a:gd name="T28" fmla="*/ 3 w 100"/>
                <a:gd name="T29" fmla="*/ 1 h 56"/>
                <a:gd name="T30" fmla="*/ 6 w 100"/>
                <a:gd name="T31" fmla="*/ 1 h 56"/>
                <a:gd name="T32" fmla="*/ 45 w 100"/>
                <a:gd name="T33" fmla="*/ 0 h 56"/>
                <a:gd name="T34" fmla="*/ 84 w 100"/>
                <a:gd name="T35" fmla="*/ 4 h 56"/>
                <a:gd name="T36" fmla="*/ 94 w 100"/>
                <a:gd name="T37" fmla="*/ 54 h 56"/>
                <a:gd name="T38" fmla="*/ 84 w 100"/>
                <a:gd name="T39" fmla="*/ 56 h 56"/>
                <a:gd name="T40" fmla="*/ 72 w 100"/>
                <a:gd name="T41" fmla="*/ 52 h 56"/>
                <a:gd name="T42" fmla="*/ 72 w 100"/>
                <a:gd name="T43" fmla="*/ 54 h 56"/>
                <a:gd name="T44" fmla="*/ 84 w 100"/>
                <a:gd name="T45" fmla="*/ 52 h 56"/>
                <a:gd name="T46" fmla="*/ 84 w 100"/>
                <a:gd name="T47" fmla="*/ 52 h 56"/>
                <a:gd name="T48" fmla="*/ 93 w 100"/>
                <a:gd name="T49" fmla="*/ 50 h 56"/>
                <a:gd name="T50" fmla="*/ 93 w 100"/>
                <a:gd name="T51" fmla="*/ 50 h 56"/>
                <a:gd name="T52" fmla="*/ 76 w 100"/>
                <a:gd name="T53" fmla="*/ 51 h 56"/>
                <a:gd name="T54" fmla="*/ 75 w 100"/>
                <a:gd name="T55" fmla="*/ 51 h 56"/>
                <a:gd name="T56" fmla="*/ 73 w 100"/>
                <a:gd name="T57" fmla="*/ 50 h 56"/>
                <a:gd name="T58" fmla="*/ 73 w 100"/>
                <a:gd name="T59" fmla="*/ 50 h 56"/>
                <a:gd name="T60" fmla="*/ 73 w 100"/>
                <a:gd name="T61" fmla="*/ 50 h 56"/>
                <a:gd name="T62" fmla="*/ 73 w 100"/>
                <a:gd name="T63" fmla="*/ 50 h 56"/>
                <a:gd name="T64" fmla="*/ 93 w 100"/>
                <a:gd name="T65" fmla="*/ 50 h 56"/>
                <a:gd name="T66" fmla="*/ 93 w 100"/>
                <a:gd name="T67" fmla="*/ 50 h 56"/>
                <a:gd name="T68" fmla="*/ 71 w 100"/>
                <a:gd name="T69" fmla="*/ 49 h 56"/>
                <a:gd name="T70" fmla="*/ 95 w 100"/>
                <a:gd name="T71" fmla="*/ 47 h 56"/>
                <a:gd name="T72" fmla="*/ 96 w 100"/>
                <a:gd name="T73" fmla="*/ 45 h 56"/>
                <a:gd name="T74" fmla="*/ 96 w 100"/>
                <a:gd name="T75" fmla="*/ 40 h 56"/>
                <a:gd name="T76" fmla="*/ 82 w 100"/>
                <a:gd name="T77" fmla="*/ 8 h 56"/>
                <a:gd name="T78" fmla="*/ 3 w 100"/>
                <a:gd name="T79" fmla="*/ 9 h 56"/>
                <a:gd name="T80" fmla="*/ 69 w 100"/>
                <a:gd name="T81" fmla="*/ 5 h 56"/>
                <a:gd name="T82" fmla="*/ 63 w 100"/>
                <a:gd name="T83" fmla="*/ 5 h 56"/>
                <a:gd name="T84" fmla="*/ 5 w 100"/>
                <a:gd name="T85" fmla="*/ 5 h 56"/>
                <a:gd name="T86" fmla="*/ 5 w 100"/>
                <a:gd name="T87" fmla="*/ 5 h 56"/>
                <a:gd name="T88" fmla="*/ 8 w 100"/>
                <a:gd name="T89" fmla="*/ 5 h 56"/>
                <a:gd name="T90" fmla="*/ 8 w 100"/>
                <a:gd name="T91" fmla="*/ 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0" h="56">
                  <a:moveTo>
                    <a:pt x="72" y="54"/>
                  </a:moveTo>
                  <a:cubicBezTo>
                    <a:pt x="70" y="54"/>
                    <a:pt x="70" y="54"/>
                    <a:pt x="70" y="54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1" y="48"/>
                    <a:pt x="72" y="47"/>
                    <a:pt x="72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2" y="47"/>
                    <a:pt x="73" y="46"/>
                    <a:pt x="73" y="46"/>
                  </a:cubicBezTo>
                  <a:cubicBezTo>
                    <a:pt x="73" y="46"/>
                    <a:pt x="73" y="46"/>
                    <a:pt x="73" y="46"/>
                  </a:cubicBezTo>
                  <a:cubicBezTo>
                    <a:pt x="73" y="46"/>
                    <a:pt x="74" y="46"/>
                    <a:pt x="74" y="46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74" y="47"/>
                    <a:pt x="74" y="47"/>
                    <a:pt x="75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5" y="47"/>
                    <a:pt x="76" y="47"/>
                    <a:pt x="77" y="47"/>
                  </a:cubicBezTo>
                  <a:cubicBezTo>
                    <a:pt x="77" y="47"/>
                    <a:pt x="77" y="47"/>
                    <a:pt x="77" y="47"/>
                  </a:cubicBezTo>
                  <a:cubicBezTo>
                    <a:pt x="79" y="47"/>
                    <a:pt x="82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7" y="48"/>
                    <a:pt x="89" y="47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7"/>
                    <a:pt x="91" y="46"/>
                    <a:pt x="91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2" y="45"/>
                    <a:pt x="92" y="44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2" y="42"/>
                    <a:pt x="92" y="41"/>
                  </a:cubicBezTo>
                  <a:cubicBezTo>
                    <a:pt x="92" y="41"/>
                    <a:pt x="92" y="41"/>
                    <a:pt x="92" y="41"/>
                  </a:cubicBezTo>
                  <a:cubicBezTo>
                    <a:pt x="92" y="32"/>
                    <a:pt x="85" y="13"/>
                    <a:pt x="80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4" y="9"/>
                    <a:pt x="68" y="9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2" y="8"/>
                    <a:pt x="55" y="8"/>
                    <a:pt x="47" y="8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6" y="8"/>
                    <a:pt x="46" y="8"/>
                    <a:pt x="45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25" y="8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5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9" y="1"/>
                    <a:pt x="12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24" y="1"/>
                    <a:pt x="3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62" y="0"/>
                    <a:pt x="77" y="1"/>
                    <a:pt x="84" y="4"/>
                  </a:cubicBezTo>
                  <a:cubicBezTo>
                    <a:pt x="84" y="4"/>
                    <a:pt x="84" y="4"/>
                    <a:pt x="84" y="4"/>
                  </a:cubicBezTo>
                  <a:cubicBezTo>
                    <a:pt x="94" y="11"/>
                    <a:pt x="99" y="29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6"/>
                    <a:pt x="99" y="51"/>
                    <a:pt x="94" y="54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1" y="55"/>
                    <a:pt x="87" y="56"/>
                    <a:pt x="84" y="56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78" y="56"/>
                    <a:pt x="73" y="54"/>
                    <a:pt x="72" y="54"/>
                  </a:cubicBezTo>
                  <a:close/>
                  <a:moveTo>
                    <a:pt x="72" y="54"/>
                  </a:moveTo>
                  <a:cubicBezTo>
                    <a:pt x="72" y="52"/>
                    <a:pt x="72" y="52"/>
                    <a:pt x="72" y="52"/>
                  </a:cubicBezTo>
                  <a:cubicBezTo>
                    <a:pt x="74" y="53"/>
                    <a:pt x="74" y="53"/>
                    <a:pt x="74" y="53"/>
                  </a:cubicBezTo>
                  <a:cubicBezTo>
                    <a:pt x="72" y="52"/>
                    <a:pt x="72" y="52"/>
                    <a:pt x="72" y="52"/>
                  </a:cubicBezTo>
                  <a:cubicBezTo>
                    <a:pt x="72" y="54"/>
                    <a:pt x="72" y="54"/>
                    <a:pt x="72" y="54"/>
                  </a:cubicBezTo>
                  <a:close/>
                  <a:moveTo>
                    <a:pt x="84" y="52"/>
                  </a:moveTo>
                  <a:cubicBezTo>
                    <a:pt x="84" y="52"/>
                    <a:pt x="84" y="52"/>
                    <a:pt x="84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84" y="52"/>
                    <a:pt x="84" y="52"/>
                    <a:pt x="84" y="52"/>
                  </a:cubicBezTo>
                  <a:close/>
                  <a:moveTo>
                    <a:pt x="84" y="52"/>
                  </a:moveTo>
                  <a:cubicBezTo>
                    <a:pt x="84" y="52"/>
                    <a:pt x="84" y="52"/>
                    <a:pt x="84" y="52"/>
                  </a:cubicBezTo>
                  <a:cubicBezTo>
                    <a:pt x="87" y="52"/>
                    <a:pt x="90" y="51"/>
                    <a:pt x="93" y="50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0" y="51"/>
                    <a:pt x="87" y="52"/>
                    <a:pt x="84" y="52"/>
                  </a:cubicBezTo>
                  <a:close/>
                  <a:moveTo>
                    <a:pt x="80" y="52"/>
                  </a:moveTo>
                  <a:cubicBezTo>
                    <a:pt x="79" y="51"/>
                    <a:pt x="77" y="51"/>
                    <a:pt x="76" y="51"/>
                  </a:cubicBezTo>
                  <a:cubicBezTo>
                    <a:pt x="76" y="51"/>
                    <a:pt x="76" y="51"/>
                    <a:pt x="76" y="51"/>
                  </a:cubicBezTo>
                  <a:cubicBezTo>
                    <a:pt x="76" y="51"/>
                    <a:pt x="75" y="51"/>
                    <a:pt x="75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6" y="51"/>
                    <a:pt x="78" y="51"/>
                    <a:pt x="80" y="52"/>
                  </a:cubicBezTo>
                  <a:close/>
                  <a:moveTo>
                    <a:pt x="73" y="50"/>
                  </a:moveTo>
                  <a:cubicBezTo>
                    <a:pt x="73" y="50"/>
                    <a:pt x="73" y="50"/>
                    <a:pt x="73" y="50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3" y="50"/>
                    <a:pt x="73" y="50"/>
                    <a:pt x="73" y="50"/>
                  </a:cubicBezTo>
                  <a:close/>
                  <a:moveTo>
                    <a:pt x="93" y="50"/>
                  </a:moveTo>
                  <a:cubicBezTo>
                    <a:pt x="93" y="50"/>
                    <a:pt x="93" y="50"/>
                    <a:pt x="93" y="50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3" y="50"/>
                    <a:pt x="93" y="50"/>
                    <a:pt x="93" y="50"/>
                  </a:cubicBezTo>
                  <a:close/>
                  <a:moveTo>
                    <a:pt x="72" y="50"/>
                  </a:moveTo>
                  <a:cubicBezTo>
                    <a:pt x="72" y="49"/>
                    <a:pt x="71" y="49"/>
                    <a:pt x="71" y="49"/>
                  </a:cubicBezTo>
                  <a:cubicBezTo>
                    <a:pt x="71" y="49"/>
                    <a:pt x="71" y="49"/>
                    <a:pt x="71" y="49"/>
                  </a:cubicBezTo>
                  <a:cubicBezTo>
                    <a:pt x="71" y="49"/>
                    <a:pt x="72" y="49"/>
                    <a:pt x="72" y="50"/>
                  </a:cubicBezTo>
                  <a:close/>
                  <a:moveTo>
                    <a:pt x="95" y="47"/>
                  </a:moveTo>
                  <a:cubicBezTo>
                    <a:pt x="95" y="48"/>
                    <a:pt x="95" y="48"/>
                    <a:pt x="94" y="49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95" y="48"/>
                    <a:pt x="95" y="47"/>
                    <a:pt x="96" y="45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5" y="46"/>
                    <a:pt x="95" y="47"/>
                    <a:pt x="95" y="47"/>
                  </a:cubicBezTo>
                  <a:close/>
                  <a:moveTo>
                    <a:pt x="96" y="40"/>
                  </a:moveTo>
                  <a:cubicBezTo>
                    <a:pt x="95" y="29"/>
                    <a:pt x="89" y="12"/>
                    <a:pt x="82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9" y="12"/>
                    <a:pt x="95" y="29"/>
                    <a:pt x="96" y="40"/>
                  </a:cubicBezTo>
                  <a:close/>
                  <a:moveTo>
                    <a:pt x="3" y="9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9"/>
                    <a:pt x="3" y="9"/>
                    <a:pt x="3" y="9"/>
                  </a:cubicBezTo>
                  <a:close/>
                  <a:moveTo>
                    <a:pt x="69" y="5"/>
                  </a:moveTo>
                  <a:cubicBezTo>
                    <a:pt x="71" y="5"/>
                    <a:pt x="73" y="5"/>
                    <a:pt x="75" y="6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72" y="5"/>
                    <a:pt x="68" y="5"/>
                    <a:pt x="63" y="5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5" y="5"/>
                    <a:pt x="67" y="5"/>
                    <a:pt x="69" y="5"/>
                  </a:cubicBezTo>
                  <a:close/>
                  <a:moveTo>
                    <a:pt x="5" y="5"/>
                  </a:moveTo>
                  <a:cubicBezTo>
                    <a:pt x="6" y="5"/>
                    <a:pt x="7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5"/>
                    <a:pt x="6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lose/>
                  <a:moveTo>
                    <a:pt x="8" y="5"/>
                  </a:moveTo>
                  <a:cubicBezTo>
                    <a:pt x="8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8" y="5"/>
                    <a:pt x="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2" name="Freeform 287"/>
            <p:cNvSpPr/>
            <p:nvPr/>
          </p:nvSpPr>
          <p:spPr bwMode="auto">
            <a:xfrm>
              <a:off x="2523" y="1597"/>
              <a:ext cx="40" cy="18"/>
            </a:xfrm>
            <a:custGeom>
              <a:avLst/>
              <a:gdLst>
                <a:gd name="T0" fmla="*/ 0 w 40"/>
                <a:gd name="T1" fmla="*/ 11 h 18"/>
                <a:gd name="T2" fmla="*/ 38 w 40"/>
                <a:gd name="T3" fmla="*/ 0 h 18"/>
                <a:gd name="T4" fmla="*/ 40 w 40"/>
                <a:gd name="T5" fmla="*/ 11 h 18"/>
                <a:gd name="T6" fmla="*/ 2 w 40"/>
                <a:gd name="T7" fmla="*/ 18 h 18"/>
                <a:gd name="T8" fmla="*/ 0 w 40"/>
                <a:gd name="T9" fmla="*/ 11 h 18"/>
                <a:gd name="T10" fmla="*/ 0 w 40"/>
                <a:gd name="T11" fmla="*/ 1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8">
                  <a:moveTo>
                    <a:pt x="0" y="11"/>
                  </a:moveTo>
                  <a:lnTo>
                    <a:pt x="38" y="0"/>
                  </a:lnTo>
                  <a:lnTo>
                    <a:pt x="40" y="11"/>
                  </a:lnTo>
                  <a:lnTo>
                    <a:pt x="2" y="18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Freeform 288"/>
            <p:cNvSpPr>
              <a:spLocks noEditPoints="1"/>
            </p:cNvSpPr>
            <p:nvPr/>
          </p:nvSpPr>
          <p:spPr bwMode="auto">
            <a:xfrm>
              <a:off x="2518" y="1590"/>
              <a:ext cx="50" cy="33"/>
            </a:xfrm>
            <a:custGeom>
              <a:avLst/>
              <a:gdLst>
                <a:gd name="T0" fmla="*/ 2 w 50"/>
                <a:gd name="T1" fmla="*/ 28 h 33"/>
                <a:gd name="T2" fmla="*/ 0 w 50"/>
                <a:gd name="T3" fmla="*/ 18 h 33"/>
                <a:gd name="T4" fmla="*/ 5 w 50"/>
                <a:gd name="T5" fmla="*/ 18 h 33"/>
                <a:gd name="T6" fmla="*/ 7 w 50"/>
                <a:gd name="T7" fmla="*/ 20 h 33"/>
                <a:gd name="T8" fmla="*/ 5 w 50"/>
                <a:gd name="T9" fmla="*/ 18 h 33"/>
                <a:gd name="T10" fmla="*/ 0 w 50"/>
                <a:gd name="T11" fmla="*/ 18 h 33"/>
                <a:gd name="T12" fmla="*/ 0 w 50"/>
                <a:gd name="T13" fmla="*/ 12 h 33"/>
                <a:gd name="T14" fmla="*/ 45 w 50"/>
                <a:gd name="T15" fmla="*/ 0 h 33"/>
                <a:gd name="T16" fmla="*/ 50 w 50"/>
                <a:gd name="T17" fmla="*/ 20 h 33"/>
                <a:gd name="T18" fmla="*/ 5 w 50"/>
                <a:gd name="T19" fmla="*/ 33 h 33"/>
                <a:gd name="T20" fmla="*/ 2 w 50"/>
                <a:gd name="T21" fmla="*/ 28 h 33"/>
                <a:gd name="T22" fmla="*/ 2 w 50"/>
                <a:gd name="T23" fmla="*/ 28 h 33"/>
                <a:gd name="T24" fmla="*/ 12 w 50"/>
                <a:gd name="T25" fmla="*/ 20 h 33"/>
                <a:gd name="T26" fmla="*/ 37 w 50"/>
                <a:gd name="T27" fmla="*/ 12 h 33"/>
                <a:gd name="T28" fmla="*/ 37 w 50"/>
                <a:gd name="T29" fmla="*/ 12 h 33"/>
                <a:gd name="T30" fmla="*/ 12 w 50"/>
                <a:gd name="T31" fmla="*/ 20 h 33"/>
                <a:gd name="T32" fmla="*/ 12 w 50"/>
                <a:gd name="T33" fmla="*/ 2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33">
                  <a:moveTo>
                    <a:pt x="2" y="28"/>
                  </a:moveTo>
                  <a:lnTo>
                    <a:pt x="0" y="18"/>
                  </a:lnTo>
                  <a:lnTo>
                    <a:pt x="5" y="18"/>
                  </a:lnTo>
                  <a:lnTo>
                    <a:pt x="7" y="20"/>
                  </a:lnTo>
                  <a:lnTo>
                    <a:pt x="5" y="18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45" y="0"/>
                  </a:lnTo>
                  <a:lnTo>
                    <a:pt x="50" y="20"/>
                  </a:lnTo>
                  <a:lnTo>
                    <a:pt x="5" y="33"/>
                  </a:lnTo>
                  <a:lnTo>
                    <a:pt x="2" y="28"/>
                  </a:lnTo>
                  <a:lnTo>
                    <a:pt x="2" y="28"/>
                  </a:lnTo>
                  <a:close/>
                  <a:moveTo>
                    <a:pt x="12" y="20"/>
                  </a:moveTo>
                  <a:lnTo>
                    <a:pt x="37" y="12"/>
                  </a:lnTo>
                  <a:lnTo>
                    <a:pt x="37" y="12"/>
                  </a:lnTo>
                  <a:lnTo>
                    <a:pt x="12" y="20"/>
                  </a:lnTo>
                  <a:lnTo>
                    <a:pt x="12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Freeform 289"/>
            <p:cNvSpPr/>
            <p:nvPr/>
          </p:nvSpPr>
          <p:spPr bwMode="auto">
            <a:xfrm>
              <a:off x="2548" y="1595"/>
              <a:ext cx="20" cy="20"/>
            </a:xfrm>
            <a:custGeom>
              <a:avLst/>
              <a:gdLst>
                <a:gd name="T0" fmla="*/ 0 w 20"/>
                <a:gd name="T1" fmla="*/ 13 h 20"/>
                <a:gd name="T2" fmla="*/ 15 w 20"/>
                <a:gd name="T3" fmla="*/ 0 h 20"/>
                <a:gd name="T4" fmla="*/ 20 w 20"/>
                <a:gd name="T5" fmla="*/ 7 h 20"/>
                <a:gd name="T6" fmla="*/ 7 w 20"/>
                <a:gd name="T7" fmla="*/ 20 h 20"/>
                <a:gd name="T8" fmla="*/ 0 w 20"/>
                <a:gd name="T9" fmla="*/ 13 h 20"/>
                <a:gd name="T10" fmla="*/ 0 w 20"/>
                <a:gd name="T11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0">
                  <a:moveTo>
                    <a:pt x="0" y="13"/>
                  </a:moveTo>
                  <a:lnTo>
                    <a:pt x="15" y="0"/>
                  </a:lnTo>
                  <a:lnTo>
                    <a:pt x="20" y="7"/>
                  </a:lnTo>
                  <a:lnTo>
                    <a:pt x="7" y="20"/>
                  </a:lnTo>
                  <a:lnTo>
                    <a:pt x="0" y="13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290"/>
            <p:cNvSpPr/>
            <p:nvPr/>
          </p:nvSpPr>
          <p:spPr bwMode="auto">
            <a:xfrm>
              <a:off x="2540" y="1590"/>
              <a:ext cx="36" cy="33"/>
            </a:xfrm>
            <a:custGeom>
              <a:avLst/>
              <a:gdLst>
                <a:gd name="T0" fmla="*/ 5 w 36"/>
                <a:gd name="T1" fmla="*/ 20 h 33"/>
                <a:gd name="T2" fmla="*/ 8 w 36"/>
                <a:gd name="T3" fmla="*/ 18 h 33"/>
                <a:gd name="T4" fmla="*/ 10 w 36"/>
                <a:gd name="T5" fmla="*/ 20 h 33"/>
                <a:gd name="T6" fmla="*/ 8 w 36"/>
                <a:gd name="T7" fmla="*/ 18 h 33"/>
                <a:gd name="T8" fmla="*/ 5 w 36"/>
                <a:gd name="T9" fmla="*/ 20 h 33"/>
                <a:gd name="T10" fmla="*/ 0 w 36"/>
                <a:gd name="T11" fmla="*/ 18 h 33"/>
                <a:gd name="T12" fmla="*/ 23 w 36"/>
                <a:gd name="T13" fmla="*/ 0 h 33"/>
                <a:gd name="T14" fmla="*/ 36 w 36"/>
                <a:gd name="T15" fmla="*/ 15 h 33"/>
                <a:gd name="T16" fmla="*/ 13 w 36"/>
                <a:gd name="T17" fmla="*/ 33 h 33"/>
                <a:gd name="T18" fmla="*/ 5 w 36"/>
                <a:gd name="T19" fmla="*/ 20 h 33"/>
                <a:gd name="T20" fmla="*/ 5 w 36"/>
                <a:gd name="T21" fmla="*/ 2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33">
                  <a:moveTo>
                    <a:pt x="5" y="20"/>
                  </a:moveTo>
                  <a:lnTo>
                    <a:pt x="8" y="18"/>
                  </a:lnTo>
                  <a:lnTo>
                    <a:pt x="10" y="20"/>
                  </a:lnTo>
                  <a:lnTo>
                    <a:pt x="8" y="18"/>
                  </a:lnTo>
                  <a:lnTo>
                    <a:pt x="5" y="20"/>
                  </a:lnTo>
                  <a:lnTo>
                    <a:pt x="0" y="18"/>
                  </a:lnTo>
                  <a:lnTo>
                    <a:pt x="23" y="0"/>
                  </a:lnTo>
                  <a:lnTo>
                    <a:pt x="36" y="15"/>
                  </a:lnTo>
                  <a:lnTo>
                    <a:pt x="13" y="33"/>
                  </a:lnTo>
                  <a:lnTo>
                    <a:pt x="5" y="20"/>
                  </a:lnTo>
                  <a:lnTo>
                    <a:pt x="5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Freeform 291"/>
            <p:cNvSpPr/>
            <p:nvPr/>
          </p:nvSpPr>
          <p:spPr bwMode="auto">
            <a:xfrm>
              <a:off x="2002" y="1723"/>
              <a:ext cx="237" cy="204"/>
            </a:xfrm>
            <a:custGeom>
              <a:avLst/>
              <a:gdLst>
                <a:gd name="T0" fmla="*/ 0 w 94"/>
                <a:gd name="T1" fmla="*/ 77 h 81"/>
                <a:gd name="T2" fmla="*/ 24 w 94"/>
                <a:gd name="T3" fmla="*/ 77 h 81"/>
                <a:gd name="T4" fmla="*/ 28 w 94"/>
                <a:gd name="T5" fmla="*/ 45 h 81"/>
                <a:gd name="T6" fmla="*/ 28 w 94"/>
                <a:gd name="T7" fmla="*/ 45 h 81"/>
                <a:gd name="T8" fmla="*/ 38 w 94"/>
                <a:gd name="T9" fmla="*/ 4 h 81"/>
                <a:gd name="T10" fmla="*/ 38 w 94"/>
                <a:gd name="T11" fmla="*/ 4 h 81"/>
                <a:gd name="T12" fmla="*/ 50 w 94"/>
                <a:gd name="T13" fmla="*/ 0 h 81"/>
                <a:gd name="T14" fmla="*/ 50 w 94"/>
                <a:gd name="T15" fmla="*/ 0 h 81"/>
                <a:gd name="T16" fmla="*/ 94 w 94"/>
                <a:gd name="T17" fmla="*/ 10 h 81"/>
                <a:gd name="T18" fmla="*/ 94 w 94"/>
                <a:gd name="T19" fmla="*/ 10 h 81"/>
                <a:gd name="T20" fmla="*/ 94 w 94"/>
                <a:gd name="T21" fmla="*/ 10 h 81"/>
                <a:gd name="T22" fmla="*/ 92 w 94"/>
                <a:gd name="T23" fmla="*/ 13 h 81"/>
                <a:gd name="T24" fmla="*/ 77 w 94"/>
                <a:gd name="T25" fmla="*/ 9 h 81"/>
                <a:gd name="T26" fmla="*/ 77 w 94"/>
                <a:gd name="T27" fmla="*/ 9 h 81"/>
                <a:gd name="T28" fmla="*/ 50 w 94"/>
                <a:gd name="T29" fmla="*/ 4 h 81"/>
                <a:gd name="T30" fmla="*/ 50 w 94"/>
                <a:gd name="T31" fmla="*/ 4 h 81"/>
                <a:gd name="T32" fmla="*/ 42 w 94"/>
                <a:gd name="T33" fmla="*/ 7 h 81"/>
                <a:gd name="T34" fmla="*/ 42 w 94"/>
                <a:gd name="T35" fmla="*/ 7 h 81"/>
                <a:gd name="T36" fmla="*/ 32 w 94"/>
                <a:gd name="T37" fmla="*/ 46 h 81"/>
                <a:gd name="T38" fmla="*/ 32 w 94"/>
                <a:gd name="T39" fmla="*/ 46 h 81"/>
                <a:gd name="T40" fmla="*/ 27 w 94"/>
                <a:gd name="T41" fmla="*/ 79 h 81"/>
                <a:gd name="T42" fmla="*/ 27 w 94"/>
                <a:gd name="T43" fmla="*/ 79 h 81"/>
                <a:gd name="T44" fmla="*/ 27 w 94"/>
                <a:gd name="T45" fmla="*/ 81 h 81"/>
                <a:gd name="T46" fmla="*/ 0 w 94"/>
                <a:gd name="T47" fmla="*/ 81 h 81"/>
                <a:gd name="T48" fmla="*/ 0 w 94"/>
                <a:gd name="T4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4" h="81">
                  <a:moveTo>
                    <a:pt x="0" y="77"/>
                  </a:moveTo>
                  <a:cubicBezTo>
                    <a:pt x="24" y="77"/>
                    <a:pt x="24" y="77"/>
                    <a:pt x="24" y="77"/>
                  </a:cubicBezTo>
                  <a:cubicBezTo>
                    <a:pt x="24" y="73"/>
                    <a:pt x="26" y="59"/>
                    <a:pt x="28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31" y="28"/>
                    <a:pt x="35" y="10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41" y="1"/>
                    <a:pt x="45" y="1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6" y="1"/>
                    <a:pt x="93" y="10"/>
                    <a:pt x="94" y="10"/>
                  </a:cubicBezTo>
                  <a:cubicBezTo>
                    <a:pt x="94" y="10"/>
                    <a:pt x="94" y="10"/>
                    <a:pt x="94" y="10"/>
                  </a:cubicBezTo>
                  <a:cubicBezTo>
                    <a:pt x="94" y="10"/>
                    <a:pt x="94" y="10"/>
                    <a:pt x="94" y="10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2" y="13"/>
                    <a:pt x="85" y="11"/>
                    <a:pt x="77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68" y="7"/>
                    <a:pt x="57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5" y="4"/>
                    <a:pt x="42" y="5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39" y="10"/>
                    <a:pt x="35" y="29"/>
                    <a:pt x="32" y="46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29" y="63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81"/>
                    <a:pt x="27" y="81"/>
                    <a:pt x="27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77"/>
                    <a:pt x="0" y="77"/>
                    <a:pt x="0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Freeform 292"/>
            <p:cNvSpPr>
              <a:spLocks noEditPoints="1"/>
            </p:cNvSpPr>
            <p:nvPr/>
          </p:nvSpPr>
          <p:spPr bwMode="auto">
            <a:xfrm>
              <a:off x="1997" y="1718"/>
              <a:ext cx="248" cy="214"/>
            </a:xfrm>
            <a:custGeom>
              <a:avLst/>
              <a:gdLst>
                <a:gd name="T0" fmla="*/ 0 w 98"/>
                <a:gd name="T1" fmla="*/ 79 h 85"/>
                <a:gd name="T2" fmla="*/ 24 w 98"/>
                <a:gd name="T3" fmla="*/ 77 h 85"/>
                <a:gd name="T4" fmla="*/ 28 w 98"/>
                <a:gd name="T5" fmla="*/ 47 h 85"/>
                <a:gd name="T6" fmla="*/ 39 w 98"/>
                <a:gd name="T7" fmla="*/ 5 h 85"/>
                <a:gd name="T8" fmla="*/ 52 w 98"/>
                <a:gd name="T9" fmla="*/ 0 h 85"/>
                <a:gd name="T10" fmla="*/ 96 w 98"/>
                <a:gd name="T11" fmla="*/ 10 h 85"/>
                <a:gd name="T12" fmla="*/ 98 w 98"/>
                <a:gd name="T13" fmla="*/ 12 h 85"/>
                <a:gd name="T14" fmla="*/ 96 w 98"/>
                <a:gd name="T15" fmla="*/ 17 h 85"/>
                <a:gd name="T16" fmla="*/ 94 w 98"/>
                <a:gd name="T17" fmla="*/ 17 h 85"/>
                <a:gd name="T18" fmla="*/ 94 w 98"/>
                <a:gd name="T19" fmla="*/ 17 h 85"/>
                <a:gd name="T20" fmla="*/ 94 w 98"/>
                <a:gd name="T21" fmla="*/ 17 h 85"/>
                <a:gd name="T22" fmla="*/ 93 w 98"/>
                <a:gd name="T23" fmla="*/ 17 h 85"/>
                <a:gd name="T24" fmla="*/ 93 w 98"/>
                <a:gd name="T25" fmla="*/ 17 h 85"/>
                <a:gd name="T26" fmla="*/ 89 w 98"/>
                <a:gd name="T27" fmla="*/ 16 h 85"/>
                <a:gd name="T28" fmla="*/ 78 w 98"/>
                <a:gd name="T29" fmla="*/ 13 h 85"/>
                <a:gd name="T30" fmla="*/ 52 w 98"/>
                <a:gd name="T31" fmla="*/ 8 h 85"/>
                <a:gd name="T32" fmla="*/ 52 w 98"/>
                <a:gd name="T33" fmla="*/ 8 h 85"/>
                <a:gd name="T34" fmla="*/ 51 w 98"/>
                <a:gd name="T35" fmla="*/ 8 h 85"/>
                <a:gd name="T36" fmla="*/ 45 w 98"/>
                <a:gd name="T37" fmla="*/ 10 h 85"/>
                <a:gd name="T38" fmla="*/ 45 w 98"/>
                <a:gd name="T39" fmla="*/ 10 h 85"/>
                <a:gd name="T40" fmla="*/ 41 w 98"/>
                <a:gd name="T41" fmla="*/ 24 h 85"/>
                <a:gd name="T42" fmla="*/ 36 w 98"/>
                <a:gd name="T43" fmla="*/ 48 h 85"/>
                <a:gd name="T44" fmla="*/ 31 w 98"/>
                <a:gd name="T45" fmla="*/ 82 h 85"/>
                <a:gd name="T46" fmla="*/ 0 w 98"/>
                <a:gd name="T47" fmla="*/ 85 h 85"/>
                <a:gd name="T48" fmla="*/ 28 w 98"/>
                <a:gd name="T49" fmla="*/ 79 h 85"/>
                <a:gd name="T50" fmla="*/ 27 w 98"/>
                <a:gd name="T51" fmla="*/ 81 h 85"/>
                <a:gd name="T52" fmla="*/ 27 w 98"/>
                <a:gd name="T53" fmla="*/ 81 h 85"/>
                <a:gd name="T54" fmla="*/ 27 w 98"/>
                <a:gd name="T55" fmla="*/ 80 h 85"/>
                <a:gd name="T56" fmla="*/ 28 w 98"/>
                <a:gd name="T57" fmla="*/ 78 h 85"/>
                <a:gd name="T58" fmla="*/ 29 w 98"/>
                <a:gd name="T59" fmla="*/ 71 h 85"/>
                <a:gd name="T60" fmla="*/ 30 w 98"/>
                <a:gd name="T61" fmla="*/ 62 h 85"/>
                <a:gd name="T62" fmla="*/ 36 w 98"/>
                <a:gd name="T63" fmla="*/ 27 h 85"/>
                <a:gd name="T64" fmla="*/ 37 w 98"/>
                <a:gd name="T65" fmla="*/ 23 h 85"/>
                <a:gd name="T66" fmla="*/ 39 w 98"/>
                <a:gd name="T67" fmla="*/ 14 h 85"/>
                <a:gd name="T68" fmla="*/ 79 w 98"/>
                <a:gd name="T69" fmla="*/ 9 h 85"/>
                <a:gd name="T70" fmla="*/ 93 w 98"/>
                <a:gd name="T71" fmla="*/ 13 h 85"/>
                <a:gd name="T72" fmla="*/ 90 w 98"/>
                <a:gd name="T73" fmla="*/ 12 h 85"/>
                <a:gd name="T74" fmla="*/ 79 w 98"/>
                <a:gd name="T75" fmla="*/ 9 h 85"/>
                <a:gd name="T76" fmla="*/ 66 w 98"/>
                <a:gd name="T77" fmla="*/ 6 h 85"/>
                <a:gd name="T78" fmla="*/ 79 w 98"/>
                <a:gd name="T79" fmla="*/ 9 h 85"/>
                <a:gd name="T80" fmla="*/ 42 w 98"/>
                <a:gd name="T81" fmla="*/ 8 h 85"/>
                <a:gd name="T82" fmla="*/ 42 w 98"/>
                <a:gd name="T83" fmla="*/ 7 h 85"/>
                <a:gd name="T84" fmla="*/ 42 w 98"/>
                <a:gd name="T85" fmla="*/ 7 h 85"/>
                <a:gd name="T86" fmla="*/ 44 w 98"/>
                <a:gd name="T87" fmla="*/ 6 h 85"/>
                <a:gd name="T88" fmla="*/ 47 w 98"/>
                <a:gd name="T89" fmla="*/ 5 h 85"/>
                <a:gd name="T90" fmla="*/ 51 w 98"/>
                <a:gd name="T91" fmla="*/ 4 h 85"/>
                <a:gd name="T92" fmla="*/ 52 w 98"/>
                <a:gd name="T93" fmla="*/ 4 h 85"/>
                <a:gd name="T94" fmla="*/ 55 w 98"/>
                <a:gd name="T95" fmla="*/ 5 h 85"/>
                <a:gd name="T96" fmla="*/ 52 w 98"/>
                <a:gd name="T97" fmla="*/ 4 h 85"/>
                <a:gd name="T98" fmla="*/ 52 w 98"/>
                <a:gd name="T99" fmla="*/ 4 h 85"/>
                <a:gd name="T100" fmla="*/ 52 w 98"/>
                <a:gd name="T101" fmla="*/ 4 h 85"/>
                <a:gd name="T102" fmla="*/ 52 w 98"/>
                <a:gd name="T103" fmla="*/ 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8" h="85">
                  <a:moveTo>
                    <a:pt x="0" y="83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24" y="77"/>
                    <a:pt x="24" y="77"/>
                    <a:pt x="24" y="77"/>
                  </a:cubicBezTo>
                  <a:cubicBezTo>
                    <a:pt x="25" y="71"/>
                    <a:pt x="26" y="60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31" y="30"/>
                    <a:pt x="35" y="12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42" y="1"/>
                    <a:pt x="47" y="1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68" y="1"/>
                    <a:pt x="94" y="9"/>
                    <a:pt x="96" y="10"/>
                  </a:cubicBezTo>
                  <a:cubicBezTo>
                    <a:pt x="96" y="10"/>
                    <a:pt x="96" y="10"/>
                    <a:pt x="96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4" y="17"/>
                    <a:pt x="94" y="17"/>
                    <a:pt x="94" y="17"/>
                  </a:cubicBezTo>
                  <a:cubicBezTo>
                    <a:pt x="94" y="17"/>
                    <a:pt x="94" y="17"/>
                    <a:pt x="94" y="17"/>
                  </a:cubicBezTo>
                  <a:cubicBezTo>
                    <a:pt x="94" y="17"/>
                    <a:pt x="94" y="17"/>
                    <a:pt x="94" y="17"/>
                  </a:cubicBezTo>
                  <a:cubicBezTo>
                    <a:pt x="94" y="17"/>
                    <a:pt x="94" y="17"/>
                    <a:pt x="94" y="17"/>
                  </a:cubicBezTo>
                  <a:cubicBezTo>
                    <a:pt x="94" y="17"/>
                    <a:pt x="94" y="17"/>
                    <a:pt x="94" y="17"/>
                  </a:cubicBezTo>
                  <a:cubicBezTo>
                    <a:pt x="94" y="17"/>
                    <a:pt x="94" y="17"/>
                    <a:pt x="94" y="17"/>
                  </a:cubicBezTo>
                  <a:cubicBezTo>
                    <a:pt x="94" y="17"/>
                    <a:pt x="94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2" y="17"/>
                    <a:pt x="91" y="16"/>
                    <a:pt x="89" y="16"/>
                  </a:cubicBezTo>
                  <a:cubicBezTo>
                    <a:pt x="89" y="16"/>
                    <a:pt x="89" y="16"/>
                    <a:pt x="89" y="16"/>
                  </a:cubicBezTo>
                  <a:cubicBezTo>
                    <a:pt x="86" y="15"/>
                    <a:pt x="83" y="14"/>
                    <a:pt x="78" y="13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0" y="11"/>
                    <a:pt x="59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1" y="8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48" y="8"/>
                    <a:pt x="46" y="9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1"/>
                    <a:pt x="43" y="17"/>
                    <a:pt x="41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39" y="31"/>
                    <a:pt x="38" y="40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3" y="66"/>
                    <a:pt x="31" y="81"/>
                    <a:pt x="31" y="82"/>
                  </a:cubicBezTo>
                  <a:cubicBezTo>
                    <a:pt x="31" y="82"/>
                    <a:pt x="31" y="82"/>
                    <a:pt x="31" y="82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3"/>
                    <a:pt x="0" y="83"/>
                    <a:pt x="0" y="83"/>
                  </a:cubicBezTo>
                  <a:close/>
                  <a:moveTo>
                    <a:pt x="28" y="79"/>
                  </a:moveTo>
                  <a:cubicBezTo>
                    <a:pt x="27" y="81"/>
                    <a:pt x="27" y="81"/>
                    <a:pt x="27" y="81"/>
                  </a:cubicBezTo>
                  <a:cubicBezTo>
                    <a:pt x="27" y="81"/>
                    <a:pt x="27" y="81"/>
                    <a:pt x="27" y="81"/>
                  </a:cubicBezTo>
                  <a:cubicBezTo>
                    <a:pt x="27" y="81"/>
                    <a:pt x="27" y="81"/>
                    <a:pt x="27" y="81"/>
                  </a:cubicBezTo>
                  <a:cubicBezTo>
                    <a:pt x="27" y="81"/>
                    <a:pt x="27" y="81"/>
                    <a:pt x="27" y="81"/>
                  </a:cubicBezTo>
                  <a:cubicBezTo>
                    <a:pt x="27" y="81"/>
                    <a:pt x="27" y="81"/>
                    <a:pt x="27" y="80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28" y="80"/>
                    <a:pt x="28" y="79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7"/>
                    <a:pt x="28" y="74"/>
                    <a:pt x="29" y="71"/>
                  </a:cubicBezTo>
                  <a:cubicBezTo>
                    <a:pt x="29" y="71"/>
                    <a:pt x="29" y="71"/>
                    <a:pt x="29" y="71"/>
                  </a:cubicBezTo>
                  <a:cubicBezTo>
                    <a:pt x="29" y="68"/>
                    <a:pt x="30" y="65"/>
                    <a:pt x="30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29" y="70"/>
                    <a:pt x="28" y="76"/>
                    <a:pt x="28" y="79"/>
                  </a:cubicBezTo>
                  <a:close/>
                  <a:moveTo>
                    <a:pt x="36" y="27"/>
                  </a:moveTo>
                  <a:cubicBezTo>
                    <a:pt x="36" y="26"/>
                    <a:pt x="37" y="24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8" y="19"/>
                    <a:pt x="39" y="16"/>
                    <a:pt x="39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8" y="17"/>
                    <a:pt x="37" y="22"/>
                    <a:pt x="36" y="27"/>
                  </a:cubicBezTo>
                  <a:close/>
                  <a:moveTo>
                    <a:pt x="79" y="9"/>
                  </a:moveTo>
                  <a:cubicBezTo>
                    <a:pt x="85" y="11"/>
                    <a:pt x="90" y="12"/>
                    <a:pt x="93" y="13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2" y="13"/>
                    <a:pt x="91" y="12"/>
                    <a:pt x="90" y="12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88" y="11"/>
                    <a:pt x="84" y="10"/>
                    <a:pt x="79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75" y="8"/>
                    <a:pt x="71" y="7"/>
                    <a:pt x="66" y="6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71" y="7"/>
                    <a:pt x="75" y="8"/>
                    <a:pt x="79" y="9"/>
                  </a:cubicBezTo>
                  <a:close/>
                  <a:moveTo>
                    <a:pt x="42" y="7"/>
                  </a:move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3" y="7"/>
                    <a:pt x="43" y="6"/>
                    <a:pt x="44" y="6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3" y="6"/>
                    <a:pt x="43" y="7"/>
                    <a:pt x="42" y="7"/>
                  </a:cubicBezTo>
                  <a:close/>
                  <a:moveTo>
                    <a:pt x="47" y="5"/>
                  </a:moveTo>
                  <a:cubicBezTo>
                    <a:pt x="48" y="5"/>
                    <a:pt x="50" y="5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0" y="5"/>
                    <a:pt x="48" y="5"/>
                    <a:pt x="47" y="5"/>
                  </a:cubicBezTo>
                  <a:close/>
                  <a:moveTo>
                    <a:pt x="52" y="4"/>
                  </a:moveTo>
                  <a:cubicBezTo>
                    <a:pt x="53" y="4"/>
                    <a:pt x="54" y="4"/>
                    <a:pt x="55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4" y="4"/>
                    <a:pt x="53" y="4"/>
                    <a:pt x="52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2" y="4"/>
                    <a:pt x="52" y="4"/>
                    <a:pt x="52" y="4"/>
                  </a:cubicBezTo>
                  <a:close/>
                  <a:moveTo>
                    <a:pt x="52" y="4"/>
                  </a:moveTo>
                  <a:cubicBezTo>
                    <a:pt x="52" y="4"/>
                    <a:pt x="52" y="4"/>
                    <a:pt x="52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2" y="4"/>
                    <a:pt x="52" y="4"/>
                    <a:pt x="5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Freeform 293"/>
            <p:cNvSpPr/>
            <p:nvPr/>
          </p:nvSpPr>
          <p:spPr bwMode="auto">
            <a:xfrm>
              <a:off x="2255" y="1771"/>
              <a:ext cx="129" cy="392"/>
            </a:xfrm>
            <a:custGeom>
              <a:avLst/>
              <a:gdLst>
                <a:gd name="T0" fmla="*/ 2 w 51"/>
                <a:gd name="T1" fmla="*/ 154 h 156"/>
                <a:gd name="T2" fmla="*/ 1 w 51"/>
                <a:gd name="T3" fmla="*/ 151 h 156"/>
                <a:gd name="T4" fmla="*/ 1 w 51"/>
                <a:gd name="T5" fmla="*/ 151 h 156"/>
                <a:gd name="T6" fmla="*/ 7 w 51"/>
                <a:gd name="T7" fmla="*/ 137 h 156"/>
                <a:gd name="T8" fmla="*/ 7 w 51"/>
                <a:gd name="T9" fmla="*/ 137 h 156"/>
                <a:gd name="T10" fmla="*/ 22 w 51"/>
                <a:gd name="T11" fmla="*/ 115 h 156"/>
                <a:gd name="T12" fmla="*/ 22 w 51"/>
                <a:gd name="T13" fmla="*/ 115 h 156"/>
                <a:gd name="T14" fmla="*/ 47 w 51"/>
                <a:gd name="T15" fmla="*/ 79 h 156"/>
                <a:gd name="T16" fmla="*/ 47 w 51"/>
                <a:gd name="T17" fmla="*/ 79 h 156"/>
                <a:gd name="T18" fmla="*/ 47 w 51"/>
                <a:gd name="T19" fmla="*/ 76 h 156"/>
                <a:gd name="T20" fmla="*/ 47 w 51"/>
                <a:gd name="T21" fmla="*/ 76 h 156"/>
                <a:gd name="T22" fmla="*/ 32 w 51"/>
                <a:gd name="T23" fmla="*/ 33 h 156"/>
                <a:gd name="T24" fmla="*/ 32 w 51"/>
                <a:gd name="T25" fmla="*/ 33 h 156"/>
                <a:gd name="T26" fmla="*/ 17 w 51"/>
                <a:gd name="T27" fmla="*/ 2 h 156"/>
                <a:gd name="T28" fmla="*/ 17 w 51"/>
                <a:gd name="T29" fmla="*/ 2 h 156"/>
                <a:gd name="T30" fmla="*/ 21 w 51"/>
                <a:gd name="T31" fmla="*/ 0 h 156"/>
                <a:gd name="T32" fmla="*/ 51 w 51"/>
                <a:gd name="T33" fmla="*/ 76 h 156"/>
                <a:gd name="T34" fmla="*/ 51 w 51"/>
                <a:gd name="T35" fmla="*/ 76 h 156"/>
                <a:gd name="T36" fmla="*/ 50 w 51"/>
                <a:gd name="T37" fmla="*/ 81 h 156"/>
                <a:gd name="T38" fmla="*/ 50 w 51"/>
                <a:gd name="T39" fmla="*/ 81 h 156"/>
                <a:gd name="T40" fmla="*/ 11 w 51"/>
                <a:gd name="T41" fmla="*/ 139 h 156"/>
                <a:gd name="T42" fmla="*/ 11 w 51"/>
                <a:gd name="T43" fmla="*/ 139 h 156"/>
                <a:gd name="T44" fmla="*/ 5 w 51"/>
                <a:gd name="T45" fmla="*/ 151 h 156"/>
                <a:gd name="T46" fmla="*/ 5 w 51"/>
                <a:gd name="T47" fmla="*/ 151 h 156"/>
                <a:gd name="T48" fmla="*/ 21 w 51"/>
                <a:gd name="T49" fmla="*/ 152 h 156"/>
                <a:gd name="T50" fmla="*/ 21 w 51"/>
                <a:gd name="T51" fmla="*/ 152 h 156"/>
                <a:gd name="T52" fmla="*/ 31 w 51"/>
                <a:gd name="T53" fmla="*/ 152 h 156"/>
                <a:gd name="T54" fmla="*/ 31 w 51"/>
                <a:gd name="T55" fmla="*/ 152 h 156"/>
                <a:gd name="T56" fmla="*/ 31 w 51"/>
                <a:gd name="T57" fmla="*/ 156 h 156"/>
                <a:gd name="T58" fmla="*/ 21 w 51"/>
                <a:gd name="T59" fmla="*/ 156 h 156"/>
                <a:gd name="T60" fmla="*/ 21 w 51"/>
                <a:gd name="T61" fmla="*/ 156 h 156"/>
                <a:gd name="T62" fmla="*/ 2 w 51"/>
                <a:gd name="T63" fmla="*/ 15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" h="156">
                  <a:moveTo>
                    <a:pt x="2" y="154"/>
                  </a:moveTo>
                  <a:cubicBezTo>
                    <a:pt x="1" y="154"/>
                    <a:pt x="0" y="152"/>
                    <a:pt x="1" y="151"/>
                  </a:cubicBezTo>
                  <a:cubicBezTo>
                    <a:pt x="1" y="151"/>
                    <a:pt x="1" y="151"/>
                    <a:pt x="1" y="151"/>
                  </a:cubicBezTo>
                  <a:cubicBezTo>
                    <a:pt x="1" y="148"/>
                    <a:pt x="3" y="144"/>
                    <a:pt x="7" y="137"/>
                  </a:cubicBezTo>
                  <a:cubicBezTo>
                    <a:pt x="7" y="137"/>
                    <a:pt x="7" y="137"/>
                    <a:pt x="7" y="137"/>
                  </a:cubicBezTo>
                  <a:cubicBezTo>
                    <a:pt x="11" y="131"/>
                    <a:pt x="16" y="123"/>
                    <a:pt x="22" y="115"/>
                  </a:cubicBezTo>
                  <a:cubicBezTo>
                    <a:pt x="22" y="115"/>
                    <a:pt x="22" y="115"/>
                    <a:pt x="22" y="115"/>
                  </a:cubicBezTo>
                  <a:cubicBezTo>
                    <a:pt x="32" y="100"/>
                    <a:pt x="44" y="84"/>
                    <a:pt x="47" y="79"/>
                  </a:cubicBezTo>
                  <a:cubicBezTo>
                    <a:pt x="47" y="79"/>
                    <a:pt x="47" y="79"/>
                    <a:pt x="47" y="79"/>
                  </a:cubicBezTo>
                  <a:cubicBezTo>
                    <a:pt x="47" y="78"/>
                    <a:pt x="47" y="78"/>
                    <a:pt x="47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7" y="68"/>
                    <a:pt x="40" y="49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25" y="16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51" y="58"/>
                    <a:pt x="51" y="76"/>
                  </a:cubicBezTo>
                  <a:cubicBezTo>
                    <a:pt x="51" y="76"/>
                    <a:pt x="51" y="76"/>
                    <a:pt x="51" y="76"/>
                  </a:cubicBezTo>
                  <a:cubicBezTo>
                    <a:pt x="51" y="78"/>
                    <a:pt x="51" y="79"/>
                    <a:pt x="5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6" y="89"/>
                    <a:pt x="22" y="120"/>
                    <a:pt x="11" y="139"/>
                  </a:cubicBezTo>
                  <a:cubicBezTo>
                    <a:pt x="11" y="139"/>
                    <a:pt x="11" y="139"/>
                    <a:pt x="11" y="139"/>
                  </a:cubicBezTo>
                  <a:cubicBezTo>
                    <a:pt x="7" y="145"/>
                    <a:pt x="5" y="149"/>
                    <a:pt x="5" y="151"/>
                  </a:cubicBezTo>
                  <a:cubicBezTo>
                    <a:pt x="5" y="151"/>
                    <a:pt x="5" y="151"/>
                    <a:pt x="5" y="151"/>
                  </a:cubicBezTo>
                  <a:cubicBezTo>
                    <a:pt x="8" y="152"/>
                    <a:pt x="15" y="152"/>
                    <a:pt x="21" y="152"/>
                  </a:cubicBezTo>
                  <a:cubicBezTo>
                    <a:pt x="21" y="152"/>
                    <a:pt x="21" y="152"/>
                    <a:pt x="21" y="152"/>
                  </a:cubicBezTo>
                  <a:cubicBezTo>
                    <a:pt x="26" y="152"/>
                    <a:pt x="31" y="152"/>
                    <a:pt x="31" y="152"/>
                  </a:cubicBezTo>
                  <a:cubicBezTo>
                    <a:pt x="31" y="152"/>
                    <a:pt x="31" y="152"/>
                    <a:pt x="31" y="152"/>
                  </a:cubicBezTo>
                  <a:cubicBezTo>
                    <a:pt x="31" y="156"/>
                    <a:pt x="31" y="156"/>
                    <a:pt x="31" y="156"/>
                  </a:cubicBezTo>
                  <a:cubicBezTo>
                    <a:pt x="31" y="156"/>
                    <a:pt x="26" y="156"/>
                    <a:pt x="21" y="156"/>
                  </a:cubicBezTo>
                  <a:cubicBezTo>
                    <a:pt x="21" y="156"/>
                    <a:pt x="21" y="156"/>
                    <a:pt x="21" y="156"/>
                  </a:cubicBezTo>
                  <a:cubicBezTo>
                    <a:pt x="14" y="156"/>
                    <a:pt x="6" y="156"/>
                    <a:pt x="2" y="1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294"/>
            <p:cNvSpPr>
              <a:spLocks noEditPoints="1"/>
            </p:cNvSpPr>
            <p:nvPr/>
          </p:nvSpPr>
          <p:spPr bwMode="auto">
            <a:xfrm>
              <a:off x="2252" y="1763"/>
              <a:ext cx="137" cy="405"/>
            </a:xfrm>
            <a:custGeom>
              <a:avLst/>
              <a:gdLst>
                <a:gd name="T0" fmla="*/ 3 w 54"/>
                <a:gd name="T1" fmla="*/ 157 h 161"/>
                <a:gd name="T2" fmla="*/ 0 w 54"/>
                <a:gd name="T3" fmla="*/ 155 h 161"/>
                <a:gd name="T4" fmla="*/ 0 w 54"/>
                <a:gd name="T5" fmla="*/ 154 h 161"/>
                <a:gd name="T6" fmla="*/ 7 w 54"/>
                <a:gd name="T7" fmla="*/ 139 h 161"/>
                <a:gd name="T8" fmla="*/ 21 w 54"/>
                <a:gd name="T9" fmla="*/ 117 h 161"/>
                <a:gd name="T10" fmla="*/ 46 w 54"/>
                <a:gd name="T11" fmla="*/ 81 h 161"/>
                <a:gd name="T12" fmla="*/ 46 w 54"/>
                <a:gd name="T13" fmla="*/ 79 h 161"/>
                <a:gd name="T14" fmla="*/ 46 w 54"/>
                <a:gd name="T15" fmla="*/ 79 h 161"/>
                <a:gd name="T16" fmla="*/ 46 w 54"/>
                <a:gd name="T17" fmla="*/ 79 h 161"/>
                <a:gd name="T18" fmla="*/ 46 w 54"/>
                <a:gd name="T19" fmla="*/ 79 h 161"/>
                <a:gd name="T20" fmla="*/ 31 w 54"/>
                <a:gd name="T21" fmla="*/ 37 h 161"/>
                <a:gd name="T22" fmla="*/ 17 w 54"/>
                <a:gd name="T23" fmla="*/ 6 h 161"/>
                <a:gd name="T24" fmla="*/ 17 w 54"/>
                <a:gd name="T25" fmla="*/ 6 h 161"/>
                <a:gd name="T26" fmla="*/ 24 w 54"/>
                <a:gd name="T27" fmla="*/ 0 h 161"/>
                <a:gd name="T28" fmla="*/ 24 w 54"/>
                <a:gd name="T29" fmla="*/ 3 h 161"/>
                <a:gd name="T30" fmla="*/ 25 w 54"/>
                <a:gd name="T31" fmla="*/ 5 h 161"/>
                <a:gd name="T32" fmla="*/ 28 w 54"/>
                <a:gd name="T33" fmla="*/ 12 h 161"/>
                <a:gd name="T34" fmla="*/ 39 w 54"/>
                <a:gd name="T35" fmla="*/ 34 h 161"/>
                <a:gd name="T36" fmla="*/ 54 w 54"/>
                <a:gd name="T37" fmla="*/ 79 h 161"/>
                <a:gd name="T38" fmla="*/ 53 w 54"/>
                <a:gd name="T39" fmla="*/ 85 h 161"/>
                <a:gd name="T40" fmla="*/ 13 w 54"/>
                <a:gd name="T41" fmla="*/ 143 h 161"/>
                <a:gd name="T42" fmla="*/ 8 w 54"/>
                <a:gd name="T43" fmla="*/ 152 h 161"/>
                <a:gd name="T44" fmla="*/ 21 w 54"/>
                <a:gd name="T45" fmla="*/ 153 h 161"/>
                <a:gd name="T46" fmla="*/ 22 w 54"/>
                <a:gd name="T47" fmla="*/ 153 h 161"/>
                <a:gd name="T48" fmla="*/ 32 w 54"/>
                <a:gd name="T49" fmla="*/ 153 h 161"/>
                <a:gd name="T50" fmla="*/ 34 w 54"/>
                <a:gd name="T51" fmla="*/ 153 h 161"/>
                <a:gd name="T52" fmla="*/ 32 w 54"/>
                <a:gd name="T53" fmla="*/ 161 h 161"/>
                <a:gd name="T54" fmla="*/ 22 w 54"/>
                <a:gd name="T55" fmla="*/ 161 h 161"/>
                <a:gd name="T56" fmla="*/ 22 w 54"/>
                <a:gd name="T57" fmla="*/ 157 h 161"/>
                <a:gd name="T58" fmla="*/ 30 w 54"/>
                <a:gd name="T59" fmla="*/ 157 h 161"/>
                <a:gd name="T60" fmla="*/ 22 w 54"/>
                <a:gd name="T61" fmla="*/ 157 h 161"/>
                <a:gd name="T62" fmla="*/ 22 w 54"/>
                <a:gd name="T63" fmla="*/ 157 h 161"/>
                <a:gd name="T64" fmla="*/ 7 w 54"/>
                <a:gd name="T65" fmla="*/ 156 h 161"/>
                <a:gd name="T66" fmla="*/ 17 w 54"/>
                <a:gd name="T67" fmla="*/ 157 h 161"/>
                <a:gd name="T68" fmla="*/ 6 w 54"/>
                <a:gd name="T69" fmla="*/ 148 h 161"/>
                <a:gd name="T70" fmla="*/ 4 w 54"/>
                <a:gd name="T71" fmla="*/ 152 h 161"/>
                <a:gd name="T72" fmla="*/ 10 w 54"/>
                <a:gd name="T73" fmla="*/ 141 h 161"/>
                <a:gd name="T74" fmla="*/ 10 w 54"/>
                <a:gd name="T75" fmla="*/ 141 h 161"/>
                <a:gd name="T76" fmla="*/ 17 w 54"/>
                <a:gd name="T77" fmla="*/ 130 h 161"/>
                <a:gd name="T78" fmla="*/ 10 w 54"/>
                <a:gd name="T79" fmla="*/ 141 h 161"/>
                <a:gd name="T80" fmla="*/ 18 w 54"/>
                <a:gd name="T81" fmla="*/ 129 h 161"/>
                <a:gd name="T82" fmla="*/ 17 w 54"/>
                <a:gd name="T83" fmla="*/ 130 h 161"/>
                <a:gd name="T84" fmla="*/ 20 w 54"/>
                <a:gd name="T85" fmla="*/ 125 h 161"/>
                <a:gd name="T86" fmla="*/ 20 w 54"/>
                <a:gd name="T87" fmla="*/ 125 h 161"/>
                <a:gd name="T88" fmla="*/ 24 w 54"/>
                <a:gd name="T89" fmla="*/ 119 h 161"/>
                <a:gd name="T90" fmla="*/ 21 w 54"/>
                <a:gd name="T91" fmla="*/ 125 h 161"/>
                <a:gd name="T92" fmla="*/ 49 w 54"/>
                <a:gd name="T93" fmla="*/ 83 h 161"/>
                <a:gd name="T94" fmla="*/ 50 w 54"/>
                <a:gd name="T95" fmla="*/ 80 h 161"/>
                <a:gd name="T96" fmla="*/ 50 w 54"/>
                <a:gd name="T97" fmla="*/ 80 h 161"/>
                <a:gd name="T98" fmla="*/ 35 w 54"/>
                <a:gd name="T99" fmla="*/ 35 h 161"/>
                <a:gd name="T100" fmla="*/ 50 w 54"/>
                <a:gd name="T101" fmla="*/ 79 h 161"/>
                <a:gd name="T102" fmla="*/ 50 w 54"/>
                <a:gd name="T103" fmla="*/ 79 h 161"/>
                <a:gd name="T104" fmla="*/ 33 w 54"/>
                <a:gd name="T105" fmla="*/ 32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4" h="161">
                  <a:moveTo>
                    <a:pt x="3" y="159"/>
                  </a:moveTo>
                  <a:cubicBezTo>
                    <a:pt x="3" y="157"/>
                    <a:pt x="3" y="157"/>
                    <a:pt x="3" y="157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0" y="158"/>
                    <a:pt x="0" y="156"/>
                    <a:pt x="0" y="155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155"/>
                    <a:pt x="0" y="155"/>
                    <a:pt x="0" y="154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50"/>
                    <a:pt x="3" y="146"/>
                    <a:pt x="7" y="139"/>
                  </a:cubicBezTo>
                  <a:cubicBezTo>
                    <a:pt x="7" y="139"/>
                    <a:pt x="7" y="139"/>
                    <a:pt x="7" y="139"/>
                  </a:cubicBezTo>
                  <a:cubicBezTo>
                    <a:pt x="10" y="133"/>
                    <a:pt x="16" y="125"/>
                    <a:pt x="21" y="117"/>
                  </a:cubicBezTo>
                  <a:cubicBezTo>
                    <a:pt x="21" y="117"/>
                    <a:pt x="21" y="117"/>
                    <a:pt x="21" y="117"/>
                  </a:cubicBezTo>
                  <a:cubicBezTo>
                    <a:pt x="32" y="101"/>
                    <a:pt x="43" y="85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0"/>
                    <a:pt x="46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2"/>
                    <a:pt x="39" y="53"/>
                    <a:pt x="31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24" y="21"/>
                    <a:pt x="17" y="8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5" y="4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6" y="7"/>
                    <a:pt x="27" y="9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31" y="17"/>
                    <a:pt x="35" y="25"/>
                    <a:pt x="39" y="34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46" y="50"/>
                    <a:pt x="54" y="6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81"/>
                    <a:pt x="54" y="83"/>
                    <a:pt x="53" y="85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8" y="93"/>
                    <a:pt x="25" y="125"/>
                    <a:pt x="13" y="143"/>
                  </a:cubicBezTo>
                  <a:cubicBezTo>
                    <a:pt x="13" y="143"/>
                    <a:pt x="13" y="143"/>
                    <a:pt x="13" y="143"/>
                  </a:cubicBezTo>
                  <a:cubicBezTo>
                    <a:pt x="11" y="147"/>
                    <a:pt x="9" y="150"/>
                    <a:pt x="8" y="152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11" y="153"/>
                    <a:pt x="17" y="153"/>
                    <a:pt x="21" y="153"/>
                  </a:cubicBezTo>
                  <a:cubicBezTo>
                    <a:pt x="21" y="153"/>
                    <a:pt x="21" y="153"/>
                    <a:pt x="21" y="153"/>
                  </a:cubicBezTo>
                  <a:cubicBezTo>
                    <a:pt x="21" y="153"/>
                    <a:pt x="21" y="153"/>
                    <a:pt x="22" y="153"/>
                  </a:cubicBezTo>
                  <a:cubicBezTo>
                    <a:pt x="22" y="153"/>
                    <a:pt x="22" y="153"/>
                    <a:pt x="22" y="153"/>
                  </a:cubicBezTo>
                  <a:cubicBezTo>
                    <a:pt x="27" y="153"/>
                    <a:pt x="32" y="153"/>
                    <a:pt x="32" y="153"/>
                  </a:cubicBezTo>
                  <a:cubicBezTo>
                    <a:pt x="32" y="153"/>
                    <a:pt x="32" y="153"/>
                    <a:pt x="32" y="153"/>
                  </a:cubicBezTo>
                  <a:cubicBezTo>
                    <a:pt x="34" y="153"/>
                    <a:pt x="34" y="153"/>
                    <a:pt x="34" y="153"/>
                  </a:cubicBezTo>
                  <a:cubicBezTo>
                    <a:pt x="34" y="161"/>
                    <a:pt x="34" y="161"/>
                    <a:pt x="34" y="161"/>
                  </a:cubicBezTo>
                  <a:cubicBezTo>
                    <a:pt x="32" y="161"/>
                    <a:pt x="32" y="161"/>
                    <a:pt x="32" y="161"/>
                  </a:cubicBezTo>
                  <a:cubicBezTo>
                    <a:pt x="32" y="161"/>
                    <a:pt x="27" y="161"/>
                    <a:pt x="22" y="161"/>
                  </a:cubicBezTo>
                  <a:cubicBezTo>
                    <a:pt x="22" y="161"/>
                    <a:pt x="22" y="161"/>
                    <a:pt x="22" y="161"/>
                  </a:cubicBezTo>
                  <a:cubicBezTo>
                    <a:pt x="15" y="161"/>
                    <a:pt x="7" y="161"/>
                    <a:pt x="3" y="159"/>
                  </a:cubicBezTo>
                  <a:close/>
                  <a:moveTo>
                    <a:pt x="22" y="157"/>
                  </a:moveTo>
                  <a:cubicBezTo>
                    <a:pt x="25" y="157"/>
                    <a:pt x="28" y="157"/>
                    <a:pt x="30" y="157"/>
                  </a:cubicBezTo>
                  <a:cubicBezTo>
                    <a:pt x="30" y="157"/>
                    <a:pt x="30" y="157"/>
                    <a:pt x="30" y="157"/>
                  </a:cubicBezTo>
                  <a:cubicBezTo>
                    <a:pt x="30" y="157"/>
                    <a:pt x="30" y="157"/>
                    <a:pt x="30" y="157"/>
                  </a:cubicBezTo>
                  <a:cubicBezTo>
                    <a:pt x="28" y="157"/>
                    <a:pt x="25" y="157"/>
                    <a:pt x="22" y="157"/>
                  </a:cubicBezTo>
                  <a:cubicBezTo>
                    <a:pt x="22" y="157"/>
                    <a:pt x="22" y="157"/>
                    <a:pt x="22" y="157"/>
                  </a:cubicBezTo>
                  <a:cubicBezTo>
                    <a:pt x="22" y="157"/>
                    <a:pt x="22" y="157"/>
                    <a:pt x="22" y="157"/>
                  </a:cubicBezTo>
                  <a:close/>
                  <a:moveTo>
                    <a:pt x="17" y="157"/>
                  </a:moveTo>
                  <a:cubicBezTo>
                    <a:pt x="13" y="157"/>
                    <a:pt x="9" y="157"/>
                    <a:pt x="7" y="156"/>
                  </a:cubicBezTo>
                  <a:cubicBezTo>
                    <a:pt x="7" y="156"/>
                    <a:pt x="7" y="156"/>
                    <a:pt x="7" y="156"/>
                  </a:cubicBezTo>
                  <a:cubicBezTo>
                    <a:pt x="9" y="157"/>
                    <a:pt x="13" y="157"/>
                    <a:pt x="17" y="157"/>
                  </a:cubicBezTo>
                  <a:close/>
                  <a:moveTo>
                    <a:pt x="4" y="152"/>
                  </a:moveTo>
                  <a:cubicBezTo>
                    <a:pt x="4" y="151"/>
                    <a:pt x="5" y="150"/>
                    <a:pt x="6" y="148"/>
                  </a:cubicBezTo>
                  <a:cubicBezTo>
                    <a:pt x="6" y="148"/>
                    <a:pt x="6" y="148"/>
                    <a:pt x="6" y="148"/>
                  </a:cubicBezTo>
                  <a:cubicBezTo>
                    <a:pt x="5" y="150"/>
                    <a:pt x="4" y="151"/>
                    <a:pt x="4" y="152"/>
                  </a:cubicBezTo>
                  <a:close/>
                  <a:moveTo>
                    <a:pt x="10" y="141"/>
                  </a:moveTo>
                  <a:cubicBezTo>
                    <a:pt x="10" y="141"/>
                    <a:pt x="10" y="141"/>
                    <a:pt x="10" y="141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12" y="138"/>
                    <a:pt x="15" y="134"/>
                    <a:pt x="17" y="130"/>
                  </a:cubicBezTo>
                  <a:cubicBezTo>
                    <a:pt x="17" y="130"/>
                    <a:pt x="17" y="130"/>
                    <a:pt x="17" y="130"/>
                  </a:cubicBezTo>
                  <a:cubicBezTo>
                    <a:pt x="15" y="134"/>
                    <a:pt x="12" y="138"/>
                    <a:pt x="10" y="141"/>
                  </a:cubicBezTo>
                  <a:close/>
                  <a:moveTo>
                    <a:pt x="17" y="130"/>
                  </a:moveTo>
                  <a:cubicBezTo>
                    <a:pt x="17" y="130"/>
                    <a:pt x="18" y="129"/>
                    <a:pt x="18" y="129"/>
                  </a:cubicBezTo>
                  <a:cubicBezTo>
                    <a:pt x="18" y="129"/>
                    <a:pt x="18" y="129"/>
                    <a:pt x="18" y="129"/>
                  </a:cubicBezTo>
                  <a:cubicBezTo>
                    <a:pt x="18" y="129"/>
                    <a:pt x="17" y="130"/>
                    <a:pt x="17" y="130"/>
                  </a:cubicBezTo>
                  <a:close/>
                  <a:moveTo>
                    <a:pt x="20" y="125"/>
                  </a:moveTo>
                  <a:cubicBezTo>
                    <a:pt x="20" y="125"/>
                    <a:pt x="20" y="125"/>
                    <a:pt x="20" y="125"/>
                  </a:cubicBezTo>
                  <a:cubicBezTo>
                    <a:pt x="20" y="125"/>
                    <a:pt x="20" y="125"/>
                    <a:pt x="20" y="125"/>
                  </a:cubicBezTo>
                  <a:cubicBezTo>
                    <a:pt x="20" y="125"/>
                    <a:pt x="20" y="125"/>
                    <a:pt x="20" y="125"/>
                  </a:cubicBezTo>
                  <a:close/>
                  <a:moveTo>
                    <a:pt x="49" y="83"/>
                  </a:moveTo>
                  <a:cubicBezTo>
                    <a:pt x="47" y="88"/>
                    <a:pt x="35" y="104"/>
                    <a:pt x="24" y="119"/>
                  </a:cubicBezTo>
                  <a:cubicBezTo>
                    <a:pt x="24" y="119"/>
                    <a:pt x="24" y="119"/>
                    <a:pt x="24" y="119"/>
                  </a:cubicBezTo>
                  <a:cubicBezTo>
                    <a:pt x="23" y="121"/>
                    <a:pt x="22" y="123"/>
                    <a:pt x="21" y="125"/>
                  </a:cubicBezTo>
                  <a:cubicBezTo>
                    <a:pt x="21" y="125"/>
                    <a:pt x="21" y="125"/>
                    <a:pt x="21" y="125"/>
                  </a:cubicBezTo>
                  <a:cubicBezTo>
                    <a:pt x="32" y="108"/>
                    <a:pt x="46" y="88"/>
                    <a:pt x="49" y="83"/>
                  </a:cubicBezTo>
                  <a:cubicBezTo>
                    <a:pt x="49" y="83"/>
                    <a:pt x="49" y="83"/>
                    <a:pt x="49" y="83"/>
                  </a:cubicBezTo>
                  <a:cubicBezTo>
                    <a:pt x="50" y="82"/>
                    <a:pt x="50" y="81"/>
                    <a:pt x="50" y="80"/>
                  </a:cubicBezTo>
                  <a:cubicBezTo>
                    <a:pt x="50" y="80"/>
                    <a:pt x="50" y="80"/>
                    <a:pt x="50" y="80"/>
                  </a:cubicBezTo>
                  <a:cubicBezTo>
                    <a:pt x="50" y="80"/>
                    <a:pt x="50" y="80"/>
                    <a:pt x="50" y="80"/>
                  </a:cubicBezTo>
                  <a:cubicBezTo>
                    <a:pt x="50" y="81"/>
                    <a:pt x="50" y="82"/>
                    <a:pt x="49" y="83"/>
                  </a:cubicBezTo>
                  <a:close/>
                  <a:moveTo>
                    <a:pt x="35" y="35"/>
                  </a:moveTo>
                  <a:cubicBezTo>
                    <a:pt x="43" y="52"/>
                    <a:pt x="50" y="70"/>
                    <a:pt x="50" y="79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50" y="70"/>
                    <a:pt x="41" y="49"/>
                    <a:pt x="33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4" y="33"/>
                    <a:pt x="35" y="34"/>
                    <a:pt x="35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cxnSp>
        <p:nvCxnSpPr>
          <p:cNvPr id="301" name="直接连接符 300"/>
          <p:cNvCxnSpPr/>
          <p:nvPr/>
        </p:nvCxnSpPr>
        <p:spPr>
          <a:xfrm>
            <a:off x="2903040" y="4162077"/>
            <a:ext cx="6733678" cy="0"/>
          </a:xfrm>
          <a:prstGeom prst="line">
            <a:avLst/>
          </a:prstGeom>
          <a:ln w="349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6" name="Freeform 26"/>
          <p:cNvSpPr>
            <a:spLocks noEditPoints="1"/>
          </p:cNvSpPr>
          <p:nvPr/>
        </p:nvSpPr>
        <p:spPr bwMode="auto">
          <a:xfrm rot="21063611">
            <a:off x="664039" y="1791719"/>
            <a:ext cx="1320487" cy="645185"/>
          </a:xfrm>
          <a:custGeom>
            <a:avLst/>
            <a:gdLst>
              <a:gd name="T0" fmla="*/ 612 w 703"/>
              <a:gd name="T1" fmla="*/ 61 h 344"/>
              <a:gd name="T2" fmla="*/ 465 w 703"/>
              <a:gd name="T3" fmla="*/ 68 h 344"/>
              <a:gd name="T4" fmla="*/ 468 w 703"/>
              <a:gd name="T5" fmla="*/ 92 h 344"/>
              <a:gd name="T6" fmla="*/ 576 w 703"/>
              <a:gd name="T7" fmla="*/ 87 h 344"/>
              <a:gd name="T8" fmla="*/ 631 w 703"/>
              <a:gd name="T9" fmla="*/ 99 h 344"/>
              <a:gd name="T10" fmla="*/ 605 w 703"/>
              <a:gd name="T11" fmla="*/ 154 h 344"/>
              <a:gd name="T12" fmla="*/ 503 w 703"/>
              <a:gd name="T13" fmla="*/ 193 h 344"/>
              <a:gd name="T14" fmla="*/ 500 w 703"/>
              <a:gd name="T15" fmla="*/ 158 h 344"/>
              <a:gd name="T16" fmla="*/ 403 w 703"/>
              <a:gd name="T17" fmla="*/ 55 h 344"/>
              <a:gd name="T18" fmla="*/ 392 w 703"/>
              <a:gd name="T19" fmla="*/ 73 h 344"/>
              <a:gd name="T20" fmla="*/ 470 w 703"/>
              <a:gd name="T21" fmla="*/ 158 h 344"/>
              <a:gd name="T22" fmla="*/ 474 w 703"/>
              <a:gd name="T23" fmla="*/ 201 h 344"/>
              <a:gd name="T24" fmla="*/ 310 w 703"/>
              <a:gd name="T25" fmla="*/ 235 h 344"/>
              <a:gd name="T26" fmla="*/ 250 w 703"/>
              <a:gd name="T27" fmla="*/ 249 h 344"/>
              <a:gd name="T28" fmla="*/ 264 w 703"/>
              <a:gd name="T29" fmla="*/ 105 h 344"/>
              <a:gd name="T30" fmla="*/ 366 w 703"/>
              <a:gd name="T31" fmla="*/ 62 h 344"/>
              <a:gd name="T32" fmla="*/ 378 w 703"/>
              <a:gd name="T33" fmla="*/ 54 h 344"/>
              <a:gd name="T34" fmla="*/ 247 w 703"/>
              <a:gd name="T35" fmla="*/ 80 h 344"/>
              <a:gd name="T36" fmla="*/ 220 w 703"/>
              <a:gd name="T37" fmla="*/ 255 h 344"/>
              <a:gd name="T38" fmla="*/ 99 w 703"/>
              <a:gd name="T39" fmla="*/ 255 h 344"/>
              <a:gd name="T40" fmla="*/ 89 w 703"/>
              <a:gd name="T41" fmla="*/ 189 h 344"/>
              <a:gd name="T42" fmla="*/ 190 w 703"/>
              <a:gd name="T43" fmla="*/ 148 h 344"/>
              <a:gd name="T44" fmla="*/ 197 w 703"/>
              <a:gd name="T45" fmla="*/ 132 h 344"/>
              <a:gd name="T46" fmla="*/ 46 w 703"/>
              <a:gd name="T47" fmla="*/ 257 h 344"/>
              <a:gd name="T48" fmla="*/ 154 w 703"/>
              <a:gd name="T49" fmla="*/ 291 h 344"/>
              <a:gd name="T50" fmla="*/ 240 w 703"/>
              <a:gd name="T51" fmla="*/ 282 h 344"/>
              <a:gd name="T52" fmla="*/ 460 w 703"/>
              <a:gd name="T53" fmla="*/ 283 h 344"/>
              <a:gd name="T54" fmla="*/ 496 w 703"/>
              <a:gd name="T55" fmla="*/ 228 h 344"/>
              <a:gd name="T56" fmla="*/ 661 w 703"/>
              <a:gd name="T57" fmla="*/ 154 h 344"/>
              <a:gd name="T58" fmla="*/ 612 w 703"/>
              <a:gd name="T59" fmla="*/ 61 h 344"/>
              <a:gd name="T60" fmla="*/ 278 w 703"/>
              <a:gd name="T61" fmla="*/ 275 h 344"/>
              <a:gd name="T62" fmla="*/ 304 w 703"/>
              <a:gd name="T63" fmla="*/ 269 h 344"/>
              <a:gd name="T64" fmla="*/ 460 w 703"/>
              <a:gd name="T65" fmla="*/ 236 h 344"/>
              <a:gd name="T66" fmla="*/ 439 w 703"/>
              <a:gd name="T67" fmla="*/ 262 h 344"/>
              <a:gd name="T68" fmla="*/ 278 w 703"/>
              <a:gd name="T69" fmla="*/ 275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03" h="344">
                <a:moveTo>
                  <a:pt x="612" y="61"/>
                </a:moveTo>
                <a:cubicBezTo>
                  <a:pt x="565" y="51"/>
                  <a:pt x="511" y="58"/>
                  <a:pt x="465" y="68"/>
                </a:cubicBezTo>
                <a:cubicBezTo>
                  <a:pt x="451" y="71"/>
                  <a:pt x="455" y="91"/>
                  <a:pt x="468" y="92"/>
                </a:cubicBezTo>
                <a:cubicBezTo>
                  <a:pt x="504" y="94"/>
                  <a:pt x="540" y="86"/>
                  <a:pt x="576" y="87"/>
                </a:cubicBezTo>
                <a:cubicBezTo>
                  <a:pt x="595" y="87"/>
                  <a:pt x="615" y="89"/>
                  <a:pt x="631" y="99"/>
                </a:cubicBezTo>
                <a:cubicBezTo>
                  <a:pt x="665" y="120"/>
                  <a:pt x="623" y="145"/>
                  <a:pt x="605" y="154"/>
                </a:cubicBezTo>
                <a:cubicBezTo>
                  <a:pt x="572" y="171"/>
                  <a:pt x="538" y="183"/>
                  <a:pt x="503" y="193"/>
                </a:cubicBezTo>
                <a:cubicBezTo>
                  <a:pt x="504" y="181"/>
                  <a:pt x="503" y="169"/>
                  <a:pt x="500" y="158"/>
                </a:cubicBezTo>
                <a:cubicBezTo>
                  <a:pt x="490" y="115"/>
                  <a:pt x="444" y="68"/>
                  <a:pt x="403" y="55"/>
                </a:cubicBezTo>
                <a:cubicBezTo>
                  <a:pt x="392" y="52"/>
                  <a:pt x="386" y="66"/>
                  <a:pt x="392" y="73"/>
                </a:cubicBezTo>
                <a:cubicBezTo>
                  <a:pt x="419" y="103"/>
                  <a:pt x="454" y="119"/>
                  <a:pt x="470" y="158"/>
                </a:cubicBezTo>
                <a:cubicBezTo>
                  <a:pt x="475" y="173"/>
                  <a:pt x="476" y="187"/>
                  <a:pt x="474" y="201"/>
                </a:cubicBezTo>
                <a:cubicBezTo>
                  <a:pt x="420" y="214"/>
                  <a:pt x="364" y="223"/>
                  <a:pt x="310" y="235"/>
                </a:cubicBezTo>
                <a:cubicBezTo>
                  <a:pt x="291" y="240"/>
                  <a:pt x="271" y="244"/>
                  <a:pt x="250" y="249"/>
                </a:cubicBezTo>
                <a:cubicBezTo>
                  <a:pt x="216" y="205"/>
                  <a:pt x="234" y="145"/>
                  <a:pt x="264" y="105"/>
                </a:cubicBezTo>
                <a:cubicBezTo>
                  <a:pt x="284" y="80"/>
                  <a:pt x="333" y="33"/>
                  <a:pt x="366" y="62"/>
                </a:cubicBezTo>
                <a:cubicBezTo>
                  <a:pt x="372" y="68"/>
                  <a:pt x="382" y="61"/>
                  <a:pt x="378" y="54"/>
                </a:cubicBezTo>
                <a:cubicBezTo>
                  <a:pt x="345" y="0"/>
                  <a:pt x="276" y="47"/>
                  <a:pt x="247" y="80"/>
                </a:cubicBezTo>
                <a:cubicBezTo>
                  <a:pt x="204" y="130"/>
                  <a:pt x="189" y="198"/>
                  <a:pt x="220" y="255"/>
                </a:cubicBezTo>
                <a:cubicBezTo>
                  <a:pt x="179" y="262"/>
                  <a:pt x="137" y="265"/>
                  <a:pt x="99" y="255"/>
                </a:cubicBezTo>
                <a:cubicBezTo>
                  <a:pt x="61" y="245"/>
                  <a:pt x="65" y="212"/>
                  <a:pt x="89" y="189"/>
                </a:cubicBezTo>
                <a:cubicBezTo>
                  <a:pt x="111" y="167"/>
                  <a:pt x="158" y="143"/>
                  <a:pt x="190" y="148"/>
                </a:cubicBezTo>
                <a:cubicBezTo>
                  <a:pt x="199" y="149"/>
                  <a:pt x="207" y="136"/>
                  <a:pt x="197" y="132"/>
                </a:cubicBezTo>
                <a:cubicBezTo>
                  <a:pt x="134" y="104"/>
                  <a:pt x="0" y="180"/>
                  <a:pt x="46" y="257"/>
                </a:cubicBezTo>
                <a:cubicBezTo>
                  <a:pt x="67" y="291"/>
                  <a:pt x="119" y="292"/>
                  <a:pt x="154" y="291"/>
                </a:cubicBezTo>
                <a:cubicBezTo>
                  <a:pt x="183" y="291"/>
                  <a:pt x="212" y="287"/>
                  <a:pt x="240" y="282"/>
                </a:cubicBezTo>
                <a:cubicBezTo>
                  <a:pt x="299" y="344"/>
                  <a:pt x="398" y="338"/>
                  <a:pt x="460" y="283"/>
                </a:cubicBezTo>
                <a:cubicBezTo>
                  <a:pt x="477" y="268"/>
                  <a:pt x="489" y="249"/>
                  <a:pt x="496" y="228"/>
                </a:cubicBezTo>
                <a:cubicBezTo>
                  <a:pt x="554" y="215"/>
                  <a:pt x="619" y="195"/>
                  <a:pt x="661" y="154"/>
                </a:cubicBezTo>
                <a:cubicBezTo>
                  <a:pt x="703" y="113"/>
                  <a:pt x="652" y="69"/>
                  <a:pt x="612" y="61"/>
                </a:cubicBezTo>
                <a:moveTo>
                  <a:pt x="278" y="275"/>
                </a:moveTo>
                <a:cubicBezTo>
                  <a:pt x="287" y="273"/>
                  <a:pt x="296" y="271"/>
                  <a:pt x="304" y="269"/>
                </a:cubicBezTo>
                <a:cubicBezTo>
                  <a:pt x="356" y="258"/>
                  <a:pt x="408" y="248"/>
                  <a:pt x="460" y="236"/>
                </a:cubicBezTo>
                <a:cubicBezTo>
                  <a:pt x="454" y="246"/>
                  <a:pt x="447" y="255"/>
                  <a:pt x="439" y="262"/>
                </a:cubicBezTo>
                <a:cubicBezTo>
                  <a:pt x="394" y="306"/>
                  <a:pt x="327" y="307"/>
                  <a:pt x="278" y="275"/>
                </a:cubicBezTo>
              </a:path>
            </a:pathLst>
          </a:custGeom>
          <a:solidFill>
            <a:srgbClr val="FF3E3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7" name="Freeform 30"/>
          <p:cNvSpPr>
            <a:spLocks noEditPoints="1"/>
          </p:cNvSpPr>
          <p:nvPr/>
        </p:nvSpPr>
        <p:spPr bwMode="auto">
          <a:xfrm>
            <a:off x="10804994" y="1844988"/>
            <a:ext cx="665610" cy="644411"/>
          </a:xfrm>
          <a:custGeom>
            <a:avLst/>
            <a:gdLst>
              <a:gd name="T0" fmla="*/ 10 w 31"/>
              <a:gd name="T1" fmla="*/ 19 h 30"/>
              <a:gd name="T2" fmla="*/ 11 w 31"/>
              <a:gd name="T3" fmla="*/ 0 h 30"/>
              <a:gd name="T4" fmla="*/ 28 w 31"/>
              <a:gd name="T5" fmla="*/ 8 h 30"/>
              <a:gd name="T6" fmla="*/ 26 w 31"/>
              <a:gd name="T7" fmla="*/ 27 h 30"/>
              <a:gd name="T8" fmla="*/ 23 w 31"/>
              <a:gd name="T9" fmla="*/ 25 h 30"/>
              <a:gd name="T10" fmla="*/ 22 w 31"/>
              <a:gd name="T11" fmla="*/ 21 h 30"/>
              <a:gd name="T12" fmla="*/ 29 w 31"/>
              <a:gd name="T13" fmla="*/ 9 h 30"/>
              <a:gd name="T14" fmla="*/ 22 w 31"/>
              <a:gd name="T15" fmla="*/ 24 h 30"/>
              <a:gd name="T16" fmla="*/ 21 w 31"/>
              <a:gd name="T17" fmla="*/ 22 h 30"/>
              <a:gd name="T18" fmla="*/ 28 w 31"/>
              <a:gd name="T19" fmla="*/ 10 h 30"/>
              <a:gd name="T20" fmla="*/ 24 w 31"/>
              <a:gd name="T21" fmla="*/ 14 h 30"/>
              <a:gd name="T22" fmla="*/ 21 w 31"/>
              <a:gd name="T23" fmla="*/ 18 h 30"/>
              <a:gd name="T24" fmla="*/ 24 w 31"/>
              <a:gd name="T25" fmla="*/ 14 h 30"/>
              <a:gd name="T26" fmla="*/ 20 w 31"/>
              <a:gd name="T27" fmla="*/ 19 h 30"/>
              <a:gd name="T28" fmla="*/ 19 w 31"/>
              <a:gd name="T29" fmla="*/ 20 h 30"/>
              <a:gd name="T30" fmla="*/ 22 w 31"/>
              <a:gd name="T31" fmla="*/ 14 h 30"/>
              <a:gd name="T32" fmla="*/ 23 w 31"/>
              <a:gd name="T33" fmla="*/ 10 h 30"/>
              <a:gd name="T34" fmla="*/ 17 w 31"/>
              <a:gd name="T35" fmla="*/ 22 h 30"/>
              <a:gd name="T36" fmla="*/ 20 w 31"/>
              <a:gd name="T37" fmla="*/ 16 h 30"/>
              <a:gd name="T38" fmla="*/ 16 w 31"/>
              <a:gd name="T39" fmla="*/ 19 h 30"/>
              <a:gd name="T40" fmla="*/ 19 w 31"/>
              <a:gd name="T41" fmla="*/ 12 h 30"/>
              <a:gd name="T42" fmla="*/ 17 w 31"/>
              <a:gd name="T43" fmla="*/ 18 h 30"/>
              <a:gd name="T44" fmla="*/ 21 w 31"/>
              <a:gd name="T45" fmla="*/ 11 h 30"/>
              <a:gd name="T46" fmla="*/ 21 w 31"/>
              <a:gd name="T47" fmla="*/ 10 h 30"/>
              <a:gd name="T48" fmla="*/ 15 w 31"/>
              <a:gd name="T49" fmla="*/ 23 h 30"/>
              <a:gd name="T50" fmla="*/ 16 w 31"/>
              <a:gd name="T51" fmla="*/ 20 h 30"/>
              <a:gd name="T52" fmla="*/ 15 w 31"/>
              <a:gd name="T53" fmla="*/ 13 h 30"/>
              <a:gd name="T54" fmla="*/ 11 w 31"/>
              <a:gd name="T55" fmla="*/ 28 h 30"/>
              <a:gd name="T56" fmla="*/ 17 w 31"/>
              <a:gd name="T57" fmla="*/ 13 h 30"/>
              <a:gd name="T58" fmla="*/ 17 w 31"/>
              <a:gd name="T59" fmla="*/ 17 h 30"/>
              <a:gd name="T60" fmla="*/ 14 w 31"/>
              <a:gd name="T61" fmla="*/ 23 h 30"/>
              <a:gd name="T62" fmla="*/ 19 w 31"/>
              <a:gd name="T63" fmla="*/ 11 h 30"/>
              <a:gd name="T64" fmla="*/ 12 w 31"/>
              <a:gd name="T65" fmla="*/ 26 h 30"/>
              <a:gd name="T66" fmla="*/ 11 w 31"/>
              <a:gd name="T67" fmla="*/ 27 h 30"/>
              <a:gd name="T68" fmla="*/ 11 w 31"/>
              <a:gd name="T69" fmla="*/ 23 h 30"/>
              <a:gd name="T70" fmla="*/ 12 w 31"/>
              <a:gd name="T71" fmla="*/ 20 h 30"/>
              <a:gd name="T72" fmla="*/ 17 w 31"/>
              <a:gd name="T73" fmla="*/ 10 h 30"/>
              <a:gd name="T74" fmla="*/ 11 w 31"/>
              <a:gd name="T75" fmla="*/ 13 h 30"/>
              <a:gd name="T76" fmla="*/ 15 w 31"/>
              <a:gd name="T77" fmla="*/ 8 h 30"/>
              <a:gd name="T78" fmla="*/ 11 w 31"/>
              <a:gd name="T79" fmla="*/ 16 h 30"/>
              <a:gd name="T80" fmla="*/ 11 w 31"/>
              <a:gd name="T81" fmla="*/ 15 h 30"/>
              <a:gd name="T82" fmla="*/ 11 w 31"/>
              <a:gd name="T83" fmla="*/ 11 h 30"/>
              <a:gd name="T84" fmla="*/ 10 w 31"/>
              <a:gd name="T85" fmla="*/ 18 h 30"/>
              <a:gd name="T86" fmla="*/ 14 w 31"/>
              <a:gd name="T87" fmla="*/ 9 h 30"/>
              <a:gd name="T88" fmla="*/ 11 w 31"/>
              <a:gd name="T89" fmla="*/ 12 h 30"/>
              <a:gd name="T90" fmla="*/ 12 w 31"/>
              <a:gd name="T91" fmla="*/ 7 h 30"/>
              <a:gd name="T92" fmla="*/ 12 w 31"/>
              <a:gd name="T93" fmla="*/ 4 h 30"/>
              <a:gd name="T94" fmla="*/ 10 w 31"/>
              <a:gd name="T95" fmla="*/ 14 h 30"/>
              <a:gd name="T96" fmla="*/ 10 w 31"/>
              <a:gd name="T97" fmla="*/ 15 h 30"/>
              <a:gd name="T98" fmla="*/ 10 w 31"/>
              <a:gd name="T99" fmla="*/ 12 h 30"/>
              <a:gd name="T100" fmla="*/ 12 w 31"/>
              <a:gd name="T101" fmla="*/ 7 h 30"/>
              <a:gd name="T102" fmla="*/ 9 w 31"/>
              <a:gd name="T103" fmla="*/ 11 h 30"/>
              <a:gd name="T104" fmla="*/ 5 w 31"/>
              <a:gd name="T105" fmla="*/ 11 h 30"/>
              <a:gd name="T106" fmla="*/ 12 w 31"/>
              <a:gd name="T107" fmla="*/ 2 h 30"/>
              <a:gd name="T108" fmla="*/ 1 w 31"/>
              <a:gd name="T109" fmla="*/ 12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1" h="30">
                <a:moveTo>
                  <a:pt x="16" y="23"/>
                </a:moveTo>
                <a:cubicBezTo>
                  <a:pt x="14" y="25"/>
                  <a:pt x="13" y="27"/>
                  <a:pt x="11" y="30"/>
                </a:cubicBezTo>
                <a:cubicBezTo>
                  <a:pt x="10" y="30"/>
                  <a:pt x="10" y="28"/>
                  <a:pt x="10" y="28"/>
                </a:cubicBezTo>
                <a:cubicBezTo>
                  <a:pt x="10" y="25"/>
                  <a:pt x="10" y="22"/>
                  <a:pt x="10" y="19"/>
                </a:cubicBezTo>
                <a:cubicBezTo>
                  <a:pt x="8" y="18"/>
                  <a:pt x="6" y="17"/>
                  <a:pt x="5" y="15"/>
                </a:cubicBezTo>
                <a:cubicBezTo>
                  <a:pt x="3" y="14"/>
                  <a:pt x="1" y="13"/>
                  <a:pt x="0" y="11"/>
                </a:cubicBezTo>
                <a:cubicBezTo>
                  <a:pt x="3" y="10"/>
                  <a:pt x="7" y="10"/>
                  <a:pt x="11" y="10"/>
                </a:cubicBezTo>
                <a:cubicBezTo>
                  <a:pt x="11" y="7"/>
                  <a:pt x="11" y="4"/>
                  <a:pt x="11" y="0"/>
                </a:cubicBezTo>
                <a:cubicBezTo>
                  <a:pt x="12" y="1"/>
                  <a:pt x="13" y="2"/>
                  <a:pt x="13" y="3"/>
                </a:cubicBezTo>
                <a:cubicBezTo>
                  <a:pt x="14" y="4"/>
                  <a:pt x="15" y="6"/>
                  <a:pt x="16" y="7"/>
                </a:cubicBezTo>
                <a:cubicBezTo>
                  <a:pt x="16" y="8"/>
                  <a:pt x="17" y="8"/>
                  <a:pt x="17" y="9"/>
                </a:cubicBezTo>
                <a:cubicBezTo>
                  <a:pt x="21" y="9"/>
                  <a:pt x="24" y="9"/>
                  <a:pt x="28" y="8"/>
                </a:cubicBezTo>
                <a:cubicBezTo>
                  <a:pt x="29" y="8"/>
                  <a:pt x="30" y="8"/>
                  <a:pt x="31" y="8"/>
                </a:cubicBezTo>
                <a:cubicBezTo>
                  <a:pt x="30" y="10"/>
                  <a:pt x="28" y="12"/>
                  <a:pt x="27" y="13"/>
                </a:cubicBezTo>
                <a:cubicBezTo>
                  <a:pt x="25" y="14"/>
                  <a:pt x="23" y="16"/>
                  <a:pt x="22" y="17"/>
                </a:cubicBezTo>
                <a:cubicBezTo>
                  <a:pt x="23" y="20"/>
                  <a:pt x="25" y="23"/>
                  <a:pt x="26" y="27"/>
                </a:cubicBezTo>
                <a:cubicBezTo>
                  <a:pt x="26" y="27"/>
                  <a:pt x="25" y="27"/>
                  <a:pt x="24" y="26"/>
                </a:cubicBezTo>
                <a:cubicBezTo>
                  <a:pt x="22" y="25"/>
                  <a:pt x="19" y="25"/>
                  <a:pt x="16" y="23"/>
                </a:cubicBezTo>
                <a:close/>
                <a:moveTo>
                  <a:pt x="24" y="25"/>
                </a:moveTo>
                <a:cubicBezTo>
                  <a:pt x="24" y="25"/>
                  <a:pt x="23" y="25"/>
                  <a:pt x="23" y="25"/>
                </a:cubicBezTo>
                <a:cubicBezTo>
                  <a:pt x="23" y="26"/>
                  <a:pt x="24" y="25"/>
                  <a:pt x="25" y="26"/>
                </a:cubicBezTo>
                <a:lnTo>
                  <a:pt x="24" y="25"/>
                </a:lnTo>
                <a:close/>
                <a:moveTo>
                  <a:pt x="22" y="20"/>
                </a:moveTo>
                <a:cubicBezTo>
                  <a:pt x="22" y="21"/>
                  <a:pt x="22" y="21"/>
                  <a:pt x="22" y="21"/>
                </a:cubicBezTo>
                <a:cubicBezTo>
                  <a:pt x="23" y="22"/>
                  <a:pt x="23" y="23"/>
                  <a:pt x="24" y="24"/>
                </a:cubicBezTo>
                <a:cubicBezTo>
                  <a:pt x="23" y="23"/>
                  <a:pt x="23" y="21"/>
                  <a:pt x="22" y="20"/>
                </a:cubicBezTo>
                <a:close/>
                <a:moveTo>
                  <a:pt x="29" y="9"/>
                </a:moveTo>
                <a:cubicBezTo>
                  <a:pt x="29" y="9"/>
                  <a:pt x="29" y="9"/>
                  <a:pt x="29" y="9"/>
                </a:cubicBezTo>
                <a:cubicBezTo>
                  <a:pt x="29" y="9"/>
                  <a:pt x="30" y="9"/>
                  <a:pt x="30" y="9"/>
                </a:cubicBezTo>
                <a:cubicBezTo>
                  <a:pt x="29" y="9"/>
                  <a:pt x="29" y="9"/>
                  <a:pt x="29" y="9"/>
                </a:cubicBezTo>
                <a:close/>
                <a:moveTo>
                  <a:pt x="18" y="22"/>
                </a:moveTo>
                <a:cubicBezTo>
                  <a:pt x="19" y="22"/>
                  <a:pt x="21" y="24"/>
                  <a:pt x="22" y="24"/>
                </a:cubicBezTo>
                <a:cubicBezTo>
                  <a:pt x="21" y="23"/>
                  <a:pt x="19" y="22"/>
                  <a:pt x="18" y="22"/>
                </a:cubicBezTo>
                <a:close/>
                <a:moveTo>
                  <a:pt x="21" y="22"/>
                </a:moveTo>
                <a:cubicBezTo>
                  <a:pt x="21" y="22"/>
                  <a:pt x="21" y="23"/>
                  <a:pt x="22" y="23"/>
                </a:cubicBezTo>
                <a:cubicBezTo>
                  <a:pt x="22" y="22"/>
                  <a:pt x="22" y="22"/>
                  <a:pt x="21" y="22"/>
                </a:cubicBezTo>
                <a:close/>
                <a:moveTo>
                  <a:pt x="27" y="9"/>
                </a:moveTo>
                <a:cubicBezTo>
                  <a:pt x="27" y="9"/>
                  <a:pt x="27" y="9"/>
                  <a:pt x="27" y="9"/>
                </a:cubicBezTo>
                <a:cubicBezTo>
                  <a:pt x="27" y="10"/>
                  <a:pt x="27" y="10"/>
                  <a:pt x="27" y="11"/>
                </a:cubicBezTo>
                <a:cubicBezTo>
                  <a:pt x="27" y="11"/>
                  <a:pt x="28" y="11"/>
                  <a:pt x="28" y="10"/>
                </a:cubicBezTo>
                <a:cubicBezTo>
                  <a:pt x="27" y="10"/>
                  <a:pt x="28" y="10"/>
                  <a:pt x="27" y="9"/>
                </a:cubicBezTo>
                <a:close/>
                <a:moveTo>
                  <a:pt x="24" y="14"/>
                </a:moveTo>
                <a:cubicBezTo>
                  <a:pt x="24" y="13"/>
                  <a:pt x="25" y="13"/>
                  <a:pt x="25" y="13"/>
                </a:cubicBezTo>
                <a:cubicBezTo>
                  <a:pt x="25" y="12"/>
                  <a:pt x="24" y="13"/>
                  <a:pt x="24" y="14"/>
                </a:cubicBezTo>
                <a:close/>
                <a:moveTo>
                  <a:pt x="26" y="10"/>
                </a:moveTo>
                <a:cubicBezTo>
                  <a:pt x="26" y="10"/>
                  <a:pt x="26" y="10"/>
                  <a:pt x="26" y="10"/>
                </a:cubicBezTo>
                <a:cubicBezTo>
                  <a:pt x="26" y="9"/>
                  <a:pt x="26" y="10"/>
                  <a:pt x="26" y="10"/>
                </a:cubicBezTo>
                <a:close/>
                <a:moveTo>
                  <a:pt x="21" y="18"/>
                </a:moveTo>
                <a:cubicBezTo>
                  <a:pt x="21" y="18"/>
                  <a:pt x="21" y="19"/>
                  <a:pt x="21" y="19"/>
                </a:cubicBezTo>
                <a:cubicBezTo>
                  <a:pt x="21" y="18"/>
                  <a:pt x="21" y="18"/>
                  <a:pt x="21" y="18"/>
                </a:cubicBezTo>
                <a:close/>
                <a:moveTo>
                  <a:pt x="23" y="14"/>
                </a:moveTo>
                <a:cubicBezTo>
                  <a:pt x="23" y="15"/>
                  <a:pt x="23" y="14"/>
                  <a:pt x="24" y="14"/>
                </a:cubicBezTo>
                <a:cubicBezTo>
                  <a:pt x="23" y="14"/>
                  <a:pt x="23" y="14"/>
                  <a:pt x="23" y="14"/>
                </a:cubicBezTo>
                <a:close/>
                <a:moveTo>
                  <a:pt x="20" y="19"/>
                </a:moveTo>
                <a:cubicBezTo>
                  <a:pt x="21" y="20"/>
                  <a:pt x="21" y="20"/>
                  <a:pt x="21" y="20"/>
                </a:cubicBezTo>
                <a:lnTo>
                  <a:pt x="20" y="19"/>
                </a:lnTo>
                <a:close/>
                <a:moveTo>
                  <a:pt x="19" y="20"/>
                </a:moveTo>
                <a:cubicBezTo>
                  <a:pt x="19" y="20"/>
                  <a:pt x="19" y="20"/>
                  <a:pt x="18" y="20"/>
                </a:cubicBezTo>
                <a:cubicBezTo>
                  <a:pt x="19" y="20"/>
                  <a:pt x="20" y="21"/>
                  <a:pt x="20" y="20"/>
                </a:cubicBezTo>
                <a:lnTo>
                  <a:pt x="19" y="20"/>
                </a:lnTo>
                <a:close/>
                <a:moveTo>
                  <a:pt x="22" y="14"/>
                </a:moveTo>
                <a:cubicBezTo>
                  <a:pt x="22" y="14"/>
                  <a:pt x="21" y="13"/>
                  <a:pt x="21" y="14"/>
                </a:cubicBezTo>
                <a:cubicBezTo>
                  <a:pt x="21" y="14"/>
                  <a:pt x="22" y="15"/>
                  <a:pt x="22" y="14"/>
                </a:cubicBezTo>
                <a:cubicBezTo>
                  <a:pt x="22" y="14"/>
                  <a:pt x="22" y="14"/>
                  <a:pt x="22" y="14"/>
                </a:cubicBezTo>
                <a:close/>
                <a:moveTo>
                  <a:pt x="22" y="12"/>
                </a:moveTo>
                <a:cubicBezTo>
                  <a:pt x="22" y="13"/>
                  <a:pt x="23" y="13"/>
                  <a:pt x="23" y="12"/>
                </a:cubicBezTo>
                <a:cubicBezTo>
                  <a:pt x="23" y="12"/>
                  <a:pt x="22" y="12"/>
                  <a:pt x="22" y="12"/>
                </a:cubicBezTo>
                <a:close/>
                <a:moveTo>
                  <a:pt x="23" y="10"/>
                </a:moveTo>
                <a:cubicBezTo>
                  <a:pt x="23" y="10"/>
                  <a:pt x="24" y="10"/>
                  <a:pt x="24" y="10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10"/>
                  <a:pt x="23" y="9"/>
                  <a:pt x="23" y="10"/>
                </a:cubicBezTo>
                <a:close/>
                <a:moveTo>
                  <a:pt x="17" y="22"/>
                </a:moveTo>
                <a:cubicBezTo>
                  <a:pt x="18" y="23"/>
                  <a:pt x="18" y="23"/>
                  <a:pt x="18" y="23"/>
                </a:cubicBezTo>
                <a:cubicBezTo>
                  <a:pt x="18" y="22"/>
                  <a:pt x="18" y="22"/>
                  <a:pt x="18" y="22"/>
                </a:cubicBezTo>
                <a:cubicBezTo>
                  <a:pt x="17" y="22"/>
                  <a:pt x="17" y="22"/>
                  <a:pt x="17" y="22"/>
                </a:cubicBezTo>
                <a:close/>
                <a:moveTo>
                  <a:pt x="20" y="16"/>
                </a:move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20" y="17"/>
                  <a:pt x="20" y="17"/>
                </a:cubicBezTo>
                <a:cubicBezTo>
                  <a:pt x="20" y="16"/>
                  <a:pt x="20" y="16"/>
                  <a:pt x="20" y="16"/>
                </a:cubicBezTo>
                <a:close/>
                <a:moveTo>
                  <a:pt x="16" y="19"/>
                </a:moveTo>
                <a:cubicBezTo>
                  <a:pt x="17" y="19"/>
                  <a:pt x="17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8"/>
                  <a:pt x="16" y="18"/>
                  <a:pt x="16" y="19"/>
                </a:cubicBezTo>
                <a:close/>
                <a:moveTo>
                  <a:pt x="19" y="12"/>
                </a:moveTo>
                <a:cubicBezTo>
                  <a:pt x="20" y="13"/>
                  <a:pt x="20" y="13"/>
                  <a:pt x="21" y="13"/>
                </a:cubicBezTo>
                <a:cubicBezTo>
                  <a:pt x="20" y="12"/>
                  <a:pt x="20" y="12"/>
                  <a:pt x="19" y="12"/>
                </a:cubicBezTo>
                <a:close/>
                <a:moveTo>
                  <a:pt x="17" y="17"/>
                </a:moveTo>
                <a:cubicBezTo>
                  <a:pt x="17" y="18"/>
                  <a:pt x="17" y="18"/>
                  <a:pt x="17" y="18"/>
                </a:cubicBezTo>
                <a:cubicBezTo>
                  <a:pt x="17" y="18"/>
                  <a:pt x="18" y="18"/>
                  <a:pt x="18" y="18"/>
                </a:cubicBezTo>
                <a:lnTo>
                  <a:pt x="17" y="17"/>
                </a:lnTo>
                <a:close/>
                <a:moveTo>
                  <a:pt x="20" y="11"/>
                </a:move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0" y="11"/>
                  <a:pt x="20" y="11"/>
                </a:cubicBezTo>
                <a:close/>
                <a:moveTo>
                  <a:pt x="21" y="10"/>
                </a:moveTo>
                <a:cubicBezTo>
                  <a:pt x="21" y="10"/>
                  <a:pt x="21" y="10"/>
                  <a:pt x="21" y="10"/>
                </a:cubicBezTo>
                <a:cubicBezTo>
                  <a:pt x="22" y="10"/>
                  <a:pt x="22" y="10"/>
                  <a:pt x="22" y="10"/>
                </a:cubicBezTo>
                <a:lnTo>
                  <a:pt x="21" y="10"/>
                </a:lnTo>
                <a:close/>
                <a:moveTo>
                  <a:pt x="15" y="22"/>
                </a:moveTo>
                <a:cubicBezTo>
                  <a:pt x="15" y="22"/>
                  <a:pt x="14" y="23"/>
                  <a:pt x="15" y="23"/>
                </a:cubicBezTo>
                <a:cubicBezTo>
                  <a:pt x="15" y="23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lose/>
                <a:moveTo>
                  <a:pt x="12" y="18"/>
                </a:moveTo>
                <a:cubicBezTo>
                  <a:pt x="13" y="20"/>
                  <a:pt x="15" y="20"/>
                  <a:pt x="16" y="20"/>
                </a:cubicBezTo>
                <a:cubicBezTo>
                  <a:pt x="15" y="19"/>
                  <a:pt x="13" y="17"/>
                  <a:pt x="12" y="18"/>
                </a:cubicBezTo>
                <a:close/>
                <a:moveTo>
                  <a:pt x="15" y="13"/>
                </a:moveTo>
                <a:cubicBezTo>
                  <a:pt x="16" y="14"/>
                  <a:pt x="18" y="15"/>
                  <a:pt x="19" y="15"/>
                </a:cubicBezTo>
                <a:cubicBezTo>
                  <a:pt x="18" y="14"/>
                  <a:pt x="16" y="13"/>
                  <a:pt x="15" y="13"/>
                </a:cubicBezTo>
                <a:close/>
                <a:moveTo>
                  <a:pt x="13" y="25"/>
                </a:moveTo>
                <a:cubicBezTo>
                  <a:pt x="13" y="26"/>
                  <a:pt x="13" y="26"/>
                  <a:pt x="13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7"/>
                  <a:pt x="10" y="27"/>
                  <a:pt x="11" y="28"/>
                </a:cubicBezTo>
                <a:cubicBezTo>
                  <a:pt x="11" y="27"/>
                  <a:pt x="13" y="26"/>
                  <a:pt x="13" y="25"/>
                </a:cubicBezTo>
                <a:close/>
                <a:moveTo>
                  <a:pt x="17" y="13"/>
                </a:moveTo>
                <a:cubicBezTo>
                  <a:pt x="18" y="13"/>
                  <a:pt x="18" y="14"/>
                  <a:pt x="19" y="14"/>
                </a:cubicBezTo>
                <a:cubicBezTo>
                  <a:pt x="18" y="14"/>
                  <a:pt x="18" y="13"/>
                  <a:pt x="17" y="13"/>
                </a:cubicBezTo>
                <a:close/>
                <a:moveTo>
                  <a:pt x="14" y="16"/>
                </a:moveTo>
                <a:cubicBezTo>
                  <a:pt x="14" y="16"/>
                  <a:pt x="13" y="16"/>
                  <a:pt x="14" y="17"/>
                </a:cubicBezTo>
                <a:cubicBezTo>
                  <a:pt x="14" y="17"/>
                  <a:pt x="15" y="17"/>
                  <a:pt x="16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6" y="17"/>
                  <a:pt x="15" y="16"/>
                  <a:pt x="14" y="16"/>
                </a:cubicBezTo>
                <a:close/>
                <a:moveTo>
                  <a:pt x="12" y="22"/>
                </a:moveTo>
                <a:cubicBezTo>
                  <a:pt x="12" y="23"/>
                  <a:pt x="13" y="23"/>
                  <a:pt x="13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3" y="23"/>
                  <a:pt x="13" y="23"/>
                  <a:pt x="12" y="22"/>
                </a:cubicBezTo>
                <a:close/>
                <a:moveTo>
                  <a:pt x="19" y="10"/>
                </a:moveTo>
                <a:cubicBezTo>
                  <a:pt x="18" y="10"/>
                  <a:pt x="18" y="10"/>
                  <a:pt x="18" y="10"/>
                </a:cubicBezTo>
                <a:cubicBezTo>
                  <a:pt x="18" y="11"/>
                  <a:pt x="19" y="11"/>
                  <a:pt x="19" y="11"/>
                </a:cubicBezTo>
                <a:cubicBezTo>
                  <a:pt x="19" y="11"/>
                  <a:pt x="19" y="10"/>
                  <a:pt x="19" y="10"/>
                </a:cubicBezTo>
                <a:close/>
                <a:moveTo>
                  <a:pt x="11" y="24"/>
                </a:moveTo>
                <a:cubicBezTo>
                  <a:pt x="10" y="25"/>
                  <a:pt x="11" y="25"/>
                  <a:pt x="11" y="25"/>
                </a:cubicBezTo>
                <a:cubicBezTo>
                  <a:pt x="11" y="25"/>
                  <a:pt x="11" y="25"/>
                  <a:pt x="12" y="26"/>
                </a:cubicBezTo>
                <a:cubicBezTo>
                  <a:pt x="12" y="25"/>
                  <a:pt x="12" y="25"/>
                  <a:pt x="12" y="25"/>
                </a:cubicBezTo>
                <a:cubicBezTo>
                  <a:pt x="11" y="25"/>
                  <a:pt x="11" y="24"/>
                  <a:pt x="11" y="24"/>
                </a:cubicBezTo>
                <a:close/>
                <a:moveTo>
                  <a:pt x="11" y="26"/>
                </a:moveTo>
                <a:cubicBezTo>
                  <a:pt x="11" y="27"/>
                  <a:pt x="11" y="27"/>
                  <a:pt x="11" y="27"/>
                </a:cubicBezTo>
                <a:lnTo>
                  <a:pt x="11" y="26"/>
                </a:lnTo>
                <a:close/>
                <a:moveTo>
                  <a:pt x="11" y="22"/>
                </a:moveTo>
                <a:cubicBezTo>
                  <a:pt x="11" y="23"/>
                  <a:pt x="10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2"/>
                  <a:pt x="11" y="22"/>
                </a:cubicBezTo>
                <a:close/>
                <a:moveTo>
                  <a:pt x="11" y="20"/>
                </a:move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2" y="21"/>
                  <a:pt x="12" y="20"/>
                </a:cubicBezTo>
                <a:cubicBezTo>
                  <a:pt x="12" y="20"/>
                  <a:pt x="11" y="20"/>
                  <a:pt x="11" y="20"/>
                </a:cubicBezTo>
                <a:close/>
                <a:moveTo>
                  <a:pt x="16" y="10"/>
                </a:moveTo>
                <a:cubicBezTo>
                  <a:pt x="16" y="11"/>
                  <a:pt x="16" y="11"/>
                  <a:pt x="16" y="11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10"/>
                  <a:pt x="16" y="10"/>
                  <a:pt x="16" y="10"/>
                </a:cubicBezTo>
                <a:close/>
                <a:moveTo>
                  <a:pt x="11" y="13"/>
                </a:moveTo>
                <a:cubicBezTo>
                  <a:pt x="12" y="14"/>
                  <a:pt x="14" y="15"/>
                  <a:pt x="15" y="14"/>
                </a:cubicBezTo>
                <a:cubicBezTo>
                  <a:pt x="13" y="14"/>
                  <a:pt x="12" y="13"/>
                  <a:pt x="11" y="13"/>
                </a:cubicBezTo>
                <a:close/>
                <a:moveTo>
                  <a:pt x="11" y="18"/>
                </a:moveTo>
                <a:cubicBezTo>
                  <a:pt x="10" y="19"/>
                  <a:pt x="11" y="19"/>
                  <a:pt x="12" y="19"/>
                </a:cubicBezTo>
                <a:cubicBezTo>
                  <a:pt x="11" y="19"/>
                  <a:pt x="11" y="18"/>
                  <a:pt x="11" y="18"/>
                </a:cubicBezTo>
                <a:close/>
                <a:moveTo>
                  <a:pt x="15" y="8"/>
                </a:moveTo>
                <a:cubicBezTo>
                  <a:pt x="15" y="8"/>
                  <a:pt x="16" y="9"/>
                  <a:pt x="15" y="10"/>
                </a:cubicBezTo>
                <a:cubicBezTo>
                  <a:pt x="15" y="10"/>
                  <a:pt x="16" y="10"/>
                  <a:pt x="16" y="9"/>
                </a:cubicBezTo>
                <a:cubicBezTo>
                  <a:pt x="16" y="9"/>
                  <a:pt x="16" y="8"/>
                  <a:pt x="15" y="8"/>
                </a:cubicBezTo>
                <a:close/>
                <a:moveTo>
                  <a:pt x="11" y="16"/>
                </a:moveTo>
                <a:cubicBezTo>
                  <a:pt x="11" y="17"/>
                  <a:pt x="12" y="18"/>
                  <a:pt x="12" y="17"/>
                </a:cubicBezTo>
                <a:cubicBezTo>
                  <a:pt x="12" y="17"/>
                  <a:pt x="11" y="16"/>
                  <a:pt x="11" y="16"/>
                </a:cubicBezTo>
                <a:close/>
                <a:moveTo>
                  <a:pt x="11" y="14"/>
                </a:moveTo>
                <a:cubicBezTo>
                  <a:pt x="11" y="15"/>
                  <a:pt x="11" y="15"/>
                  <a:pt x="11" y="15"/>
                </a:cubicBezTo>
                <a:cubicBezTo>
                  <a:pt x="12" y="16"/>
                  <a:pt x="12" y="16"/>
                  <a:pt x="13" y="16"/>
                </a:cubicBezTo>
                <a:cubicBezTo>
                  <a:pt x="12" y="15"/>
                  <a:pt x="12" y="14"/>
                  <a:pt x="11" y="14"/>
                </a:cubicBezTo>
                <a:close/>
                <a:moveTo>
                  <a:pt x="13" y="11"/>
                </a:moveTo>
                <a:cubicBezTo>
                  <a:pt x="12" y="11"/>
                  <a:pt x="12" y="11"/>
                  <a:pt x="11" y="11"/>
                </a:cubicBezTo>
                <a:cubicBezTo>
                  <a:pt x="12" y="12"/>
                  <a:pt x="14" y="13"/>
                  <a:pt x="14" y="12"/>
                </a:cubicBezTo>
                <a:cubicBezTo>
                  <a:pt x="14" y="12"/>
                  <a:pt x="13" y="11"/>
                  <a:pt x="13" y="11"/>
                </a:cubicBezTo>
                <a:close/>
                <a:moveTo>
                  <a:pt x="8" y="17"/>
                </a:moveTo>
                <a:cubicBezTo>
                  <a:pt x="8" y="17"/>
                  <a:pt x="10" y="18"/>
                  <a:pt x="10" y="18"/>
                </a:cubicBezTo>
                <a:cubicBezTo>
                  <a:pt x="9" y="18"/>
                  <a:pt x="9" y="17"/>
                  <a:pt x="8" y="17"/>
                </a:cubicBezTo>
                <a:close/>
                <a:moveTo>
                  <a:pt x="14" y="9"/>
                </a:moveTo>
                <a:cubicBezTo>
                  <a:pt x="14" y="10"/>
                  <a:pt x="14" y="10"/>
                  <a:pt x="14" y="10"/>
                </a:cubicBezTo>
                <a:cubicBezTo>
                  <a:pt x="14" y="9"/>
                  <a:pt x="14" y="9"/>
                  <a:pt x="14" y="9"/>
                </a:cubicBezTo>
                <a:close/>
                <a:moveTo>
                  <a:pt x="14" y="8"/>
                </a:move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lose/>
                <a:moveTo>
                  <a:pt x="11" y="12"/>
                </a:moveTo>
                <a:cubicBezTo>
                  <a:pt x="11" y="12"/>
                  <a:pt x="11" y="12"/>
                  <a:pt x="11" y="12"/>
                </a:cubicBezTo>
                <a:cubicBezTo>
                  <a:pt x="12" y="13"/>
                  <a:pt x="12" y="13"/>
                  <a:pt x="12" y="13"/>
                </a:cubicBezTo>
                <a:lnTo>
                  <a:pt x="11" y="12"/>
                </a:lnTo>
                <a:close/>
                <a:moveTo>
                  <a:pt x="12" y="7"/>
                </a:moveTo>
                <a:cubicBezTo>
                  <a:pt x="11" y="8"/>
                  <a:pt x="12" y="8"/>
                  <a:pt x="11" y="9"/>
                </a:cubicBezTo>
                <a:cubicBezTo>
                  <a:pt x="12" y="9"/>
                  <a:pt x="12" y="9"/>
                  <a:pt x="13" y="9"/>
                </a:cubicBezTo>
                <a:cubicBezTo>
                  <a:pt x="13" y="9"/>
                  <a:pt x="13" y="8"/>
                  <a:pt x="12" y="7"/>
                </a:cubicBezTo>
                <a:close/>
                <a:moveTo>
                  <a:pt x="12" y="4"/>
                </a:moveTo>
                <a:cubicBezTo>
                  <a:pt x="11" y="5"/>
                  <a:pt x="13" y="6"/>
                  <a:pt x="14" y="7"/>
                </a:cubicBezTo>
                <a:cubicBezTo>
                  <a:pt x="14" y="6"/>
                  <a:pt x="13" y="5"/>
                  <a:pt x="12" y="4"/>
                </a:cubicBezTo>
                <a:close/>
                <a:moveTo>
                  <a:pt x="8" y="13"/>
                </a:moveTo>
                <a:cubicBezTo>
                  <a:pt x="9" y="13"/>
                  <a:pt x="9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9" y="13"/>
                  <a:pt x="8" y="13"/>
                </a:cubicBezTo>
                <a:close/>
                <a:moveTo>
                  <a:pt x="8" y="14"/>
                </a:moveTo>
                <a:cubicBezTo>
                  <a:pt x="8" y="14"/>
                  <a:pt x="9" y="15"/>
                  <a:pt x="10" y="15"/>
                </a:cubicBezTo>
                <a:cubicBezTo>
                  <a:pt x="9" y="14"/>
                  <a:pt x="9" y="13"/>
                  <a:pt x="8" y="14"/>
                </a:cubicBezTo>
                <a:close/>
                <a:moveTo>
                  <a:pt x="10" y="11"/>
                </a:moveTo>
                <a:cubicBezTo>
                  <a:pt x="10" y="11"/>
                  <a:pt x="10" y="11"/>
                  <a:pt x="9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1" y="12"/>
                  <a:pt x="11" y="11"/>
                  <a:pt x="10" y="11"/>
                </a:cubicBezTo>
                <a:close/>
                <a:moveTo>
                  <a:pt x="12" y="6"/>
                </a:move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6"/>
                  <a:pt x="12" y="6"/>
                </a:cubicBezTo>
                <a:close/>
                <a:moveTo>
                  <a:pt x="8" y="11"/>
                </a:moveTo>
                <a:cubicBezTo>
                  <a:pt x="8" y="11"/>
                  <a:pt x="8" y="11"/>
                  <a:pt x="9" y="12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8" y="11"/>
                  <a:pt x="8" y="11"/>
                </a:cubicBezTo>
                <a:close/>
                <a:moveTo>
                  <a:pt x="5" y="11"/>
                </a:moveTo>
                <a:cubicBezTo>
                  <a:pt x="6" y="12"/>
                  <a:pt x="7" y="13"/>
                  <a:pt x="8" y="12"/>
                </a:cubicBezTo>
                <a:cubicBezTo>
                  <a:pt x="7" y="12"/>
                  <a:pt x="5" y="11"/>
                  <a:pt x="5" y="11"/>
                </a:cubicBezTo>
                <a:close/>
                <a:moveTo>
                  <a:pt x="12" y="2"/>
                </a:move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lnTo>
                  <a:pt x="12" y="2"/>
                </a:lnTo>
                <a:close/>
                <a:moveTo>
                  <a:pt x="3" y="12"/>
                </a:moveTo>
                <a:cubicBezTo>
                  <a:pt x="4" y="13"/>
                  <a:pt x="4" y="13"/>
                  <a:pt x="4" y="13"/>
                </a:cubicBezTo>
                <a:lnTo>
                  <a:pt x="3" y="12"/>
                </a:lnTo>
                <a:close/>
                <a:moveTo>
                  <a:pt x="1" y="12"/>
                </a:moveTo>
                <a:cubicBezTo>
                  <a:pt x="2" y="12"/>
                  <a:pt x="2" y="12"/>
                  <a:pt x="2" y="12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1" y="12"/>
                </a:cubicBezTo>
                <a:close/>
              </a:path>
            </a:pathLst>
          </a:custGeom>
          <a:solidFill>
            <a:srgbClr val="76AAD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3" name="Freeform 298"/>
          <p:cNvSpPr>
            <a:spLocks noEditPoints="1"/>
          </p:cNvSpPr>
          <p:nvPr/>
        </p:nvSpPr>
        <p:spPr bwMode="auto">
          <a:xfrm>
            <a:off x="7854731" y="1825665"/>
            <a:ext cx="401939" cy="403919"/>
          </a:xfrm>
          <a:custGeom>
            <a:avLst/>
            <a:gdLst>
              <a:gd name="T0" fmla="*/ 14 w 62"/>
              <a:gd name="T1" fmla="*/ 46 h 62"/>
              <a:gd name="T2" fmla="*/ 0 w 62"/>
              <a:gd name="T3" fmla="*/ 22 h 62"/>
              <a:gd name="T4" fmla="*/ 8 w 62"/>
              <a:gd name="T5" fmla="*/ 2 h 62"/>
              <a:gd name="T6" fmla="*/ 9 w 62"/>
              <a:gd name="T7" fmla="*/ 2 h 62"/>
              <a:gd name="T8" fmla="*/ 17 w 62"/>
              <a:gd name="T9" fmla="*/ 0 h 62"/>
              <a:gd name="T10" fmla="*/ 39 w 62"/>
              <a:gd name="T11" fmla="*/ 15 h 62"/>
              <a:gd name="T12" fmla="*/ 42 w 62"/>
              <a:gd name="T13" fmla="*/ 18 h 62"/>
              <a:gd name="T14" fmla="*/ 44 w 62"/>
              <a:gd name="T15" fmla="*/ 12 h 62"/>
              <a:gd name="T16" fmla="*/ 51 w 62"/>
              <a:gd name="T17" fmla="*/ 6 h 62"/>
              <a:gd name="T18" fmla="*/ 58 w 62"/>
              <a:gd name="T19" fmla="*/ 12 h 62"/>
              <a:gd name="T20" fmla="*/ 61 w 62"/>
              <a:gd name="T21" fmla="*/ 16 h 62"/>
              <a:gd name="T22" fmla="*/ 61 w 62"/>
              <a:gd name="T23" fmla="*/ 16 h 62"/>
              <a:gd name="T24" fmla="*/ 62 w 62"/>
              <a:gd name="T25" fmla="*/ 24 h 62"/>
              <a:gd name="T26" fmla="*/ 52 w 62"/>
              <a:gd name="T27" fmla="*/ 60 h 62"/>
              <a:gd name="T28" fmla="*/ 51 w 62"/>
              <a:gd name="T29" fmla="*/ 62 h 62"/>
              <a:gd name="T30" fmla="*/ 21 w 62"/>
              <a:gd name="T31" fmla="*/ 44 h 62"/>
              <a:gd name="T32" fmla="*/ 27 w 62"/>
              <a:gd name="T33" fmla="*/ 48 h 62"/>
              <a:gd name="T34" fmla="*/ 47 w 62"/>
              <a:gd name="T35" fmla="*/ 55 h 62"/>
              <a:gd name="T36" fmla="*/ 50 w 62"/>
              <a:gd name="T37" fmla="*/ 47 h 62"/>
              <a:gd name="T38" fmla="*/ 55 w 62"/>
              <a:gd name="T39" fmla="*/ 24 h 62"/>
              <a:gd name="T40" fmla="*/ 55 w 62"/>
              <a:gd name="T41" fmla="*/ 18 h 62"/>
              <a:gd name="T42" fmla="*/ 53 w 62"/>
              <a:gd name="T43" fmla="*/ 16 h 62"/>
              <a:gd name="T44" fmla="*/ 51 w 62"/>
              <a:gd name="T45" fmla="*/ 13 h 62"/>
              <a:gd name="T46" fmla="*/ 50 w 62"/>
              <a:gd name="T47" fmla="*/ 15 h 62"/>
              <a:gd name="T48" fmla="*/ 47 w 62"/>
              <a:gd name="T49" fmla="*/ 30 h 62"/>
              <a:gd name="T50" fmla="*/ 39 w 62"/>
              <a:gd name="T51" fmla="*/ 27 h 62"/>
              <a:gd name="T52" fmla="*/ 34 w 62"/>
              <a:gd name="T53" fmla="*/ 18 h 62"/>
              <a:gd name="T54" fmla="*/ 17 w 62"/>
              <a:gd name="T55" fmla="*/ 7 h 62"/>
              <a:gd name="T56" fmla="*/ 12 w 62"/>
              <a:gd name="T57" fmla="*/ 8 h 62"/>
              <a:gd name="T58" fmla="*/ 12 w 62"/>
              <a:gd name="T59" fmla="*/ 8 h 62"/>
              <a:gd name="T60" fmla="*/ 10 w 62"/>
              <a:gd name="T61" fmla="*/ 11 h 62"/>
              <a:gd name="T62" fmla="*/ 7 w 62"/>
              <a:gd name="T63" fmla="*/ 22 h 62"/>
              <a:gd name="T64" fmla="*/ 19 w 62"/>
              <a:gd name="T65" fmla="*/ 41 h 62"/>
              <a:gd name="T66" fmla="*/ 19 w 62"/>
              <a:gd name="T67" fmla="*/ 41 h 62"/>
              <a:gd name="T68" fmla="*/ 19 w 62"/>
              <a:gd name="T69" fmla="*/ 41 h 62"/>
              <a:gd name="T70" fmla="*/ 21 w 62"/>
              <a:gd name="T71" fmla="*/ 44 h 62"/>
              <a:gd name="T72" fmla="*/ 47 w 62"/>
              <a:gd name="T73" fmla="*/ 28 h 62"/>
              <a:gd name="T74" fmla="*/ 51 w 62"/>
              <a:gd name="T75" fmla="*/ 13 h 62"/>
              <a:gd name="T76" fmla="*/ 51 w 62"/>
              <a:gd name="T77" fmla="*/ 13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2" h="62">
                <a:moveTo>
                  <a:pt x="49" y="62"/>
                </a:moveTo>
                <a:cubicBezTo>
                  <a:pt x="30" y="62"/>
                  <a:pt x="16" y="48"/>
                  <a:pt x="14" y="46"/>
                </a:cubicBezTo>
                <a:cubicBezTo>
                  <a:pt x="14" y="46"/>
                  <a:pt x="14" y="46"/>
                  <a:pt x="14" y="46"/>
                </a:cubicBezTo>
                <a:cubicBezTo>
                  <a:pt x="4" y="38"/>
                  <a:pt x="0" y="29"/>
                  <a:pt x="0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1" y="10"/>
                  <a:pt x="8" y="3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9" y="2"/>
                  <a:pt x="9" y="2"/>
                  <a:pt x="9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2" y="1"/>
                  <a:pt x="14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7" y="0"/>
                  <a:pt x="35" y="8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40" y="16"/>
                  <a:pt x="41" y="17"/>
                  <a:pt x="42" y="18"/>
                </a:cubicBezTo>
                <a:cubicBezTo>
                  <a:pt x="42" y="18"/>
                  <a:pt x="42" y="18"/>
                  <a:pt x="42" y="18"/>
                </a:cubicBezTo>
                <a:cubicBezTo>
                  <a:pt x="42" y="16"/>
                  <a:pt x="43" y="14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5" y="9"/>
                  <a:pt x="47" y="6"/>
                  <a:pt x="51" y="6"/>
                </a:cubicBezTo>
                <a:cubicBezTo>
                  <a:pt x="51" y="6"/>
                  <a:pt x="51" y="6"/>
                  <a:pt x="51" y="6"/>
                </a:cubicBezTo>
                <a:cubicBezTo>
                  <a:pt x="55" y="6"/>
                  <a:pt x="57" y="9"/>
                  <a:pt x="58" y="12"/>
                </a:cubicBezTo>
                <a:cubicBezTo>
                  <a:pt x="58" y="12"/>
                  <a:pt x="58" y="12"/>
                  <a:pt x="58" y="12"/>
                </a:cubicBezTo>
                <a:cubicBezTo>
                  <a:pt x="60" y="14"/>
                  <a:pt x="61" y="16"/>
                  <a:pt x="61" y="16"/>
                </a:cubicBezTo>
                <a:cubicBezTo>
                  <a:pt x="61" y="16"/>
                  <a:pt x="61" y="16"/>
                  <a:pt x="61" y="16"/>
                </a:cubicBezTo>
                <a:cubicBezTo>
                  <a:pt x="61" y="16"/>
                  <a:pt x="61" y="16"/>
                  <a:pt x="61" y="16"/>
                </a:cubicBezTo>
                <a:cubicBezTo>
                  <a:pt x="61" y="17"/>
                  <a:pt x="61" y="17"/>
                  <a:pt x="61" y="17"/>
                </a:cubicBezTo>
                <a:cubicBezTo>
                  <a:pt x="61" y="19"/>
                  <a:pt x="62" y="21"/>
                  <a:pt x="62" y="24"/>
                </a:cubicBezTo>
                <a:cubicBezTo>
                  <a:pt x="62" y="24"/>
                  <a:pt x="62" y="24"/>
                  <a:pt x="62" y="24"/>
                </a:cubicBezTo>
                <a:cubicBezTo>
                  <a:pt x="62" y="42"/>
                  <a:pt x="52" y="60"/>
                  <a:pt x="52" y="60"/>
                </a:cubicBezTo>
                <a:cubicBezTo>
                  <a:pt x="52" y="60"/>
                  <a:pt x="52" y="60"/>
                  <a:pt x="52" y="60"/>
                </a:cubicBezTo>
                <a:cubicBezTo>
                  <a:pt x="51" y="62"/>
                  <a:pt x="51" y="62"/>
                  <a:pt x="51" y="62"/>
                </a:cubicBezTo>
                <a:cubicBezTo>
                  <a:pt x="49" y="62"/>
                  <a:pt x="49" y="62"/>
                  <a:pt x="49" y="62"/>
                </a:cubicBezTo>
                <a:close/>
                <a:moveTo>
                  <a:pt x="21" y="44"/>
                </a:moveTo>
                <a:cubicBezTo>
                  <a:pt x="23" y="45"/>
                  <a:pt x="25" y="47"/>
                  <a:pt x="27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32" y="52"/>
                  <a:pt x="39" y="55"/>
                  <a:pt x="47" y="55"/>
                </a:cubicBezTo>
                <a:cubicBezTo>
                  <a:pt x="47" y="55"/>
                  <a:pt x="47" y="55"/>
                  <a:pt x="47" y="55"/>
                </a:cubicBezTo>
                <a:cubicBezTo>
                  <a:pt x="48" y="54"/>
                  <a:pt x="49" y="50"/>
                  <a:pt x="50" y="47"/>
                </a:cubicBezTo>
                <a:cubicBezTo>
                  <a:pt x="50" y="47"/>
                  <a:pt x="50" y="47"/>
                  <a:pt x="50" y="47"/>
                </a:cubicBezTo>
                <a:cubicBezTo>
                  <a:pt x="53" y="40"/>
                  <a:pt x="55" y="32"/>
                  <a:pt x="55" y="24"/>
                </a:cubicBezTo>
                <a:cubicBezTo>
                  <a:pt x="55" y="24"/>
                  <a:pt x="55" y="24"/>
                  <a:pt x="55" y="24"/>
                </a:cubicBezTo>
                <a:cubicBezTo>
                  <a:pt x="55" y="22"/>
                  <a:pt x="55" y="20"/>
                  <a:pt x="55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4" y="18"/>
                  <a:pt x="54" y="17"/>
                  <a:pt x="53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3" y="14"/>
                  <a:pt x="51" y="13"/>
                  <a:pt x="51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3"/>
                  <a:pt x="50" y="14"/>
                  <a:pt x="50" y="15"/>
                </a:cubicBezTo>
                <a:cubicBezTo>
                  <a:pt x="50" y="15"/>
                  <a:pt x="50" y="15"/>
                  <a:pt x="50" y="15"/>
                </a:cubicBezTo>
                <a:cubicBezTo>
                  <a:pt x="49" y="17"/>
                  <a:pt x="48" y="22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29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8" y="25"/>
                  <a:pt x="36" y="21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0" y="12"/>
                  <a:pt x="24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5" y="7"/>
                  <a:pt x="14" y="7"/>
                  <a:pt x="12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9"/>
                  <a:pt x="11" y="10"/>
                  <a:pt x="10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8" y="14"/>
                  <a:pt x="7" y="17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7"/>
                  <a:pt x="9" y="34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20" y="42"/>
                  <a:pt x="21" y="44"/>
                </a:cubicBezTo>
                <a:close/>
                <a:moveTo>
                  <a:pt x="44" y="29"/>
                </a:moveTo>
                <a:cubicBezTo>
                  <a:pt x="47" y="28"/>
                  <a:pt x="47" y="28"/>
                  <a:pt x="47" y="28"/>
                </a:cubicBezTo>
                <a:cubicBezTo>
                  <a:pt x="44" y="29"/>
                  <a:pt x="44" y="29"/>
                  <a:pt x="44" y="29"/>
                </a:cubicBezTo>
                <a:close/>
                <a:moveTo>
                  <a:pt x="51" y="13"/>
                </a:moveTo>
                <a:cubicBezTo>
                  <a:pt x="51" y="13"/>
                  <a:pt x="51" y="13"/>
                  <a:pt x="51" y="13"/>
                </a:cubicBezTo>
                <a:cubicBezTo>
                  <a:pt x="51" y="13"/>
                  <a:pt x="51" y="13"/>
                  <a:pt x="51" y="13"/>
                </a:cubicBezTo>
                <a:close/>
              </a:path>
            </a:pathLst>
          </a:custGeom>
          <a:solidFill>
            <a:srgbClr val="70AD4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7" name="椭圆 156"/>
          <p:cNvSpPr/>
          <p:nvPr/>
        </p:nvSpPr>
        <p:spPr>
          <a:xfrm>
            <a:off x="-894918" y="3954141"/>
            <a:ext cx="765646" cy="76564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椭圆 157"/>
          <p:cNvSpPr/>
          <p:nvPr/>
        </p:nvSpPr>
        <p:spPr>
          <a:xfrm>
            <a:off x="-894918" y="3195132"/>
            <a:ext cx="765646" cy="765646"/>
          </a:xfrm>
          <a:prstGeom prst="ellipse">
            <a:avLst/>
          </a:prstGeom>
          <a:solidFill>
            <a:srgbClr val="76AA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椭圆 158"/>
          <p:cNvSpPr/>
          <p:nvPr/>
        </p:nvSpPr>
        <p:spPr>
          <a:xfrm>
            <a:off x="-894918" y="2432805"/>
            <a:ext cx="765646" cy="765646"/>
          </a:xfrm>
          <a:prstGeom prst="ellipse">
            <a:avLst/>
          </a:prstGeom>
          <a:solidFill>
            <a:srgbClr val="FF3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椭圆 159"/>
          <p:cNvSpPr/>
          <p:nvPr/>
        </p:nvSpPr>
        <p:spPr>
          <a:xfrm>
            <a:off x="-874228" y="1670696"/>
            <a:ext cx="765646" cy="765646"/>
          </a:xfrm>
          <a:prstGeom prst="ellipse">
            <a:avLst/>
          </a:prstGeom>
          <a:solidFill>
            <a:srgbClr val="F7B6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文本框 5"/>
          <p:cNvSpPr txBox="1">
            <a:spLocks noChangeArrowheads="1"/>
          </p:cNvSpPr>
          <p:nvPr/>
        </p:nvSpPr>
        <p:spPr bwMode="auto">
          <a:xfrm>
            <a:off x="4622003" y="4690760"/>
            <a:ext cx="293878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defTabSz="51435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5400" b="1" dirty="0">
                <a:solidFill>
                  <a:srgbClr val="2E2E2E"/>
                </a:solidFill>
                <a:latin typeface="微软雅黑" panose="020B0503020204020204" charset="-122"/>
                <a:ea typeface="创艺简细圆" pitchFamily="2" charset="-122"/>
              </a:rPr>
              <a:t>感谢聆听</a:t>
            </a:r>
            <a:endParaRPr lang="zh-CN" altLang="en-US" sz="5400" b="1" dirty="0">
              <a:solidFill>
                <a:srgbClr val="2E2E2E"/>
              </a:solidFill>
              <a:latin typeface="微软雅黑" panose="020B0503020204020204" charset="-122"/>
              <a:ea typeface="创艺简细圆" pitchFamily="2" charset="-122"/>
            </a:endParaRPr>
          </a:p>
        </p:txBody>
      </p:sp>
      <p:cxnSp>
        <p:nvCxnSpPr>
          <p:cNvPr id="162" name="直接连接符 161"/>
          <p:cNvCxnSpPr/>
          <p:nvPr/>
        </p:nvCxnSpPr>
        <p:spPr>
          <a:xfrm>
            <a:off x="5663970" y="5871486"/>
            <a:ext cx="720000" cy="0"/>
          </a:xfrm>
          <a:prstGeom prst="line">
            <a:avLst/>
          </a:prstGeom>
          <a:noFill/>
          <a:ln w="38100" cap="flat" cmpd="sng" algn="ctr">
            <a:solidFill>
              <a:srgbClr val="2E2E2E"/>
            </a:solidFill>
            <a:prstDash val="solid"/>
            <a:miter lim="800000"/>
          </a:ln>
          <a:effectLst/>
        </p:spPr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 tmFilter="0,0; .5, 1; 1, 1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37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6" grpId="0" animBg="1"/>
      <p:bldP spid="307" grpId="0" animBg="1"/>
      <p:bldP spid="313" grpId="0" animBg="1"/>
      <p:bldP spid="16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131060" y="4135120"/>
            <a:ext cx="8500745" cy="480695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6" name="文本框 75"/>
          <p:cNvSpPr txBox="1"/>
          <p:nvPr/>
        </p:nvSpPr>
        <p:spPr>
          <a:xfrm>
            <a:off x="1652270" y="897255"/>
            <a:ext cx="9380855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3200" smtClean="0">
                <a:solidFill>
                  <a:schemeClr val="tx1">
                    <a:lumMod val="85000"/>
                    <a:lumOff val="15000"/>
                  </a:schemeClr>
                </a:solidFill>
                <a:latin typeface="隶书" panose="02010509060101010101" charset="-122"/>
                <a:ea typeface="隶书" panose="02010509060101010101" charset="-122"/>
              </a:rPr>
              <a:t>张红、李聪、王敏，一个是江苏人，一个是浙江人，一个是广东人。浙江人比李聪年龄小，张红和浙江人不同岁，王敏的年龄比广东人大。根据上述断定，可以推出：</a:t>
            </a:r>
            <a:endParaRPr lang="zh-CN" altLang="en-US" sz="3200" smtClean="0">
              <a:solidFill>
                <a:schemeClr val="tx1">
                  <a:lumMod val="85000"/>
                  <a:lumOff val="15000"/>
                </a:schemeClr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3200" smtClean="0">
                <a:solidFill>
                  <a:schemeClr val="tx1">
                    <a:lumMod val="85000"/>
                    <a:lumOff val="15000"/>
                  </a:schemeClr>
                </a:solidFill>
                <a:latin typeface="隶书" panose="02010509060101010101" charset="-122"/>
                <a:ea typeface="隶书" panose="02010509060101010101" charset="-122"/>
              </a:rPr>
              <a:t>A．张红是江苏人，李聪是浙江人，王敏是广东人</a:t>
            </a:r>
            <a:endParaRPr lang="zh-CN" altLang="en-US" sz="3200" smtClean="0">
              <a:solidFill>
                <a:schemeClr val="tx1">
                  <a:lumMod val="85000"/>
                  <a:lumOff val="15000"/>
                </a:schemeClr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3200" smtClean="0">
                <a:solidFill>
                  <a:schemeClr val="tx1">
                    <a:lumMod val="85000"/>
                    <a:lumOff val="15000"/>
                  </a:schemeClr>
                </a:solidFill>
                <a:latin typeface="隶书" panose="02010509060101010101" charset="-122"/>
                <a:ea typeface="隶书" panose="02010509060101010101" charset="-122"/>
              </a:rPr>
              <a:t>B．张红是广东人，李聪是江苏人，王敏是浙江人</a:t>
            </a:r>
            <a:endParaRPr lang="zh-CN" altLang="en-US" sz="3200" smtClean="0">
              <a:solidFill>
                <a:schemeClr val="tx1">
                  <a:lumMod val="85000"/>
                  <a:lumOff val="15000"/>
                </a:schemeClr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3200" smtClean="0">
                <a:solidFill>
                  <a:schemeClr val="tx1">
                    <a:lumMod val="85000"/>
                    <a:lumOff val="15000"/>
                  </a:schemeClr>
                </a:solidFill>
                <a:latin typeface="隶书" panose="02010509060101010101" charset="-122"/>
                <a:ea typeface="隶书" panose="02010509060101010101" charset="-122"/>
              </a:rPr>
              <a:t>C．张红是浙江人，李聪是广东人，王敏是江苏人</a:t>
            </a:r>
            <a:endParaRPr lang="zh-CN" altLang="en-US" sz="3200" smtClean="0">
              <a:solidFill>
                <a:schemeClr val="tx1">
                  <a:lumMod val="85000"/>
                  <a:lumOff val="15000"/>
                </a:schemeClr>
              </a:solidFill>
              <a:latin typeface="隶书" panose="02010509060101010101" charset="-122"/>
              <a:ea typeface="隶书" panose="02010509060101010101" charset="-122"/>
            </a:endParaRPr>
          </a:p>
          <a:p>
            <a:pPr algn="just">
              <a:lnSpc>
                <a:spcPct val="125000"/>
              </a:lnSpc>
            </a:pPr>
            <a:r>
              <a:rPr lang="zh-CN" altLang="en-US" sz="3200" smtClean="0">
                <a:solidFill>
                  <a:schemeClr val="tx1">
                    <a:lumMod val="85000"/>
                    <a:lumOff val="15000"/>
                  </a:schemeClr>
                </a:solidFill>
                <a:latin typeface="隶书" panose="02010509060101010101" charset="-122"/>
                <a:ea typeface="隶书" panose="02010509060101010101" charset="-122"/>
              </a:rPr>
              <a:t>D．张红是浙江人，李聪是江苏人，王敏是广东人</a:t>
            </a:r>
            <a:endParaRPr lang="zh-CN" altLang="en-US" sz="3200" smtClean="0">
              <a:solidFill>
                <a:schemeClr val="tx1">
                  <a:lumMod val="85000"/>
                  <a:lumOff val="15000"/>
                </a:schemeClr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 rot="1192981">
            <a:off x="400243" y="127158"/>
            <a:ext cx="909196" cy="921005"/>
            <a:chOff x="2118580" y="4342651"/>
            <a:chExt cx="672245" cy="680977"/>
          </a:xfrm>
        </p:grpSpPr>
        <p:grpSp>
          <p:nvGrpSpPr>
            <p:cNvPr id="53" name="组合 52"/>
            <p:cNvGrpSpPr/>
            <p:nvPr/>
          </p:nvGrpSpPr>
          <p:grpSpPr>
            <a:xfrm>
              <a:off x="2124539" y="4342651"/>
              <a:ext cx="641611" cy="680977"/>
              <a:chOff x="2124539" y="4342651"/>
              <a:chExt cx="641611" cy="680977"/>
            </a:xfrm>
          </p:grpSpPr>
          <p:sp>
            <p:nvSpPr>
              <p:cNvPr id="71" name="任意多边形 70"/>
              <p:cNvSpPr/>
              <p:nvPr/>
            </p:nvSpPr>
            <p:spPr>
              <a:xfrm>
                <a:off x="2124539" y="4342651"/>
                <a:ext cx="641611" cy="680977"/>
              </a:xfrm>
              <a:custGeom>
                <a:avLst/>
                <a:gdLst>
                  <a:gd name="connsiteX0" fmla="*/ 63 w 140138"/>
                  <a:gd name="connsiteY0" fmla="*/ 65738 h 154344"/>
                  <a:gd name="connsiteX1" fmla="*/ 62928 w 140138"/>
                  <a:gd name="connsiteY1" fmla="*/ 16 h 154344"/>
                  <a:gd name="connsiteX2" fmla="*/ 140080 w 140138"/>
                  <a:gd name="connsiteY2" fmla="*/ 71453 h 154344"/>
                  <a:gd name="connsiteX3" fmla="*/ 74358 w 140138"/>
                  <a:gd name="connsiteY3" fmla="*/ 154321 h 154344"/>
                  <a:gd name="connsiteX4" fmla="*/ 63 w 140138"/>
                  <a:gd name="connsiteY4" fmla="*/ 65738 h 154344"/>
                  <a:gd name="connsiteX0-1" fmla="*/ 63 w 140227"/>
                  <a:gd name="connsiteY0-2" fmla="*/ 65738 h 154534"/>
                  <a:gd name="connsiteX1-3" fmla="*/ 62928 w 140227"/>
                  <a:gd name="connsiteY1-4" fmla="*/ 16 h 154534"/>
                  <a:gd name="connsiteX2-5" fmla="*/ 140080 w 140227"/>
                  <a:gd name="connsiteY2-6" fmla="*/ 71453 h 154534"/>
                  <a:gd name="connsiteX3-7" fmla="*/ 74358 w 140227"/>
                  <a:gd name="connsiteY3-8" fmla="*/ 154321 h 154534"/>
                  <a:gd name="connsiteX4-9" fmla="*/ 63 w 140227"/>
                  <a:gd name="connsiteY4-10" fmla="*/ 65738 h 154534"/>
                  <a:gd name="connsiteX0-11" fmla="*/ 63 w 140227"/>
                  <a:gd name="connsiteY0-12" fmla="*/ 65738 h 154534"/>
                  <a:gd name="connsiteX1-13" fmla="*/ 62928 w 140227"/>
                  <a:gd name="connsiteY1-14" fmla="*/ 16 h 154534"/>
                  <a:gd name="connsiteX2-15" fmla="*/ 140080 w 140227"/>
                  <a:gd name="connsiteY2-16" fmla="*/ 71453 h 154534"/>
                  <a:gd name="connsiteX3-17" fmla="*/ 74358 w 140227"/>
                  <a:gd name="connsiteY3-18" fmla="*/ 154321 h 154534"/>
                  <a:gd name="connsiteX4-19" fmla="*/ 63 w 140227"/>
                  <a:gd name="connsiteY4-20" fmla="*/ 65738 h 154534"/>
                  <a:gd name="connsiteX0-21" fmla="*/ 178 w 140342"/>
                  <a:gd name="connsiteY0-22" fmla="*/ 65738 h 154534"/>
                  <a:gd name="connsiteX1-23" fmla="*/ 63043 w 140342"/>
                  <a:gd name="connsiteY1-24" fmla="*/ 16 h 154534"/>
                  <a:gd name="connsiteX2-25" fmla="*/ 140195 w 140342"/>
                  <a:gd name="connsiteY2-26" fmla="*/ 71453 h 154534"/>
                  <a:gd name="connsiteX3-27" fmla="*/ 74473 w 140342"/>
                  <a:gd name="connsiteY3-28" fmla="*/ 154321 h 154534"/>
                  <a:gd name="connsiteX4-29" fmla="*/ 178 w 140342"/>
                  <a:gd name="connsiteY4-30" fmla="*/ 65738 h 154534"/>
                  <a:gd name="connsiteX0-31" fmla="*/ 178 w 140342"/>
                  <a:gd name="connsiteY0-32" fmla="*/ 65740 h 154536"/>
                  <a:gd name="connsiteX1-33" fmla="*/ 63043 w 140342"/>
                  <a:gd name="connsiteY1-34" fmla="*/ 18 h 154536"/>
                  <a:gd name="connsiteX2-35" fmla="*/ 140195 w 140342"/>
                  <a:gd name="connsiteY2-36" fmla="*/ 71455 h 154536"/>
                  <a:gd name="connsiteX3-37" fmla="*/ 74473 w 140342"/>
                  <a:gd name="connsiteY3-38" fmla="*/ 154323 h 154536"/>
                  <a:gd name="connsiteX4-39" fmla="*/ 178 w 140342"/>
                  <a:gd name="connsiteY4-40" fmla="*/ 65740 h 154536"/>
                  <a:gd name="connsiteX0-41" fmla="*/ 9 w 140173"/>
                  <a:gd name="connsiteY0-42" fmla="*/ 71451 h 160247"/>
                  <a:gd name="connsiteX1-43" fmla="*/ 71446 w 140173"/>
                  <a:gd name="connsiteY1-44" fmla="*/ 14 h 160247"/>
                  <a:gd name="connsiteX2-45" fmla="*/ 140026 w 140173"/>
                  <a:gd name="connsiteY2-46" fmla="*/ 77166 h 160247"/>
                  <a:gd name="connsiteX3-47" fmla="*/ 74304 w 140173"/>
                  <a:gd name="connsiteY3-48" fmla="*/ 160034 h 160247"/>
                  <a:gd name="connsiteX4-49" fmla="*/ 9 w 140173"/>
                  <a:gd name="connsiteY4-50" fmla="*/ 71451 h 160247"/>
                  <a:gd name="connsiteX0-51" fmla="*/ 9 w 140173"/>
                  <a:gd name="connsiteY0-52" fmla="*/ 71451 h 148862"/>
                  <a:gd name="connsiteX1-53" fmla="*/ 71446 w 140173"/>
                  <a:gd name="connsiteY1-54" fmla="*/ 14 h 148862"/>
                  <a:gd name="connsiteX2-55" fmla="*/ 140026 w 140173"/>
                  <a:gd name="connsiteY2-56" fmla="*/ 77166 h 148862"/>
                  <a:gd name="connsiteX3-57" fmla="*/ 74304 w 140173"/>
                  <a:gd name="connsiteY3-58" fmla="*/ 148604 h 148862"/>
                  <a:gd name="connsiteX4-59" fmla="*/ 9 w 140173"/>
                  <a:gd name="connsiteY4-60" fmla="*/ 71451 h 148862"/>
                  <a:gd name="connsiteX0-61" fmla="*/ 9 w 141024"/>
                  <a:gd name="connsiteY0-62" fmla="*/ 71451 h 148862"/>
                  <a:gd name="connsiteX1-63" fmla="*/ 71446 w 141024"/>
                  <a:gd name="connsiteY1-64" fmla="*/ 14 h 148862"/>
                  <a:gd name="connsiteX2-65" fmla="*/ 140026 w 141024"/>
                  <a:gd name="connsiteY2-66" fmla="*/ 77166 h 148862"/>
                  <a:gd name="connsiteX3-67" fmla="*/ 74304 w 141024"/>
                  <a:gd name="connsiteY3-68" fmla="*/ 148604 h 148862"/>
                  <a:gd name="connsiteX4-69" fmla="*/ 9 w 141024"/>
                  <a:gd name="connsiteY4-70" fmla="*/ 71451 h 148862"/>
                  <a:gd name="connsiteX0-71" fmla="*/ 9 w 140173"/>
                  <a:gd name="connsiteY0-72" fmla="*/ 71451 h 148862"/>
                  <a:gd name="connsiteX1-73" fmla="*/ 71446 w 140173"/>
                  <a:gd name="connsiteY1-74" fmla="*/ 14 h 148862"/>
                  <a:gd name="connsiteX2-75" fmla="*/ 140026 w 140173"/>
                  <a:gd name="connsiteY2-76" fmla="*/ 77166 h 148862"/>
                  <a:gd name="connsiteX3-77" fmla="*/ 74304 w 140173"/>
                  <a:gd name="connsiteY3-78" fmla="*/ 148604 h 148862"/>
                  <a:gd name="connsiteX4-79" fmla="*/ 9 w 140173"/>
                  <a:gd name="connsiteY4-80" fmla="*/ 71451 h 148862"/>
                  <a:gd name="connsiteX0-81" fmla="*/ 9 w 140257"/>
                  <a:gd name="connsiteY0-82" fmla="*/ 71451 h 148862"/>
                  <a:gd name="connsiteX1-83" fmla="*/ 71446 w 140257"/>
                  <a:gd name="connsiteY1-84" fmla="*/ 14 h 148862"/>
                  <a:gd name="connsiteX2-85" fmla="*/ 140026 w 140257"/>
                  <a:gd name="connsiteY2-86" fmla="*/ 77166 h 148862"/>
                  <a:gd name="connsiteX3-87" fmla="*/ 74304 w 140257"/>
                  <a:gd name="connsiteY3-88" fmla="*/ 148604 h 148862"/>
                  <a:gd name="connsiteX4-89" fmla="*/ 9 w 140257"/>
                  <a:gd name="connsiteY4-90" fmla="*/ 71451 h 1488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40257" h="148862">
                    <a:moveTo>
                      <a:pt x="9" y="71451"/>
                    </a:moveTo>
                    <a:cubicBezTo>
                      <a:pt x="-467" y="46686"/>
                      <a:pt x="19535" y="-938"/>
                      <a:pt x="71446" y="14"/>
                    </a:cubicBezTo>
                    <a:cubicBezTo>
                      <a:pt x="123357" y="966"/>
                      <a:pt x="142638" y="44242"/>
                      <a:pt x="140026" y="77166"/>
                    </a:cubicBezTo>
                    <a:cubicBezTo>
                      <a:pt x="141931" y="102883"/>
                      <a:pt x="125739" y="152890"/>
                      <a:pt x="74304" y="148604"/>
                    </a:cubicBezTo>
                    <a:cubicBezTo>
                      <a:pt x="22869" y="144318"/>
                      <a:pt x="485" y="96216"/>
                      <a:pt x="9" y="71451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任意多边形 71"/>
              <p:cNvSpPr/>
              <p:nvPr/>
            </p:nvSpPr>
            <p:spPr>
              <a:xfrm>
                <a:off x="2176934" y="4495047"/>
                <a:ext cx="227805" cy="371040"/>
              </a:xfrm>
              <a:custGeom>
                <a:avLst/>
                <a:gdLst>
                  <a:gd name="connsiteX0" fmla="*/ 131483 w 768692"/>
                  <a:gd name="connsiteY0" fmla="*/ 0 h 962212"/>
                  <a:gd name="connsiteX1" fmla="*/ 394448 w 768692"/>
                  <a:gd name="connsiteY1" fmla="*/ 197223 h 962212"/>
                  <a:gd name="connsiteX2" fmla="*/ 621553 w 768692"/>
                  <a:gd name="connsiteY2" fmla="*/ 137459 h 962212"/>
                  <a:gd name="connsiteX3" fmla="*/ 764989 w 768692"/>
                  <a:gd name="connsiteY3" fmla="*/ 472141 h 962212"/>
                  <a:gd name="connsiteX4" fmla="*/ 472142 w 768692"/>
                  <a:gd name="connsiteY4" fmla="*/ 531906 h 962212"/>
                  <a:gd name="connsiteX5" fmla="*/ 591671 w 768692"/>
                  <a:gd name="connsiteY5" fmla="*/ 770965 h 962212"/>
                  <a:gd name="connsiteX6" fmla="*/ 442259 w 768692"/>
                  <a:gd name="connsiteY6" fmla="*/ 806823 h 962212"/>
                  <a:gd name="connsiteX7" fmla="*/ 352612 w 768692"/>
                  <a:gd name="connsiteY7" fmla="*/ 693271 h 962212"/>
                  <a:gd name="connsiteX8" fmla="*/ 197224 w 768692"/>
                  <a:gd name="connsiteY8" fmla="*/ 878541 h 962212"/>
                  <a:gd name="connsiteX9" fmla="*/ 0 w 768692"/>
                  <a:gd name="connsiteY9" fmla="*/ 962212 h 962212"/>
                  <a:gd name="connsiteX0-1" fmla="*/ 61103 w 698312"/>
                  <a:gd name="connsiteY0-2" fmla="*/ 0 h 1082820"/>
                  <a:gd name="connsiteX1-3" fmla="*/ 324068 w 698312"/>
                  <a:gd name="connsiteY1-4" fmla="*/ 197223 h 1082820"/>
                  <a:gd name="connsiteX2-5" fmla="*/ 551173 w 698312"/>
                  <a:gd name="connsiteY2-6" fmla="*/ 137459 h 1082820"/>
                  <a:gd name="connsiteX3-7" fmla="*/ 694609 w 698312"/>
                  <a:gd name="connsiteY3-8" fmla="*/ 472141 h 1082820"/>
                  <a:gd name="connsiteX4-9" fmla="*/ 401762 w 698312"/>
                  <a:gd name="connsiteY4-10" fmla="*/ 531906 h 1082820"/>
                  <a:gd name="connsiteX5-11" fmla="*/ 521291 w 698312"/>
                  <a:gd name="connsiteY5-12" fmla="*/ 770965 h 1082820"/>
                  <a:gd name="connsiteX6-13" fmla="*/ 371879 w 698312"/>
                  <a:gd name="connsiteY6-14" fmla="*/ 806823 h 1082820"/>
                  <a:gd name="connsiteX7-15" fmla="*/ 282232 w 698312"/>
                  <a:gd name="connsiteY7-16" fmla="*/ 693271 h 1082820"/>
                  <a:gd name="connsiteX8-17" fmla="*/ 126844 w 698312"/>
                  <a:gd name="connsiteY8-18" fmla="*/ 878541 h 1082820"/>
                  <a:gd name="connsiteX9-19" fmla="*/ 0 w 698312"/>
                  <a:gd name="connsiteY9-20" fmla="*/ 1082820 h 1082820"/>
                  <a:gd name="connsiteX0-21" fmla="*/ 61103 w 698312"/>
                  <a:gd name="connsiteY0-22" fmla="*/ 0 h 1082820"/>
                  <a:gd name="connsiteX1-23" fmla="*/ 324068 w 698312"/>
                  <a:gd name="connsiteY1-24" fmla="*/ 197223 h 1082820"/>
                  <a:gd name="connsiteX2-25" fmla="*/ 551173 w 698312"/>
                  <a:gd name="connsiteY2-26" fmla="*/ 137459 h 1082820"/>
                  <a:gd name="connsiteX3-27" fmla="*/ 694609 w 698312"/>
                  <a:gd name="connsiteY3-28" fmla="*/ 472141 h 1082820"/>
                  <a:gd name="connsiteX4-29" fmla="*/ 401762 w 698312"/>
                  <a:gd name="connsiteY4-30" fmla="*/ 531906 h 1082820"/>
                  <a:gd name="connsiteX5-31" fmla="*/ 521291 w 698312"/>
                  <a:gd name="connsiteY5-32" fmla="*/ 770965 h 1082820"/>
                  <a:gd name="connsiteX6-33" fmla="*/ 371879 w 698312"/>
                  <a:gd name="connsiteY6-34" fmla="*/ 806823 h 1082820"/>
                  <a:gd name="connsiteX7-35" fmla="*/ 282232 w 698312"/>
                  <a:gd name="connsiteY7-36" fmla="*/ 693271 h 1082820"/>
                  <a:gd name="connsiteX8-37" fmla="*/ 176111 w 698312"/>
                  <a:gd name="connsiteY8-38" fmla="*/ 905342 h 1082820"/>
                  <a:gd name="connsiteX9-39" fmla="*/ 0 w 698312"/>
                  <a:gd name="connsiteY9-40" fmla="*/ 1082820 h 108282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</a:cxnLst>
                <a:rect l="l" t="t" r="r" b="b"/>
                <a:pathLst>
                  <a:path w="698312" h="1082820">
                    <a:moveTo>
                      <a:pt x="61103" y="0"/>
                    </a:moveTo>
                    <a:cubicBezTo>
                      <a:pt x="151746" y="87156"/>
                      <a:pt x="242390" y="174313"/>
                      <a:pt x="324068" y="197223"/>
                    </a:cubicBezTo>
                    <a:cubicBezTo>
                      <a:pt x="405746" y="220133"/>
                      <a:pt x="489416" y="91639"/>
                      <a:pt x="551173" y="137459"/>
                    </a:cubicBezTo>
                    <a:cubicBezTo>
                      <a:pt x="612930" y="183279"/>
                      <a:pt x="719511" y="406400"/>
                      <a:pt x="694609" y="472141"/>
                    </a:cubicBezTo>
                    <a:cubicBezTo>
                      <a:pt x="669707" y="537882"/>
                      <a:pt x="430648" y="482102"/>
                      <a:pt x="401762" y="531906"/>
                    </a:cubicBezTo>
                    <a:cubicBezTo>
                      <a:pt x="372876" y="581710"/>
                      <a:pt x="526272" y="725146"/>
                      <a:pt x="521291" y="770965"/>
                    </a:cubicBezTo>
                    <a:cubicBezTo>
                      <a:pt x="516311" y="816785"/>
                      <a:pt x="411722" y="819772"/>
                      <a:pt x="371879" y="806823"/>
                    </a:cubicBezTo>
                    <a:cubicBezTo>
                      <a:pt x="332036" y="793874"/>
                      <a:pt x="314860" y="676851"/>
                      <a:pt x="282232" y="693271"/>
                    </a:cubicBezTo>
                    <a:cubicBezTo>
                      <a:pt x="249604" y="709691"/>
                      <a:pt x="223150" y="840417"/>
                      <a:pt x="176111" y="905342"/>
                    </a:cubicBezTo>
                    <a:cubicBezTo>
                      <a:pt x="129072" y="970267"/>
                      <a:pt x="69227" y="1063396"/>
                      <a:pt x="0" y="1082820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任意多边形 72"/>
              <p:cNvSpPr/>
              <p:nvPr/>
            </p:nvSpPr>
            <p:spPr>
              <a:xfrm>
                <a:off x="2353279" y="4809159"/>
                <a:ext cx="49757" cy="61548"/>
              </a:xfrm>
              <a:custGeom>
                <a:avLst/>
                <a:gdLst>
                  <a:gd name="connsiteX0" fmla="*/ 6763 w 126447"/>
                  <a:gd name="connsiteY0" fmla="*/ 18499 h 191822"/>
                  <a:gd name="connsiteX1" fmla="*/ 126292 w 126447"/>
                  <a:gd name="connsiteY1" fmla="*/ 24476 h 191822"/>
                  <a:gd name="connsiteX2" fmla="*/ 30669 w 126447"/>
                  <a:gd name="connsiteY2" fmla="*/ 191817 h 191822"/>
                  <a:gd name="connsiteX3" fmla="*/ 6763 w 126447"/>
                  <a:gd name="connsiteY3" fmla="*/ 18499 h 191822"/>
                  <a:gd name="connsiteX0-1" fmla="*/ 394 w 120595"/>
                  <a:gd name="connsiteY0-2" fmla="*/ 16500 h 159942"/>
                  <a:gd name="connsiteX1-3" fmla="*/ 119923 w 120595"/>
                  <a:gd name="connsiteY1-4" fmla="*/ 22477 h 159942"/>
                  <a:gd name="connsiteX2-5" fmla="*/ 84065 w 120595"/>
                  <a:gd name="connsiteY2-6" fmla="*/ 159936 h 159942"/>
                  <a:gd name="connsiteX3-7" fmla="*/ 394 w 120595"/>
                  <a:gd name="connsiteY3-8" fmla="*/ 16500 h 159942"/>
                  <a:gd name="connsiteX0-9" fmla="*/ 939 w 129518"/>
                  <a:gd name="connsiteY0-10" fmla="*/ 16500 h 160211"/>
                  <a:gd name="connsiteX1-11" fmla="*/ 120468 w 129518"/>
                  <a:gd name="connsiteY1-12" fmla="*/ 22477 h 160211"/>
                  <a:gd name="connsiteX2-13" fmla="*/ 84610 w 129518"/>
                  <a:gd name="connsiteY2-14" fmla="*/ 159936 h 160211"/>
                  <a:gd name="connsiteX3-15" fmla="*/ 939 w 129518"/>
                  <a:gd name="connsiteY3-16" fmla="*/ 16500 h 1602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29518" h="160211">
                    <a:moveTo>
                      <a:pt x="939" y="16500"/>
                    </a:moveTo>
                    <a:cubicBezTo>
                      <a:pt x="6915" y="-6410"/>
                      <a:pt x="116484" y="-6409"/>
                      <a:pt x="120468" y="22477"/>
                    </a:cubicBezTo>
                    <a:cubicBezTo>
                      <a:pt x="124452" y="51363"/>
                      <a:pt x="152344" y="152964"/>
                      <a:pt x="84610" y="159936"/>
                    </a:cubicBezTo>
                    <a:cubicBezTo>
                      <a:pt x="16876" y="166908"/>
                      <a:pt x="-5037" y="39410"/>
                      <a:pt x="939" y="16500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任意多边形 73"/>
              <p:cNvSpPr/>
              <p:nvPr/>
            </p:nvSpPr>
            <p:spPr>
              <a:xfrm>
                <a:off x="2500518" y="4409062"/>
                <a:ext cx="255640" cy="461540"/>
              </a:xfrm>
              <a:custGeom>
                <a:avLst/>
                <a:gdLst>
                  <a:gd name="connsiteX0" fmla="*/ 420402 w 665437"/>
                  <a:gd name="connsiteY0" fmla="*/ 0 h 1201399"/>
                  <a:gd name="connsiteX1" fmla="*/ 181343 w 665437"/>
                  <a:gd name="connsiteY1" fmla="*/ 161365 h 1201399"/>
                  <a:gd name="connsiteX2" fmla="*/ 37908 w 665437"/>
                  <a:gd name="connsiteY2" fmla="*/ 173318 h 1201399"/>
                  <a:gd name="connsiteX3" fmla="*/ 2049 w 665437"/>
                  <a:gd name="connsiteY3" fmla="*/ 239059 h 1201399"/>
                  <a:gd name="connsiteX4" fmla="*/ 37908 w 665437"/>
                  <a:gd name="connsiteY4" fmla="*/ 579718 h 1201399"/>
                  <a:gd name="connsiteX5" fmla="*/ 306849 w 665437"/>
                  <a:gd name="connsiteY5" fmla="*/ 753036 h 1201399"/>
                  <a:gd name="connsiteX6" fmla="*/ 282943 w 665437"/>
                  <a:gd name="connsiteY6" fmla="*/ 926353 h 1201399"/>
                  <a:gd name="connsiteX7" fmla="*/ 336731 w 665437"/>
                  <a:gd name="connsiteY7" fmla="*/ 1093695 h 1201399"/>
                  <a:gd name="connsiteX8" fmla="*/ 306849 w 665437"/>
                  <a:gd name="connsiteY8" fmla="*/ 1201271 h 1201399"/>
                  <a:gd name="connsiteX9" fmla="*/ 408449 w 665437"/>
                  <a:gd name="connsiteY9" fmla="*/ 1111624 h 1201399"/>
                  <a:gd name="connsiteX10" fmla="*/ 444308 w 665437"/>
                  <a:gd name="connsiteY10" fmla="*/ 944283 h 1201399"/>
                  <a:gd name="connsiteX11" fmla="*/ 516025 w 665437"/>
                  <a:gd name="connsiteY11" fmla="*/ 818777 h 1201399"/>
                  <a:gd name="connsiteX12" fmla="*/ 665437 w 665437"/>
                  <a:gd name="connsiteY12" fmla="*/ 753036 h 1201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5437" h="1201399">
                    <a:moveTo>
                      <a:pt x="420402" y="0"/>
                    </a:moveTo>
                    <a:cubicBezTo>
                      <a:pt x="332747" y="66239"/>
                      <a:pt x="245092" y="132479"/>
                      <a:pt x="181343" y="161365"/>
                    </a:cubicBezTo>
                    <a:cubicBezTo>
                      <a:pt x="117594" y="190251"/>
                      <a:pt x="67790" y="160369"/>
                      <a:pt x="37908" y="173318"/>
                    </a:cubicBezTo>
                    <a:cubicBezTo>
                      <a:pt x="8026" y="186267"/>
                      <a:pt x="2049" y="171326"/>
                      <a:pt x="2049" y="239059"/>
                    </a:cubicBezTo>
                    <a:cubicBezTo>
                      <a:pt x="2049" y="306792"/>
                      <a:pt x="-12892" y="494055"/>
                      <a:pt x="37908" y="579718"/>
                    </a:cubicBezTo>
                    <a:cubicBezTo>
                      <a:pt x="88708" y="665381"/>
                      <a:pt x="266010" y="695264"/>
                      <a:pt x="306849" y="753036"/>
                    </a:cubicBezTo>
                    <a:cubicBezTo>
                      <a:pt x="347688" y="810808"/>
                      <a:pt x="277963" y="869577"/>
                      <a:pt x="282943" y="926353"/>
                    </a:cubicBezTo>
                    <a:cubicBezTo>
                      <a:pt x="287923" y="983129"/>
                      <a:pt x="332747" y="1047875"/>
                      <a:pt x="336731" y="1093695"/>
                    </a:cubicBezTo>
                    <a:cubicBezTo>
                      <a:pt x="340715" y="1139515"/>
                      <a:pt x="294896" y="1198283"/>
                      <a:pt x="306849" y="1201271"/>
                    </a:cubicBezTo>
                    <a:cubicBezTo>
                      <a:pt x="318802" y="1204259"/>
                      <a:pt x="385539" y="1154455"/>
                      <a:pt x="408449" y="1111624"/>
                    </a:cubicBezTo>
                    <a:cubicBezTo>
                      <a:pt x="431359" y="1068793"/>
                      <a:pt x="426379" y="993091"/>
                      <a:pt x="444308" y="944283"/>
                    </a:cubicBezTo>
                    <a:cubicBezTo>
                      <a:pt x="462237" y="895475"/>
                      <a:pt x="479170" y="850651"/>
                      <a:pt x="516025" y="818777"/>
                    </a:cubicBezTo>
                    <a:cubicBezTo>
                      <a:pt x="552880" y="786903"/>
                      <a:pt x="609158" y="769969"/>
                      <a:pt x="665437" y="753036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任意多边形 74"/>
              <p:cNvSpPr/>
              <p:nvPr/>
            </p:nvSpPr>
            <p:spPr>
              <a:xfrm>
                <a:off x="2693191" y="4801426"/>
                <a:ext cx="48215" cy="91839"/>
              </a:xfrm>
              <a:custGeom>
                <a:avLst/>
                <a:gdLst>
                  <a:gd name="connsiteX0" fmla="*/ 125506 w 125506"/>
                  <a:gd name="connsiteY0" fmla="*/ 0 h 239059"/>
                  <a:gd name="connsiteX1" fmla="*/ 59765 w 125506"/>
                  <a:gd name="connsiteY1" fmla="*/ 23906 h 239059"/>
                  <a:gd name="connsiteX2" fmla="*/ 0 w 125506"/>
                  <a:gd name="connsiteY2" fmla="*/ 143435 h 239059"/>
                  <a:gd name="connsiteX3" fmla="*/ 59765 w 125506"/>
                  <a:gd name="connsiteY3" fmla="*/ 239059 h 239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506" h="239059">
                    <a:moveTo>
                      <a:pt x="125506" y="0"/>
                    </a:moveTo>
                    <a:cubicBezTo>
                      <a:pt x="103094" y="0"/>
                      <a:pt x="80683" y="0"/>
                      <a:pt x="59765" y="23906"/>
                    </a:cubicBezTo>
                    <a:cubicBezTo>
                      <a:pt x="38847" y="47812"/>
                      <a:pt x="0" y="107576"/>
                      <a:pt x="0" y="143435"/>
                    </a:cubicBezTo>
                    <a:cubicBezTo>
                      <a:pt x="0" y="179294"/>
                      <a:pt x="29882" y="209176"/>
                      <a:pt x="59765" y="239059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4" name="任意多边形 53"/>
            <p:cNvSpPr/>
            <p:nvPr/>
          </p:nvSpPr>
          <p:spPr>
            <a:xfrm rot="20279529">
              <a:off x="2598988" y="4623569"/>
              <a:ext cx="174702" cy="83215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rot="20279529">
              <a:off x="2479596" y="4480372"/>
              <a:ext cx="223342" cy="1187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 rot="20279529">
              <a:off x="2127434" y="4559064"/>
              <a:ext cx="113703" cy="55204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 rot="20279529">
              <a:off x="2594342" y="4571927"/>
              <a:ext cx="163589" cy="96477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 rot="20279529">
              <a:off x="2135496" y="4638952"/>
              <a:ext cx="269481" cy="1483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 rot="20279529">
              <a:off x="2551872" y="4532481"/>
              <a:ext cx="202631" cy="103393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 rot="20279529">
              <a:off x="2524326" y="4506288"/>
              <a:ext cx="197416" cy="96522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 60"/>
            <p:cNvSpPr/>
            <p:nvPr/>
          </p:nvSpPr>
          <p:spPr>
            <a:xfrm rot="20279529">
              <a:off x="2501282" y="4464098"/>
              <a:ext cx="153497" cy="79925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 rot="20279529">
              <a:off x="2328701" y="4625707"/>
              <a:ext cx="74052" cy="2824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20279529">
              <a:off x="2130538" y="4603506"/>
              <a:ext cx="189693" cy="97507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 rot="20279529">
              <a:off x="2599025" y="4660637"/>
              <a:ext cx="191800" cy="92351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 rot="20279529">
              <a:off x="2611278" y="4795372"/>
              <a:ext cx="62292" cy="380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20279529">
              <a:off x="2492800" y="4489548"/>
              <a:ext cx="71293" cy="50292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 rot="20279529">
              <a:off x="2118580" y="4584223"/>
              <a:ext cx="149665" cy="78198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 rot="20279529">
              <a:off x="2127493" y="4608630"/>
              <a:ext cx="255388" cy="139141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20279529">
              <a:off x="2284592" y="4709098"/>
              <a:ext cx="38604" cy="23656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 rot="20279529">
              <a:off x="2302799" y="4734812"/>
              <a:ext cx="38604" cy="23656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7" name="文本框 76"/>
          <p:cNvSpPr txBox="1"/>
          <p:nvPr/>
        </p:nvSpPr>
        <p:spPr>
          <a:xfrm>
            <a:off x="1659242" y="122261"/>
            <a:ext cx="6888480" cy="76835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  <a:latin typeface="迷你简行楷碑" panose="020B0602010101010101" charset="-122"/>
                <a:ea typeface="迷你简行楷碑" panose="020B0602010101010101" charset="-122"/>
              </a:rPr>
              <a:t>快来测测你的逻辑思维能力</a:t>
            </a:r>
            <a:endParaRPr lang="zh-CN" altLang="en-US" sz="4400" dirty="0">
              <a:solidFill>
                <a:srgbClr val="FF0000"/>
              </a:solidFill>
              <a:latin typeface="迷你简行楷碑" panose="020B0602010101010101" charset="-122"/>
              <a:ea typeface="迷你简行楷碑" panose="020B0602010101010101" charset="-122"/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-894918" y="3954141"/>
            <a:ext cx="765646" cy="76564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-894918" y="3195132"/>
            <a:ext cx="765646" cy="765646"/>
          </a:xfrm>
          <a:prstGeom prst="ellipse">
            <a:avLst/>
          </a:prstGeom>
          <a:solidFill>
            <a:srgbClr val="76AA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-894918" y="2432805"/>
            <a:ext cx="765646" cy="765646"/>
          </a:xfrm>
          <a:prstGeom prst="ellipse">
            <a:avLst/>
          </a:prstGeom>
          <a:solidFill>
            <a:srgbClr val="FF3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-874228" y="1670696"/>
            <a:ext cx="765646" cy="765646"/>
          </a:xfrm>
          <a:prstGeom prst="ellipse">
            <a:avLst/>
          </a:prstGeom>
          <a:solidFill>
            <a:srgbClr val="F7B6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98425" y="1191895"/>
            <a:ext cx="1682115" cy="2357120"/>
            <a:chOff x="1289955" y="1628061"/>
            <a:chExt cx="3941631" cy="5174701"/>
          </a:xfrm>
        </p:grpSpPr>
        <p:sp>
          <p:nvSpPr>
            <p:cNvPr id="32" name="Shape 209"/>
            <p:cNvSpPr/>
            <p:nvPr/>
          </p:nvSpPr>
          <p:spPr>
            <a:xfrm rot="3758493">
              <a:off x="2721879" y="4293055"/>
              <a:ext cx="2954498" cy="2064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14" extrusionOk="0">
                  <a:moveTo>
                    <a:pt x="0" y="11730"/>
                  </a:moveTo>
                  <a:cubicBezTo>
                    <a:pt x="550" y="11385"/>
                    <a:pt x="818" y="11200"/>
                    <a:pt x="1446" y="10869"/>
                  </a:cubicBezTo>
                  <a:cubicBezTo>
                    <a:pt x="3278" y="9905"/>
                    <a:pt x="4075" y="10600"/>
                    <a:pt x="4893" y="12949"/>
                  </a:cubicBezTo>
                  <a:cubicBezTo>
                    <a:pt x="5476" y="14623"/>
                    <a:pt x="6411" y="21325"/>
                    <a:pt x="8440" y="21003"/>
                  </a:cubicBezTo>
                  <a:cubicBezTo>
                    <a:pt x="10807" y="20628"/>
                    <a:pt x="9528" y="13017"/>
                    <a:pt x="9431" y="11082"/>
                  </a:cubicBezTo>
                  <a:cubicBezTo>
                    <a:pt x="9316" y="8800"/>
                    <a:pt x="8806" y="3250"/>
                    <a:pt x="11582" y="4352"/>
                  </a:cubicBezTo>
                  <a:cubicBezTo>
                    <a:pt x="13589" y="5149"/>
                    <a:pt x="14535" y="10567"/>
                    <a:pt x="16445" y="10863"/>
                  </a:cubicBezTo>
                  <a:cubicBezTo>
                    <a:pt x="18644" y="11204"/>
                    <a:pt x="17737" y="6638"/>
                    <a:pt x="17704" y="4600"/>
                  </a:cubicBezTo>
                  <a:cubicBezTo>
                    <a:pt x="17639" y="584"/>
                    <a:pt x="18794" y="-275"/>
                    <a:pt x="21600" y="69"/>
                  </a:cubicBezTo>
                </a:path>
              </a:pathLst>
            </a:custGeom>
            <a:noFill/>
            <a:ln w="381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800"/>
            </a:p>
          </p:txBody>
        </p:sp>
        <p:grpSp>
          <p:nvGrpSpPr>
            <p:cNvPr id="33" name="组 13"/>
            <p:cNvGrpSpPr/>
            <p:nvPr/>
          </p:nvGrpSpPr>
          <p:grpSpPr>
            <a:xfrm>
              <a:off x="1289955" y="1628061"/>
              <a:ext cx="2187025" cy="2569107"/>
              <a:chOff x="5943842" y="1013911"/>
              <a:chExt cx="2187025" cy="2569107"/>
            </a:xfrm>
          </p:grpSpPr>
          <p:sp>
            <p:nvSpPr>
              <p:cNvPr id="34" name="Shape 202"/>
              <p:cNvSpPr/>
              <p:nvPr/>
            </p:nvSpPr>
            <p:spPr>
              <a:xfrm rot="3758493">
                <a:off x="6440283" y="1924630"/>
                <a:ext cx="1816414" cy="5104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522" extrusionOk="0">
                    <a:moveTo>
                      <a:pt x="21600" y="743"/>
                    </a:moveTo>
                    <a:cubicBezTo>
                      <a:pt x="19799" y="-786"/>
                      <a:pt x="18140" y="461"/>
                      <a:pt x="16279" y="823"/>
                    </a:cubicBezTo>
                    <a:cubicBezTo>
                      <a:pt x="10853" y="1876"/>
                      <a:pt x="5372" y="1461"/>
                      <a:pt x="0" y="4698"/>
                    </a:cubicBezTo>
                    <a:lnTo>
                      <a:pt x="0" y="20521"/>
                    </a:lnTo>
                    <a:lnTo>
                      <a:pt x="1843" y="19747"/>
                    </a:lnTo>
                    <a:cubicBezTo>
                      <a:pt x="4727" y="19759"/>
                      <a:pt x="13025" y="19305"/>
                      <a:pt x="15903" y="19016"/>
                    </a:cubicBezTo>
                    <a:cubicBezTo>
                      <a:pt x="17715" y="18834"/>
                      <a:pt x="19629" y="20814"/>
                      <a:pt x="21376" y="20485"/>
                    </a:cubicBezTo>
                  </a:path>
                </a:pathLst>
              </a:custGeom>
              <a:solidFill>
                <a:schemeClr val="bg1"/>
              </a:solidFill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/>
              </a:p>
            </p:txBody>
          </p:sp>
          <p:sp>
            <p:nvSpPr>
              <p:cNvPr id="35" name="Shape 203"/>
              <p:cNvSpPr/>
              <p:nvPr/>
            </p:nvSpPr>
            <p:spPr>
              <a:xfrm rot="3758493">
                <a:off x="7743128" y="2715926"/>
                <a:ext cx="42879" cy="4886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274" h="21600" extrusionOk="0">
                    <a:moveTo>
                      <a:pt x="0" y="0"/>
                    </a:moveTo>
                    <a:cubicBezTo>
                      <a:pt x="21600" y="2677"/>
                      <a:pt x="19974" y="16418"/>
                      <a:pt x="11161" y="21600"/>
                    </a:cubicBezTo>
                  </a:path>
                </a:pathLst>
              </a:custGeom>
              <a:noFill/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/>
              </a:p>
            </p:txBody>
          </p:sp>
          <p:sp>
            <p:nvSpPr>
              <p:cNvPr id="36" name="Shape 204"/>
              <p:cNvSpPr/>
              <p:nvPr/>
            </p:nvSpPr>
            <p:spPr>
              <a:xfrm rot="3758493">
                <a:off x="6688919" y="1820269"/>
                <a:ext cx="124286" cy="3417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9761" y="15753"/>
                      <a:pt x="1840" y="7112"/>
                      <a:pt x="0" y="0"/>
                    </a:cubicBezTo>
                  </a:path>
                </a:pathLst>
              </a:custGeom>
              <a:noFill/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/>
              </a:p>
            </p:txBody>
          </p:sp>
          <p:sp>
            <p:nvSpPr>
              <p:cNvPr id="37" name="Shape 205"/>
              <p:cNvSpPr/>
              <p:nvPr/>
            </p:nvSpPr>
            <p:spPr>
              <a:xfrm rot="3758493">
                <a:off x="6847335" y="1900060"/>
                <a:ext cx="869668" cy="10315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469" h="16954" extrusionOk="0">
                    <a:moveTo>
                      <a:pt x="0" y="11121"/>
                    </a:moveTo>
                    <a:cubicBezTo>
                      <a:pt x="167" y="10786"/>
                      <a:pt x="-956" y="-4646"/>
                      <a:pt x="4852" y="2248"/>
                    </a:cubicBezTo>
                    <a:cubicBezTo>
                      <a:pt x="5261" y="461"/>
                      <a:pt x="6192" y="-121"/>
                      <a:pt x="7478" y="78"/>
                    </a:cubicBezTo>
                    <a:cubicBezTo>
                      <a:pt x="8279" y="78"/>
                      <a:pt x="9110" y="711"/>
                      <a:pt x="9174" y="2178"/>
                    </a:cubicBezTo>
                    <a:cubicBezTo>
                      <a:pt x="10318" y="734"/>
                      <a:pt x="10808" y="-213"/>
                      <a:pt x="12478" y="41"/>
                    </a:cubicBezTo>
                    <a:cubicBezTo>
                      <a:pt x="13434" y="0"/>
                      <a:pt x="13608" y="1386"/>
                      <a:pt x="13442" y="1960"/>
                    </a:cubicBezTo>
                    <a:cubicBezTo>
                      <a:pt x="19959" y="-3583"/>
                      <a:pt x="20644" y="13929"/>
                      <a:pt x="18086" y="16954"/>
                    </a:cubicBezTo>
                  </a:path>
                </a:pathLst>
              </a:custGeom>
              <a:solidFill>
                <a:schemeClr val="bg1"/>
              </a:solidFill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/>
              </a:p>
            </p:txBody>
          </p:sp>
          <p:sp>
            <p:nvSpPr>
              <p:cNvPr id="38" name="Shape 206"/>
              <p:cNvSpPr/>
              <p:nvPr/>
            </p:nvSpPr>
            <p:spPr>
              <a:xfrm rot="3758493">
                <a:off x="6164716" y="2541971"/>
                <a:ext cx="1046419" cy="2818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4" extrusionOk="0">
                    <a:moveTo>
                      <a:pt x="1076" y="12061"/>
                    </a:moveTo>
                    <a:cubicBezTo>
                      <a:pt x="497" y="8498"/>
                      <a:pt x="228" y="3669"/>
                      <a:pt x="0" y="0"/>
                    </a:cubicBezTo>
                    <a:cubicBezTo>
                      <a:pt x="6860" y="545"/>
                      <a:pt x="13608" y="-26"/>
                      <a:pt x="20206" y="3388"/>
                    </a:cubicBezTo>
                    <a:cubicBezTo>
                      <a:pt x="20298" y="9884"/>
                      <a:pt x="21430" y="15807"/>
                      <a:pt x="21600" y="21574"/>
                    </a:cubicBezTo>
                  </a:path>
                </a:pathLst>
              </a:custGeom>
              <a:solidFill>
                <a:srgbClr val="E7E4EA"/>
              </a:solidFill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/>
              </a:p>
            </p:txBody>
          </p:sp>
          <p:sp>
            <p:nvSpPr>
              <p:cNvPr id="39" name="Shape 207"/>
              <p:cNvSpPr/>
              <p:nvPr/>
            </p:nvSpPr>
            <p:spPr>
              <a:xfrm rot="3758493">
                <a:off x="5742745" y="2584036"/>
                <a:ext cx="1200079" cy="7978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676" extrusionOk="0">
                    <a:moveTo>
                      <a:pt x="1467" y="19871"/>
                    </a:moveTo>
                    <a:cubicBezTo>
                      <a:pt x="2596" y="15187"/>
                      <a:pt x="1342" y="5194"/>
                      <a:pt x="0" y="486"/>
                    </a:cubicBezTo>
                    <a:cubicBezTo>
                      <a:pt x="6032" y="-924"/>
                      <a:pt x="11979" y="1155"/>
                      <a:pt x="18133" y="1422"/>
                    </a:cubicBezTo>
                    <a:cubicBezTo>
                      <a:pt x="19277" y="7634"/>
                      <a:pt x="21219" y="14259"/>
                      <a:pt x="21600" y="20676"/>
                    </a:cubicBezTo>
                  </a:path>
                </a:pathLst>
              </a:custGeom>
              <a:noFill/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/>
              </a:p>
            </p:txBody>
          </p:sp>
          <p:sp>
            <p:nvSpPr>
              <p:cNvPr id="40" name="Shape 208"/>
              <p:cNvSpPr/>
              <p:nvPr/>
            </p:nvSpPr>
            <p:spPr>
              <a:xfrm rot="3758493">
                <a:off x="6601321" y="998391"/>
                <a:ext cx="383966" cy="4150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9" h="21600" extrusionOk="0">
                    <a:moveTo>
                      <a:pt x="21399" y="0"/>
                    </a:moveTo>
                    <a:cubicBezTo>
                      <a:pt x="14641" y="0"/>
                      <a:pt x="6540" y="886"/>
                      <a:pt x="325" y="1003"/>
                    </a:cubicBezTo>
                    <a:cubicBezTo>
                      <a:pt x="-42" y="7726"/>
                      <a:pt x="-201" y="14997"/>
                      <a:pt x="411" y="21600"/>
                    </a:cubicBezTo>
                    <a:cubicBezTo>
                      <a:pt x="6724" y="20829"/>
                      <a:pt x="13779" y="19988"/>
                      <a:pt x="20126" y="20284"/>
                    </a:cubicBezTo>
                  </a:path>
                </a:pathLst>
              </a:custGeom>
              <a:noFill/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/>
              </a:p>
            </p:txBody>
          </p:sp>
          <p:sp>
            <p:nvSpPr>
              <p:cNvPr id="41" name="Shape 210"/>
              <p:cNvSpPr/>
              <p:nvPr/>
            </p:nvSpPr>
            <p:spPr>
              <a:xfrm rot="3758493">
                <a:off x="7598750" y="2950768"/>
                <a:ext cx="573187" cy="4910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7302" y="21128"/>
                      <a:pt x="15635" y="15045"/>
                      <a:pt x="21600" y="9996"/>
                    </a:cubicBezTo>
                    <a:cubicBezTo>
                      <a:pt x="14594" y="7013"/>
                      <a:pt x="7961" y="2130"/>
                      <a:pt x="709" y="0"/>
                    </a:cubicBezTo>
                  </a:path>
                </a:pathLst>
              </a:custGeom>
              <a:noFill/>
              <a:ln w="38100" cap="flat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defTabSz="4572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800"/>
              </a:p>
            </p:txBody>
          </p:sp>
        </p:grpSp>
      </p:grpSp>
      <p:sp>
        <p:nvSpPr>
          <p:cNvPr id="3" name="矩形 2"/>
          <p:cNvSpPr/>
          <p:nvPr/>
        </p:nvSpPr>
        <p:spPr>
          <a:xfrm>
            <a:off x="4705350" y="2056130"/>
            <a:ext cx="6166485" cy="8509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V="1">
            <a:off x="1749425" y="2665095"/>
            <a:ext cx="1937385" cy="10477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2" grpId="0" animBg="1"/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5496744" y="1415702"/>
            <a:ext cx="3975213" cy="317376"/>
          </a:xfrm>
          <a:custGeom>
            <a:avLst/>
            <a:gdLst>
              <a:gd name="connsiteX0" fmla="*/ 0 w 6766560"/>
              <a:gd name="connsiteY0" fmla="*/ 39809 h 361457"/>
              <a:gd name="connsiteX1" fmla="*/ 4411980 w 6766560"/>
              <a:gd name="connsiteY1" fmla="*/ 28379 h 361457"/>
              <a:gd name="connsiteX2" fmla="*/ 4023360 w 6766560"/>
              <a:gd name="connsiteY2" fmla="*/ 359849 h 361457"/>
              <a:gd name="connsiteX3" fmla="*/ 6766560 w 6766560"/>
              <a:gd name="connsiteY3" fmla="*/ 131249 h 361457"/>
              <a:gd name="connsiteX0-1" fmla="*/ 0 w 6766560"/>
              <a:gd name="connsiteY0-2" fmla="*/ 75291 h 398381"/>
              <a:gd name="connsiteX1-3" fmla="*/ 4369154 w 6766560"/>
              <a:gd name="connsiteY1-4" fmla="*/ 18141 h 398381"/>
              <a:gd name="connsiteX2-5" fmla="*/ 4023360 w 6766560"/>
              <a:gd name="connsiteY2-6" fmla="*/ 395331 h 398381"/>
              <a:gd name="connsiteX3-7" fmla="*/ 6766560 w 6766560"/>
              <a:gd name="connsiteY3-8" fmla="*/ 166731 h 398381"/>
              <a:gd name="connsiteX0-9" fmla="*/ 0 w 6766560"/>
              <a:gd name="connsiteY0-10" fmla="*/ 71354 h 339035"/>
              <a:gd name="connsiteX1-11" fmla="*/ 4369154 w 6766560"/>
              <a:gd name="connsiteY1-12" fmla="*/ 14204 h 339035"/>
              <a:gd name="connsiteX2-13" fmla="*/ 4351696 w 6766560"/>
              <a:gd name="connsiteY2-14" fmla="*/ 334244 h 339035"/>
              <a:gd name="connsiteX3-15" fmla="*/ 6766560 w 6766560"/>
              <a:gd name="connsiteY3-16" fmla="*/ 162794 h 339035"/>
              <a:gd name="connsiteX0-17" fmla="*/ 0 w 7194823"/>
              <a:gd name="connsiteY0-18" fmla="*/ 71354 h 334304"/>
              <a:gd name="connsiteX1-19" fmla="*/ 4369154 w 7194823"/>
              <a:gd name="connsiteY1-20" fmla="*/ 14204 h 334304"/>
              <a:gd name="connsiteX2-21" fmla="*/ 4351696 w 7194823"/>
              <a:gd name="connsiteY2-22" fmla="*/ 334244 h 334304"/>
              <a:gd name="connsiteX3-23" fmla="*/ 7194823 w 7194823"/>
              <a:gd name="connsiteY3-24" fmla="*/ 37064 h 334304"/>
              <a:gd name="connsiteX0-25" fmla="*/ 0 w 7194823"/>
              <a:gd name="connsiteY0-26" fmla="*/ 72918 h 358721"/>
              <a:gd name="connsiteX1-27" fmla="*/ 4369154 w 7194823"/>
              <a:gd name="connsiteY1-28" fmla="*/ 15768 h 358721"/>
              <a:gd name="connsiteX2-29" fmla="*/ 4051911 w 7194823"/>
              <a:gd name="connsiteY2-30" fmla="*/ 358668 h 358721"/>
              <a:gd name="connsiteX3-31" fmla="*/ 7194823 w 7194823"/>
              <a:gd name="connsiteY3-32" fmla="*/ 38628 h 358721"/>
              <a:gd name="connsiteX0-33" fmla="*/ 0 w 6454042"/>
              <a:gd name="connsiteY0-34" fmla="*/ 72918 h 359955"/>
              <a:gd name="connsiteX1-35" fmla="*/ 4369154 w 6454042"/>
              <a:gd name="connsiteY1-36" fmla="*/ 15768 h 359955"/>
              <a:gd name="connsiteX2-37" fmla="*/ 4051911 w 6454042"/>
              <a:gd name="connsiteY2-38" fmla="*/ 358668 h 359955"/>
              <a:gd name="connsiteX3-39" fmla="*/ 6454042 w 6454042"/>
              <a:gd name="connsiteY3-40" fmla="*/ 112769 h 359955"/>
              <a:gd name="connsiteX0-41" fmla="*/ 0 w 6454042"/>
              <a:gd name="connsiteY0-42" fmla="*/ 62493 h 349247"/>
              <a:gd name="connsiteX1-43" fmla="*/ 4122228 w 6454042"/>
              <a:gd name="connsiteY1-44" fmla="*/ 17700 h 349247"/>
              <a:gd name="connsiteX2-45" fmla="*/ 4051911 w 6454042"/>
              <a:gd name="connsiteY2-46" fmla="*/ 348243 h 349247"/>
              <a:gd name="connsiteX3-47" fmla="*/ 6454042 w 6454042"/>
              <a:gd name="connsiteY3-48" fmla="*/ 102344 h 349247"/>
              <a:gd name="connsiteX0-49" fmla="*/ 0 w 4341830"/>
              <a:gd name="connsiteY0-50" fmla="*/ 62493 h 348243"/>
              <a:gd name="connsiteX1-51" fmla="*/ 4122228 w 4341830"/>
              <a:gd name="connsiteY1-52" fmla="*/ 17700 h 348243"/>
              <a:gd name="connsiteX2-53" fmla="*/ 4051911 w 4341830"/>
              <a:gd name="connsiteY2-54" fmla="*/ 348243 h 348243"/>
              <a:gd name="connsiteX0-55" fmla="*/ 0 w 4122228"/>
              <a:gd name="connsiteY0-56" fmla="*/ 62493 h 62493"/>
              <a:gd name="connsiteX1-57" fmla="*/ 4122228 w 4122228"/>
              <a:gd name="connsiteY1-58" fmla="*/ 17700 h 62493"/>
              <a:gd name="connsiteX0-59" fmla="*/ 0 w 4122228"/>
              <a:gd name="connsiteY0-60" fmla="*/ 44793 h 66159"/>
              <a:gd name="connsiteX1-61" fmla="*/ 4122228 w 4122228"/>
              <a:gd name="connsiteY1-62" fmla="*/ 0 h 66159"/>
              <a:gd name="connsiteX0-63" fmla="*/ 0 w 4245691"/>
              <a:gd name="connsiteY0-64" fmla="*/ 156004 h 156004"/>
              <a:gd name="connsiteX1-65" fmla="*/ 4245691 w 4245691"/>
              <a:gd name="connsiteY1-66" fmla="*/ 0 h 156004"/>
              <a:gd name="connsiteX0-67" fmla="*/ 0 w 4245691"/>
              <a:gd name="connsiteY0-68" fmla="*/ 156004 h 163985"/>
              <a:gd name="connsiteX1-69" fmla="*/ 4245691 w 4245691"/>
              <a:gd name="connsiteY1-70" fmla="*/ 0 h 163985"/>
              <a:gd name="connsiteX0-71" fmla="*/ 0 w 5449458"/>
              <a:gd name="connsiteY0-72" fmla="*/ 143648 h 143648"/>
              <a:gd name="connsiteX1-73" fmla="*/ 5449458 w 5449458"/>
              <a:gd name="connsiteY1-74" fmla="*/ 0 h 143648"/>
              <a:gd name="connsiteX0-75" fmla="*/ 0 w 5449458"/>
              <a:gd name="connsiteY0-76" fmla="*/ 143648 h 260913"/>
              <a:gd name="connsiteX1-77" fmla="*/ 1990356 w 5449458"/>
              <a:gd name="connsiteY1-78" fmla="*/ 260339 h 260913"/>
              <a:gd name="connsiteX2-79" fmla="*/ 5449458 w 5449458"/>
              <a:gd name="connsiteY2-80" fmla="*/ 0 h 260913"/>
              <a:gd name="connsiteX0-81" fmla="*/ 0 w 4693246"/>
              <a:gd name="connsiteY0-82" fmla="*/ 169 h 463018"/>
              <a:gd name="connsiteX1-83" fmla="*/ 1234144 w 4693246"/>
              <a:gd name="connsiteY1-84" fmla="*/ 462849 h 463018"/>
              <a:gd name="connsiteX2-85" fmla="*/ 4693246 w 4693246"/>
              <a:gd name="connsiteY2-86" fmla="*/ 202510 h 463018"/>
              <a:gd name="connsiteX0-87" fmla="*/ 153395 w 4846641"/>
              <a:gd name="connsiteY0-88" fmla="*/ 0 h 462988"/>
              <a:gd name="connsiteX1-89" fmla="*/ 1387539 w 4846641"/>
              <a:gd name="connsiteY1-90" fmla="*/ 462680 h 462988"/>
              <a:gd name="connsiteX2-91" fmla="*/ 4846641 w 4846641"/>
              <a:gd name="connsiteY2-92" fmla="*/ 202341 h 462988"/>
              <a:gd name="connsiteX0-93" fmla="*/ 212160 w 4457851"/>
              <a:gd name="connsiteY0-94" fmla="*/ 0 h 462988"/>
              <a:gd name="connsiteX1-95" fmla="*/ 998749 w 4457851"/>
              <a:gd name="connsiteY1-96" fmla="*/ 462680 h 462988"/>
              <a:gd name="connsiteX2-97" fmla="*/ 4457851 w 4457851"/>
              <a:gd name="connsiteY2-98" fmla="*/ 202341 h 462988"/>
              <a:gd name="connsiteX0-99" fmla="*/ 238795 w 4484486"/>
              <a:gd name="connsiteY0-100" fmla="*/ 0 h 462868"/>
              <a:gd name="connsiteX1-101" fmla="*/ 1025384 w 4484486"/>
              <a:gd name="connsiteY1-102" fmla="*/ 462680 h 462868"/>
              <a:gd name="connsiteX2-103" fmla="*/ 4484486 w 4484486"/>
              <a:gd name="connsiteY2-104" fmla="*/ 202341 h 462868"/>
              <a:gd name="connsiteX0-105" fmla="*/ 410770 w 4656461"/>
              <a:gd name="connsiteY0-106" fmla="*/ 0 h 425815"/>
              <a:gd name="connsiteX1-107" fmla="*/ 595476 w 4656461"/>
              <a:gd name="connsiteY1-108" fmla="*/ 425610 h 425815"/>
              <a:gd name="connsiteX2-109" fmla="*/ 4656461 w 4656461"/>
              <a:gd name="connsiteY2-110" fmla="*/ 202341 h 425815"/>
              <a:gd name="connsiteX0-111" fmla="*/ 410770 w 4656461"/>
              <a:gd name="connsiteY0-112" fmla="*/ 0 h 364069"/>
              <a:gd name="connsiteX1-113" fmla="*/ 595476 w 4656461"/>
              <a:gd name="connsiteY1-114" fmla="*/ 363827 h 364069"/>
              <a:gd name="connsiteX2-115" fmla="*/ 4656461 w 4656461"/>
              <a:gd name="connsiteY2-116" fmla="*/ 202341 h 364069"/>
              <a:gd name="connsiteX0-117" fmla="*/ 558636 w 4511100"/>
              <a:gd name="connsiteY0-118" fmla="*/ 0 h 388767"/>
              <a:gd name="connsiteX1-119" fmla="*/ 450115 w 4511100"/>
              <a:gd name="connsiteY1-120" fmla="*/ 388541 h 388767"/>
              <a:gd name="connsiteX2-121" fmla="*/ 4511100 w 4511100"/>
              <a:gd name="connsiteY2-122" fmla="*/ 227055 h 388767"/>
              <a:gd name="connsiteX0-123" fmla="*/ 445007 w 4613533"/>
              <a:gd name="connsiteY0-124" fmla="*/ 0 h 413467"/>
              <a:gd name="connsiteX1-125" fmla="*/ 552548 w 4613533"/>
              <a:gd name="connsiteY1-126" fmla="*/ 413255 h 413467"/>
              <a:gd name="connsiteX2-127" fmla="*/ 4613533 w 4613533"/>
              <a:gd name="connsiteY2-128" fmla="*/ 251769 h 413467"/>
              <a:gd name="connsiteX0-129" fmla="*/ 437894 w 4606420"/>
              <a:gd name="connsiteY0-130" fmla="*/ 0 h 351722"/>
              <a:gd name="connsiteX1-131" fmla="*/ 560868 w 4606420"/>
              <a:gd name="connsiteY1-132" fmla="*/ 351471 h 351722"/>
              <a:gd name="connsiteX2-133" fmla="*/ 4606420 w 4606420"/>
              <a:gd name="connsiteY2-134" fmla="*/ 251769 h 351722"/>
              <a:gd name="connsiteX0-135" fmla="*/ 424068 w 4592594"/>
              <a:gd name="connsiteY0-136" fmla="*/ 0 h 401116"/>
              <a:gd name="connsiteX1-137" fmla="*/ 577907 w 4592594"/>
              <a:gd name="connsiteY1-138" fmla="*/ 400898 h 401116"/>
              <a:gd name="connsiteX2-139" fmla="*/ 4592594 w 4592594"/>
              <a:gd name="connsiteY2-140" fmla="*/ 251769 h 401116"/>
              <a:gd name="connsiteX0-141" fmla="*/ 424068 w 4592594"/>
              <a:gd name="connsiteY0-142" fmla="*/ 0 h 401116"/>
              <a:gd name="connsiteX1-143" fmla="*/ 577907 w 4592594"/>
              <a:gd name="connsiteY1-144" fmla="*/ 400898 h 401116"/>
              <a:gd name="connsiteX2-145" fmla="*/ 4592594 w 4592594"/>
              <a:gd name="connsiteY2-146" fmla="*/ 338266 h 401116"/>
              <a:gd name="connsiteX0-147" fmla="*/ 391353 w 4638179"/>
              <a:gd name="connsiteY0-148" fmla="*/ 0 h 401116"/>
              <a:gd name="connsiteX1-149" fmla="*/ 623492 w 4638179"/>
              <a:gd name="connsiteY1-150" fmla="*/ 400898 h 401116"/>
              <a:gd name="connsiteX2-151" fmla="*/ 4638179 w 4638179"/>
              <a:gd name="connsiteY2-152" fmla="*/ 338266 h 401116"/>
              <a:gd name="connsiteX0-153" fmla="*/ 391353 w 4904398"/>
              <a:gd name="connsiteY0-154" fmla="*/ 0 h 401116"/>
              <a:gd name="connsiteX1-155" fmla="*/ 623492 w 4904398"/>
              <a:gd name="connsiteY1-156" fmla="*/ 400898 h 401116"/>
              <a:gd name="connsiteX2-157" fmla="*/ 4904398 w 4904398"/>
              <a:gd name="connsiteY2-158" fmla="*/ 322224 h 40111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4904398" h="401116">
                <a:moveTo>
                  <a:pt x="391353" y="0"/>
                </a:moveTo>
                <a:cubicBezTo>
                  <a:pt x="-226127" y="38897"/>
                  <a:pt x="-86259" y="411428"/>
                  <a:pt x="623492" y="400898"/>
                </a:cubicBezTo>
                <a:lnTo>
                  <a:pt x="4904398" y="322224"/>
                </a:lnTo>
              </a:path>
            </a:pathLst>
          </a:custGeom>
          <a:noFill/>
          <a:ln w="25400" cap="rnd">
            <a:solidFill>
              <a:schemeClr val="tx1">
                <a:lumMod val="85000"/>
                <a:lumOff val="15000"/>
              </a:schemeClr>
            </a:solidFill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033135" y="1153795"/>
            <a:ext cx="54533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zh-CN" altLang="en-US" sz="2800" dirty="0" smtClean="0">
                <a:latin typeface="华文行楷" panose="02010800040101010101" charset="-122"/>
                <a:ea typeface="华文行楷" panose="02010800040101010101" charset="-122"/>
              </a:rPr>
              <a:t>一、</a:t>
            </a:r>
            <a:r>
              <a:rPr lang="zh-CN" altLang="en-US" sz="28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熟悉概念——推理是什么</a:t>
            </a:r>
            <a:endParaRPr lang="zh-CN" altLang="en-US" sz="2800" kern="0" dirty="0">
              <a:solidFill>
                <a:schemeClr val="tx1">
                  <a:lumMod val="75000"/>
                  <a:lumOff val="25000"/>
                </a:schemeClr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5529051" y="4046382"/>
            <a:ext cx="3975213" cy="317376"/>
          </a:xfrm>
          <a:custGeom>
            <a:avLst/>
            <a:gdLst>
              <a:gd name="connsiteX0" fmla="*/ 0 w 6766560"/>
              <a:gd name="connsiteY0" fmla="*/ 39809 h 361457"/>
              <a:gd name="connsiteX1" fmla="*/ 4411980 w 6766560"/>
              <a:gd name="connsiteY1" fmla="*/ 28379 h 361457"/>
              <a:gd name="connsiteX2" fmla="*/ 4023360 w 6766560"/>
              <a:gd name="connsiteY2" fmla="*/ 359849 h 361457"/>
              <a:gd name="connsiteX3" fmla="*/ 6766560 w 6766560"/>
              <a:gd name="connsiteY3" fmla="*/ 131249 h 361457"/>
              <a:gd name="connsiteX0-1" fmla="*/ 0 w 6766560"/>
              <a:gd name="connsiteY0-2" fmla="*/ 75291 h 398381"/>
              <a:gd name="connsiteX1-3" fmla="*/ 4369154 w 6766560"/>
              <a:gd name="connsiteY1-4" fmla="*/ 18141 h 398381"/>
              <a:gd name="connsiteX2-5" fmla="*/ 4023360 w 6766560"/>
              <a:gd name="connsiteY2-6" fmla="*/ 395331 h 398381"/>
              <a:gd name="connsiteX3-7" fmla="*/ 6766560 w 6766560"/>
              <a:gd name="connsiteY3-8" fmla="*/ 166731 h 398381"/>
              <a:gd name="connsiteX0-9" fmla="*/ 0 w 6766560"/>
              <a:gd name="connsiteY0-10" fmla="*/ 71354 h 339035"/>
              <a:gd name="connsiteX1-11" fmla="*/ 4369154 w 6766560"/>
              <a:gd name="connsiteY1-12" fmla="*/ 14204 h 339035"/>
              <a:gd name="connsiteX2-13" fmla="*/ 4351696 w 6766560"/>
              <a:gd name="connsiteY2-14" fmla="*/ 334244 h 339035"/>
              <a:gd name="connsiteX3-15" fmla="*/ 6766560 w 6766560"/>
              <a:gd name="connsiteY3-16" fmla="*/ 162794 h 339035"/>
              <a:gd name="connsiteX0-17" fmla="*/ 0 w 7194823"/>
              <a:gd name="connsiteY0-18" fmla="*/ 71354 h 334304"/>
              <a:gd name="connsiteX1-19" fmla="*/ 4369154 w 7194823"/>
              <a:gd name="connsiteY1-20" fmla="*/ 14204 h 334304"/>
              <a:gd name="connsiteX2-21" fmla="*/ 4351696 w 7194823"/>
              <a:gd name="connsiteY2-22" fmla="*/ 334244 h 334304"/>
              <a:gd name="connsiteX3-23" fmla="*/ 7194823 w 7194823"/>
              <a:gd name="connsiteY3-24" fmla="*/ 37064 h 334304"/>
              <a:gd name="connsiteX0-25" fmla="*/ 0 w 7194823"/>
              <a:gd name="connsiteY0-26" fmla="*/ 72918 h 358721"/>
              <a:gd name="connsiteX1-27" fmla="*/ 4369154 w 7194823"/>
              <a:gd name="connsiteY1-28" fmla="*/ 15768 h 358721"/>
              <a:gd name="connsiteX2-29" fmla="*/ 4051911 w 7194823"/>
              <a:gd name="connsiteY2-30" fmla="*/ 358668 h 358721"/>
              <a:gd name="connsiteX3-31" fmla="*/ 7194823 w 7194823"/>
              <a:gd name="connsiteY3-32" fmla="*/ 38628 h 358721"/>
              <a:gd name="connsiteX0-33" fmla="*/ 0 w 6454042"/>
              <a:gd name="connsiteY0-34" fmla="*/ 72918 h 359955"/>
              <a:gd name="connsiteX1-35" fmla="*/ 4369154 w 6454042"/>
              <a:gd name="connsiteY1-36" fmla="*/ 15768 h 359955"/>
              <a:gd name="connsiteX2-37" fmla="*/ 4051911 w 6454042"/>
              <a:gd name="connsiteY2-38" fmla="*/ 358668 h 359955"/>
              <a:gd name="connsiteX3-39" fmla="*/ 6454042 w 6454042"/>
              <a:gd name="connsiteY3-40" fmla="*/ 112769 h 359955"/>
              <a:gd name="connsiteX0-41" fmla="*/ 0 w 6454042"/>
              <a:gd name="connsiteY0-42" fmla="*/ 62493 h 349247"/>
              <a:gd name="connsiteX1-43" fmla="*/ 4122228 w 6454042"/>
              <a:gd name="connsiteY1-44" fmla="*/ 17700 h 349247"/>
              <a:gd name="connsiteX2-45" fmla="*/ 4051911 w 6454042"/>
              <a:gd name="connsiteY2-46" fmla="*/ 348243 h 349247"/>
              <a:gd name="connsiteX3-47" fmla="*/ 6454042 w 6454042"/>
              <a:gd name="connsiteY3-48" fmla="*/ 102344 h 349247"/>
              <a:gd name="connsiteX0-49" fmla="*/ 0 w 4341830"/>
              <a:gd name="connsiteY0-50" fmla="*/ 62493 h 348243"/>
              <a:gd name="connsiteX1-51" fmla="*/ 4122228 w 4341830"/>
              <a:gd name="connsiteY1-52" fmla="*/ 17700 h 348243"/>
              <a:gd name="connsiteX2-53" fmla="*/ 4051911 w 4341830"/>
              <a:gd name="connsiteY2-54" fmla="*/ 348243 h 348243"/>
              <a:gd name="connsiteX0-55" fmla="*/ 0 w 4122228"/>
              <a:gd name="connsiteY0-56" fmla="*/ 62493 h 62493"/>
              <a:gd name="connsiteX1-57" fmla="*/ 4122228 w 4122228"/>
              <a:gd name="connsiteY1-58" fmla="*/ 17700 h 62493"/>
              <a:gd name="connsiteX0-59" fmla="*/ 0 w 4122228"/>
              <a:gd name="connsiteY0-60" fmla="*/ 44793 h 66159"/>
              <a:gd name="connsiteX1-61" fmla="*/ 4122228 w 4122228"/>
              <a:gd name="connsiteY1-62" fmla="*/ 0 h 66159"/>
              <a:gd name="connsiteX0-63" fmla="*/ 0 w 4245691"/>
              <a:gd name="connsiteY0-64" fmla="*/ 156004 h 156004"/>
              <a:gd name="connsiteX1-65" fmla="*/ 4245691 w 4245691"/>
              <a:gd name="connsiteY1-66" fmla="*/ 0 h 156004"/>
              <a:gd name="connsiteX0-67" fmla="*/ 0 w 4245691"/>
              <a:gd name="connsiteY0-68" fmla="*/ 156004 h 163985"/>
              <a:gd name="connsiteX1-69" fmla="*/ 4245691 w 4245691"/>
              <a:gd name="connsiteY1-70" fmla="*/ 0 h 163985"/>
              <a:gd name="connsiteX0-71" fmla="*/ 0 w 5449458"/>
              <a:gd name="connsiteY0-72" fmla="*/ 143648 h 143648"/>
              <a:gd name="connsiteX1-73" fmla="*/ 5449458 w 5449458"/>
              <a:gd name="connsiteY1-74" fmla="*/ 0 h 143648"/>
              <a:gd name="connsiteX0-75" fmla="*/ 0 w 5449458"/>
              <a:gd name="connsiteY0-76" fmla="*/ 143648 h 260913"/>
              <a:gd name="connsiteX1-77" fmla="*/ 1990356 w 5449458"/>
              <a:gd name="connsiteY1-78" fmla="*/ 260339 h 260913"/>
              <a:gd name="connsiteX2-79" fmla="*/ 5449458 w 5449458"/>
              <a:gd name="connsiteY2-80" fmla="*/ 0 h 260913"/>
              <a:gd name="connsiteX0-81" fmla="*/ 0 w 4693246"/>
              <a:gd name="connsiteY0-82" fmla="*/ 169 h 463018"/>
              <a:gd name="connsiteX1-83" fmla="*/ 1234144 w 4693246"/>
              <a:gd name="connsiteY1-84" fmla="*/ 462849 h 463018"/>
              <a:gd name="connsiteX2-85" fmla="*/ 4693246 w 4693246"/>
              <a:gd name="connsiteY2-86" fmla="*/ 202510 h 463018"/>
              <a:gd name="connsiteX0-87" fmla="*/ 153395 w 4846641"/>
              <a:gd name="connsiteY0-88" fmla="*/ 0 h 462988"/>
              <a:gd name="connsiteX1-89" fmla="*/ 1387539 w 4846641"/>
              <a:gd name="connsiteY1-90" fmla="*/ 462680 h 462988"/>
              <a:gd name="connsiteX2-91" fmla="*/ 4846641 w 4846641"/>
              <a:gd name="connsiteY2-92" fmla="*/ 202341 h 462988"/>
              <a:gd name="connsiteX0-93" fmla="*/ 212160 w 4457851"/>
              <a:gd name="connsiteY0-94" fmla="*/ 0 h 462988"/>
              <a:gd name="connsiteX1-95" fmla="*/ 998749 w 4457851"/>
              <a:gd name="connsiteY1-96" fmla="*/ 462680 h 462988"/>
              <a:gd name="connsiteX2-97" fmla="*/ 4457851 w 4457851"/>
              <a:gd name="connsiteY2-98" fmla="*/ 202341 h 462988"/>
              <a:gd name="connsiteX0-99" fmla="*/ 238795 w 4484486"/>
              <a:gd name="connsiteY0-100" fmla="*/ 0 h 462868"/>
              <a:gd name="connsiteX1-101" fmla="*/ 1025384 w 4484486"/>
              <a:gd name="connsiteY1-102" fmla="*/ 462680 h 462868"/>
              <a:gd name="connsiteX2-103" fmla="*/ 4484486 w 4484486"/>
              <a:gd name="connsiteY2-104" fmla="*/ 202341 h 462868"/>
              <a:gd name="connsiteX0-105" fmla="*/ 410770 w 4656461"/>
              <a:gd name="connsiteY0-106" fmla="*/ 0 h 425815"/>
              <a:gd name="connsiteX1-107" fmla="*/ 595476 w 4656461"/>
              <a:gd name="connsiteY1-108" fmla="*/ 425610 h 425815"/>
              <a:gd name="connsiteX2-109" fmla="*/ 4656461 w 4656461"/>
              <a:gd name="connsiteY2-110" fmla="*/ 202341 h 425815"/>
              <a:gd name="connsiteX0-111" fmla="*/ 410770 w 4656461"/>
              <a:gd name="connsiteY0-112" fmla="*/ 0 h 364069"/>
              <a:gd name="connsiteX1-113" fmla="*/ 595476 w 4656461"/>
              <a:gd name="connsiteY1-114" fmla="*/ 363827 h 364069"/>
              <a:gd name="connsiteX2-115" fmla="*/ 4656461 w 4656461"/>
              <a:gd name="connsiteY2-116" fmla="*/ 202341 h 364069"/>
              <a:gd name="connsiteX0-117" fmla="*/ 558636 w 4511100"/>
              <a:gd name="connsiteY0-118" fmla="*/ 0 h 388767"/>
              <a:gd name="connsiteX1-119" fmla="*/ 450115 w 4511100"/>
              <a:gd name="connsiteY1-120" fmla="*/ 388541 h 388767"/>
              <a:gd name="connsiteX2-121" fmla="*/ 4511100 w 4511100"/>
              <a:gd name="connsiteY2-122" fmla="*/ 227055 h 388767"/>
              <a:gd name="connsiteX0-123" fmla="*/ 445007 w 4613533"/>
              <a:gd name="connsiteY0-124" fmla="*/ 0 h 413467"/>
              <a:gd name="connsiteX1-125" fmla="*/ 552548 w 4613533"/>
              <a:gd name="connsiteY1-126" fmla="*/ 413255 h 413467"/>
              <a:gd name="connsiteX2-127" fmla="*/ 4613533 w 4613533"/>
              <a:gd name="connsiteY2-128" fmla="*/ 251769 h 413467"/>
              <a:gd name="connsiteX0-129" fmla="*/ 437894 w 4606420"/>
              <a:gd name="connsiteY0-130" fmla="*/ 0 h 351722"/>
              <a:gd name="connsiteX1-131" fmla="*/ 560868 w 4606420"/>
              <a:gd name="connsiteY1-132" fmla="*/ 351471 h 351722"/>
              <a:gd name="connsiteX2-133" fmla="*/ 4606420 w 4606420"/>
              <a:gd name="connsiteY2-134" fmla="*/ 251769 h 351722"/>
              <a:gd name="connsiteX0-135" fmla="*/ 424068 w 4592594"/>
              <a:gd name="connsiteY0-136" fmla="*/ 0 h 401116"/>
              <a:gd name="connsiteX1-137" fmla="*/ 577907 w 4592594"/>
              <a:gd name="connsiteY1-138" fmla="*/ 400898 h 401116"/>
              <a:gd name="connsiteX2-139" fmla="*/ 4592594 w 4592594"/>
              <a:gd name="connsiteY2-140" fmla="*/ 251769 h 401116"/>
              <a:gd name="connsiteX0-141" fmla="*/ 424068 w 4592594"/>
              <a:gd name="connsiteY0-142" fmla="*/ 0 h 401116"/>
              <a:gd name="connsiteX1-143" fmla="*/ 577907 w 4592594"/>
              <a:gd name="connsiteY1-144" fmla="*/ 400898 h 401116"/>
              <a:gd name="connsiteX2-145" fmla="*/ 4592594 w 4592594"/>
              <a:gd name="connsiteY2-146" fmla="*/ 338266 h 401116"/>
              <a:gd name="connsiteX0-147" fmla="*/ 391353 w 4638179"/>
              <a:gd name="connsiteY0-148" fmla="*/ 0 h 401116"/>
              <a:gd name="connsiteX1-149" fmla="*/ 623492 w 4638179"/>
              <a:gd name="connsiteY1-150" fmla="*/ 400898 h 401116"/>
              <a:gd name="connsiteX2-151" fmla="*/ 4638179 w 4638179"/>
              <a:gd name="connsiteY2-152" fmla="*/ 338266 h 401116"/>
              <a:gd name="connsiteX0-153" fmla="*/ 391353 w 4904398"/>
              <a:gd name="connsiteY0-154" fmla="*/ 0 h 401116"/>
              <a:gd name="connsiteX1-155" fmla="*/ 623492 w 4904398"/>
              <a:gd name="connsiteY1-156" fmla="*/ 400898 h 401116"/>
              <a:gd name="connsiteX2-157" fmla="*/ 4904398 w 4904398"/>
              <a:gd name="connsiteY2-158" fmla="*/ 322224 h 40111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4904398" h="401116">
                <a:moveTo>
                  <a:pt x="391353" y="0"/>
                </a:moveTo>
                <a:cubicBezTo>
                  <a:pt x="-226127" y="38897"/>
                  <a:pt x="-86259" y="411428"/>
                  <a:pt x="623492" y="400898"/>
                </a:cubicBezTo>
                <a:lnTo>
                  <a:pt x="4904398" y="322224"/>
                </a:lnTo>
              </a:path>
            </a:pathLst>
          </a:custGeom>
          <a:noFill/>
          <a:ln w="25400" cap="rnd">
            <a:solidFill>
              <a:schemeClr val="tx1">
                <a:lumMod val="85000"/>
                <a:lumOff val="15000"/>
              </a:schemeClr>
            </a:solidFill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065520" y="3784600"/>
            <a:ext cx="59772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zh-CN" altLang="en-US" sz="2800" dirty="0" smtClean="0">
                <a:latin typeface="华文行楷" panose="02010800040101010101" charset="-122"/>
                <a:ea typeface="华文行楷" panose="02010800040101010101" charset="-122"/>
              </a:rPr>
              <a:t>二、</a:t>
            </a:r>
            <a:r>
              <a:rPr lang="zh-CN" altLang="en-US" sz="28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明确关系——常考哪些复句关系</a:t>
            </a:r>
            <a:endParaRPr lang="zh-CN" altLang="en-US" sz="2800" kern="0" dirty="0">
              <a:solidFill>
                <a:schemeClr val="tx1">
                  <a:lumMod val="75000"/>
                  <a:lumOff val="25000"/>
                </a:schemeClr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14" name="Freeform 197"/>
          <p:cNvSpPr>
            <a:spLocks noEditPoints="1"/>
          </p:cNvSpPr>
          <p:nvPr/>
        </p:nvSpPr>
        <p:spPr bwMode="auto">
          <a:xfrm>
            <a:off x="1901749" y="2683840"/>
            <a:ext cx="3656480" cy="1802942"/>
          </a:xfrm>
          <a:custGeom>
            <a:avLst/>
            <a:gdLst>
              <a:gd name="T0" fmla="*/ 238 w 1347"/>
              <a:gd name="T1" fmla="*/ 94 h 671"/>
              <a:gd name="T2" fmla="*/ 264 w 1347"/>
              <a:gd name="T3" fmla="*/ 254 h 671"/>
              <a:gd name="T4" fmla="*/ 296 w 1347"/>
              <a:gd name="T5" fmla="*/ 275 h 671"/>
              <a:gd name="T6" fmla="*/ 85 w 1347"/>
              <a:gd name="T7" fmla="*/ 295 h 671"/>
              <a:gd name="T8" fmla="*/ 89 w 1347"/>
              <a:gd name="T9" fmla="*/ 658 h 671"/>
              <a:gd name="T10" fmla="*/ 599 w 1347"/>
              <a:gd name="T11" fmla="*/ 658 h 671"/>
              <a:gd name="T12" fmla="*/ 1159 w 1347"/>
              <a:gd name="T13" fmla="*/ 608 h 671"/>
              <a:gd name="T14" fmla="*/ 1287 w 1347"/>
              <a:gd name="T15" fmla="*/ 397 h 671"/>
              <a:gd name="T16" fmla="*/ 948 w 1347"/>
              <a:gd name="T17" fmla="*/ 248 h 671"/>
              <a:gd name="T18" fmla="*/ 940 w 1347"/>
              <a:gd name="T19" fmla="*/ 85 h 671"/>
              <a:gd name="T20" fmla="*/ 1148 w 1347"/>
              <a:gd name="T21" fmla="*/ 64 h 671"/>
              <a:gd name="T22" fmla="*/ 1115 w 1347"/>
              <a:gd name="T23" fmla="*/ 14 h 671"/>
              <a:gd name="T24" fmla="*/ 755 w 1347"/>
              <a:gd name="T25" fmla="*/ 23 h 671"/>
              <a:gd name="T26" fmla="*/ 268 w 1347"/>
              <a:gd name="T27" fmla="*/ 8 h 671"/>
              <a:gd name="T28" fmla="*/ 19 w 1347"/>
              <a:gd name="T29" fmla="*/ 29 h 671"/>
              <a:gd name="T30" fmla="*/ 1201 w 1347"/>
              <a:gd name="T31" fmla="*/ 47 h 671"/>
              <a:gd name="T32" fmla="*/ 1190 w 1347"/>
              <a:gd name="T33" fmla="*/ 21 h 671"/>
              <a:gd name="T34" fmla="*/ 1140 w 1347"/>
              <a:gd name="T35" fmla="*/ 42 h 671"/>
              <a:gd name="T36" fmla="*/ 1110 w 1347"/>
              <a:gd name="T37" fmla="*/ 31 h 671"/>
              <a:gd name="T38" fmla="*/ 270 w 1347"/>
              <a:gd name="T39" fmla="*/ 190 h 671"/>
              <a:gd name="T40" fmla="*/ 77 w 1347"/>
              <a:gd name="T41" fmla="*/ 339 h 671"/>
              <a:gd name="T42" fmla="*/ 95 w 1347"/>
              <a:gd name="T43" fmla="*/ 651 h 671"/>
              <a:gd name="T44" fmla="*/ 100 w 1347"/>
              <a:gd name="T45" fmla="*/ 578 h 671"/>
              <a:gd name="T46" fmla="*/ 146 w 1347"/>
              <a:gd name="T47" fmla="*/ 643 h 671"/>
              <a:gd name="T48" fmla="*/ 243 w 1347"/>
              <a:gd name="T49" fmla="*/ 636 h 671"/>
              <a:gd name="T50" fmla="*/ 416 w 1347"/>
              <a:gd name="T51" fmla="*/ 654 h 671"/>
              <a:gd name="T52" fmla="*/ 590 w 1347"/>
              <a:gd name="T53" fmla="*/ 639 h 671"/>
              <a:gd name="T54" fmla="*/ 693 w 1347"/>
              <a:gd name="T55" fmla="*/ 644 h 671"/>
              <a:gd name="T56" fmla="*/ 764 w 1347"/>
              <a:gd name="T57" fmla="*/ 644 h 671"/>
              <a:gd name="T58" fmla="*/ 1069 w 1347"/>
              <a:gd name="T59" fmla="*/ 636 h 671"/>
              <a:gd name="T60" fmla="*/ 1202 w 1347"/>
              <a:gd name="T61" fmla="*/ 548 h 671"/>
              <a:gd name="T62" fmla="*/ 1317 w 1347"/>
              <a:gd name="T63" fmla="*/ 474 h 671"/>
              <a:gd name="T64" fmla="*/ 1318 w 1347"/>
              <a:gd name="T65" fmla="*/ 460 h 671"/>
              <a:gd name="T66" fmla="*/ 879 w 1347"/>
              <a:gd name="T67" fmla="*/ 615 h 671"/>
              <a:gd name="T68" fmla="*/ 219 w 1347"/>
              <a:gd name="T69" fmla="*/ 628 h 671"/>
              <a:gd name="T70" fmla="*/ 87 w 1347"/>
              <a:gd name="T71" fmla="*/ 347 h 671"/>
              <a:gd name="T72" fmla="*/ 278 w 1347"/>
              <a:gd name="T73" fmla="*/ 301 h 671"/>
              <a:gd name="T74" fmla="*/ 313 w 1347"/>
              <a:gd name="T75" fmla="*/ 320 h 671"/>
              <a:gd name="T76" fmla="*/ 899 w 1347"/>
              <a:gd name="T77" fmla="*/ 298 h 671"/>
              <a:gd name="T78" fmla="*/ 826 w 1347"/>
              <a:gd name="T79" fmla="*/ 330 h 671"/>
              <a:gd name="T80" fmla="*/ 889 w 1347"/>
              <a:gd name="T81" fmla="*/ 296 h 671"/>
              <a:gd name="T82" fmla="*/ 791 w 1347"/>
              <a:gd name="T83" fmla="*/ 343 h 671"/>
              <a:gd name="T84" fmla="*/ 1030 w 1347"/>
              <a:gd name="T85" fmla="*/ 327 h 671"/>
              <a:gd name="T86" fmla="*/ 1000 w 1347"/>
              <a:gd name="T87" fmla="*/ 307 h 671"/>
              <a:gd name="T88" fmla="*/ 951 w 1347"/>
              <a:gd name="T89" fmla="*/ 280 h 671"/>
              <a:gd name="T90" fmla="*/ 288 w 1347"/>
              <a:gd name="T91" fmla="*/ 342 h 671"/>
              <a:gd name="T92" fmla="*/ 905 w 1347"/>
              <a:gd name="T93" fmla="*/ 318 h 671"/>
              <a:gd name="T94" fmla="*/ 908 w 1347"/>
              <a:gd name="T95" fmla="*/ 243 h 671"/>
              <a:gd name="T96" fmla="*/ 927 w 1347"/>
              <a:gd name="T97" fmla="*/ 178 h 671"/>
              <a:gd name="T98" fmla="*/ 914 w 1347"/>
              <a:gd name="T99" fmla="*/ 184 h 671"/>
              <a:gd name="T100" fmla="*/ 905 w 1347"/>
              <a:gd name="T101" fmla="*/ 24 h 671"/>
              <a:gd name="T102" fmla="*/ 923 w 1347"/>
              <a:gd name="T103" fmla="*/ 71 h 671"/>
              <a:gd name="T104" fmla="*/ 900 w 1347"/>
              <a:gd name="T105" fmla="*/ 115 h 671"/>
              <a:gd name="T106" fmla="*/ 791 w 1347"/>
              <a:gd name="T107" fmla="*/ 35 h 671"/>
              <a:gd name="T108" fmla="*/ 881 w 1347"/>
              <a:gd name="T109" fmla="*/ 71 h 671"/>
              <a:gd name="T110" fmla="*/ 903 w 1347"/>
              <a:gd name="T111" fmla="*/ 232 h 671"/>
              <a:gd name="T112" fmla="*/ 295 w 1347"/>
              <a:gd name="T113" fmla="*/ 189 h 671"/>
              <a:gd name="T114" fmla="*/ 272 w 1347"/>
              <a:gd name="T115" fmla="*/ 24 h 671"/>
              <a:gd name="T116" fmla="*/ 271 w 1347"/>
              <a:gd name="T117" fmla="*/ 68 h 671"/>
              <a:gd name="T118" fmla="*/ 265 w 1347"/>
              <a:gd name="T119" fmla="*/ 133 h 671"/>
              <a:gd name="T120" fmla="*/ 266 w 1347"/>
              <a:gd name="T121" fmla="*/ 85 h 671"/>
              <a:gd name="T122" fmla="*/ 18 w 1347"/>
              <a:gd name="T123" fmla="*/ 43 h 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47" h="671">
                <a:moveTo>
                  <a:pt x="4" y="49"/>
                </a:moveTo>
                <a:lnTo>
                  <a:pt x="4" y="49"/>
                </a:lnTo>
                <a:lnTo>
                  <a:pt x="11" y="51"/>
                </a:lnTo>
                <a:lnTo>
                  <a:pt x="18" y="53"/>
                </a:lnTo>
                <a:lnTo>
                  <a:pt x="32" y="54"/>
                </a:lnTo>
                <a:lnTo>
                  <a:pt x="48" y="54"/>
                </a:lnTo>
                <a:lnTo>
                  <a:pt x="63" y="51"/>
                </a:lnTo>
                <a:lnTo>
                  <a:pt x="63" y="51"/>
                </a:lnTo>
                <a:lnTo>
                  <a:pt x="75" y="54"/>
                </a:lnTo>
                <a:lnTo>
                  <a:pt x="85" y="54"/>
                </a:lnTo>
                <a:lnTo>
                  <a:pt x="108" y="53"/>
                </a:lnTo>
                <a:lnTo>
                  <a:pt x="108" y="53"/>
                </a:lnTo>
                <a:lnTo>
                  <a:pt x="111" y="54"/>
                </a:lnTo>
                <a:lnTo>
                  <a:pt x="114" y="55"/>
                </a:lnTo>
                <a:lnTo>
                  <a:pt x="130" y="58"/>
                </a:lnTo>
                <a:lnTo>
                  <a:pt x="153" y="58"/>
                </a:lnTo>
                <a:lnTo>
                  <a:pt x="178" y="58"/>
                </a:lnTo>
                <a:lnTo>
                  <a:pt x="229" y="55"/>
                </a:lnTo>
                <a:lnTo>
                  <a:pt x="259" y="54"/>
                </a:lnTo>
                <a:lnTo>
                  <a:pt x="259" y="54"/>
                </a:lnTo>
                <a:lnTo>
                  <a:pt x="252" y="58"/>
                </a:lnTo>
                <a:lnTo>
                  <a:pt x="245" y="62"/>
                </a:lnTo>
                <a:lnTo>
                  <a:pt x="242" y="70"/>
                </a:lnTo>
                <a:lnTo>
                  <a:pt x="239" y="77"/>
                </a:lnTo>
                <a:lnTo>
                  <a:pt x="238" y="85"/>
                </a:lnTo>
                <a:lnTo>
                  <a:pt x="238" y="94"/>
                </a:lnTo>
                <a:lnTo>
                  <a:pt x="239" y="101"/>
                </a:lnTo>
                <a:lnTo>
                  <a:pt x="242" y="108"/>
                </a:lnTo>
                <a:lnTo>
                  <a:pt x="242" y="108"/>
                </a:lnTo>
                <a:lnTo>
                  <a:pt x="244" y="120"/>
                </a:lnTo>
                <a:lnTo>
                  <a:pt x="249" y="132"/>
                </a:lnTo>
                <a:lnTo>
                  <a:pt x="252" y="137"/>
                </a:lnTo>
                <a:lnTo>
                  <a:pt x="256" y="142"/>
                </a:lnTo>
                <a:lnTo>
                  <a:pt x="260" y="144"/>
                </a:lnTo>
                <a:lnTo>
                  <a:pt x="266" y="147"/>
                </a:lnTo>
                <a:lnTo>
                  <a:pt x="266" y="147"/>
                </a:lnTo>
                <a:lnTo>
                  <a:pt x="266" y="159"/>
                </a:lnTo>
                <a:lnTo>
                  <a:pt x="266" y="159"/>
                </a:lnTo>
                <a:lnTo>
                  <a:pt x="262" y="162"/>
                </a:lnTo>
                <a:lnTo>
                  <a:pt x="259" y="166"/>
                </a:lnTo>
                <a:lnTo>
                  <a:pt x="258" y="171"/>
                </a:lnTo>
                <a:lnTo>
                  <a:pt x="255" y="176"/>
                </a:lnTo>
                <a:lnTo>
                  <a:pt x="254" y="188"/>
                </a:lnTo>
                <a:lnTo>
                  <a:pt x="255" y="200"/>
                </a:lnTo>
                <a:lnTo>
                  <a:pt x="258" y="212"/>
                </a:lnTo>
                <a:lnTo>
                  <a:pt x="261" y="224"/>
                </a:lnTo>
                <a:lnTo>
                  <a:pt x="266" y="235"/>
                </a:lnTo>
                <a:lnTo>
                  <a:pt x="270" y="242"/>
                </a:lnTo>
                <a:lnTo>
                  <a:pt x="270" y="242"/>
                </a:lnTo>
                <a:lnTo>
                  <a:pt x="267" y="245"/>
                </a:lnTo>
                <a:lnTo>
                  <a:pt x="265" y="249"/>
                </a:lnTo>
                <a:lnTo>
                  <a:pt x="264" y="254"/>
                </a:lnTo>
                <a:lnTo>
                  <a:pt x="262" y="259"/>
                </a:lnTo>
                <a:lnTo>
                  <a:pt x="262" y="263"/>
                </a:lnTo>
                <a:lnTo>
                  <a:pt x="264" y="268"/>
                </a:lnTo>
                <a:lnTo>
                  <a:pt x="265" y="272"/>
                </a:lnTo>
                <a:lnTo>
                  <a:pt x="268" y="274"/>
                </a:lnTo>
                <a:lnTo>
                  <a:pt x="268" y="274"/>
                </a:lnTo>
                <a:lnTo>
                  <a:pt x="272" y="274"/>
                </a:lnTo>
                <a:lnTo>
                  <a:pt x="273" y="273"/>
                </a:lnTo>
                <a:lnTo>
                  <a:pt x="274" y="269"/>
                </a:lnTo>
                <a:lnTo>
                  <a:pt x="274" y="265"/>
                </a:lnTo>
                <a:lnTo>
                  <a:pt x="274" y="256"/>
                </a:lnTo>
                <a:lnTo>
                  <a:pt x="274" y="253"/>
                </a:lnTo>
                <a:lnTo>
                  <a:pt x="276" y="250"/>
                </a:lnTo>
                <a:lnTo>
                  <a:pt x="276" y="250"/>
                </a:lnTo>
                <a:lnTo>
                  <a:pt x="278" y="251"/>
                </a:lnTo>
                <a:lnTo>
                  <a:pt x="278" y="251"/>
                </a:lnTo>
                <a:lnTo>
                  <a:pt x="282" y="254"/>
                </a:lnTo>
                <a:lnTo>
                  <a:pt x="285" y="255"/>
                </a:lnTo>
                <a:lnTo>
                  <a:pt x="289" y="256"/>
                </a:lnTo>
                <a:lnTo>
                  <a:pt x="294" y="255"/>
                </a:lnTo>
                <a:lnTo>
                  <a:pt x="294" y="255"/>
                </a:lnTo>
                <a:lnTo>
                  <a:pt x="295" y="260"/>
                </a:lnTo>
                <a:lnTo>
                  <a:pt x="296" y="265"/>
                </a:lnTo>
                <a:lnTo>
                  <a:pt x="296" y="271"/>
                </a:lnTo>
                <a:lnTo>
                  <a:pt x="296" y="275"/>
                </a:lnTo>
                <a:lnTo>
                  <a:pt x="296" y="275"/>
                </a:lnTo>
                <a:lnTo>
                  <a:pt x="268" y="275"/>
                </a:lnTo>
                <a:lnTo>
                  <a:pt x="242" y="275"/>
                </a:lnTo>
                <a:lnTo>
                  <a:pt x="189" y="277"/>
                </a:lnTo>
                <a:lnTo>
                  <a:pt x="189" y="277"/>
                </a:lnTo>
                <a:lnTo>
                  <a:pt x="165" y="275"/>
                </a:lnTo>
                <a:lnTo>
                  <a:pt x="153" y="274"/>
                </a:lnTo>
                <a:lnTo>
                  <a:pt x="141" y="272"/>
                </a:lnTo>
                <a:lnTo>
                  <a:pt x="141" y="272"/>
                </a:lnTo>
                <a:lnTo>
                  <a:pt x="136" y="271"/>
                </a:lnTo>
                <a:lnTo>
                  <a:pt x="130" y="272"/>
                </a:lnTo>
                <a:lnTo>
                  <a:pt x="128" y="273"/>
                </a:lnTo>
                <a:lnTo>
                  <a:pt x="126" y="274"/>
                </a:lnTo>
                <a:lnTo>
                  <a:pt x="128" y="275"/>
                </a:lnTo>
                <a:lnTo>
                  <a:pt x="130" y="278"/>
                </a:lnTo>
                <a:lnTo>
                  <a:pt x="130" y="278"/>
                </a:lnTo>
                <a:lnTo>
                  <a:pt x="124" y="280"/>
                </a:lnTo>
                <a:lnTo>
                  <a:pt x="118" y="282"/>
                </a:lnTo>
                <a:lnTo>
                  <a:pt x="111" y="284"/>
                </a:lnTo>
                <a:lnTo>
                  <a:pt x="105" y="286"/>
                </a:lnTo>
                <a:lnTo>
                  <a:pt x="105" y="286"/>
                </a:lnTo>
                <a:lnTo>
                  <a:pt x="102" y="285"/>
                </a:lnTo>
                <a:lnTo>
                  <a:pt x="100" y="284"/>
                </a:lnTo>
                <a:lnTo>
                  <a:pt x="99" y="284"/>
                </a:lnTo>
                <a:lnTo>
                  <a:pt x="96" y="285"/>
                </a:lnTo>
                <a:lnTo>
                  <a:pt x="90" y="289"/>
                </a:lnTo>
                <a:lnTo>
                  <a:pt x="85" y="295"/>
                </a:lnTo>
                <a:lnTo>
                  <a:pt x="76" y="308"/>
                </a:lnTo>
                <a:lnTo>
                  <a:pt x="71" y="316"/>
                </a:lnTo>
                <a:lnTo>
                  <a:pt x="71" y="316"/>
                </a:lnTo>
                <a:lnTo>
                  <a:pt x="69" y="318"/>
                </a:lnTo>
                <a:lnTo>
                  <a:pt x="66" y="320"/>
                </a:lnTo>
                <a:lnTo>
                  <a:pt x="63" y="327"/>
                </a:lnTo>
                <a:lnTo>
                  <a:pt x="61" y="337"/>
                </a:lnTo>
                <a:lnTo>
                  <a:pt x="61" y="349"/>
                </a:lnTo>
                <a:lnTo>
                  <a:pt x="61" y="372"/>
                </a:lnTo>
                <a:lnTo>
                  <a:pt x="64" y="387"/>
                </a:lnTo>
                <a:lnTo>
                  <a:pt x="64" y="387"/>
                </a:lnTo>
                <a:lnTo>
                  <a:pt x="66" y="409"/>
                </a:lnTo>
                <a:lnTo>
                  <a:pt x="70" y="431"/>
                </a:lnTo>
                <a:lnTo>
                  <a:pt x="70" y="431"/>
                </a:lnTo>
                <a:lnTo>
                  <a:pt x="75" y="471"/>
                </a:lnTo>
                <a:lnTo>
                  <a:pt x="77" y="510"/>
                </a:lnTo>
                <a:lnTo>
                  <a:pt x="77" y="550"/>
                </a:lnTo>
                <a:lnTo>
                  <a:pt x="76" y="589"/>
                </a:lnTo>
                <a:lnTo>
                  <a:pt x="76" y="589"/>
                </a:lnTo>
                <a:lnTo>
                  <a:pt x="75" y="607"/>
                </a:lnTo>
                <a:lnTo>
                  <a:pt x="75" y="616"/>
                </a:lnTo>
                <a:lnTo>
                  <a:pt x="75" y="626"/>
                </a:lnTo>
                <a:lnTo>
                  <a:pt x="77" y="636"/>
                </a:lnTo>
                <a:lnTo>
                  <a:pt x="79" y="644"/>
                </a:lnTo>
                <a:lnTo>
                  <a:pt x="83" y="652"/>
                </a:lnTo>
                <a:lnTo>
                  <a:pt x="89" y="658"/>
                </a:lnTo>
                <a:lnTo>
                  <a:pt x="89" y="658"/>
                </a:lnTo>
                <a:lnTo>
                  <a:pt x="90" y="661"/>
                </a:lnTo>
                <a:lnTo>
                  <a:pt x="91" y="662"/>
                </a:lnTo>
                <a:lnTo>
                  <a:pt x="93" y="663"/>
                </a:lnTo>
                <a:lnTo>
                  <a:pt x="95" y="663"/>
                </a:lnTo>
                <a:lnTo>
                  <a:pt x="95" y="663"/>
                </a:lnTo>
                <a:lnTo>
                  <a:pt x="101" y="666"/>
                </a:lnTo>
                <a:lnTo>
                  <a:pt x="108" y="668"/>
                </a:lnTo>
                <a:lnTo>
                  <a:pt x="124" y="671"/>
                </a:lnTo>
                <a:lnTo>
                  <a:pt x="141" y="671"/>
                </a:lnTo>
                <a:lnTo>
                  <a:pt x="158" y="671"/>
                </a:lnTo>
                <a:lnTo>
                  <a:pt x="193" y="667"/>
                </a:lnTo>
                <a:lnTo>
                  <a:pt x="223" y="663"/>
                </a:lnTo>
                <a:lnTo>
                  <a:pt x="223" y="663"/>
                </a:lnTo>
                <a:lnTo>
                  <a:pt x="260" y="662"/>
                </a:lnTo>
                <a:lnTo>
                  <a:pt x="297" y="663"/>
                </a:lnTo>
                <a:lnTo>
                  <a:pt x="335" y="664"/>
                </a:lnTo>
                <a:lnTo>
                  <a:pt x="373" y="666"/>
                </a:lnTo>
                <a:lnTo>
                  <a:pt x="373" y="666"/>
                </a:lnTo>
                <a:lnTo>
                  <a:pt x="410" y="663"/>
                </a:lnTo>
                <a:lnTo>
                  <a:pt x="448" y="661"/>
                </a:lnTo>
                <a:lnTo>
                  <a:pt x="485" y="657"/>
                </a:lnTo>
                <a:lnTo>
                  <a:pt x="504" y="657"/>
                </a:lnTo>
                <a:lnTo>
                  <a:pt x="524" y="657"/>
                </a:lnTo>
                <a:lnTo>
                  <a:pt x="524" y="657"/>
                </a:lnTo>
                <a:lnTo>
                  <a:pt x="599" y="658"/>
                </a:lnTo>
                <a:lnTo>
                  <a:pt x="675" y="657"/>
                </a:lnTo>
                <a:lnTo>
                  <a:pt x="675" y="657"/>
                </a:lnTo>
                <a:lnTo>
                  <a:pt x="693" y="658"/>
                </a:lnTo>
                <a:lnTo>
                  <a:pt x="711" y="660"/>
                </a:lnTo>
                <a:lnTo>
                  <a:pt x="729" y="662"/>
                </a:lnTo>
                <a:lnTo>
                  <a:pt x="747" y="662"/>
                </a:lnTo>
                <a:lnTo>
                  <a:pt x="747" y="662"/>
                </a:lnTo>
                <a:lnTo>
                  <a:pt x="764" y="661"/>
                </a:lnTo>
                <a:lnTo>
                  <a:pt x="782" y="660"/>
                </a:lnTo>
                <a:lnTo>
                  <a:pt x="799" y="658"/>
                </a:lnTo>
                <a:lnTo>
                  <a:pt x="816" y="657"/>
                </a:lnTo>
                <a:lnTo>
                  <a:pt x="816" y="657"/>
                </a:lnTo>
                <a:lnTo>
                  <a:pt x="891" y="657"/>
                </a:lnTo>
                <a:lnTo>
                  <a:pt x="927" y="656"/>
                </a:lnTo>
                <a:lnTo>
                  <a:pt x="964" y="654"/>
                </a:lnTo>
                <a:lnTo>
                  <a:pt x="964" y="654"/>
                </a:lnTo>
                <a:lnTo>
                  <a:pt x="998" y="652"/>
                </a:lnTo>
                <a:lnTo>
                  <a:pt x="1033" y="650"/>
                </a:lnTo>
                <a:lnTo>
                  <a:pt x="1051" y="649"/>
                </a:lnTo>
                <a:lnTo>
                  <a:pt x="1068" y="646"/>
                </a:lnTo>
                <a:lnTo>
                  <a:pt x="1085" y="643"/>
                </a:lnTo>
                <a:lnTo>
                  <a:pt x="1100" y="637"/>
                </a:lnTo>
                <a:lnTo>
                  <a:pt x="1100" y="637"/>
                </a:lnTo>
                <a:lnTo>
                  <a:pt x="1116" y="631"/>
                </a:lnTo>
                <a:lnTo>
                  <a:pt x="1130" y="624"/>
                </a:lnTo>
                <a:lnTo>
                  <a:pt x="1159" y="608"/>
                </a:lnTo>
                <a:lnTo>
                  <a:pt x="1215" y="573"/>
                </a:lnTo>
                <a:lnTo>
                  <a:pt x="1215" y="573"/>
                </a:lnTo>
                <a:lnTo>
                  <a:pt x="1224" y="571"/>
                </a:lnTo>
                <a:lnTo>
                  <a:pt x="1234" y="566"/>
                </a:lnTo>
                <a:lnTo>
                  <a:pt x="1243" y="561"/>
                </a:lnTo>
                <a:lnTo>
                  <a:pt x="1253" y="555"/>
                </a:lnTo>
                <a:lnTo>
                  <a:pt x="1271" y="540"/>
                </a:lnTo>
                <a:lnTo>
                  <a:pt x="1286" y="527"/>
                </a:lnTo>
                <a:lnTo>
                  <a:pt x="1286" y="527"/>
                </a:lnTo>
                <a:lnTo>
                  <a:pt x="1306" y="510"/>
                </a:lnTo>
                <a:lnTo>
                  <a:pt x="1323" y="495"/>
                </a:lnTo>
                <a:lnTo>
                  <a:pt x="1330" y="487"/>
                </a:lnTo>
                <a:lnTo>
                  <a:pt x="1336" y="480"/>
                </a:lnTo>
                <a:lnTo>
                  <a:pt x="1340" y="472"/>
                </a:lnTo>
                <a:lnTo>
                  <a:pt x="1343" y="466"/>
                </a:lnTo>
                <a:lnTo>
                  <a:pt x="1343" y="466"/>
                </a:lnTo>
                <a:lnTo>
                  <a:pt x="1346" y="460"/>
                </a:lnTo>
                <a:lnTo>
                  <a:pt x="1347" y="455"/>
                </a:lnTo>
                <a:lnTo>
                  <a:pt x="1347" y="449"/>
                </a:lnTo>
                <a:lnTo>
                  <a:pt x="1345" y="444"/>
                </a:lnTo>
                <a:lnTo>
                  <a:pt x="1342" y="438"/>
                </a:lnTo>
                <a:lnTo>
                  <a:pt x="1338" y="433"/>
                </a:lnTo>
                <a:lnTo>
                  <a:pt x="1329" y="425"/>
                </a:lnTo>
                <a:lnTo>
                  <a:pt x="1318" y="416"/>
                </a:lnTo>
                <a:lnTo>
                  <a:pt x="1306" y="408"/>
                </a:lnTo>
                <a:lnTo>
                  <a:pt x="1287" y="397"/>
                </a:lnTo>
                <a:lnTo>
                  <a:pt x="1287" y="397"/>
                </a:lnTo>
                <a:lnTo>
                  <a:pt x="1275" y="389"/>
                </a:lnTo>
                <a:lnTo>
                  <a:pt x="1264" y="379"/>
                </a:lnTo>
                <a:lnTo>
                  <a:pt x="1243" y="360"/>
                </a:lnTo>
                <a:lnTo>
                  <a:pt x="1223" y="339"/>
                </a:lnTo>
                <a:lnTo>
                  <a:pt x="1212" y="330"/>
                </a:lnTo>
                <a:lnTo>
                  <a:pt x="1201" y="320"/>
                </a:lnTo>
                <a:lnTo>
                  <a:pt x="1201" y="320"/>
                </a:lnTo>
                <a:lnTo>
                  <a:pt x="1181" y="306"/>
                </a:lnTo>
                <a:lnTo>
                  <a:pt x="1159" y="291"/>
                </a:lnTo>
                <a:lnTo>
                  <a:pt x="1137" y="277"/>
                </a:lnTo>
                <a:lnTo>
                  <a:pt x="1115" y="266"/>
                </a:lnTo>
                <a:lnTo>
                  <a:pt x="1115" y="266"/>
                </a:lnTo>
                <a:lnTo>
                  <a:pt x="1105" y="262"/>
                </a:lnTo>
                <a:lnTo>
                  <a:pt x="1088" y="257"/>
                </a:lnTo>
                <a:lnTo>
                  <a:pt x="1080" y="256"/>
                </a:lnTo>
                <a:lnTo>
                  <a:pt x="1072" y="256"/>
                </a:lnTo>
                <a:lnTo>
                  <a:pt x="1070" y="256"/>
                </a:lnTo>
                <a:lnTo>
                  <a:pt x="1069" y="257"/>
                </a:lnTo>
                <a:lnTo>
                  <a:pt x="1068" y="260"/>
                </a:lnTo>
                <a:lnTo>
                  <a:pt x="1069" y="262"/>
                </a:lnTo>
                <a:lnTo>
                  <a:pt x="1069" y="262"/>
                </a:lnTo>
                <a:lnTo>
                  <a:pt x="952" y="263"/>
                </a:lnTo>
                <a:lnTo>
                  <a:pt x="952" y="263"/>
                </a:lnTo>
                <a:lnTo>
                  <a:pt x="951" y="256"/>
                </a:lnTo>
                <a:lnTo>
                  <a:pt x="948" y="248"/>
                </a:lnTo>
                <a:lnTo>
                  <a:pt x="944" y="241"/>
                </a:lnTo>
                <a:lnTo>
                  <a:pt x="939" y="235"/>
                </a:lnTo>
                <a:lnTo>
                  <a:pt x="939" y="235"/>
                </a:lnTo>
                <a:lnTo>
                  <a:pt x="944" y="226"/>
                </a:lnTo>
                <a:lnTo>
                  <a:pt x="948" y="214"/>
                </a:lnTo>
                <a:lnTo>
                  <a:pt x="951" y="202"/>
                </a:lnTo>
                <a:lnTo>
                  <a:pt x="952" y="190"/>
                </a:lnTo>
                <a:lnTo>
                  <a:pt x="951" y="178"/>
                </a:lnTo>
                <a:lnTo>
                  <a:pt x="948" y="172"/>
                </a:lnTo>
                <a:lnTo>
                  <a:pt x="946" y="167"/>
                </a:lnTo>
                <a:lnTo>
                  <a:pt x="942" y="163"/>
                </a:lnTo>
                <a:lnTo>
                  <a:pt x="939" y="160"/>
                </a:lnTo>
                <a:lnTo>
                  <a:pt x="933" y="157"/>
                </a:lnTo>
                <a:lnTo>
                  <a:pt x="927" y="155"/>
                </a:lnTo>
                <a:lnTo>
                  <a:pt x="927" y="155"/>
                </a:lnTo>
                <a:lnTo>
                  <a:pt x="926" y="141"/>
                </a:lnTo>
                <a:lnTo>
                  <a:pt x="924" y="133"/>
                </a:lnTo>
                <a:lnTo>
                  <a:pt x="922" y="126"/>
                </a:lnTo>
                <a:lnTo>
                  <a:pt x="922" y="126"/>
                </a:lnTo>
                <a:lnTo>
                  <a:pt x="927" y="123"/>
                </a:lnTo>
                <a:lnTo>
                  <a:pt x="930" y="118"/>
                </a:lnTo>
                <a:lnTo>
                  <a:pt x="934" y="114"/>
                </a:lnTo>
                <a:lnTo>
                  <a:pt x="936" y="108"/>
                </a:lnTo>
                <a:lnTo>
                  <a:pt x="939" y="103"/>
                </a:lnTo>
                <a:lnTo>
                  <a:pt x="940" y="97"/>
                </a:lnTo>
                <a:lnTo>
                  <a:pt x="940" y="85"/>
                </a:lnTo>
                <a:lnTo>
                  <a:pt x="939" y="80"/>
                </a:lnTo>
                <a:lnTo>
                  <a:pt x="938" y="74"/>
                </a:lnTo>
                <a:lnTo>
                  <a:pt x="935" y="70"/>
                </a:lnTo>
                <a:lnTo>
                  <a:pt x="932" y="65"/>
                </a:lnTo>
                <a:lnTo>
                  <a:pt x="928" y="61"/>
                </a:lnTo>
                <a:lnTo>
                  <a:pt x="924" y="58"/>
                </a:lnTo>
                <a:lnTo>
                  <a:pt x="918" y="54"/>
                </a:lnTo>
                <a:lnTo>
                  <a:pt x="914" y="53"/>
                </a:lnTo>
                <a:lnTo>
                  <a:pt x="914" y="53"/>
                </a:lnTo>
                <a:lnTo>
                  <a:pt x="914" y="43"/>
                </a:lnTo>
                <a:lnTo>
                  <a:pt x="914" y="43"/>
                </a:lnTo>
                <a:lnTo>
                  <a:pt x="965" y="41"/>
                </a:lnTo>
                <a:lnTo>
                  <a:pt x="1018" y="38"/>
                </a:lnTo>
                <a:lnTo>
                  <a:pt x="1018" y="38"/>
                </a:lnTo>
                <a:lnTo>
                  <a:pt x="1044" y="38"/>
                </a:lnTo>
                <a:lnTo>
                  <a:pt x="1070" y="41"/>
                </a:lnTo>
                <a:lnTo>
                  <a:pt x="1095" y="42"/>
                </a:lnTo>
                <a:lnTo>
                  <a:pt x="1109" y="41"/>
                </a:lnTo>
                <a:lnTo>
                  <a:pt x="1121" y="39"/>
                </a:lnTo>
                <a:lnTo>
                  <a:pt x="1121" y="39"/>
                </a:lnTo>
                <a:lnTo>
                  <a:pt x="1123" y="44"/>
                </a:lnTo>
                <a:lnTo>
                  <a:pt x="1125" y="49"/>
                </a:lnTo>
                <a:lnTo>
                  <a:pt x="1128" y="53"/>
                </a:lnTo>
                <a:lnTo>
                  <a:pt x="1131" y="56"/>
                </a:lnTo>
                <a:lnTo>
                  <a:pt x="1140" y="61"/>
                </a:lnTo>
                <a:lnTo>
                  <a:pt x="1148" y="64"/>
                </a:lnTo>
                <a:lnTo>
                  <a:pt x="1159" y="65"/>
                </a:lnTo>
                <a:lnTo>
                  <a:pt x="1169" y="65"/>
                </a:lnTo>
                <a:lnTo>
                  <a:pt x="1178" y="64"/>
                </a:lnTo>
                <a:lnTo>
                  <a:pt x="1188" y="61"/>
                </a:lnTo>
                <a:lnTo>
                  <a:pt x="1188" y="61"/>
                </a:lnTo>
                <a:lnTo>
                  <a:pt x="1202" y="55"/>
                </a:lnTo>
                <a:lnTo>
                  <a:pt x="1224" y="45"/>
                </a:lnTo>
                <a:lnTo>
                  <a:pt x="1234" y="39"/>
                </a:lnTo>
                <a:lnTo>
                  <a:pt x="1241" y="33"/>
                </a:lnTo>
                <a:lnTo>
                  <a:pt x="1242" y="31"/>
                </a:lnTo>
                <a:lnTo>
                  <a:pt x="1242" y="29"/>
                </a:lnTo>
                <a:lnTo>
                  <a:pt x="1241" y="26"/>
                </a:lnTo>
                <a:lnTo>
                  <a:pt x="1239" y="24"/>
                </a:lnTo>
                <a:lnTo>
                  <a:pt x="1239" y="24"/>
                </a:lnTo>
                <a:lnTo>
                  <a:pt x="1213" y="14"/>
                </a:lnTo>
                <a:lnTo>
                  <a:pt x="1196" y="8"/>
                </a:lnTo>
                <a:lnTo>
                  <a:pt x="1177" y="3"/>
                </a:lnTo>
                <a:lnTo>
                  <a:pt x="1160" y="0"/>
                </a:lnTo>
                <a:lnTo>
                  <a:pt x="1152" y="0"/>
                </a:lnTo>
                <a:lnTo>
                  <a:pt x="1143" y="0"/>
                </a:lnTo>
                <a:lnTo>
                  <a:pt x="1137" y="2"/>
                </a:lnTo>
                <a:lnTo>
                  <a:pt x="1131" y="5"/>
                </a:lnTo>
                <a:lnTo>
                  <a:pt x="1128" y="9"/>
                </a:lnTo>
                <a:lnTo>
                  <a:pt x="1124" y="15"/>
                </a:lnTo>
                <a:lnTo>
                  <a:pt x="1124" y="15"/>
                </a:lnTo>
                <a:lnTo>
                  <a:pt x="1115" y="14"/>
                </a:lnTo>
                <a:lnTo>
                  <a:pt x="1115" y="14"/>
                </a:lnTo>
                <a:lnTo>
                  <a:pt x="1089" y="11"/>
                </a:lnTo>
                <a:lnTo>
                  <a:pt x="1065" y="11"/>
                </a:lnTo>
                <a:lnTo>
                  <a:pt x="1040" y="12"/>
                </a:lnTo>
                <a:lnTo>
                  <a:pt x="1015" y="14"/>
                </a:lnTo>
                <a:lnTo>
                  <a:pt x="965" y="20"/>
                </a:lnTo>
                <a:lnTo>
                  <a:pt x="940" y="23"/>
                </a:lnTo>
                <a:lnTo>
                  <a:pt x="915" y="24"/>
                </a:lnTo>
                <a:lnTo>
                  <a:pt x="915" y="24"/>
                </a:lnTo>
                <a:lnTo>
                  <a:pt x="916" y="20"/>
                </a:lnTo>
                <a:lnTo>
                  <a:pt x="917" y="12"/>
                </a:lnTo>
                <a:lnTo>
                  <a:pt x="916" y="8"/>
                </a:lnTo>
                <a:lnTo>
                  <a:pt x="915" y="6"/>
                </a:lnTo>
                <a:lnTo>
                  <a:pt x="914" y="5"/>
                </a:lnTo>
                <a:lnTo>
                  <a:pt x="910" y="6"/>
                </a:lnTo>
                <a:lnTo>
                  <a:pt x="910" y="6"/>
                </a:lnTo>
                <a:lnTo>
                  <a:pt x="906" y="1"/>
                </a:lnTo>
                <a:lnTo>
                  <a:pt x="904" y="1"/>
                </a:lnTo>
                <a:lnTo>
                  <a:pt x="903" y="1"/>
                </a:lnTo>
                <a:lnTo>
                  <a:pt x="900" y="2"/>
                </a:lnTo>
                <a:lnTo>
                  <a:pt x="898" y="7"/>
                </a:lnTo>
                <a:lnTo>
                  <a:pt x="896" y="17"/>
                </a:lnTo>
                <a:lnTo>
                  <a:pt x="894" y="24"/>
                </a:lnTo>
                <a:lnTo>
                  <a:pt x="894" y="24"/>
                </a:lnTo>
                <a:lnTo>
                  <a:pt x="824" y="24"/>
                </a:lnTo>
                <a:lnTo>
                  <a:pt x="755" y="23"/>
                </a:lnTo>
                <a:lnTo>
                  <a:pt x="616" y="18"/>
                </a:lnTo>
                <a:lnTo>
                  <a:pt x="616" y="18"/>
                </a:lnTo>
                <a:lnTo>
                  <a:pt x="583" y="17"/>
                </a:lnTo>
                <a:lnTo>
                  <a:pt x="549" y="17"/>
                </a:lnTo>
                <a:lnTo>
                  <a:pt x="481" y="18"/>
                </a:lnTo>
                <a:lnTo>
                  <a:pt x="345" y="24"/>
                </a:lnTo>
                <a:lnTo>
                  <a:pt x="345" y="24"/>
                </a:lnTo>
                <a:lnTo>
                  <a:pt x="343" y="21"/>
                </a:lnTo>
                <a:lnTo>
                  <a:pt x="341" y="21"/>
                </a:lnTo>
                <a:lnTo>
                  <a:pt x="333" y="21"/>
                </a:lnTo>
                <a:lnTo>
                  <a:pt x="320" y="25"/>
                </a:lnTo>
                <a:lnTo>
                  <a:pt x="320" y="25"/>
                </a:lnTo>
                <a:lnTo>
                  <a:pt x="284" y="26"/>
                </a:lnTo>
                <a:lnTo>
                  <a:pt x="284" y="26"/>
                </a:lnTo>
                <a:lnTo>
                  <a:pt x="280" y="19"/>
                </a:lnTo>
                <a:lnTo>
                  <a:pt x="277" y="13"/>
                </a:lnTo>
                <a:lnTo>
                  <a:pt x="277" y="13"/>
                </a:lnTo>
                <a:lnTo>
                  <a:pt x="278" y="11"/>
                </a:lnTo>
                <a:lnTo>
                  <a:pt x="278" y="9"/>
                </a:lnTo>
                <a:lnTo>
                  <a:pt x="278" y="7"/>
                </a:lnTo>
                <a:lnTo>
                  <a:pt x="277" y="6"/>
                </a:lnTo>
                <a:lnTo>
                  <a:pt x="274" y="6"/>
                </a:lnTo>
                <a:lnTo>
                  <a:pt x="272" y="6"/>
                </a:lnTo>
                <a:lnTo>
                  <a:pt x="271" y="7"/>
                </a:lnTo>
                <a:lnTo>
                  <a:pt x="268" y="8"/>
                </a:lnTo>
                <a:lnTo>
                  <a:pt x="268" y="8"/>
                </a:lnTo>
                <a:lnTo>
                  <a:pt x="267" y="9"/>
                </a:lnTo>
                <a:lnTo>
                  <a:pt x="266" y="12"/>
                </a:lnTo>
                <a:lnTo>
                  <a:pt x="264" y="17"/>
                </a:lnTo>
                <a:lnTo>
                  <a:pt x="261" y="27"/>
                </a:lnTo>
                <a:lnTo>
                  <a:pt x="261" y="27"/>
                </a:lnTo>
                <a:lnTo>
                  <a:pt x="235" y="27"/>
                </a:lnTo>
                <a:lnTo>
                  <a:pt x="208" y="29"/>
                </a:lnTo>
                <a:lnTo>
                  <a:pt x="182" y="30"/>
                </a:lnTo>
                <a:lnTo>
                  <a:pt x="155" y="30"/>
                </a:lnTo>
                <a:lnTo>
                  <a:pt x="155" y="30"/>
                </a:lnTo>
                <a:lnTo>
                  <a:pt x="153" y="27"/>
                </a:lnTo>
                <a:lnTo>
                  <a:pt x="149" y="26"/>
                </a:lnTo>
                <a:lnTo>
                  <a:pt x="140" y="25"/>
                </a:lnTo>
                <a:lnTo>
                  <a:pt x="129" y="25"/>
                </a:lnTo>
                <a:lnTo>
                  <a:pt x="122" y="26"/>
                </a:lnTo>
                <a:lnTo>
                  <a:pt x="122" y="26"/>
                </a:lnTo>
                <a:lnTo>
                  <a:pt x="115" y="23"/>
                </a:lnTo>
                <a:lnTo>
                  <a:pt x="108" y="21"/>
                </a:lnTo>
                <a:lnTo>
                  <a:pt x="99" y="20"/>
                </a:lnTo>
                <a:lnTo>
                  <a:pt x="88" y="20"/>
                </a:lnTo>
                <a:lnTo>
                  <a:pt x="67" y="20"/>
                </a:lnTo>
                <a:lnTo>
                  <a:pt x="53" y="21"/>
                </a:lnTo>
                <a:lnTo>
                  <a:pt x="53" y="21"/>
                </a:lnTo>
                <a:lnTo>
                  <a:pt x="35" y="24"/>
                </a:lnTo>
                <a:lnTo>
                  <a:pt x="26" y="25"/>
                </a:lnTo>
                <a:lnTo>
                  <a:pt x="19" y="29"/>
                </a:lnTo>
                <a:lnTo>
                  <a:pt x="19" y="29"/>
                </a:lnTo>
                <a:lnTo>
                  <a:pt x="13" y="32"/>
                </a:lnTo>
                <a:lnTo>
                  <a:pt x="5" y="38"/>
                </a:lnTo>
                <a:lnTo>
                  <a:pt x="2" y="41"/>
                </a:lnTo>
                <a:lnTo>
                  <a:pt x="0" y="44"/>
                </a:lnTo>
                <a:lnTo>
                  <a:pt x="0" y="48"/>
                </a:lnTo>
                <a:lnTo>
                  <a:pt x="4" y="49"/>
                </a:lnTo>
                <a:lnTo>
                  <a:pt x="4" y="49"/>
                </a:lnTo>
                <a:close/>
                <a:moveTo>
                  <a:pt x="1196" y="37"/>
                </a:moveTo>
                <a:lnTo>
                  <a:pt x="1196" y="37"/>
                </a:lnTo>
                <a:lnTo>
                  <a:pt x="1193" y="37"/>
                </a:lnTo>
                <a:lnTo>
                  <a:pt x="1193" y="37"/>
                </a:lnTo>
                <a:lnTo>
                  <a:pt x="1192" y="35"/>
                </a:lnTo>
                <a:lnTo>
                  <a:pt x="1192" y="35"/>
                </a:lnTo>
                <a:lnTo>
                  <a:pt x="1192" y="35"/>
                </a:lnTo>
                <a:lnTo>
                  <a:pt x="1192" y="35"/>
                </a:lnTo>
                <a:lnTo>
                  <a:pt x="1195" y="35"/>
                </a:lnTo>
                <a:lnTo>
                  <a:pt x="1198" y="36"/>
                </a:lnTo>
                <a:lnTo>
                  <a:pt x="1198" y="36"/>
                </a:lnTo>
                <a:lnTo>
                  <a:pt x="1196" y="37"/>
                </a:lnTo>
                <a:lnTo>
                  <a:pt x="1196" y="37"/>
                </a:lnTo>
                <a:close/>
                <a:moveTo>
                  <a:pt x="1199" y="48"/>
                </a:moveTo>
                <a:lnTo>
                  <a:pt x="1199" y="48"/>
                </a:lnTo>
                <a:lnTo>
                  <a:pt x="1200" y="47"/>
                </a:lnTo>
                <a:lnTo>
                  <a:pt x="1200" y="47"/>
                </a:lnTo>
                <a:lnTo>
                  <a:pt x="1201" y="47"/>
                </a:lnTo>
                <a:lnTo>
                  <a:pt x="1201" y="47"/>
                </a:lnTo>
                <a:lnTo>
                  <a:pt x="1199" y="48"/>
                </a:lnTo>
                <a:lnTo>
                  <a:pt x="1199" y="48"/>
                </a:lnTo>
                <a:close/>
                <a:moveTo>
                  <a:pt x="1210" y="35"/>
                </a:moveTo>
                <a:lnTo>
                  <a:pt x="1210" y="35"/>
                </a:lnTo>
                <a:lnTo>
                  <a:pt x="1210" y="33"/>
                </a:lnTo>
                <a:lnTo>
                  <a:pt x="1210" y="33"/>
                </a:lnTo>
                <a:lnTo>
                  <a:pt x="1212" y="35"/>
                </a:lnTo>
                <a:lnTo>
                  <a:pt x="1212" y="35"/>
                </a:lnTo>
                <a:lnTo>
                  <a:pt x="1210" y="35"/>
                </a:lnTo>
                <a:lnTo>
                  <a:pt x="1210" y="35"/>
                </a:lnTo>
                <a:close/>
                <a:moveTo>
                  <a:pt x="1227" y="33"/>
                </a:moveTo>
                <a:lnTo>
                  <a:pt x="1227" y="33"/>
                </a:lnTo>
                <a:lnTo>
                  <a:pt x="1225" y="31"/>
                </a:lnTo>
                <a:lnTo>
                  <a:pt x="1223" y="29"/>
                </a:lnTo>
                <a:lnTo>
                  <a:pt x="1217" y="26"/>
                </a:lnTo>
                <a:lnTo>
                  <a:pt x="1217" y="26"/>
                </a:lnTo>
                <a:lnTo>
                  <a:pt x="1230" y="31"/>
                </a:lnTo>
                <a:lnTo>
                  <a:pt x="1230" y="31"/>
                </a:lnTo>
                <a:lnTo>
                  <a:pt x="1227" y="33"/>
                </a:lnTo>
                <a:lnTo>
                  <a:pt x="1227" y="33"/>
                </a:lnTo>
                <a:close/>
                <a:moveTo>
                  <a:pt x="1210" y="24"/>
                </a:moveTo>
                <a:lnTo>
                  <a:pt x="1210" y="24"/>
                </a:lnTo>
                <a:lnTo>
                  <a:pt x="1200" y="21"/>
                </a:lnTo>
                <a:lnTo>
                  <a:pt x="1190" y="21"/>
                </a:lnTo>
                <a:lnTo>
                  <a:pt x="1190" y="21"/>
                </a:lnTo>
                <a:lnTo>
                  <a:pt x="1183" y="15"/>
                </a:lnTo>
                <a:lnTo>
                  <a:pt x="1183" y="15"/>
                </a:lnTo>
                <a:lnTo>
                  <a:pt x="1210" y="24"/>
                </a:lnTo>
                <a:lnTo>
                  <a:pt x="1210" y="24"/>
                </a:lnTo>
                <a:close/>
                <a:moveTo>
                  <a:pt x="1180" y="54"/>
                </a:moveTo>
                <a:lnTo>
                  <a:pt x="1180" y="54"/>
                </a:lnTo>
                <a:lnTo>
                  <a:pt x="1176" y="54"/>
                </a:lnTo>
                <a:lnTo>
                  <a:pt x="1176" y="54"/>
                </a:lnTo>
                <a:lnTo>
                  <a:pt x="1177" y="54"/>
                </a:lnTo>
                <a:lnTo>
                  <a:pt x="1177" y="54"/>
                </a:lnTo>
                <a:lnTo>
                  <a:pt x="1180" y="54"/>
                </a:lnTo>
                <a:lnTo>
                  <a:pt x="1180" y="54"/>
                </a:lnTo>
                <a:close/>
                <a:moveTo>
                  <a:pt x="1176" y="43"/>
                </a:moveTo>
                <a:lnTo>
                  <a:pt x="1176" y="43"/>
                </a:lnTo>
                <a:lnTo>
                  <a:pt x="1177" y="43"/>
                </a:lnTo>
                <a:lnTo>
                  <a:pt x="1177" y="43"/>
                </a:lnTo>
                <a:lnTo>
                  <a:pt x="1177" y="43"/>
                </a:lnTo>
                <a:lnTo>
                  <a:pt x="1177" y="43"/>
                </a:lnTo>
                <a:lnTo>
                  <a:pt x="1176" y="44"/>
                </a:lnTo>
                <a:lnTo>
                  <a:pt x="1176" y="44"/>
                </a:lnTo>
                <a:lnTo>
                  <a:pt x="1172" y="44"/>
                </a:lnTo>
                <a:lnTo>
                  <a:pt x="1172" y="44"/>
                </a:lnTo>
                <a:lnTo>
                  <a:pt x="1176" y="43"/>
                </a:lnTo>
                <a:lnTo>
                  <a:pt x="1176" y="43"/>
                </a:lnTo>
                <a:close/>
                <a:moveTo>
                  <a:pt x="1140" y="42"/>
                </a:moveTo>
                <a:lnTo>
                  <a:pt x="1140" y="42"/>
                </a:lnTo>
                <a:lnTo>
                  <a:pt x="1145" y="45"/>
                </a:lnTo>
                <a:lnTo>
                  <a:pt x="1150" y="47"/>
                </a:lnTo>
                <a:lnTo>
                  <a:pt x="1150" y="47"/>
                </a:lnTo>
                <a:lnTo>
                  <a:pt x="1145" y="45"/>
                </a:lnTo>
                <a:lnTo>
                  <a:pt x="1140" y="42"/>
                </a:lnTo>
                <a:lnTo>
                  <a:pt x="1140" y="42"/>
                </a:lnTo>
                <a:close/>
                <a:moveTo>
                  <a:pt x="1157" y="11"/>
                </a:moveTo>
                <a:lnTo>
                  <a:pt x="1157" y="11"/>
                </a:lnTo>
                <a:lnTo>
                  <a:pt x="1156" y="12"/>
                </a:lnTo>
                <a:lnTo>
                  <a:pt x="1156" y="12"/>
                </a:lnTo>
                <a:lnTo>
                  <a:pt x="1145" y="13"/>
                </a:lnTo>
                <a:lnTo>
                  <a:pt x="1140" y="14"/>
                </a:lnTo>
                <a:lnTo>
                  <a:pt x="1136" y="18"/>
                </a:lnTo>
                <a:lnTo>
                  <a:pt x="1136" y="18"/>
                </a:lnTo>
                <a:lnTo>
                  <a:pt x="1134" y="18"/>
                </a:lnTo>
                <a:lnTo>
                  <a:pt x="1134" y="18"/>
                </a:lnTo>
                <a:lnTo>
                  <a:pt x="1135" y="14"/>
                </a:lnTo>
                <a:lnTo>
                  <a:pt x="1137" y="13"/>
                </a:lnTo>
                <a:lnTo>
                  <a:pt x="1145" y="11"/>
                </a:lnTo>
                <a:lnTo>
                  <a:pt x="1151" y="11"/>
                </a:lnTo>
                <a:lnTo>
                  <a:pt x="1157" y="11"/>
                </a:lnTo>
                <a:lnTo>
                  <a:pt x="1157" y="11"/>
                </a:lnTo>
                <a:close/>
                <a:moveTo>
                  <a:pt x="1106" y="31"/>
                </a:moveTo>
                <a:lnTo>
                  <a:pt x="1106" y="31"/>
                </a:lnTo>
                <a:lnTo>
                  <a:pt x="1110" y="31"/>
                </a:lnTo>
                <a:lnTo>
                  <a:pt x="1110" y="31"/>
                </a:lnTo>
                <a:lnTo>
                  <a:pt x="1104" y="31"/>
                </a:lnTo>
                <a:lnTo>
                  <a:pt x="1104" y="31"/>
                </a:lnTo>
                <a:lnTo>
                  <a:pt x="1106" y="31"/>
                </a:lnTo>
                <a:lnTo>
                  <a:pt x="1106" y="31"/>
                </a:lnTo>
                <a:close/>
                <a:moveTo>
                  <a:pt x="915" y="33"/>
                </a:moveTo>
                <a:lnTo>
                  <a:pt x="915" y="33"/>
                </a:lnTo>
                <a:lnTo>
                  <a:pt x="927" y="32"/>
                </a:lnTo>
                <a:lnTo>
                  <a:pt x="940" y="32"/>
                </a:lnTo>
                <a:lnTo>
                  <a:pt x="940" y="32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lnTo>
                  <a:pt x="915" y="33"/>
                </a:lnTo>
                <a:close/>
                <a:moveTo>
                  <a:pt x="282" y="238"/>
                </a:moveTo>
                <a:lnTo>
                  <a:pt x="282" y="238"/>
                </a:lnTo>
                <a:lnTo>
                  <a:pt x="279" y="238"/>
                </a:lnTo>
                <a:lnTo>
                  <a:pt x="279" y="238"/>
                </a:lnTo>
                <a:lnTo>
                  <a:pt x="279" y="238"/>
                </a:lnTo>
                <a:lnTo>
                  <a:pt x="279" y="238"/>
                </a:lnTo>
                <a:lnTo>
                  <a:pt x="273" y="227"/>
                </a:lnTo>
                <a:lnTo>
                  <a:pt x="270" y="215"/>
                </a:lnTo>
                <a:lnTo>
                  <a:pt x="267" y="203"/>
                </a:lnTo>
                <a:lnTo>
                  <a:pt x="265" y="191"/>
                </a:lnTo>
                <a:lnTo>
                  <a:pt x="265" y="191"/>
                </a:lnTo>
                <a:lnTo>
                  <a:pt x="267" y="191"/>
                </a:lnTo>
                <a:lnTo>
                  <a:pt x="270" y="190"/>
                </a:lnTo>
                <a:lnTo>
                  <a:pt x="272" y="188"/>
                </a:lnTo>
                <a:lnTo>
                  <a:pt x="272" y="188"/>
                </a:lnTo>
                <a:lnTo>
                  <a:pt x="272" y="191"/>
                </a:lnTo>
                <a:lnTo>
                  <a:pt x="273" y="194"/>
                </a:lnTo>
                <a:lnTo>
                  <a:pt x="274" y="194"/>
                </a:lnTo>
                <a:lnTo>
                  <a:pt x="277" y="192"/>
                </a:lnTo>
                <a:lnTo>
                  <a:pt x="280" y="188"/>
                </a:lnTo>
                <a:lnTo>
                  <a:pt x="282" y="180"/>
                </a:lnTo>
                <a:lnTo>
                  <a:pt x="282" y="180"/>
                </a:lnTo>
                <a:lnTo>
                  <a:pt x="285" y="195"/>
                </a:lnTo>
                <a:lnTo>
                  <a:pt x="286" y="209"/>
                </a:lnTo>
                <a:lnTo>
                  <a:pt x="285" y="224"/>
                </a:lnTo>
                <a:lnTo>
                  <a:pt x="284" y="231"/>
                </a:lnTo>
                <a:lnTo>
                  <a:pt x="282" y="238"/>
                </a:lnTo>
                <a:lnTo>
                  <a:pt x="282" y="238"/>
                </a:lnTo>
                <a:close/>
                <a:moveTo>
                  <a:pt x="72" y="386"/>
                </a:moveTo>
                <a:lnTo>
                  <a:pt x="72" y="386"/>
                </a:lnTo>
                <a:lnTo>
                  <a:pt x="71" y="363"/>
                </a:lnTo>
                <a:lnTo>
                  <a:pt x="71" y="363"/>
                </a:lnTo>
                <a:lnTo>
                  <a:pt x="73" y="385"/>
                </a:lnTo>
                <a:lnTo>
                  <a:pt x="76" y="398"/>
                </a:lnTo>
                <a:lnTo>
                  <a:pt x="76" y="398"/>
                </a:lnTo>
                <a:lnTo>
                  <a:pt x="72" y="386"/>
                </a:lnTo>
                <a:lnTo>
                  <a:pt x="72" y="386"/>
                </a:lnTo>
                <a:close/>
                <a:moveTo>
                  <a:pt x="77" y="339"/>
                </a:moveTo>
                <a:lnTo>
                  <a:pt x="77" y="339"/>
                </a:lnTo>
                <a:lnTo>
                  <a:pt x="76" y="339"/>
                </a:lnTo>
                <a:lnTo>
                  <a:pt x="75" y="341"/>
                </a:lnTo>
                <a:lnTo>
                  <a:pt x="72" y="345"/>
                </a:lnTo>
                <a:lnTo>
                  <a:pt x="72" y="345"/>
                </a:lnTo>
                <a:lnTo>
                  <a:pt x="76" y="331"/>
                </a:lnTo>
                <a:lnTo>
                  <a:pt x="78" y="324"/>
                </a:lnTo>
                <a:lnTo>
                  <a:pt x="81" y="316"/>
                </a:lnTo>
                <a:lnTo>
                  <a:pt x="81" y="316"/>
                </a:lnTo>
                <a:lnTo>
                  <a:pt x="78" y="327"/>
                </a:lnTo>
                <a:lnTo>
                  <a:pt x="77" y="339"/>
                </a:lnTo>
                <a:lnTo>
                  <a:pt x="77" y="339"/>
                </a:lnTo>
                <a:close/>
                <a:moveTo>
                  <a:pt x="87" y="503"/>
                </a:moveTo>
                <a:lnTo>
                  <a:pt x="87" y="503"/>
                </a:lnTo>
                <a:lnTo>
                  <a:pt x="84" y="471"/>
                </a:lnTo>
                <a:lnTo>
                  <a:pt x="81" y="440"/>
                </a:lnTo>
                <a:lnTo>
                  <a:pt x="81" y="440"/>
                </a:lnTo>
                <a:lnTo>
                  <a:pt x="82" y="443"/>
                </a:lnTo>
                <a:lnTo>
                  <a:pt x="82" y="443"/>
                </a:lnTo>
                <a:lnTo>
                  <a:pt x="85" y="473"/>
                </a:lnTo>
                <a:lnTo>
                  <a:pt x="87" y="487"/>
                </a:lnTo>
                <a:lnTo>
                  <a:pt x="87" y="503"/>
                </a:lnTo>
                <a:lnTo>
                  <a:pt x="87" y="503"/>
                </a:lnTo>
                <a:close/>
                <a:moveTo>
                  <a:pt x="95" y="651"/>
                </a:moveTo>
                <a:lnTo>
                  <a:pt x="95" y="651"/>
                </a:lnTo>
                <a:lnTo>
                  <a:pt x="95" y="651"/>
                </a:lnTo>
                <a:lnTo>
                  <a:pt x="95" y="651"/>
                </a:lnTo>
                <a:lnTo>
                  <a:pt x="91" y="646"/>
                </a:lnTo>
                <a:lnTo>
                  <a:pt x="91" y="646"/>
                </a:lnTo>
                <a:lnTo>
                  <a:pt x="93" y="646"/>
                </a:lnTo>
                <a:lnTo>
                  <a:pt x="93" y="646"/>
                </a:lnTo>
                <a:lnTo>
                  <a:pt x="96" y="649"/>
                </a:lnTo>
                <a:lnTo>
                  <a:pt x="96" y="649"/>
                </a:lnTo>
                <a:lnTo>
                  <a:pt x="95" y="651"/>
                </a:lnTo>
                <a:lnTo>
                  <a:pt x="95" y="651"/>
                </a:lnTo>
                <a:close/>
                <a:moveTo>
                  <a:pt x="96" y="493"/>
                </a:moveTo>
                <a:lnTo>
                  <a:pt x="96" y="493"/>
                </a:lnTo>
                <a:lnTo>
                  <a:pt x="95" y="480"/>
                </a:lnTo>
                <a:lnTo>
                  <a:pt x="95" y="480"/>
                </a:lnTo>
                <a:lnTo>
                  <a:pt x="97" y="495"/>
                </a:lnTo>
                <a:lnTo>
                  <a:pt x="97" y="495"/>
                </a:lnTo>
                <a:lnTo>
                  <a:pt x="96" y="493"/>
                </a:lnTo>
                <a:lnTo>
                  <a:pt x="96" y="493"/>
                </a:lnTo>
                <a:close/>
                <a:moveTo>
                  <a:pt x="100" y="578"/>
                </a:moveTo>
                <a:lnTo>
                  <a:pt x="100" y="578"/>
                </a:lnTo>
                <a:lnTo>
                  <a:pt x="99" y="540"/>
                </a:lnTo>
                <a:lnTo>
                  <a:pt x="99" y="522"/>
                </a:lnTo>
                <a:lnTo>
                  <a:pt x="99" y="503"/>
                </a:lnTo>
                <a:lnTo>
                  <a:pt x="99" y="503"/>
                </a:lnTo>
                <a:lnTo>
                  <a:pt x="101" y="534"/>
                </a:lnTo>
                <a:lnTo>
                  <a:pt x="102" y="567"/>
                </a:lnTo>
                <a:lnTo>
                  <a:pt x="102" y="567"/>
                </a:lnTo>
                <a:lnTo>
                  <a:pt x="100" y="578"/>
                </a:lnTo>
                <a:lnTo>
                  <a:pt x="100" y="578"/>
                </a:lnTo>
                <a:close/>
                <a:moveTo>
                  <a:pt x="103" y="656"/>
                </a:moveTo>
                <a:lnTo>
                  <a:pt x="103" y="656"/>
                </a:lnTo>
                <a:lnTo>
                  <a:pt x="105" y="654"/>
                </a:lnTo>
                <a:lnTo>
                  <a:pt x="105" y="654"/>
                </a:lnTo>
                <a:lnTo>
                  <a:pt x="117" y="657"/>
                </a:lnTo>
                <a:lnTo>
                  <a:pt x="129" y="660"/>
                </a:lnTo>
                <a:lnTo>
                  <a:pt x="129" y="660"/>
                </a:lnTo>
                <a:lnTo>
                  <a:pt x="115" y="658"/>
                </a:lnTo>
                <a:lnTo>
                  <a:pt x="108" y="657"/>
                </a:lnTo>
                <a:lnTo>
                  <a:pt x="103" y="656"/>
                </a:lnTo>
                <a:lnTo>
                  <a:pt x="103" y="656"/>
                </a:lnTo>
                <a:close/>
                <a:moveTo>
                  <a:pt x="102" y="619"/>
                </a:moveTo>
                <a:lnTo>
                  <a:pt x="102" y="619"/>
                </a:lnTo>
                <a:lnTo>
                  <a:pt x="102" y="616"/>
                </a:lnTo>
                <a:lnTo>
                  <a:pt x="102" y="616"/>
                </a:lnTo>
                <a:lnTo>
                  <a:pt x="103" y="620"/>
                </a:lnTo>
                <a:lnTo>
                  <a:pt x="103" y="620"/>
                </a:lnTo>
                <a:lnTo>
                  <a:pt x="102" y="619"/>
                </a:lnTo>
                <a:lnTo>
                  <a:pt x="102" y="619"/>
                </a:lnTo>
                <a:close/>
                <a:moveTo>
                  <a:pt x="142" y="644"/>
                </a:moveTo>
                <a:lnTo>
                  <a:pt x="142" y="644"/>
                </a:lnTo>
                <a:lnTo>
                  <a:pt x="140" y="642"/>
                </a:lnTo>
                <a:lnTo>
                  <a:pt x="140" y="642"/>
                </a:lnTo>
                <a:lnTo>
                  <a:pt x="146" y="643"/>
                </a:lnTo>
                <a:lnTo>
                  <a:pt x="146" y="643"/>
                </a:lnTo>
                <a:lnTo>
                  <a:pt x="142" y="644"/>
                </a:lnTo>
                <a:lnTo>
                  <a:pt x="142" y="644"/>
                </a:lnTo>
                <a:close/>
                <a:moveTo>
                  <a:pt x="209" y="655"/>
                </a:moveTo>
                <a:lnTo>
                  <a:pt x="209" y="655"/>
                </a:lnTo>
                <a:lnTo>
                  <a:pt x="182" y="656"/>
                </a:lnTo>
                <a:lnTo>
                  <a:pt x="182" y="656"/>
                </a:lnTo>
                <a:lnTo>
                  <a:pt x="214" y="654"/>
                </a:lnTo>
                <a:lnTo>
                  <a:pt x="245" y="651"/>
                </a:lnTo>
                <a:lnTo>
                  <a:pt x="309" y="651"/>
                </a:lnTo>
                <a:lnTo>
                  <a:pt x="309" y="651"/>
                </a:lnTo>
                <a:lnTo>
                  <a:pt x="313" y="652"/>
                </a:lnTo>
                <a:lnTo>
                  <a:pt x="313" y="652"/>
                </a:lnTo>
                <a:lnTo>
                  <a:pt x="286" y="651"/>
                </a:lnTo>
                <a:lnTo>
                  <a:pt x="261" y="651"/>
                </a:lnTo>
                <a:lnTo>
                  <a:pt x="209" y="655"/>
                </a:lnTo>
                <a:lnTo>
                  <a:pt x="209" y="655"/>
                </a:lnTo>
                <a:close/>
                <a:moveTo>
                  <a:pt x="220" y="637"/>
                </a:moveTo>
                <a:lnTo>
                  <a:pt x="220" y="637"/>
                </a:lnTo>
                <a:lnTo>
                  <a:pt x="238" y="634"/>
                </a:lnTo>
                <a:lnTo>
                  <a:pt x="254" y="633"/>
                </a:lnTo>
                <a:lnTo>
                  <a:pt x="271" y="632"/>
                </a:lnTo>
                <a:lnTo>
                  <a:pt x="289" y="632"/>
                </a:lnTo>
                <a:lnTo>
                  <a:pt x="289" y="632"/>
                </a:lnTo>
                <a:lnTo>
                  <a:pt x="266" y="634"/>
                </a:lnTo>
                <a:lnTo>
                  <a:pt x="266" y="634"/>
                </a:lnTo>
                <a:lnTo>
                  <a:pt x="243" y="636"/>
                </a:lnTo>
                <a:lnTo>
                  <a:pt x="220" y="637"/>
                </a:lnTo>
                <a:lnTo>
                  <a:pt x="220" y="637"/>
                </a:lnTo>
                <a:close/>
                <a:moveTo>
                  <a:pt x="318" y="654"/>
                </a:moveTo>
                <a:lnTo>
                  <a:pt x="318" y="654"/>
                </a:lnTo>
                <a:lnTo>
                  <a:pt x="320" y="651"/>
                </a:lnTo>
                <a:lnTo>
                  <a:pt x="320" y="651"/>
                </a:lnTo>
                <a:lnTo>
                  <a:pt x="337" y="651"/>
                </a:lnTo>
                <a:lnTo>
                  <a:pt x="337" y="651"/>
                </a:lnTo>
                <a:lnTo>
                  <a:pt x="338" y="655"/>
                </a:lnTo>
                <a:lnTo>
                  <a:pt x="338" y="655"/>
                </a:lnTo>
                <a:lnTo>
                  <a:pt x="318" y="654"/>
                </a:lnTo>
                <a:lnTo>
                  <a:pt x="318" y="654"/>
                </a:lnTo>
                <a:close/>
                <a:moveTo>
                  <a:pt x="363" y="640"/>
                </a:moveTo>
                <a:lnTo>
                  <a:pt x="363" y="640"/>
                </a:lnTo>
                <a:lnTo>
                  <a:pt x="341" y="640"/>
                </a:lnTo>
                <a:lnTo>
                  <a:pt x="341" y="640"/>
                </a:lnTo>
                <a:lnTo>
                  <a:pt x="354" y="639"/>
                </a:lnTo>
                <a:lnTo>
                  <a:pt x="368" y="638"/>
                </a:lnTo>
                <a:lnTo>
                  <a:pt x="368" y="638"/>
                </a:lnTo>
                <a:lnTo>
                  <a:pt x="363" y="640"/>
                </a:lnTo>
                <a:lnTo>
                  <a:pt x="363" y="640"/>
                </a:lnTo>
                <a:close/>
                <a:moveTo>
                  <a:pt x="382" y="656"/>
                </a:moveTo>
                <a:lnTo>
                  <a:pt x="382" y="656"/>
                </a:lnTo>
                <a:lnTo>
                  <a:pt x="398" y="654"/>
                </a:lnTo>
                <a:lnTo>
                  <a:pt x="398" y="654"/>
                </a:lnTo>
                <a:lnTo>
                  <a:pt x="416" y="654"/>
                </a:lnTo>
                <a:lnTo>
                  <a:pt x="416" y="654"/>
                </a:lnTo>
                <a:lnTo>
                  <a:pt x="382" y="656"/>
                </a:lnTo>
                <a:lnTo>
                  <a:pt x="382" y="656"/>
                </a:lnTo>
                <a:close/>
                <a:moveTo>
                  <a:pt x="507" y="628"/>
                </a:moveTo>
                <a:lnTo>
                  <a:pt x="507" y="628"/>
                </a:lnTo>
                <a:lnTo>
                  <a:pt x="473" y="630"/>
                </a:lnTo>
                <a:lnTo>
                  <a:pt x="438" y="632"/>
                </a:lnTo>
                <a:lnTo>
                  <a:pt x="438" y="632"/>
                </a:lnTo>
                <a:lnTo>
                  <a:pt x="438" y="631"/>
                </a:lnTo>
                <a:lnTo>
                  <a:pt x="438" y="631"/>
                </a:lnTo>
                <a:lnTo>
                  <a:pt x="512" y="628"/>
                </a:lnTo>
                <a:lnTo>
                  <a:pt x="512" y="628"/>
                </a:lnTo>
                <a:lnTo>
                  <a:pt x="507" y="628"/>
                </a:lnTo>
                <a:lnTo>
                  <a:pt x="507" y="628"/>
                </a:lnTo>
                <a:close/>
                <a:moveTo>
                  <a:pt x="534" y="642"/>
                </a:moveTo>
                <a:lnTo>
                  <a:pt x="534" y="642"/>
                </a:lnTo>
                <a:lnTo>
                  <a:pt x="557" y="640"/>
                </a:lnTo>
                <a:lnTo>
                  <a:pt x="557" y="640"/>
                </a:lnTo>
                <a:lnTo>
                  <a:pt x="534" y="642"/>
                </a:lnTo>
                <a:lnTo>
                  <a:pt x="534" y="642"/>
                </a:lnTo>
                <a:close/>
                <a:moveTo>
                  <a:pt x="615" y="640"/>
                </a:moveTo>
                <a:lnTo>
                  <a:pt x="615" y="640"/>
                </a:lnTo>
                <a:lnTo>
                  <a:pt x="587" y="640"/>
                </a:lnTo>
                <a:lnTo>
                  <a:pt x="587" y="640"/>
                </a:lnTo>
                <a:lnTo>
                  <a:pt x="590" y="639"/>
                </a:lnTo>
                <a:lnTo>
                  <a:pt x="590" y="639"/>
                </a:lnTo>
                <a:lnTo>
                  <a:pt x="591" y="638"/>
                </a:lnTo>
                <a:lnTo>
                  <a:pt x="591" y="638"/>
                </a:lnTo>
                <a:lnTo>
                  <a:pt x="616" y="638"/>
                </a:lnTo>
                <a:lnTo>
                  <a:pt x="616" y="638"/>
                </a:lnTo>
                <a:lnTo>
                  <a:pt x="615" y="640"/>
                </a:lnTo>
                <a:lnTo>
                  <a:pt x="615" y="640"/>
                </a:lnTo>
                <a:close/>
                <a:moveTo>
                  <a:pt x="674" y="643"/>
                </a:moveTo>
                <a:lnTo>
                  <a:pt x="674" y="643"/>
                </a:lnTo>
                <a:lnTo>
                  <a:pt x="631" y="640"/>
                </a:lnTo>
                <a:lnTo>
                  <a:pt x="631" y="640"/>
                </a:lnTo>
                <a:lnTo>
                  <a:pt x="626" y="638"/>
                </a:lnTo>
                <a:lnTo>
                  <a:pt x="626" y="638"/>
                </a:lnTo>
                <a:lnTo>
                  <a:pt x="675" y="638"/>
                </a:lnTo>
                <a:lnTo>
                  <a:pt x="675" y="638"/>
                </a:lnTo>
                <a:lnTo>
                  <a:pt x="674" y="640"/>
                </a:lnTo>
                <a:lnTo>
                  <a:pt x="674" y="643"/>
                </a:lnTo>
                <a:lnTo>
                  <a:pt x="674" y="643"/>
                </a:lnTo>
                <a:close/>
                <a:moveTo>
                  <a:pt x="693" y="644"/>
                </a:moveTo>
                <a:lnTo>
                  <a:pt x="693" y="644"/>
                </a:lnTo>
                <a:lnTo>
                  <a:pt x="688" y="642"/>
                </a:lnTo>
                <a:lnTo>
                  <a:pt x="688" y="642"/>
                </a:lnTo>
                <a:lnTo>
                  <a:pt x="694" y="639"/>
                </a:lnTo>
                <a:lnTo>
                  <a:pt x="694" y="639"/>
                </a:lnTo>
                <a:lnTo>
                  <a:pt x="709" y="645"/>
                </a:lnTo>
                <a:lnTo>
                  <a:pt x="709" y="645"/>
                </a:lnTo>
                <a:lnTo>
                  <a:pt x="693" y="644"/>
                </a:lnTo>
                <a:lnTo>
                  <a:pt x="693" y="644"/>
                </a:lnTo>
                <a:close/>
                <a:moveTo>
                  <a:pt x="723" y="628"/>
                </a:moveTo>
                <a:lnTo>
                  <a:pt x="723" y="628"/>
                </a:lnTo>
                <a:lnTo>
                  <a:pt x="817" y="626"/>
                </a:lnTo>
                <a:lnTo>
                  <a:pt x="817" y="626"/>
                </a:lnTo>
                <a:lnTo>
                  <a:pt x="815" y="626"/>
                </a:lnTo>
                <a:lnTo>
                  <a:pt x="815" y="626"/>
                </a:lnTo>
                <a:lnTo>
                  <a:pt x="800" y="627"/>
                </a:lnTo>
                <a:lnTo>
                  <a:pt x="786" y="630"/>
                </a:lnTo>
                <a:lnTo>
                  <a:pt x="786" y="630"/>
                </a:lnTo>
                <a:lnTo>
                  <a:pt x="755" y="630"/>
                </a:lnTo>
                <a:lnTo>
                  <a:pt x="723" y="628"/>
                </a:lnTo>
                <a:lnTo>
                  <a:pt x="723" y="628"/>
                </a:lnTo>
                <a:close/>
                <a:moveTo>
                  <a:pt x="764" y="644"/>
                </a:moveTo>
                <a:lnTo>
                  <a:pt x="764" y="644"/>
                </a:lnTo>
                <a:lnTo>
                  <a:pt x="775" y="642"/>
                </a:lnTo>
                <a:lnTo>
                  <a:pt x="775" y="642"/>
                </a:lnTo>
                <a:lnTo>
                  <a:pt x="784" y="640"/>
                </a:lnTo>
                <a:lnTo>
                  <a:pt x="784" y="640"/>
                </a:lnTo>
                <a:lnTo>
                  <a:pt x="815" y="637"/>
                </a:lnTo>
                <a:lnTo>
                  <a:pt x="831" y="637"/>
                </a:lnTo>
                <a:lnTo>
                  <a:pt x="845" y="638"/>
                </a:lnTo>
                <a:lnTo>
                  <a:pt x="845" y="638"/>
                </a:lnTo>
                <a:lnTo>
                  <a:pt x="805" y="643"/>
                </a:lnTo>
                <a:lnTo>
                  <a:pt x="785" y="644"/>
                </a:lnTo>
                <a:lnTo>
                  <a:pt x="764" y="644"/>
                </a:lnTo>
                <a:lnTo>
                  <a:pt x="764" y="644"/>
                </a:lnTo>
                <a:close/>
                <a:moveTo>
                  <a:pt x="880" y="628"/>
                </a:moveTo>
                <a:lnTo>
                  <a:pt x="880" y="628"/>
                </a:lnTo>
                <a:lnTo>
                  <a:pt x="881" y="626"/>
                </a:lnTo>
                <a:lnTo>
                  <a:pt x="881" y="625"/>
                </a:lnTo>
                <a:lnTo>
                  <a:pt x="881" y="625"/>
                </a:lnTo>
                <a:lnTo>
                  <a:pt x="920" y="625"/>
                </a:lnTo>
                <a:lnTo>
                  <a:pt x="959" y="627"/>
                </a:lnTo>
                <a:lnTo>
                  <a:pt x="959" y="627"/>
                </a:lnTo>
                <a:lnTo>
                  <a:pt x="920" y="628"/>
                </a:lnTo>
                <a:lnTo>
                  <a:pt x="880" y="628"/>
                </a:lnTo>
                <a:lnTo>
                  <a:pt x="880" y="628"/>
                </a:lnTo>
                <a:close/>
                <a:moveTo>
                  <a:pt x="1029" y="633"/>
                </a:moveTo>
                <a:lnTo>
                  <a:pt x="1029" y="633"/>
                </a:lnTo>
                <a:lnTo>
                  <a:pt x="1027" y="632"/>
                </a:lnTo>
                <a:lnTo>
                  <a:pt x="1024" y="631"/>
                </a:lnTo>
                <a:lnTo>
                  <a:pt x="1024" y="631"/>
                </a:lnTo>
                <a:lnTo>
                  <a:pt x="1038" y="630"/>
                </a:lnTo>
                <a:lnTo>
                  <a:pt x="1052" y="630"/>
                </a:lnTo>
                <a:lnTo>
                  <a:pt x="1052" y="630"/>
                </a:lnTo>
                <a:lnTo>
                  <a:pt x="1029" y="633"/>
                </a:lnTo>
                <a:lnTo>
                  <a:pt x="1029" y="633"/>
                </a:lnTo>
                <a:close/>
                <a:moveTo>
                  <a:pt x="1097" y="628"/>
                </a:moveTo>
                <a:lnTo>
                  <a:pt x="1097" y="628"/>
                </a:lnTo>
                <a:lnTo>
                  <a:pt x="1083" y="633"/>
                </a:lnTo>
                <a:lnTo>
                  <a:pt x="1069" y="636"/>
                </a:lnTo>
                <a:lnTo>
                  <a:pt x="1069" y="636"/>
                </a:lnTo>
                <a:lnTo>
                  <a:pt x="1087" y="630"/>
                </a:lnTo>
                <a:lnTo>
                  <a:pt x="1104" y="624"/>
                </a:lnTo>
                <a:lnTo>
                  <a:pt x="1137" y="608"/>
                </a:lnTo>
                <a:lnTo>
                  <a:pt x="1137" y="608"/>
                </a:lnTo>
                <a:lnTo>
                  <a:pt x="1117" y="619"/>
                </a:lnTo>
                <a:lnTo>
                  <a:pt x="1097" y="628"/>
                </a:lnTo>
                <a:lnTo>
                  <a:pt x="1097" y="628"/>
                </a:lnTo>
                <a:close/>
                <a:moveTo>
                  <a:pt x="1064" y="621"/>
                </a:moveTo>
                <a:lnTo>
                  <a:pt x="1064" y="621"/>
                </a:lnTo>
                <a:lnTo>
                  <a:pt x="1071" y="619"/>
                </a:lnTo>
                <a:lnTo>
                  <a:pt x="1071" y="619"/>
                </a:lnTo>
                <a:lnTo>
                  <a:pt x="1071" y="621"/>
                </a:lnTo>
                <a:lnTo>
                  <a:pt x="1071" y="621"/>
                </a:lnTo>
                <a:lnTo>
                  <a:pt x="1064" y="621"/>
                </a:lnTo>
                <a:lnTo>
                  <a:pt x="1064" y="621"/>
                </a:lnTo>
                <a:close/>
                <a:moveTo>
                  <a:pt x="1202" y="548"/>
                </a:moveTo>
                <a:lnTo>
                  <a:pt x="1202" y="548"/>
                </a:lnTo>
                <a:lnTo>
                  <a:pt x="1231" y="528"/>
                </a:lnTo>
                <a:lnTo>
                  <a:pt x="1246" y="519"/>
                </a:lnTo>
                <a:lnTo>
                  <a:pt x="1260" y="510"/>
                </a:lnTo>
                <a:lnTo>
                  <a:pt x="1260" y="510"/>
                </a:lnTo>
                <a:lnTo>
                  <a:pt x="1224" y="533"/>
                </a:lnTo>
                <a:lnTo>
                  <a:pt x="1224" y="533"/>
                </a:lnTo>
                <a:lnTo>
                  <a:pt x="1202" y="548"/>
                </a:lnTo>
                <a:lnTo>
                  <a:pt x="1202" y="548"/>
                </a:lnTo>
                <a:close/>
                <a:moveTo>
                  <a:pt x="1254" y="527"/>
                </a:moveTo>
                <a:lnTo>
                  <a:pt x="1254" y="527"/>
                </a:lnTo>
                <a:lnTo>
                  <a:pt x="1233" y="539"/>
                </a:lnTo>
                <a:lnTo>
                  <a:pt x="1233" y="539"/>
                </a:lnTo>
                <a:lnTo>
                  <a:pt x="1264" y="519"/>
                </a:lnTo>
                <a:lnTo>
                  <a:pt x="1264" y="519"/>
                </a:lnTo>
                <a:lnTo>
                  <a:pt x="1254" y="527"/>
                </a:lnTo>
                <a:lnTo>
                  <a:pt x="1254" y="527"/>
                </a:lnTo>
                <a:close/>
                <a:moveTo>
                  <a:pt x="1290" y="504"/>
                </a:moveTo>
                <a:lnTo>
                  <a:pt x="1290" y="504"/>
                </a:lnTo>
                <a:lnTo>
                  <a:pt x="1278" y="510"/>
                </a:lnTo>
                <a:lnTo>
                  <a:pt x="1278" y="510"/>
                </a:lnTo>
                <a:lnTo>
                  <a:pt x="1294" y="500"/>
                </a:lnTo>
                <a:lnTo>
                  <a:pt x="1294" y="500"/>
                </a:lnTo>
                <a:lnTo>
                  <a:pt x="1290" y="504"/>
                </a:lnTo>
                <a:lnTo>
                  <a:pt x="1290" y="504"/>
                </a:lnTo>
                <a:close/>
                <a:moveTo>
                  <a:pt x="1310" y="495"/>
                </a:moveTo>
                <a:lnTo>
                  <a:pt x="1310" y="495"/>
                </a:lnTo>
                <a:lnTo>
                  <a:pt x="1314" y="487"/>
                </a:lnTo>
                <a:lnTo>
                  <a:pt x="1314" y="487"/>
                </a:lnTo>
                <a:lnTo>
                  <a:pt x="1320" y="484"/>
                </a:lnTo>
                <a:lnTo>
                  <a:pt x="1320" y="484"/>
                </a:lnTo>
                <a:lnTo>
                  <a:pt x="1310" y="495"/>
                </a:lnTo>
                <a:lnTo>
                  <a:pt x="1310" y="495"/>
                </a:lnTo>
                <a:close/>
                <a:moveTo>
                  <a:pt x="1317" y="474"/>
                </a:moveTo>
                <a:lnTo>
                  <a:pt x="1317" y="474"/>
                </a:lnTo>
                <a:lnTo>
                  <a:pt x="1319" y="473"/>
                </a:lnTo>
                <a:lnTo>
                  <a:pt x="1319" y="473"/>
                </a:lnTo>
                <a:lnTo>
                  <a:pt x="1319" y="473"/>
                </a:lnTo>
                <a:lnTo>
                  <a:pt x="1319" y="473"/>
                </a:lnTo>
                <a:lnTo>
                  <a:pt x="1317" y="474"/>
                </a:lnTo>
                <a:lnTo>
                  <a:pt x="1317" y="474"/>
                </a:lnTo>
                <a:close/>
                <a:moveTo>
                  <a:pt x="1094" y="267"/>
                </a:moveTo>
                <a:lnTo>
                  <a:pt x="1094" y="267"/>
                </a:lnTo>
                <a:lnTo>
                  <a:pt x="1112" y="274"/>
                </a:lnTo>
                <a:lnTo>
                  <a:pt x="1131" y="283"/>
                </a:lnTo>
                <a:lnTo>
                  <a:pt x="1150" y="294"/>
                </a:lnTo>
                <a:lnTo>
                  <a:pt x="1168" y="306"/>
                </a:lnTo>
                <a:lnTo>
                  <a:pt x="1184" y="319"/>
                </a:lnTo>
                <a:lnTo>
                  <a:pt x="1200" y="332"/>
                </a:lnTo>
                <a:lnTo>
                  <a:pt x="1216" y="347"/>
                </a:lnTo>
                <a:lnTo>
                  <a:pt x="1230" y="361"/>
                </a:lnTo>
                <a:lnTo>
                  <a:pt x="1230" y="361"/>
                </a:lnTo>
                <a:lnTo>
                  <a:pt x="1241" y="372"/>
                </a:lnTo>
                <a:lnTo>
                  <a:pt x="1253" y="381"/>
                </a:lnTo>
                <a:lnTo>
                  <a:pt x="1280" y="400"/>
                </a:lnTo>
                <a:lnTo>
                  <a:pt x="1305" y="418"/>
                </a:lnTo>
                <a:lnTo>
                  <a:pt x="1317" y="427"/>
                </a:lnTo>
                <a:lnTo>
                  <a:pt x="1329" y="438"/>
                </a:lnTo>
                <a:lnTo>
                  <a:pt x="1329" y="438"/>
                </a:lnTo>
                <a:lnTo>
                  <a:pt x="1322" y="454"/>
                </a:lnTo>
                <a:lnTo>
                  <a:pt x="1318" y="460"/>
                </a:lnTo>
                <a:lnTo>
                  <a:pt x="1311" y="467"/>
                </a:lnTo>
                <a:lnTo>
                  <a:pt x="1311" y="467"/>
                </a:lnTo>
                <a:lnTo>
                  <a:pt x="1292" y="478"/>
                </a:lnTo>
                <a:lnTo>
                  <a:pt x="1281" y="485"/>
                </a:lnTo>
                <a:lnTo>
                  <a:pt x="1278" y="489"/>
                </a:lnTo>
                <a:lnTo>
                  <a:pt x="1277" y="491"/>
                </a:lnTo>
                <a:lnTo>
                  <a:pt x="1277" y="491"/>
                </a:lnTo>
                <a:lnTo>
                  <a:pt x="1260" y="500"/>
                </a:lnTo>
                <a:lnTo>
                  <a:pt x="1243" y="508"/>
                </a:lnTo>
                <a:lnTo>
                  <a:pt x="1228" y="518"/>
                </a:lnTo>
                <a:lnTo>
                  <a:pt x="1213" y="528"/>
                </a:lnTo>
                <a:lnTo>
                  <a:pt x="1183" y="550"/>
                </a:lnTo>
                <a:lnTo>
                  <a:pt x="1153" y="571"/>
                </a:lnTo>
                <a:lnTo>
                  <a:pt x="1153" y="571"/>
                </a:lnTo>
                <a:lnTo>
                  <a:pt x="1135" y="581"/>
                </a:lnTo>
                <a:lnTo>
                  <a:pt x="1117" y="591"/>
                </a:lnTo>
                <a:lnTo>
                  <a:pt x="1098" y="599"/>
                </a:lnTo>
                <a:lnTo>
                  <a:pt x="1080" y="605"/>
                </a:lnTo>
                <a:lnTo>
                  <a:pt x="1060" y="610"/>
                </a:lnTo>
                <a:lnTo>
                  <a:pt x="1040" y="614"/>
                </a:lnTo>
                <a:lnTo>
                  <a:pt x="1020" y="616"/>
                </a:lnTo>
                <a:lnTo>
                  <a:pt x="999" y="618"/>
                </a:lnTo>
                <a:lnTo>
                  <a:pt x="999" y="618"/>
                </a:lnTo>
                <a:lnTo>
                  <a:pt x="959" y="618"/>
                </a:lnTo>
                <a:lnTo>
                  <a:pt x="920" y="616"/>
                </a:lnTo>
                <a:lnTo>
                  <a:pt x="879" y="615"/>
                </a:lnTo>
                <a:lnTo>
                  <a:pt x="839" y="615"/>
                </a:lnTo>
                <a:lnTo>
                  <a:pt x="839" y="615"/>
                </a:lnTo>
                <a:lnTo>
                  <a:pt x="753" y="619"/>
                </a:lnTo>
                <a:lnTo>
                  <a:pt x="711" y="620"/>
                </a:lnTo>
                <a:lnTo>
                  <a:pt x="668" y="620"/>
                </a:lnTo>
                <a:lnTo>
                  <a:pt x="668" y="620"/>
                </a:lnTo>
                <a:lnTo>
                  <a:pt x="655" y="618"/>
                </a:lnTo>
                <a:lnTo>
                  <a:pt x="642" y="616"/>
                </a:lnTo>
                <a:lnTo>
                  <a:pt x="613" y="616"/>
                </a:lnTo>
                <a:lnTo>
                  <a:pt x="583" y="618"/>
                </a:lnTo>
                <a:lnTo>
                  <a:pt x="555" y="618"/>
                </a:lnTo>
                <a:lnTo>
                  <a:pt x="555" y="618"/>
                </a:lnTo>
                <a:lnTo>
                  <a:pt x="487" y="619"/>
                </a:lnTo>
                <a:lnTo>
                  <a:pt x="420" y="621"/>
                </a:lnTo>
                <a:lnTo>
                  <a:pt x="420" y="621"/>
                </a:lnTo>
                <a:lnTo>
                  <a:pt x="406" y="620"/>
                </a:lnTo>
                <a:lnTo>
                  <a:pt x="391" y="620"/>
                </a:lnTo>
                <a:lnTo>
                  <a:pt x="377" y="621"/>
                </a:lnTo>
                <a:lnTo>
                  <a:pt x="362" y="622"/>
                </a:lnTo>
                <a:lnTo>
                  <a:pt x="362" y="622"/>
                </a:lnTo>
                <a:lnTo>
                  <a:pt x="324" y="624"/>
                </a:lnTo>
                <a:lnTo>
                  <a:pt x="284" y="622"/>
                </a:lnTo>
                <a:lnTo>
                  <a:pt x="284" y="622"/>
                </a:lnTo>
                <a:lnTo>
                  <a:pt x="268" y="622"/>
                </a:lnTo>
                <a:lnTo>
                  <a:pt x="252" y="624"/>
                </a:lnTo>
                <a:lnTo>
                  <a:pt x="219" y="628"/>
                </a:lnTo>
                <a:lnTo>
                  <a:pt x="188" y="632"/>
                </a:lnTo>
                <a:lnTo>
                  <a:pt x="171" y="633"/>
                </a:lnTo>
                <a:lnTo>
                  <a:pt x="155" y="634"/>
                </a:lnTo>
                <a:lnTo>
                  <a:pt x="155" y="634"/>
                </a:lnTo>
                <a:lnTo>
                  <a:pt x="141" y="633"/>
                </a:lnTo>
                <a:lnTo>
                  <a:pt x="131" y="630"/>
                </a:lnTo>
                <a:lnTo>
                  <a:pt x="123" y="626"/>
                </a:lnTo>
                <a:lnTo>
                  <a:pt x="118" y="620"/>
                </a:lnTo>
                <a:lnTo>
                  <a:pt x="114" y="613"/>
                </a:lnTo>
                <a:lnTo>
                  <a:pt x="112" y="603"/>
                </a:lnTo>
                <a:lnTo>
                  <a:pt x="111" y="592"/>
                </a:lnTo>
                <a:lnTo>
                  <a:pt x="112" y="580"/>
                </a:lnTo>
                <a:lnTo>
                  <a:pt x="112" y="580"/>
                </a:lnTo>
                <a:lnTo>
                  <a:pt x="113" y="554"/>
                </a:lnTo>
                <a:lnTo>
                  <a:pt x="114" y="527"/>
                </a:lnTo>
                <a:lnTo>
                  <a:pt x="114" y="514"/>
                </a:lnTo>
                <a:lnTo>
                  <a:pt x="113" y="500"/>
                </a:lnTo>
                <a:lnTo>
                  <a:pt x="111" y="486"/>
                </a:lnTo>
                <a:lnTo>
                  <a:pt x="107" y="474"/>
                </a:lnTo>
                <a:lnTo>
                  <a:pt x="107" y="474"/>
                </a:lnTo>
                <a:lnTo>
                  <a:pt x="102" y="460"/>
                </a:lnTo>
                <a:lnTo>
                  <a:pt x="99" y="444"/>
                </a:lnTo>
                <a:lnTo>
                  <a:pt x="91" y="412"/>
                </a:lnTo>
                <a:lnTo>
                  <a:pt x="88" y="378"/>
                </a:lnTo>
                <a:lnTo>
                  <a:pt x="87" y="347"/>
                </a:lnTo>
                <a:lnTo>
                  <a:pt x="87" y="347"/>
                </a:lnTo>
                <a:lnTo>
                  <a:pt x="88" y="333"/>
                </a:lnTo>
                <a:lnTo>
                  <a:pt x="90" y="320"/>
                </a:lnTo>
                <a:lnTo>
                  <a:pt x="93" y="313"/>
                </a:lnTo>
                <a:lnTo>
                  <a:pt x="95" y="307"/>
                </a:lnTo>
                <a:lnTo>
                  <a:pt x="99" y="302"/>
                </a:lnTo>
                <a:lnTo>
                  <a:pt x="105" y="297"/>
                </a:lnTo>
                <a:lnTo>
                  <a:pt x="105" y="297"/>
                </a:lnTo>
                <a:lnTo>
                  <a:pt x="108" y="295"/>
                </a:lnTo>
                <a:lnTo>
                  <a:pt x="114" y="294"/>
                </a:lnTo>
                <a:lnTo>
                  <a:pt x="126" y="290"/>
                </a:lnTo>
                <a:lnTo>
                  <a:pt x="137" y="288"/>
                </a:lnTo>
                <a:lnTo>
                  <a:pt x="142" y="285"/>
                </a:lnTo>
                <a:lnTo>
                  <a:pt x="146" y="283"/>
                </a:lnTo>
                <a:lnTo>
                  <a:pt x="146" y="283"/>
                </a:lnTo>
                <a:lnTo>
                  <a:pt x="164" y="285"/>
                </a:lnTo>
                <a:lnTo>
                  <a:pt x="182" y="288"/>
                </a:lnTo>
                <a:lnTo>
                  <a:pt x="201" y="288"/>
                </a:lnTo>
                <a:lnTo>
                  <a:pt x="219" y="288"/>
                </a:lnTo>
                <a:lnTo>
                  <a:pt x="256" y="285"/>
                </a:lnTo>
                <a:lnTo>
                  <a:pt x="276" y="285"/>
                </a:lnTo>
                <a:lnTo>
                  <a:pt x="294" y="285"/>
                </a:lnTo>
                <a:lnTo>
                  <a:pt x="294" y="285"/>
                </a:lnTo>
                <a:lnTo>
                  <a:pt x="290" y="292"/>
                </a:lnTo>
                <a:lnTo>
                  <a:pt x="286" y="301"/>
                </a:lnTo>
                <a:lnTo>
                  <a:pt x="286" y="301"/>
                </a:lnTo>
                <a:lnTo>
                  <a:pt x="278" y="301"/>
                </a:lnTo>
                <a:lnTo>
                  <a:pt x="266" y="304"/>
                </a:lnTo>
                <a:lnTo>
                  <a:pt x="261" y="307"/>
                </a:lnTo>
                <a:lnTo>
                  <a:pt x="256" y="309"/>
                </a:lnTo>
                <a:lnTo>
                  <a:pt x="253" y="313"/>
                </a:lnTo>
                <a:lnTo>
                  <a:pt x="253" y="314"/>
                </a:lnTo>
                <a:lnTo>
                  <a:pt x="253" y="316"/>
                </a:lnTo>
                <a:lnTo>
                  <a:pt x="253" y="316"/>
                </a:lnTo>
                <a:lnTo>
                  <a:pt x="252" y="321"/>
                </a:lnTo>
                <a:lnTo>
                  <a:pt x="250" y="325"/>
                </a:lnTo>
                <a:lnTo>
                  <a:pt x="250" y="328"/>
                </a:lnTo>
                <a:lnTo>
                  <a:pt x="252" y="332"/>
                </a:lnTo>
                <a:lnTo>
                  <a:pt x="253" y="336"/>
                </a:lnTo>
                <a:lnTo>
                  <a:pt x="255" y="339"/>
                </a:lnTo>
                <a:lnTo>
                  <a:pt x="261" y="344"/>
                </a:lnTo>
                <a:lnTo>
                  <a:pt x="270" y="348"/>
                </a:lnTo>
                <a:lnTo>
                  <a:pt x="278" y="350"/>
                </a:lnTo>
                <a:lnTo>
                  <a:pt x="286" y="351"/>
                </a:lnTo>
                <a:lnTo>
                  <a:pt x="294" y="350"/>
                </a:lnTo>
                <a:lnTo>
                  <a:pt x="294" y="350"/>
                </a:lnTo>
                <a:lnTo>
                  <a:pt x="298" y="349"/>
                </a:lnTo>
                <a:lnTo>
                  <a:pt x="302" y="348"/>
                </a:lnTo>
                <a:lnTo>
                  <a:pt x="306" y="345"/>
                </a:lnTo>
                <a:lnTo>
                  <a:pt x="308" y="342"/>
                </a:lnTo>
                <a:lnTo>
                  <a:pt x="312" y="336"/>
                </a:lnTo>
                <a:lnTo>
                  <a:pt x="314" y="327"/>
                </a:lnTo>
                <a:lnTo>
                  <a:pt x="313" y="320"/>
                </a:lnTo>
                <a:lnTo>
                  <a:pt x="309" y="313"/>
                </a:lnTo>
                <a:lnTo>
                  <a:pt x="304" y="307"/>
                </a:lnTo>
                <a:lnTo>
                  <a:pt x="301" y="304"/>
                </a:lnTo>
                <a:lnTo>
                  <a:pt x="296" y="302"/>
                </a:lnTo>
                <a:lnTo>
                  <a:pt x="296" y="302"/>
                </a:lnTo>
                <a:lnTo>
                  <a:pt x="300" y="294"/>
                </a:lnTo>
                <a:lnTo>
                  <a:pt x="303" y="285"/>
                </a:lnTo>
                <a:lnTo>
                  <a:pt x="303" y="285"/>
                </a:lnTo>
                <a:lnTo>
                  <a:pt x="383" y="286"/>
                </a:lnTo>
                <a:lnTo>
                  <a:pt x="463" y="285"/>
                </a:lnTo>
                <a:lnTo>
                  <a:pt x="622" y="282"/>
                </a:lnTo>
                <a:lnTo>
                  <a:pt x="782" y="278"/>
                </a:lnTo>
                <a:lnTo>
                  <a:pt x="942" y="274"/>
                </a:lnTo>
                <a:lnTo>
                  <a:pt x="942" y="274"/>
                </a:lnTo>
                <a:lnTo>
                  <a:pt x="939" y="284"/>
                </a:lnTo>
                <a:lnTo>
                  <a:pt x="934" y="294"/>
                </a:lnTo>
                <a:lnTo>
                  <a:pt x="934" y="294"/>
                </a:lnTo>
                <a:lnTo>
                  <a:pt x="926" y="291"/>
                </a:lnTo>
                <a:lnTo>
                  <a:pt x="912" y="291"/>
                </a:lnTo>
                <a:lnTo>
                  <a:pt x="905" y="291"/>
                </a:lnTo>
                <a:lnTo>
                  <a:pt x="900" y="292"/>
                </a:lnTo>
                <a:lnTo>
                  <a:pt x="898" y="294"/>
                </a:lnTo>
                <a:lnTo>
                  <a:pt x="898" y="295"/>
                </a:lnTo>
                <a:lnTo>
                  <a:pt x="898" y="296"/>
                </a:lnTo>
                <a:lnTo>
                  <a:pt x="899" y="298"/>
                </a:lnTo>
                <a:lnTo>
                  <a:pt x="899" y="298"/>
                </a:lnTo>
                <a:lnTo>
                  <a:pt x="896" y="303"/>
                </a:lnTo>
                <a:lnTo>
                  <a:pt x="896" y="303"/>
                </a:lnTo>
                <a:lnTo>
                  <a:pt x="894" y="304"/>
                </a:lnTo>
                <a:lnTo>
                  <a:pt x="892" y="306"/>
                </a:lnTo>
                <a:lnTo>
                  <a:pt x="892" y="309"/>
                </a:lnTo>
                <a:lnTo>
                  <a:pt x="892" y="314"/>
                </a:lnTo>
                <a:lnTo>
                  <a:pt x="893" y="318"/>
                </a:lnTo>
                <a:lnTo>
                  <a:pt x="893" y="318"/>
                </a:lnTo>
                <a:lnTo>
                  <a:pt x="896" y="321"/>
                </a:lnTo>
                <a:lnTo>
                  <a:pt x="898" y="325"/>
                </a:lnTo>
                <a:lnTo>
                  <a:pt x="902" y="328"/>
                </a:lnTo>
                <a:lnTo>
                  <a:pt x="906" y="331"/>
                </a:lnTo>
                <a:lnTo>
                  <a:pt x="915" y="335"/>
                </a:lnTo>
                <a:lnTo>
                  <a:pt x="924" y="336"/>
                </a:lnTo>
                <a:lnTo>
                  <a:pt x="924" y="336"/>
                </a:lnTo>
                <a:lnTo>
                  <a:pt x="909" y="339"/>
                </a:lnTo>
                <a:lnTo>
                  <a:pt x="893" y="343"/>
                </a:lnTo>
                <a:lnTo>
                  <a:pt x="877" y="344"/>
                </a:lnTo>
                <a:lnTo>
                  <a:pt x="870" y="344"/>
                </a:lnTo>
                <a:lnTo>
                  <a:pt x="862" y="343"/>
                </a:lnTo>
                <a:lnTo>
                  <a:pt x="862" y="343"/>
                </a:lnTo>
                <a:lnTo>
                  <a:pt x="852" y="339"/>
                </a:lnTo>
                <a:lnTo>
                  <a:pt x="844" y="336"/>
                </a:lnTo>
                <a:lnTo>
                  <a:pt x="835" y="332"/>
                </a:lnTo>
                <a:lnTo>
                  <a:pt x="826" y="330"/>
                </a:lnTo>
                <a:lnTo>
                  <a:pt x="826" y="330"/>
                </a:lnTo>
                <a:lnTo>
                  <a:pt x="821" y="330"/>
                </a:lnTo>
                <a:lnTo>
                  <a:pt x="817" y="331"/>
                </a:lnTo>
                <a:lnTo>
                  <a:pt x="808" y="333"/>
                </a:lnTo>
                <a:lnTo>
                  <a:pt x="799" y="335"/>
                </a:lnTo>
                <a:lnTo>
                  <a:pt x="796" y="335"/>
                </a:lnTo>
                <a:lnTo>
                  <a:pt x="792" y="332"/>
                </a:lnTo>
                <a:lnTo>
                  <a:pt x="792" y="332"/>
                </a:lnTo>
                <a:lnTo>
                  <a:pt x="787" y="328"/>
                </a:lnTo>
                <a:lnTo>
                  <a:pt x="786" y="325"/>
                </a:lnTo>
                <a:lnTo>
                  <a:pt x="787" y="322"/>
                </a:lnTo>
                <a:lnTo>
                  <a:pt x="790" y="320"/>
                </a:lnTo>
                <a:lnTo>
                  <a:pt x="793" y="318"/>
                </a:lnTo>
                <a:lnTo>
                  <a:pt x="797" y="315"/>
                </a:lnTo>
                <a:lnTo>
                  <a:pt x="804" y="314"/>
                </a:lnTo>
                <a:lnTo>
                  <a:pt x="804" y="314"/>
                </a:lnTo>
                <a:lnTo>
                  <a:pt x="812" y="314"/>
                </a:lnTo>
                <a:lnTo>
                  <a:pt x="821" y="315"/>
                </a:lnTo>
                <a:lnTo>
                  <a:pt x="838" y="319"/>
                </a:lnTo>
                <a:lnTo>
                  <a:pt x="846" y="319"/>
                </a:lnTo>
                <a:lnTo>
                  <a:pt x="853" y="319"/>
                </a:lnTo>
                <a:lnTo>
                  <a:pt x="861" y="316"/>
                </a:lnTo>
                <a:lnTo>
                  <a:pt x="867" y="313"/>
                </a:lnTo>
                <a:lnTo>
                  <a:pt x="867" y="313"/>
                </a:lnTo>
                <a:lnTo>
                  <a:pt x="873" y="308"/>
                </a:lnTo>
                <a:lnTo>
                  <a:pt x="881" y="302"/>
                </a:lnTo>
                <a:lnTo>
                  <a:pt x="889" y="296"/>
                </a:lnTo>
                <a:lnTo>
                  <a:pt x="891" y="294"/>
                </a:lnTo>
                <a:lnTo>
                  <a:pt x="891" y="290"/>
                </a:lnTo>
                <a:lnTo>
                  <a:pt x="891" y="290"/>
                </a:lnTo>
                <a:lnTo>
                  <a:pt x="889" y="289"/>
                </a:lnTo>
                <a:lnTo>
                  <a:pt x="888" y="288"/>
                </a:lnTo>
                <a:lnTo>
                  <a:pt x="883" y="288"/>
                </a:lnTo>
                <a:lnTo>
                  <a:pt x="879" y="290"/>
                </a:lnTo>
                <a:lnTo>
                  <a:pt x="873" y="295"/>
                </a:lnTo>
                <a:lnTo>
                  <a:pt x="862" y="304"/>
                </a:lnTo>
                <a:lnTo>
                  <a:pt x="856" y="310"/>
                </a:lnTo>
                <a:lnTo>
                  <a:pt x="856" y="310"/>
                </a:lnTo>
                <a:lnTo>
                  <a:pt x="840" y="307"/>
                </a:lnTo>
                <a:lnTo>
                  <a:pt x="826" y="304"/>
                </a:lnTo>
                <a:lnTo>
                  <a:pt x="809" y="303"/>
                </a:lnTo>
                <a:lnTo>
                  <a:pt x="802" y="304"/>
                </a:lnTo>
                <a:lnTo>
                  <a:pt x="794" y="306"/>
                </a:lnTo>
                <a:lnTo>
                  <a:pt x="794" y="306"/>
                </a:lnTo>
                <a:lnTo>
                  <a:pt x="791" y="307"/>
                </a:lnTo>
                <a:lnTo>
                  <a:pt x="787" y="309"/>
                </a:lnTo>
                <a:lnTo>
                  <a:pt x="782" y="314"/>
                </a:lnTo>
                <a:lnTo>
                  <a:pt x="779" y="320"/>
                </a:lnTo>
                <a:lnTo>
                  <a:pt x="779" y="327"/>
                </a:lnTo>
                <a:lnTo>
                  <a:pt x="781" y="333"/>
                </a:lnTo>
                <a:lnTo>
                  <a:pt x="785" y="339"/>
                </a:lnTo>
                <a:lnTo>
                  <a:pt x="787" y="341"/>
                </a:lnTo>
                <a:lnTo>
                  <a:pt x="791" y="343"/>
                </a:lnTo>
                <a:lnTo>
                  <a:pt x="794" y="343"/>
                </a:lnTo>
                <a:lnTo>
                  <a:pt x="799" y="344"/>
                </a:lnTo>
                <a:lnTo>
                  <a:pt x="799" y="344"/>
                </a:lnTo>
                <a:lnTo>
                  <a:pt x="808" y="343"/>
                </a:lnTo>
                <a:lnTo>
                  <a:pt x="816" y="341"/>
                </a:lnTo>
                <a:lnTo>
                  <a:pt x="824" y="341"/>
                </a:lnTo>
                <a:lnTo>
                  <a:pt x="833" y="341"/>
                </a:lnTo>
                <a:lnTo>
                  <a:pt x="833" y="341"/>
                </a:lnTo>
                <a:lnTo>
                  <a:pt x="840" y="343"/>
                </a:lnTo>
                <a:lnTo>
                  <a:pt x="846" y="347"/>
                </a:lnTo>
                <a:lnTo>
                  <a:pt x="853" y="350"/>
                </a:lnTo>
                <a:lnTo>
                  <a:pt x="859" y="353"/>
                </a:lnTo>
                <a:lnTo>
                  <a:pt x="859" y="353"/>
                </a:lnTo>
                <a:lnTo>
                  <a:pt x="871" y="354"/>
                </a:lnTo>
                <a:lnTo>
                  <a:pt x="882" y="354"/>
                </a:lnTo>
                <a:lnTo>
                  <a:pt x="894" y="353"/>
                </a:lnTo>
                <a:lnTo>
                  <a:pt x="905" y="351"/>
                </a:lnTo>
                <a:lnTo>
                  <a:pt x="927" y="344"/>
                </a:lnTo>
                <a:lnTo>
                  <a:pt x="948" y="338"/>
                </a:lnTo>
                <a:lnTo>
                  <a:pt x="948" y="338"/>
                </a:lnTo>
                <a:lnTo>
                  <a:pt x="959" y="336"/>
                </a:lnTo>
                <a:lnTo>
                  <a:pt x="969" y="335"/>
                </a:lnTo>
                <a:lnTo>
                  <a:pt x="989" y="333"/>
                </a:lnTo>
                <a:lnTo>
                  <a:pt x="1010" y="332"/>
                </a:lnTo>
                <a:lnTo>
                  <a:pt x="1021" y="330"/>
                </a:lnTo>
                <a:lnTo>
                  <a:pt x="1030" y="327"/>
                </a:lnTo>
                <a:lnTo>
                  <a:pt x="1030" y="327"/>
                </a:lnTo>
                <a:lnTo>
                  <a:pt x="1036" y="325"/>
                </a:lnTo>
                <a:lnTo>
                  <a:pt x="1041" y="322"/>
                </a:lnTo>
                <a:lnTo>
                  <a:pt x="1045" y="320"/>
                </a:lnTo>
                <a:lnTo>
                  <a:pt x="1047" y="316"/>
                </a:lnTo>
                <a:lnTo>
                  <a:pt x="1048" y="314"/>
                </a:lnTo>
                <a:lnTo>
                  <a:pt x="1048" y="312"/>
                </a:lnTo>
                <a:lnTo>
                  <a:pt x="1047" y="308"/>
                </a:lnTo>
                <a:lnTo>
                  <a:pt x="1046" y="306"/>
                </a:lnTo>
                <a:lnTo>
                  <a:pt x="1040" y="301"/>
                </a:lnTo>
                <a:lnTo>
                  <a:pt x="1033" y="297"/>
                </a:lnTo>
                <a:lnTo>
                  <a:pt x="1024" y="294"/>
                </a:lnTo>
                <a:lnTo>
                  <a:pt x="1015" y="294"/>
                </a:lnTo>
                <a:lnTo>
                  <a:pt x="1015" y="294"/>
                </a:lnTo>
                <a:lnTo>
                  <a:pt x="1004" y="295"/>
                </a:lnTo>
                <a:lnTo>
                  <a:pt x="988" y="297"/>
                </a:lnTo>
                <a:lnTo>
                  <a:pt x="980" y="300"/>
                </a:lnTo>
                <a:lnTo>
                  <a:pt x="974" y="303"/>
                </a:lnTo>
                <a:lnTo>
                  <a:pt x="969" y="306"/>
                </a:lnTo>
                <a:lnTo>
                  <a:pt x="969" y="308"/>
                </a:lnTo>
                <a:lnTo>
                  <a:pt x="969" y="310"/>
                </a:lnTo>
                <a:lnTo>
                  <a:pt x="969" y="310"/>
                </a:lnTo>
                <a:lnTo>
                  <a:pt x="970" y="310"/>
                </a:lnTo>
                <a:lnTo>
                  <a:pt x="971" y="312"/>
                </a:lnTo>
                <a:lnTo>
                  <a:pt x="979" y="310"/>
                </a:lnTo>
                <a:lnTo>
                  <a:pt x="1000" y="307"/>
                </a:lnTo>
                <a:lnTo>
                  <a:pt x="1011" y="306"/>
                </a:lnTo>
                <a:lnTo>
                  <a:pt x="1023" y="306"/>
                </a:lnTo>
                <a:lnTo>
                  <a:pt x="1033" y="307"/>
                </a:lnTo>
                <a:lnTo>
                  <a:pt x="1036" y="309"/>
                </a:lnTo>
                <a:lnTo>
                  <a:pt x="1040" y="312"/>
                </a:lnTo>
                <a:lnTo>
                  <a:pt x="1040" y="312"/>
                </a:lnTo>
                <a:lnTo>
                  <a:pt x="1035" y="315"/>
                </a:lnTo>
                <a:lnTo>
                  <a:pt x="1030" y="318"/>
                </a:lnTo>
                <a:lnTo>
                  <a:pt x="1020" y="322"/>
                </a:lnTo>
                <a:lnTo>
                  <a:pt x="1007" y="324"/>
                </a:lnTo>
                <a:lnTo>
                  <a:pt x="994" y="325"/>
                </a:lnTo>
                <a:lnTo>
                  <a:pt x="969" y="326"/>
                </a:lnTo>
                <a:lnTo>
                  <a:pt x="957" y="326"/>
                </a:lnTo>
                <a:lnTo>
                  <a:pt x="946" y="328"/>
                </a:lnTo>
                <a:lnTo>
                  <a:pt x="946" y="328"/>
                </a:lnTo>
                <a:lnTo>
                  <a:pt x="948" y="325"/>
                </a:lnTo>
                <a:lnTo>
                  <a:pt x="951" y="321"/>
                </a:lnTo>
                <a:lnTo>
                  <a:pt x="952" y="316"/>
                </a:lnTo>
                <a:lnTo>
                  <a:pt x="952" y="313"/>
                </a:lnTo>
                <a:lnTo>
                  <a:pt x="951" y="308"/>
                </a:lnTo>
                <a:lnTo>
                  <a:pt x="948" y="304"/>
                </a:lnTo>
                <a:lnTo>
                  <a:pt x="946" y="301"/>
                </a:lnTo>
                <a:lnTo>
                  <a:pt x="942" y="297"/>
                </a:lnTo>
                <a:lnTo>
                  <a:pt x="942" y="297"/>
                </a:lnTo>
                <a:lnTo>
                  <a:pt x="948" y="286"/>
                </a:lnTo>
                <a:lnTo>
                  <a:pt x="951" y="280"/>
                </a:lnTo>
                <a:lnTo>
                  <a:pt x="952" y="273"/>
                </a:lnTo>
                <a:lnTo>
                  <a:pt x="952" y="273"/>
                </a:lnTo>
                <a:lnTo>
                  <a:pt x="980" y="274"/>
                </a:lnTo>
                <a:lnTo>
                  <a:pt x="1028" y="274"/>
                </a:lnTo>
                <a:lnTo>
                  <a:pt x="1052" y="274"/>
                </a:lnTo>
                <a:lnTo>
                  <a:pt x="1072" y="273"/>
                </a:lnTo>
                <a:lnTo>
                  <a:pt x="1088" y="271"/>
                </a:lnTo>
                <a:lnTo>
                  <a:pt x="1092" y="269"/>
                </a:lnTo>
                <a:lnTo>
                  <a:pt x="1094" y="267"/>
                </a:lnTo>
                <a:lnTo>
                  <a:pt x="1094" y="267"/>
                </a:lnTo>
                <a:close/>
                <a:moveTo>
                  <a:pt x="265" y="332"/>
                </a:moveTo>
                <a:lnTo>
                  <a:pt x="265" y="332"/>
                </a:lnTo>
                <a:lnTo>
                  <a:pt x="264" y="327"/>
                </a:lnTo>
                <a:lnTo>
                  <a:pt x="262" y="322"/>
                </a:lnTo>
                <a:lnTo>
                  <a:pt x="262" y="322"/>
                </a:lnTo>
                <a:lnTo>
                  <a:pt x="268" y="325"/>
                </a:lnTo>
                <a:lnTo>
                  <a:pt x="277" y="330"/>
                </a:lnTo>
                <a:lnTo>
                  <a:pt x="285" y="335"/>
                </a:lnTo>
                <a:lnTo>
                  <a:pt x="288" y="335"/>
                </a:lnTo>
                <a:lnTo>
                  <a:pt x="290" y="335"/>
                </a:lnTo>
                <a:lnTo>
                  <a:pt x="290" y="335"/>
                </a:lnTo>
                <a:lnTo>
                  <a:pt x="291" y="336"/>
                </a:lnTo>
                <a:lnTo>
                  <a:pt x="291" y="336"/>
                </a:lnTo>
                <a:lnTo>
                  <a:pt x="289" y="338"/>
                </a:lnTo>
                <a:lnTo>
                  <a:pt x="288" y="342"/>
                </a:lnTo>
                <a:lnTo>
                  <a:pt x="288" y="342"/>
                </a:lnTo>
                <a:lnTo>
                  <a:pt x="282" y="342"/>
                </a:lnTo>
                <a:lnTo>
                  <a:pt x="276" y="341"/>
                </a:lnTo>
                <a:lnTo>
                  <a:pt x="271" y="338"/>
                </a:lnTo>
                <a:lnTo>
                  <a:pt x="266" y="336"/>
                </a:lnTo>
                <a:lnTo>
                  <a:pt x="266" y="336"/>
                </a:lnTo>
                <a:lnTo>
                  <a:pt x="265" y="332"/>
                </a:lnTo>
                <a:lnTo>
                  <a:pt x="265" y="332"/>
                </a:lnTo>
                <a:close/>
                <a:moveTo>
                  <a:pt x="284" y="321"/>
                </a:moveTo>
                <a:lnTo>
                  <a:pt x="284" y="321"/>
                </a:lnTo>
                <a:lnTo>
                  <a:pt x="285" y="320"/>
                </a:lnTo>
                <a:lnTo>
                  <a:pt x="285" y="320"/>
                </a:lnTo>
                <a:lnTo>
                  <a:pt x="286" y="322"/>
                </a:lnTo>
                <a:lnTo>
                  <a:pt x="288" y="325"/>
                </a:lnTo>
                <a:lnTo>
                  <a:pt x="288" y="325"/>
                </a:lnTo>
                <a:lnTo>
                  <a:pt x="284" y="321"/>
                </a:lnTo>
                <a:lnTo>
                  <a:pt x="284" y="321"/>
                </a:lnTo>
                <a:close/>
                <a:moveTo>
                  <a:pt x="924" y="316"/>
                </a:moveTo>
                <a:lnTo>
                  <a:pt x="924" y="316"/>
                </a:lnTo>
                <a:lnTo>
                  <a:pt x="932" y="324"/>
                </a:lnTo>
                <a:lnTo>
                  <a:pt x="932" y="324"/>
                </a:lnTo>
                <a:lnTo>
                  <a:pt x="930" y="325"/>
                </a:lnTo>
                <a:lnTo>
                  <a:pt x="930" y="325"/>
                </a:lnTo>
                <a:lnTo>
                  <a:pt x="923" y="326"/>
                </a:lnTo>
                <a:lnTo>
                  <a:pt x="915" y="324"/>
                </a:lnTo>
                <a:lnTo>
                  <a:pt x="908" y="321"/>
                </a:lnTo>
                <a:lnTo>
                  <a:pt x="905" y="318"/>
                </a:lnTo>
                <a:lnTo>
                  <a:pt x="903" y="315"/>
                </a:lnTo>
                <a:lnTo>
                  <a:pt x="903" y="315"/>
                </a:lnTo>
                <a:lnTo>
                  <a:pt x="906" y="313"/>
                </a:lnTo>
                <a:lnTo>
                  <a:pt x="906" y="313"/>
                </a:lnTo>
                <a:lnTo>
                  <a:pt x="911" y="316"/>
                </a:lnTo>
                <a:lnTo>
                  <a:pt x="916" y="319"/>
                </a:lnTo>
                <a:lnTo>
                  <a:pt x="920" y="319"/>
                </a:lnTo>
                <a:lnTo>
                  <a:pt x="924" y="316"/>
                </a:lnTo>
                <a:lnTo>
                  <a:pt x="924" y="316"/>
                </a:lnTo>
                <a:close/>
                <a:moveTo>
                  <a:pt x="910" y="302"/>
                </a:moveTo>
                <a:lnTo>
                  <a:pt x="910" y="302"/>
                </a:lnTo>
                <a:lnTo>
                  <a:pt x="914" y="301"/>
                </a:lnTo>
                <a:lnTo>
                  <a:pt x="914" y="301"/>
                </a:lnTo>
                <a:lnTo>
                  <a:pt x="920" y="303"/>
                </a:lnTo>
                <a:lnTo>
                  <a:pt x="920" y="303"/>
                </a:lnTo>
                <a:lnTo>
                  <a:pt x="915" y="302"/>
                </a:lnTo>
                <a:lnTo>
                  <a:pt x="910" y="302"/>
                </a:lnTo>
                <a:lnTo>
                  <a:pt x="910" y="302"/>
                </a:lnTo>
                <a:close/>
                <a:moveTo>
                  <a:pt x="942" y="265"/>
                </a:moveTo>
                <a:lnTo>
                  <a:pt x="942" y="265"/>
                </a:lnTo>
                <a:lnTo>
                  <a:pt x="909" y="265"/>
                </a:lnTo>
                <a:lnTo>
                  <a:pt x="909" y="265"/>
                </a:lnTo>
                <a:lnTo>
                  <a:pt x="906" y="259"/>
                </a:lnTo>
                <a:lnTo>
                  <a:pt x="905" y="253"/>
                </a:lnTo>
                <a:lnTo>
                  <a:pt x="905" y="247"/>
                </a:lnTo>
                <a:lnTo>
                  <a:pt x="908" y="243"/>
                </a:lnTo>
                <a:lnTo>
                  <a:pt x="908" y="243"/>
                </a:lnTo>
                <a:lnTo>
                  <a:pt x="910" y="247"/>
                </a:lnTo>
                <a:lnTo>
                  <a:pt x="912" y="249"/>
                </a:lnTo>
                <a:lnTo>
                  <a:pt x="916" y="250"/>
                </a:lnTo>
                <a:lnTo>
                  <a:pt x="918" y="251"/>
                </a:lnTo>
                <a:lnTo>
                  <a:pt x="922" y="250"/>
                </a:lnTo>
                <a:lnTo>
                  <a:pt x="926" y="248"/>
                </a:lnTo>
                <a:lnTo>
                  <a:pt x="933" y="242"/>
                </a:lnTo>
                <a:lnTo>
                  <a:pt x="933" y="242"/>
                </a:lnTo>
                <a:lnTo>
                  <a:pt x="936" y="247"/>
                </a:lnTo>
                <a:lnTo>
                  <a:pt x="936" y="247"/>
                </a:lnTo>
                <a:lnTo>
                  <a:pt x="939" y="251"/>
                </a:lnTo>
                <a:lnTo>
                  <a:pt x="941" y="255"/>
                </a:lnTo>
                <a:lnTo>
                  <a:pt x="942" y="265"/>
                </a:lnTo>
                <a:lnTo>
                  <a:pt x="942" y="265"/>
                </a:lnTo>
                <a:close/>
                <a:moveTo>
                  <a:pt x="915" y="236"/>
                </a:moveTo>
                <a:lnTo>
                  <a:pt x="915" y="236"/>
                </a:lnTo>
                <a:lnTo>
                  <a:pt x="920" y="235"/>
                </a:lnTo>
                <a:lnTo>
                  <a:pt x="924" y="236"/>
                </a:lnTo>
                <a:lnTo>
                  <a:pt x="924" y="236"/>
                </a:lnTo>
                <a:lnTo>
                  <a:pt x="917" y="241"/>
                </a:lnTo>
                <a:lnTo>
                  <a:pt x="917" y="241"/>
                </a:lnTo>
                <a:lnTo>
                  <a:pt x="915" y="236"/>
                </a:lnTo>
                <a:lnTo>
                  <a:pt x="915" y="236"/>
                </a:lnTo>
                <a:close/>
                <a:moveTo>
                  <a:pt x="927" y="178"/>
                </a:moveTo>
                <a:lnTo>
                  <a:pt x="927" y="178"/>
                </a:lnTo>
                <a:lnTo>
                  <a:pt x="928" y="177"/>
                </a:lnTo>
                <a:lnTo>
                  <a:pt x="929" y="176"/>
                </a:lnTo>
                <a:lnTo>
                  <a:pt x="929" y="172"/>
                </a:lnTo>
                <a:lnTo>
                  <a:pt x="927" y="166"/>
                </a:lnTo>
                <a:lnTo>
                  <a:pt x="927" y="166"/>
                </a:lnTo>
                <a:lnTo>
                  <a:pt x="927" y="165"/>
                </a:lnTo>
                <a:lnTo>
                  <a:pt x="927" y="165"/>
                </a:lnTo>
                <a:lnTo>
                  <a:pt x="932" y="168"/>
                </a:lnTo>
                <a:lnTo>
                  <a:pt x="938" y="176"/>
                </a:lnTo>
                <a:lnTo>
                  <a:pt x="938" y="176"/>
                </a:lnTo>
                <a:lnTo>
                  <a:pt x="941" y="182"/>
                </a:lnTo>
                <a:lnTo>
                  <a:pt x="944" y="189"/>
                </a:lnTo>
                <a:lnTo>
                  <a:pt x="944" y="196"/>
                </a:lnTo>
                <a:lnTo>
                  <a:pt x="942" y="203"/>
                </a:lnTo>
                <a:lnTo>
                  <a:pt x="940" y="210"/>
                </a:lnTo>
                <a:lnTo>
                  <a:pt x="938" y="216"/>
                </a:lnTo>
                <a:lnTo>
                  <a:pt x="932" y="229"/>
                </a:lnTo>
                <a:lnTo>
                  <a:pt x="932" y="229"/>
                </a:lnTo>
                <a:lnTo>
                  <a:pt x="927" y="226"/>
                </a:lnTo>
                <a:lnTo>
                  <a:pt x="922" y="225"/>
                </a:lnTo>
                <a:lnTo>
                  <a:pt x="917" y="225"/>
                </a:lnTo>
                <a:lnTo>
                  <a:pt x="914" y="226"/>
                </a:lnTo>
                <a:lnTo>
                  <a:pt x="914" y="226"/>
                </a:lnTo>
                <a:lnTo>
                  <a:pt x="912" y="213"/>
                </a:lnTo>
                <a:lnTo>
                  <a:pt x="912" y="198"/>
                </a:lnTo>
                <a:lnTo>
                  <a:pt x="914" y="184"/>
                </a:lnTo>
                <a:lnTo>
                  <a:pt x="917" y="173"/>
                </a:lnTo>
                <a:lnTo>
                  <a:pt x="917" y="173"/>
                </a:lnTo>
                <a:lnTo>
                  <a:pt x="917" y="176"/>
                </a:lnTo>
                <a:lnTo>
                  <a:pt x="918" y="179"/>
                </a:lnTo>
                <a:lnTo>
                  <a:pt x="922" y="184"/>
                </a:lnTo>
                <a:lnTo>
                  <a:pt x="923" y="184"/>
                </a:lnTo>
                <a:lnTo>
                  <a:pt x="926" y="184"/>
                </a:lnTo>
                <a:lnTo>
                  <a:pt x="927" y="182"/>
                </a:lnTo>
                <a:lnTo>
                  <a:pt x="927" y="178"/>
                </a:lnTo>
                <a:lnTo>
                  <a:pt x="927" y="178"/>
                </a:lnTo>
                <a:close/>
                <a:moveTo>
                  <a:pt x="915" y="115"/>
                </a:moveTo>
                <a:lnTo>
                  <a:pt x="915" y="115"/>
                </a:lnTo>
                <a:lnTo>
                  <a:pt x="920" y="117"/>
                </a:lnTo>
                <a:lnTo>
                  <a:pt x="920" y="117"/>
                </a:lnTo>
                <a:lnTo>
                  <a:pt x="917" y="118"/>
                </a:lnTo>
                <a:lnTo>
                  <a:pt x="917" y="118"/>
                </a:lnTo>
                <a:lnTo>
                  <a:pt x="915" y="118"/>
                </a:lnTo>
                <a:lnTo>
                  <a:pt x="915" y="118"/>
                </a:lnTo>
                <a:lnTo>
                  <a:pt x="915" y="115"/>
                </a:lnTo>
                <a:lnTo>
                  <a:pt x="915" y="115"/>
                </a:lnTo>
                <a:close/>
                <a:moveTo>
                  <a:pt x="904" y="20"/>
                </a:moveTo>
                <a:lnTo>
                  <a:pt x="904" y="20"/>
                </a:lnTo>
                <a:lnTo>
                  <a:pt x="906" y="21"/>
                </a:lnTo>
                <a:lnTo>
                  <a:pt x="906" y="21"/>
                </a:lnTo>
                <a:lnTo>
                  <a:pt x="905" y="24"/>
                </a:lnTo>
                <a:lnTo>
                  <a:pt x="905" y="24"/>
                </a:lnTo>
                <a:lnTo>
                  <a:pt x="904" y="24"/>
                </a:lnTo>
                <a:lnTo>
                  <a:pt x="904" y="24"/>
                </a:lnTo>
                <a:lnTo>
                  <a:pt x="904" y="20"/>
                </a:lnTo>
                <a:lnTo>
                  <a:pt x="904" y="20"/>
                </a:lnTo>
                <a:close/>
                <a:moveTo>
                  <a:pt x="904" y="44"/>
                </a:moveTo>
                <a:lnTo>
                  <a:pt x="904" y="44"/>
                </a:lnTo>
                <a:lnTo>
                  <a:pt x="904" y="50"/>
                </a:lnTo>
                <a:lnTo>
                  <a:pt x="904" y="50"/>
                </a:lnTo>
                <a:lnTo>
                  <a:pt x="903" y="44"/>
                </a:lnTo>
                <a:lnTo>
                  <a:pt x="903" y="44"/>
                </a:lnTo>
                <a:lnTo>
                  <a:pt x="904" y="44"/>
                </a:lnTo>
                <a:lnTo>
                  <a:pt x="904" y="44"/>
                </a:lnTo>
                <a:close/>
                <a:moveTo>
                  <a:pt x="902" y="79"/>
                </a:moveTo>
                <a:lnTo>
                  <a:pt x="902" y="79"/>
                </a:lnTo>
                <a:lnTo>
                  <a:pt x="902" y="85"/>
                </a:lnTo>
                <a:lnTo>
                  <a:pt x="903" y="88"/>
                </a:lnTo>
                <a:lnTo>
                  <a:pt x="906" y="89"/>
                </a:lnTo>
                <a:lnTo>
                  <a:pt x="906" y="89"/>
                </a:lnTo>
                <a:lnTo>
                  <a:pt x="909" y="88"/>
                </a:lnTo>
                <a:lnTo>
                  <a:pt x="911" y="85"/>
                </a:lnTo>
                <a:lnTo>
                  <a:pt x="911" y="82"/>
                </a:lnTo>
                <a:lnTo>
                  <a:pt x="912" y="77"/>
                </a:lnTo>
                <a:lnTo>
                  <a:pt x="912" y="62"/>
                </a:lnTo>
                <a:lnTo>
                  <a:pt x="912" y="62"/>
                </a:lnTo>
                <a:lnTo>
                  <a:pt x="918" y="66"/>
                </a:lnTo>
                <a:lnTo>
                  <a:pt x="923" y="71"/>
                </a:lnTo>
                <a:lnTo>
                  <a:pt x="928" y="77"/>
                </a:lnTo>
                <a:lnTo>
                  <a:pt x="930" y="84"/>
                </a:lnTo>
                <a:lnTo>
                  <a:pt x="930" y="84"/>
                </a:lnTo>
                <a:lnTo>
                  <a:pt x="930" y="91"/>
                </a:lnTo>
                <a:lnTo>
                  <a:pt x="930" y="98"/>
                </a:lnTo>
                <a:lnTo>
                  <a:pt x="929" y="103"/>
                </a:lnTo>
                <a:lnTo>
                  <a:pt x="927" y="108"/>
                </a:lnTo>
                <a:lnTo>
                  <a:pt x="927" y="108"/>
                </a:lnTo>
                <a:lnTo>
                  <a:pt x="923" y="106"/>
                </a:lnTo>
                <a:lnTo>
                  <a:pt x="923" y="106"/>
                </a:lnTo>
                <a:lnTo>
                  <a:pt x="922" y="102"/>
                </a:lnTo>
                <a:lnTo>
                  <a:pt x="920" y="101"/>
                </a:lnTo>
                <a:lnTo>
                  <a:pt x="917" y="102"/>
                </a:lnTo>
                <a:lnTo>
                  <a:pt x="915" y="103"/>
                </a:lnTo>
                <a:lnTo>
                  <a:pt x="915" y="103"/>
                </a:lnTo>
                <a:lnTo>
                  <a:pt x="911" y="100"/>
                </a:lnTo>
                <a:lnTo>
                  <a:pt x="909" y="98"/>
                </a:lnTo>
                <a:lnTo>
                  <a:pt x="908" y="101"/>
                </a:lnTo>
                <a:lnTo>
                  <a:pt x="906" y="104"/>
                </a:lnTo>
                <a:lnTo>
                  <a:pt x="906" y="114"/>
                </a:lnTo>
                <a:lnTo>
                  <a:pt x="906" y="120"/>
                </a:lnTo>
                <a:lnTo>
                  <a:pt x="906" y="120"/>
                </a:lnTo>
                <a:lnTo>
                  <a:pt x="904" y="120"/>
                </a:lnTo>
                <a:lnTo>
                  <a:pt x="902" y="118"/>
                </a:lnTo>
                <a:lnTo>
                  <a:pt x="902" y="118"/>
                </a:lnTo>
                <a:lnTo>
                  <a:pt x="900" y="115"/>
                </a:lnTo>
                <a:lnTo>
                  <a:pt x="898" y="110"/>
                </a:lnTo>
                <a:lnTo>
                  <a:pt x="894" y="103"/>
                </a:lnTo>
                <a:lnTo>
                  <a:pt x="894" y="103"/>
                </a:lnTo>
                <a:lnTo>
                  <a:pt x="894" y="97"/>
                </a:lnTo>
                <a:lnTo>
                  <a:pt x="893" y="94"/>
                </a:lnTo>
                <a:lnTo>
                  <a:pt x="892" y="92"/>
                </a:lnTo>
                <a:lnTo>
                  <a:pt x="891" y="91"/>
                </a:lnTo>
                <a:lnTo>
                  <a:pt x="891" y="91"/>
                </a:lnTo>
                <a:lnTo>
                  <a:pt x="889" y="84"/>
                </a:lnTo>
                <a:lnTo>
                  <a:pt x="889" y="77"/>
                </a:lnTo>
                <a:lnTo>
                  <a:pt x="889" y="73"/>
                </a:lnTo>
                <a:lnTo>
                  <a:pt x="891" y="70"/>
                </a:lnTo>
                <a:lnTo>
                  <a:pt x="893" y="67"/>
                </a:lnTo>
                <a:lnTo>
                  <a:pt x="897" y="65"/>
                </a:lnTo>
                <a:lnTo>
                  <a:pt x="897" y="65"/>
                </a:lnTo>
                <a:lnTo>
                  <a:pt x="898" y="72"/>
                </a:lnTo>
                <a:lnTo>
                  <a:pt x="902" y="79"/>
                </a:lnTo>
                <a:lnTo>
                  <a:pt x="902" y="79"/>
                </a:lnTo>
                <a:close/>
                <a:moveTo>
                  <a:pt x="791" y="35"/>
                </a:moveTo>
                <a:lnTo>
                  <a:pt x="791" y="35"/>
                </a:lnTo>
                <a:lnTo>
                  <a:pt x="787" y="35"/>
                </a:lnTo>
                <a:lnTo>
                  <a:pt x="787" y="35"/>
                </a:lnTo>
                <a:lnTo>
                  <a:pt x="787" y="35"/>
                </a:lnTo>
                <a:lnTo>
                  <a:pt x="787" y="35"/>
                </a:lnTo>
                <a:lnTo>
                  <a:pt x="791" y="35"/>
                </a:lnTo>
                <a:lnTo>
                  <a:pt x="791" y="35"/>
                </a:lnTo>
                <a:close/>
                <a:moveTo>
                  <a:pt x="691" y="32"/>
                </a:moveTo>
                <a:lnTo>
                  <a:pt x="691" y="32"/>
                </a:lnTo>
                <a:lnTo>
                  <a:pt x="713" y="33"/>
                </a:lnTo>
                <a:lnTo>
                  <a:pt x="713" y="33"/>
                </a:lnTo>
                <a:lnTo>
                  <a:pt x="691" y="32"/>
                </a:lnTo>
                <a:lnTo>
                  <a:pt x="691" y="32"/>
                </a:lnTo>
                <a:lnTo>
                  <a:pt x="691" y="32"/>
                </a:lnTo>
                <a:lnTo>
                  <a:pt x="691" y="32"/>
                </a:lnTo>
                <a:close/>
                <a:moveTo>
                  <a:pt x="285" y="53"/>
                </a:moveTo>
                <a:lnTo>
                  <a:pt x="285" y="53"/>
                </a:lnTo>
                <a:lnTo>
                  <a:pt x="360" y="49"/>
                </a:lnTo>
                <a:lnTo>
                  <a:pt x="434" y="45"/>
                </a:lnTo>
                <a:lnTo>
                  <a:pt x="509" y="43"/>
                </a:lnTo>
                <a:lnTo>
                  <a:pt x="584" y="41"/>
                </a:lnTo>
                <a:lnTo>
                  <a:pt x="584" y="41"/>
                </a:lnTo>
                <a:lnTo>
                  <a:pt x="661" y="42"/>
                </a:lnTo>
                <a:lnTo>
                  <a:pt x="738" y="44"/>
                </a:lnTo>
                <a:lnTo>
                  <a:pt x="816" y="45"/>
                </a:lnTo>
                <a:lnTo>
                  <a:pt x="855" y="45"/>
                </a:lnTo>
                <a:lnTo>
                  <a:pt x="893" y="44"/>
                </a:lnTo>
                <a:lnTo>
                  <a:pt x="893" y="44"/>
                </a:lnTo>
                <a:lnTo>
                  <a:pt x="894" y="55"/>
                </a:lnTo>
                <a:lnTo>
                  <a:pt x="894" y="55"/>
                </a:lnTo>
                <a:lnTo>
                  <a:pt x="887" y="59"/>
                </a:lnTo>
                <a:lnTo>
                  <a:pt x="883" y="65"/>
                </a:lnTo>
                <a:lnTo>
                  <a:pt x="881" y="71"/>
                </a:lnTo>
                <a:lnTo>
                  <a:pt x="880" y="78"/>
                </a:lnTo>
                <a:lnTo>
                  <a:pt x="880" y="85"/>
                </a:lnTo>
                <a:lnTo>
                  <a:pt x="881" y="92"/>
                </a:lnTo>
                <a:lnTo>
                  <a:pt x="886" y="107"/>
                </a:lnTo>
                <a:lnTo>
                  <a:pt x="886" y="107"/>
                </a:lnTo>
                <a:lnTo>
                  <a:pt x="888" y="115"/>
                </a:lnTo>
                <a:lnTo>
                  <a:pt x="892" y="123"/>
                </a:lnTo>
                <a:lnTo>
                  <a:pt x="896" y="126"/>
                </a:lnTo>
                <a:lnTo>
                  <a:pt x="899" y="129"/>
                </a:lnTo>
                <a:lnTo>
                  <a:pt x="903" y="130"/>
                </a:lnTo>
                <a:lnTo>
                  <a:pt x="908" y="130"/>
                </a:lnTo>
                <a:lnTo>
                  <a:pt x="908" y="130"/>
                </a:lnTo>
                <a:lnTo>
                  <a:pt x="911" y="145"/>
                </a:lnTo>
                <a:lnTo>
                  <a:pt x="915" y="159"/>
                </a:lnTo>
                <a:lnTo>
                  <a:pt x="915" y="159"/>
                </a:lnTo>
                <a:lnTo>
                  <a:pt x="912" y="162"/>
                </a:lnTo>
                <a:lnTo>
                  <a:pt x="910" y="166"/>
                </a:lnTo>
                <a:lnTo>
                  <a:pt x="906" y="176"/>
                </a:lnTo>
                <a:lnTo>
                  <a:pt x="904" y="188"/>
                </a:lnTo>
                <a:lnTo>
                  <a:pt x="903" y="198"/>
                </a:lnTo>
                <a:lnTo>
                  <a:pt x="903" y="198"/>
                </a:lnTo>
                <a:lnTo>
                  <a:pt x="900" y="202"/>
                </a:lnTo>
                <a:lnTo>
                  <a:pt x="900" y="206"/>
                </a:lnTo>
                <a:lnTo>
                  <a:pt x="899" y="215"/>
                </a:lnTo>
                <a:lnTo>
                  <a:pt x="902" y="225"/>
                </a:lnTo>
                <a:lnTo>
                  <a:pt x="903" y="232"/>
                </a:lnTo>
                <a:lnTo>
                  <a:pt x="903" y="232"/>
                </a:lnTo>
                <a:lnTo>
                  <a:pt x="898" y="238"/>
                </a:lnTo>
                <a:lnTo>
                  <a:pt x="897" y="245"/>
                </a:lnTo>
                <a:lnTo>
                  <a:pt x="896" y="255"/>
                </a:lnTo>
                <a:lnTo>
                  <a:pt x="898" y="265"/>
                </a:lnTo>
                <a:lnTo>
                  <a:pt x="898" y="265"/>
                </a:lnTo>
                <a:lnTo>
                  <a:pt x="750" y="268"/>
                </a:lnTo>
                <a:lnTo>
                  <a:pt x="602" y="272"/>
                </a:lnTo>
                <a:lnTo>
                  <a:pt x="454" y="275"/>
                </a:lnTo>
                <a:lnTo>
                  <a:pt x="379" y="277"/>
                </a:lnTo>
                <a:lnTo>
                  <a:pt x="306" y="275"/>
                </a:lnTo>
                <a:lnTo>
                  <a:pt x="306" y="275"/>
                </a:lnTo>
                <a:lnTo>
                  <a:pt x="306" y="265"/>
                </a:lnTo>
                <a:lnTo>
                  <a:pt x="306" y="260"/>
                </a:lnTo>
                <a:lnTo>
                  <a:pt x="303" y="255"/>
                </a:lnTo>
                <a:lnTo>
                  <a:pt x="303" y="255"/>
                </a:lnTo>
                <a:lnTo>
                  <a:pt x="301" y="250"/>
                </a:lnTo>
                <a:lnTo>
                  <a:pt x="298" y="245"/>
                </a:lnTo>
                <a:lnTo>
                  <a:pt x="295" y="242"/>
                </a:lnTo>
                <a:lnTo>
                  <a:pt x="290" y="239"/>
                </a:lnTo>
                <a:lnTo>
                  <a:pt x="290" y="239"/>
                </a:lnTo>
                <a:lnTo>
                  <a:pt x="294" y="231"/>
                </a:lnTo>
                <a:lnTo>
                  <a:pt x="295" y="221"/>
                </a:lnTo>
                <a:lnTo>
                  <a:pt x="296" y="210"/>
                </a:lnTo>
                <a:lnTo>
                  <a:pt x="296" y="200"/>
                </a:lnTo>
                <a:lnTo>
                  <a:pt x="295" y="189"/>
                </a:lnTo>
                <a:lnTo>
                  <a:pt x="292" y="179"/>
                </a:lnTo>
                <a:lnTo>
                  <a:pt x="289" y="170"/>
                </a:lnTo>
                <a:lnTo>
                  <a:pt x="283" y="162"/>
                </a:lnTo>
                <a:lnTo>
                  <a:pt x="283" y="162"/>
                </a:lnTo>
                <a:lnTo>
                  <a:pt x="284" y="151"/>
                </a:lnTo>
                <a:lnTo>
                  <a:pt x="284" y="142"/>
                </a:lnTo>
                <a:lnTo>
                  <a:pt x="284" y="142"/>
                </a:lnTo>
                <a:lnTo>
                  <a:pt x="288" y="138"/>
                </a:lnTo>
                <a:lnTo>
                  <a:pt x="290" y="135"/>
                </a:lnTo>
                <a:lnTo>
                  <a:pt x="295" y="125"/>
                </a:lnTo>
                <a:lnTo>
                  <a:pt x="296" y="114"/>
                </a:lnTo>
                <a:lnTo>
                  <a:pt x="296" y="103"/>
                </a:lnTo>
                <a:lnTo>
                  <a:pt x="295" y="92"/>
                </a:lnTo>
                <a:lnTo>
                  <a:pt x="292" y="82"/>
                </a:lnTo>
                <a:lnTo>
                  <a:pt x="288" y="72"/>
                </a:lnTo>
                <a:lnTo>
                  <a:pt x="283" y="64"/>
                </a:lnTo>
                <a:lnTo>
                  <a:pt x="283" y="64"/>
                </a:lnTo>
                <a:lnTo>
                  <a:pt x="285" y="53"/>
                </a:lnTo>
                <a:lnTo>
                  <a:pt x="285" y="53"/>
                </a:lnTo>
                <a:close/>
                <a:moveTo>
                  <a:pt x="272" y="24"/>
                </a:moveTo>
                <a:lnTo>
                  <a:pt x="272" y="24"/>
                </a:lnTo>
                <a:lnTo>
                  <a:pt x="273" y="27"/>
                </a:lnTo>
                <a:lnTo>
                  <a:pt x="273" y="27"/>
                </a:lnTo>
                <a:lnTo>
                  <a:pt x="271" y="27"/>
                </a:lnTo>
                <a:lnTo>
                  <a:pt x="271" y="27"/>
                </a:lnTo>
                <a:lnTo>
                  <a:pt x="272" y="24"/>
                </a:lnTo>
                <a:lnTo>
                  <a:pt x="272" y="24"/>
                </a:lnTo>
                <a:close/>
                <a:moveTo>
                  <a:pt x="270" y="43"/>
                </a:moveTo>
                <a:lnTo>
                  <a:pt x="270" y="43"/>
                </a:lnTo>
                <a:lnTo>
                  <a:pt x="273" y="42"/>
                </a:lnTo>
                <a:lnTo>
                  <a:pt x="273" y="42"/>
                </a:lnTo>
                <a:lnTo>
                  <a:pt x="277" y="43"/>
                </a:lnTo>
                <a:lnTo>
                  <a:pt x="277" y="43"/>
                </a:lnTo>
                <a:lnTo>
                  <a:pt x="277" y="44"/>
                </a:lnTo>
                <a:lnTo>
                  <a:pt x="277" y="44"/>
                </a:lnTo>
                <a:lnTo>
                  <a:pt x="270" y="44"/>
                </a:lnTo>
                <a:lnTo>
                  <a:pt x="270" y="44"/>
                </a:lnTo>
                <a:lnTo>
                  <a:pt x="270" y="43"/>
                </a:lnTo>
                <a:lnTo>
                  <a:pt x="270" y="43"/>
                </a:lnTo>
                <a:close/>
                <a:moveTo>
                  <a:pt x="271" y="54"/>
                </a:moveTo>
                <a:lnTo>
                  <a:pt x="271" y="54"/>
                </a:lnTo>
                <a:lnTo>
                  <a:pt x="271" y="54"/>
                </a:lnTo>
                <a:lnTo>
                  <a:pt x="271" y="54"/>
                </a:lnTo>
                <a:lnTo>
                  <a:pt x="276" y="54"/>
                </a:lnTo>
                <a:lnTo>
                  <a:pt x="276" y="54"/>
                </a:lnTo>
                <a:lnTo>
                  <a:pt x="274" y="56"/>
                </a:lnTo>
                <a:lnTo>
                  <a:pt x="274" y="56"/>
                </a:lnTo>
                <a:lnTo>
                  <a:pt x="271" y="54"/>
                </a:lnTo>
                <a:lnTo>
                  <a:pt x="271" y="54"/>
                </a:lnTo>
                <a:close/>
                <a:moveTo>
                  <a:pt x="272" y="66"/>
                </a:moveTo>
                <a:lnTo>
                  <a:pt x="272" y="66"/>
                </a:lnTo>
                <a:lnTo>
                  <a:pt x="271" y="68"/>
                </a:lnTo>
                <a:lnTo>
                  <a:pt x="271" y="68"/>
                </a:lnTo>
                <a:lnTo>
                  <a:pt x="271" y="66"/>
                </a:lnTo>
                <a:lnTo>
                  <a:pt x="271" y="66"/>
                </a:lnTo>
                <a:lnTo>
                  <a:pt x="272" y="66"/>
                </a:lnTo>
                <a:lnTo>
                  <a:pt x="272" y="66"/>
                </a:lnTo>
                <a:close/>
                <a:moveTo>
                  <a:pt x="279" y="76"/>
                </a:moveTo>
                <a:lnTo>
                  <a:pt x="279" y="76"/>
                </a:lnTo>
                <a:lnTo>
                  <a:pt x="284" y="88"/>
                </a:lnTo>
                <a:lnTo>
                  <a:pt x="286" y="102"/>
                </a:lnTo>
                <a:lnTo>
                  <a:pt x="286" y="109"/>
                </a:lnTo>
                <a:lnTo>
                  <a:pt x="286" y="117"/>
                </a:lnTo>
                <a:lnTo>
                  <a:pt x="284" y="123"/>
                </a:lnTo>
                <a:lnTo>
                  <a:pt x="282" y="129"/>
                </a:lnTo>
                <a:lnTo>
                  <a:pt x="282" y="129"/>
                </a:lnTo>
                <a:lnTo>
                  <a:pt x="279" y="124"/>
                </a:lnTo>
                <a:lnTo>
                  <a:pt x="276" y="120"/>
                </a:lnTo>
                <a:lnTo>
                  <a:pt x="273" y="119"/>
                </a:lnTo>
                <a:lnTo>
                  <a:pt x="270" y="119"/>
                </a:lnTo>
                <a:lnTo>
                  <a:pt x="267" y="120"/>
                </a:lnTo>
                <a:lnTo>
                  <a:pt x="266" y="121"/>
                </a:lnTo>
                <a:lnTo>
                  <a:pt x="267" y="124"/>
                </a:lnTo>
                <a:lnTo>
                  <a:pt x="270" y="127"/>
                </a:lnTo>
                <a:lnTo>
                  <a:pt x="270" y="127"/>
                </a:lnTo>
                <a:lnTo>
                  <a:pt x="267" y="129"/>
                </a:lnTo>
                <a:lnTo>
                  <a:pt x="266" y="131"/>
                </a:lnTo>
                <a:lnTo>
                  <a:pt x="265" y="133"/>
                </a:lnTo>
                <a:lnTo>
                  <a:pt x="266" y="136"/>
                </a:lnTo>
                <a:lnTo>
                  <a:pt x="266" y="136"/>
                </a:lnTo>
                <a:lnTo>
                  <a:pt x="262" y="133"/>
                </a:lnTo>
                <a:lnTo>
                  <a:pt x="259" y="130"/>
                </a:lnTo>
                <a:lnTo>
                  <a:pt x="256" y="125"/>
                </a:lnTo>
                <a:lnTo>
                  <a:pt x="254" y="119"/>
                </a:lnTo>
                <a:lnTo>
                  <a:pt x="254" y="119"/>
                </a:lnTo>
                <a:lnTo>
                  <a:pt x="255" y="115"/>
                </a:lnTo>
                <a:lnTo>
                  <a:pt x="255" y="112"/>
                </a:lnTo>
                <a:lnTo>
                  <a:pt x="254" y="109"/>
                </a:lnTo>
                <a:lnTo>
                  <a:pt x="252" y="106"/>
                </a:lnTo>
                <a:lnTo>
                  <a:pt x="252" y="106"/>
                </a:lnTo>
                <a:lnTo>
                  <a:pt x="250" y="97"/>
                </a:lnTo>
                <a:lnTo>
                  <a:pt x="250" y="92"/>
                </a:lnTo>
                <a:lnTo>
                  <a:pt x="248" y="90"/>
                </a:lnTo>
                <a:lnTo>
                  <a:pt x="248" y="90"/>
                </a:lnTo>
                <a:lnTo>
                  <a:pt x="248" y="82"/>
                </a:lnTo>
                <a:lnTo>
                  <a:pt x="250" y="74"/>
                </a:lnTo>
                <a:lnTo>
                  <a:pt x="253" y="71"/>
                </a:lnTo>
                <a:lnTo>
                  <a:pt x="255" y="67"/>
                </a:lnTo>
                <a:lnTo>
                  <a:pt x="258" y="65"/>
                </a:lnTo>
                <a:lnTo>
                  <a:pt x="261" y="64"/>
                </a:lnTo>
                <a:lnTo>
                  <a:pt x="261" y="64"/>
                </a:lnTo>
                <a:lnTo>
                  <a:pt x="262" y="76"/>
                </a:lnTo>
                <a:lnTo>
                  <a:pt x="264" y="80"/>
                </a:lnTo>
                <a:lnTo>
                  <a:pt x="266" y="85"/>
                </a:lnTo>
                <a:lnTo>
                  <a:pt x="268" y="86"/>
                </a:lnTo>
                <a:lnTo>
                  <a:pt x="271" y="86"/>
                </a:lnTo>
                <a:lnTo>
                  <a:pt x="274" y="83"/>
                </a:lnTo>
                <a:lnTo>
                  <a:pt x="279" y="76"/>
                </a:lnTo>
                <a:lnTo>
                  <a:pt x="279" y="76"/>
                </a:lnTo>
                <a:close/>
                <a:moveTo>
                  <a:pt x="254" y="37"/>
                </a:moveTo>
                <a:lnTo>
                  <a:pt x="254" y="37"/>
                </a:lnTo>
                <a:lnTo>
                  <a:pt x="241" y="38"/>
                </a:lnTo>
                <a:lnTo>
                  <a:pt x="226" y="38"/>
                </a:lnTo>
                <a:lnTo>
                  <a:pt x="226" y="38"/>
                </a:lnTo>
                <a:lnTo>
                  <a:pt x="254" y="37"/>
                </a:lnTo>
                <a:lnTo>
                  <a:pt x="254" y="37"/>
                </a:lnTo>
                <a:close/>
                <a:moveTo>
                  <a:pt x="67" y="31"/>
                </a:moveTo>
                <a:lnTo>
                  <a:pt x="67" y="31"/>
                </a:lnTo>
                <a:lnTo>
                  <a:pt x="49" y="33"/>
                </a:lnTo>
                <a:lnTo>
                  <a:pt x="41" y="33"/>
                </a:lnTo>
                <a:lnTo>
                  <a:pt x="32" y="35"/>
                </a:lnTo>
                <a:lnTo>
                  <a:pt x="32" y="35"/>
                </a:lnTo>
                <a:lnTo>
                  <a:pt x="41" y="32"/>
                </a:lnTo>
                <a:lnTo>
                  <a:pt x="49" y="31"/>
                </a:lnTo>
                <a:lnTo>
                  <a:pt x="67" y="31"/>
                </a:lnTo>
                <a:lnTo>
                  <a:pt x="67" y="31"/>
                </a:lnTo>
                <a:close/>
                <a:moveTo>
                  <a:pt x="16" y="41"/>
                </a:moveTo>
                <a:lnTo>
                  <a:pt x="16" y="41"/>
                </a:lnTo>
                <a:lnTo>
                  <a:pt x="18" y="43"/>
                </a:lnTo>
                <a:lnTo>
                  <a:pt x="18" y="43"/>
                </a:lnTo>
                <a:lnTo>
                  <a:pt x="14" y="43"/>
                </a:lnTo>
                <a:lnTo>
                  <a:pt x="14" y="43"/>
                </a:lnTo>
                <a:lnTo>
                  <a:pt x="16" y="41"/>
                </a:lnTo>
                <a:lnTo>
                  <a:pt x="16" y="41"/>
                </a:lnTo>
                <a:close/>
              </a:path>
            </a:pathLst>
          </a:custGeom>
          <a:solidFill>
            <a:srgbClr val="2E2E2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326219" y="3510415"/>
            <a:ext cx="30013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2E2E2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目 录</a:t>
            </a:r>
            <a:r>
              <a:rPr lang="en-US" altLang="zh-CN" sz="2400" b="1" dirty="0" smtClean="0">
                <a:solidFill>
                  <a:srgbClr val="2E2E2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/</a:t>
            </a:r>
            <a:r>
              <a:rPr lang="en-US" altLang="zh-CN" b="1" dirty="0" smtClean="0">
                <a:solidFill>
                  <a:srgbClr val="2E2E2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contents</a:t>
            </a:r>
            <a:endParaRPr lang="zh-CN" altLang="en-US" sz="9600" b="1" dirty="0">
              <a:solidFill>
                <a:srgbClr val="2E2E2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56" name="Freeform 298"/>
          <p:cNvSpPr>
            <a:spLocks noEditPoints="1"/>
          </p:cNvSpPr>
          <p:nvPr/>
        </p:nvSpPr>
        <p:spPr bwMode="auto">
          <a:xfrm>
            <a:off x="5341155" y="821593"/>
            <a:ext cx="601324" cy="604284"/>
          </a:xfrm>
          <a:custGeom>
            <a:avLst/>
            <a:gdLst>
              <a:gd name="T0" fmla="*/ 14 w 62"/>
              <a:gd name="T1" fmla="*/ 46 h 62"/>
              <a:gd name="T2" fmla="*/ 0 w 62"/>
              <a:gd name="T3" fmla="*/ 22 h 62"/>
              <a:gd name="T4" fmla="*/ 8 w 62"/>
              <a:gd name="T5" fmla="*/ 2 h 62"/>
              <a:gd name="T6" fmla="*/ 9 w 62"/>
              <a:gd name="T7" fmla="*/ 2 h 62"/>
              <a:gd name="T8" fmla="*/ 17 w 62"/>
              <a:gd name="T9" fmla="*/ 0 h 62"/>
              <a:gd name="T10" fmla="*/ 39 w 62"/>
              <a:gd name="T11" fmla="*/ 15 h 62"/>
              <a:gd name="T12" fmla="*/ 42 w 62"/>
              <a:gd name="T13" fmla="*/ 18 h 62"/>
              <a:gd name="T14" fmla="*/ 44 w 62"/>
              <a:gd name="T15" fmla="*/ 12 h 62"/>
              <a:gd name="T16" fmla="*/ 51 w 62"/>
              <a:gd name="T17" fmla="*/ 6 h 62"/>
              <a:gd name="T18" fmla="*/ 58 w 62"/>
              <a:gd name="T19" fmla="*/ 12 h 62"/>
              <a:gd name="T20" fmla="*/ 61 w 62"/>
              <a:gd name="T21" fmla="*/ 16 h 62"/>
              <a:gd name="T22" fmla="*/ 61 w 62"/>
              <a:gd name="T23" fmla="*/ 16 h 62"/>
              <a:gd name="T24" fmla="*/ 62 w 62"/>
              <a:gd name="T25" fmla="*/ 24 h 62"/>
              <a:gd name="T26" fmla="*/ 52 w 62"/>
              <a:gd name="T27" fmla="*/ 60 h 62"/>
              <a:gd name="T28" fmla="*/ 51 w 62"/>
              <a:gd name="T29" fmla="*/ 62 h 62"/>
              <a:gd name="T30" fmla="*/ 21 w 62"/>
              <a:gd name="T31" fmla="*/ 44 h 62"/>
              <a:gd name="T32" fmla="*/ 27 w 62"/>
              <a:gd name="T33" fmla="*/ 48 h 62"/>
              <a:gd name="T34" fmla="*/ 47 w 62"/>
              <a:gd name="T35" fmla="*/ 55 h 62"/>
              <a:gd name="T36" fmla="*/ 50 w 62"/>
              <a:gd name="T37" fmla="*/ 47 h 62"/>
              <a:gd name="T38" fmla="*/ 55 w 62"/>
              <a:gd name="T39" fmla="*/ 24 h 62"/>
              <a:gd name="T40" fmla="*/ 55 w 62"/>
              <a:gd name="T41" fmla="*/ 18 h 62"/>
              <a:gd name="T42" fmla="*/ 53 w 62"/>
              <a:gd name="T43" fmla="*/ 16 h 62"/>
              <a:gd name="T44" fmla="*/ 51 w 62"/>
              <a:gd name="T45" fmla="*/ 13 h 62"/>
              <a:gd name="T46" fmla="*/ 50 w 62"/>
              <a:gd name="T47" fmla="*/ 15 h 62"/>
              <a:gd name="T48" fmla="*/ 47 w 62"/>
              <a:gd name="T49" fmla="*/ 30 h 62"/>
              <a:gd name="T50" fmla="*/ 39 w 62"/>
              <a:gd name="T51" fmla="*/ 27 h 62"/>
              <a:gd name="T52" fmla="*/ 34 w 62"/>
              <a:gd name="T53" fmla="*/ 18 h 62"/>
              <a:gd name="T54" fmla="*/ 17 w 62"/>
              <a:gd name="T55" fmla="*/ 7 h 62"/>
              <a:gd name="T56" fmla="*/ 12 w 62"/>
              <a:gd name="T57" fmla="*/ 8 h 62"/>
              <a:gd name="T58" fmla="*/ 12 w 62"/>
              <a:gd name="T59" fmla="*/ 8 h 62"/>
              <a:gd name="T60" fmla="*/ 10 w 62"/>
              <a:gd name="T61" fmla="*/ 11 h 62"/>
              <a:gd name="T62" fmla="*/ 7 w 62"/>
              <a:gd name="T63" fmla="*/ 22 h 62"/>
              <a:gd name="T64" fmla="*/ 19 w 62"/>
              <a:gd name="T65" fmla="*/ 41 h 62"/>
              <a:gd name="T66" fmla="*/ 19 w 62"/>
              <a:gd name="T67" fmla="*/ 41 h 62"/>
              <a:gd name="T68" fmla="*/ 19 w 62"/>
              <a:gd name="T69" fmla="*/ 41 h 62"/>
              <a:gd name="T70" fmla="*/ 21 w 62"/>
              <a:gd name="T71" fmla="*/ 44 h 62"/>
              <a:gd name="T72" fmla="*/ 47 w 62"/>
              <a:gd name="T73" fmla="*/ 28 h 62"/>
              <a:gd name="T74" fmla="*/ 51 w 62"/>
              <a:gd name="T75" fmla="*/ 13 h 62"/>
              <a:gd name="T76" fmla="*/ 51 w 62"/>
              <a:gd name="T77" fmla="*/ 13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2" h="62">
                <a:moveTo>
                  <a:pt x="49" y="62"/>
                </a:moveTo>
                <a:cubicBezTo>
                  <a:pt x="30" y="62"/>
                  <a:pt x="16" y="48"/>
                  <a:pt x="14" y="46"/>
                </a:cubicBezTo>
                <a:cubicBezTo>
                  <a:pt x="14" y="46"/>
                  <a:pt x="14" y="46"/>
                  <a:pt x="14" y="46"/>
                </a:cubicBezTo>
                <a:cubicBezTo>
                  <a:pt x="4" y="38"/>
                  <a:pt x="0" y="29"/>
                  <a:pt x="0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1" y="10"/>
                  <a:pt x="8" y="3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9" y="2"/>
                  <a:pt x="9" y="2"/>
                  <a:pt x="9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2" y="1"/>
                  <a:pt x="14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7" y="0"/>
                  <a:pt x="35" y="8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40" y="16"/>
                  <a:pt x="41" y="17"/>
                  <a:pt x="42" y="18"/>
                </a:cubicBezTo>
                <a:cubicBezTo>
                  <a:pt x="42" y="18"/>
                  <a:pt x="42" y="18"/>
                  <a:pt x="42" y="18"/>
                </a:cubicBezTo>
                <a:cubicBezTo>
                  <a:pt x="42" y="16"/>
                  <a:pt x="43" y="14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5" y="9"/>
                  <a:pt x="47" y="6"/>
                  <a:pt x="51" y="6"/>
                </a:cubicBezTo>
                <a:cubicBezTo>
                  <a:pt x="51" y="6"/>
                  <a:pt x="51" y="6"/>
                  <a:pt x="51" y="6"/>
                </a:cubicBezTo>
                <a:cubicBezTo>
                  <a:pt x="55" y="6"/>
                  <a:pt x="57" y="9"/>
                  <a:pt x="58" y="12"/>
                </a:cubicBezTo>
                <a:cubicBezTo>
                  <a:pt x="58" y="12"/>
                  <a:pt x="58" y="12"/>
                  <a:pt x="58" y="12"/>
                </a:cubicBezTo>
                <a:cubicBezTo>
                  <a:pt x="60" y="14"/>
                  <a:pt x="61" y="16"/>
                  <a:pt x="61" y="16"/>
                </a:cubicBezTo>
                <a:cubicBezTo>
                  <a:pt x="61" y="16"/>
                  <a:pt x="61" y="16"/>
                  <a:pt x="61" y="16"/>
                </a:cubicBezTo>
                <a:cubicBezTo>
                  <a:pt x="61" y="16"/>
                  <a:pt x="61" y="16"/>
                  <a:pt x="61" y="16"/>
                </a:cubicBezTo>
                <a:cubicBezTo>
                  <a:pt x="61" y="17"/>
                  <a:pt x="61" y="17"/>
                  <a:pt x="61" y="17"/>
                </a:cubicBezTo>
                <a:cubicBezTo>
                  <a:pt x="61" y="19"/>
                  <a:pt x="62" y="21"/>
                  <a:pt x="62" y="24"/>
                </a:cubicBezTo>
                <a:cubicBezTo>
                  <a:pt x="62" y="24"/>
                  <a:pt x="62" y="24"/>
                  <a:pt x="62" y="24"/>
                </a:cubicBezTo>
                <a:cubicBezTo>
                  <a:pt x="62" y="42"/>
                  <a:pt x="52" y="60"/>
                  <a:pt x="52" y="60"/>
                </a:cubicBezTo>
                <a:cubicBezTo>
                  <a:pt x="52" y="60"/>
                  <a:pt x="52" y="60"/>
                  <a:pt x="52" y="60"/>
                </a:cubicBezTo>
                <a:cubicBezTo>
                  <a:pt x="51" y="62"/>
                  <a:pt x="51" y="62"/>
                  <a:pt x="51" y="62"/>
                </a:cubicBezTo>
                <a:cubicBezTo>
                  <a:pt x="49" y="62"/>
                  <a:pt x="49" y="62"/>
                  <a:pt x="49" y="62"/>
                </a:cubicBezTo>
                <a:close/>
                <a:moveTo>
                  <a:pt x="21" y="44"/>
                </a:moveTo>
                <a:cubicBezTo>
                  <a:pt x="23" y="45"/>
                  <a:pt x="25" y="47"/>
                  <a:pt x="27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32" y="52"/>
                  <a:pt x="39" y="55"/>
                  <a:pt x="47" y="55"/>
                </a:cubicBezTo>
                <a:cubicBezTo>
                  <a:pt x="47" y="55"/>
                  <a:pt x="47" y="55"/>
                  <a:pt x="47" y="55"/>
                </a:cubicBezTo>
                <a:cubicBezTo>
                  <a:pt x="48" y="54"/>
                  <a:pt x="49" y="50"/>
                  <a:pt x="50" y="47"/>
                </a:cubicBezTo>
                <a:cubicBezTo>
                  <a:pt x="50" y="47"/>
                  <a:pt x="50" y="47"/>
                  <a:pt x="50" y="47"/>
                </a:cubicBezTo>
                <a:cubicBezTo>
                  <a:pt x="53" y="40"/>
                  <a:pt x="55" y="32"/>
                  <a:pt x="55" y="24"/>
                </a:cubicBezTo>
                <a:cubicBezTo>
                  <a:pt x="55" y="24"/>
                  <a:pt x="55" y="24"/>
                  <a:pt x="55" y="24"/>
                </a:cubicBezTo>
                <a:cubicBezTo>
                  <a:pt x="55" y="22"/>
                  <a:pt x="55" y="20"/>
                  <a:pt x="55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4" y="18"/>
                  <a:pt x="54" y="17"/>
                  <a:pt x="53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3" y="14"/>
                  <a:pt x="51" y="13"/>
                  <a:pt x="51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3"/>
                  <a:pt x="50" y="14"/>
                  <a:pt x="50" y="15"/>
                </a:cubicBezTo>
                <a:cubicBezTo>
                  <a:pt x="50" y="15"/>
                  <a:pt x="50" y="15"/>
                  <a:pt x="50" y="15"/>
                </a:cubicBezTo>
                <a:cubicBezTo>
                  <a:pt x="49" y="17"/>
                  <a:pt x="48" y="22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29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8" y="25"/>
                  <a:pt x="36" y="21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0" y="12"/>
                  <a:pt x="24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5" y="7"/>
                  <a:pt x="14" y="7"/>
                  <a:pt x="12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9"/>
                  <a:pt x="11" y="10"/>
                  <a:pt x="10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8" y="14"/>
                  <a:pt x="7" y="17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7"/>
                  <a:pt x="9" y="34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20" y="42"/>
                  <a:pt x="21" y="44"/>
                </a:cubicBezTo>
                <a:close/>
                <a:moveTo>
                  <a:pt x="44" y="29"/>
                </a:moveTo>
                <a:cubicBezTo>
                  <a:pt x="47" y="28"/>
                  <a:pt x="47" y="28"/>
                  <a:pt x="47" y="28"/>
                </a:cubicBezTo>
                <a:cubicBezTo>
                  <a:pt x="44" y="29"/>
                  <a:pt x="44" y="29"/>
                  <a:pt x="44" y="29"/>
                </a:cubicBezTo>
                <a:close/>
                <a:moveTo>
                  <a:pt x="51" y="13"/>
                </a:moveTo>
                <a:cubicBezTo>
                  <a:pt x="51" y="13"/>
                  <a:pt x="51" y="13"/>
                  <a:pt x="51" y="13"/>
                </a:cubicBezTo>
                <a:cubicBezTo>
                  <a:pt x="51" y="13"/>
                  <a:pt x="51" y="13"/>
                  <a:pt x="51" y="13"/>
                </a:cubicBezTo>
                <a:close/>
              </a:path>
            </a:pathLst>
          </a:custGeom>
          <a:solidFill>
            <a:srgbClr val="F7B63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-894918" y="3954141"/>
            <a:ext cx="765646" cy="76564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-894918" y="3195132"/>
            <a:ext cx="765646" cy="765646"/>
          </a:xfrm>
          <a:prstGeom prst="ellipse">
            <a:avLst/>
          </a:prstGeom>
          <a:solidFill>
            <a:srgbClr val="76AA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-894918" y="2432805"/>
            <a:ext cx="765646" cy="765646"/>
          </a:xfrm>
          <a:prstGeom prst="ellipse">
            <a:avLst/>
          </a:prstGeom>
          <a:solidFill>
            <a:srgbClr val="FF3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-874228" y="1670696"/>
            <a:ext cx="765646" cy="765646"/>
          </a:xfrm>
          <a:prstGeom prst="ellipse">
            <a:avLst/>
          </a:prstGeom>
          <a:solidFill>
            <a:srgbClr val="F7B6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Freeform 298"/>
          <p:cNvSpPr>
            <a:spLocks noEditPoints="1"/>
          </p:cNvSpPr>
          <p:nvPr/>
        </p:nvSpPr>
        <p:spPr bwMode="auto">
          <a:xfrm>
            <a:off x="5377846" y="3437039"/>
            <a:ext cx="601324" cy="604284"/>
          </a:xfrm>
          <a:custGeom>
            <a:avLst/>
            <a:gdLst>
              <a:gd name="T0" fmla="*/ 14 w 62"/>
              <a:gd name="T1" fmla="*/ 46 h 62"/>
              <a:gd name="T2" fmla="*/ 0 w 62"/>
              <a:gd name="T3" fmla="*/ 22 h 62"/>
              <a:gd name="T4" fmla="*/ 8 w 62"/>
              <a:gd name="T5" fmla="*/ 2 h 62"/>
              <a:gd name="T6" fmla="*/ 9 w 62"/>
              <a:gd name="T7" fmla="*/ 2 h 62"/>
              <a:gd name="T8" fmla="*/ 17 w 62"/>
              <a:gd name="T9" fmla="*/ 0 h 62"/>
              <a:gd name="T10" fmla="*/ 39 w 62"/>
              <a:gd name="T11" fmla="*/ 15 h 62"/>
              <a:gd name="T12" fmla="*/ 42 w 62"/>
              <a:gd name="T13" fmla="*/ 18 h 62"/>
              <a:gd name="T14" fmla="*/ 44 w 62"/>
              <a:gd name="T15" fmla="*/ 12 h 62"/>
              <a:gd name="T16" fmla="*/ 51 w 62"/>
              <a:gd name="T17" fmla="*/ 6 h 62"/>
              <a:gd name="T18" fmla="*/ 58 w 62"/>
              <a:gd name="T19" fmla="*/ 12 h 62"/>
              <a:gd name="T20" fmla="*/ 61 w 62"/>
              <a:gd name="T21" fmla="*/ 16 h 62"/>
              <a:gd name="T22" fmla="*/ 61 w 62"/>
              <a:gd name="T23" fmla="*/ 16 h 62"/>
              <a:gd name="T24" fmla="*/ 62 w 62"/>
              <a:gd name="T25" fmla="*/ 24 h 62"/>
              <a:gd name="T26" fmla="*/ 52 w 62"/>
              <a:gd name="T27" fmla="*/ 60 h 62"/>
              <a:gd name="T28" fmla="*/ 51 w 62"/>
              <a:gd name="T29" fmla="*/ 62 h 62"/>
              <a:gd name="T30" fmla="*/ 21 w 62"/>
              <a:gd name="T31" fmla="*/ 44 h 62"/>
              <a:gd name="T32" fmla="*/ 27 w 62"/>
              <a:gd name="T33" fmla="*/ 48 h 62"/>
              <a:gd name="T34" fmla="*/ 47 w 62"/>
              <a:gd name="T35" fmla="*/ 55 h 62"/>
              <a:gd name="T36" fmla="*/ 50 w 62"/>
              <a:gd name="T37" fmla="*/ 47 h 62"/>
              <a:gd name="T38" fmla="*/ 55 w 62"/>
              <a:gd name="T39" fmla="*/ 24 h 62"/>
              <a:gd name="T40" fmla="*/ 55 w 62"/>
              <a:gd name="T41" fmla="*/ 18 h 62"/>
              <a:gd name="T42" fmla="*/ 53 w 62"/>
              <a:gd name="T43" fmla="*/ 16 h 62"/>
              <a:gd name="T44" fmla="*/ 51 w 62"/>
              <a:gd name="T45" fmla="*/ 13 h 62"/>
              <a:gd name="T46" fmla="*/ 50 w 62"/>
              <a:gd name="T47" fmla="*/ 15 h 62"/>
              <a:gd name="T48" fmla="*/ 47 w 62"/>
              <a:gd name="T49" fmla="*/ 30 h 62"/>
              <a:gd name="T50" fmla="*/ 39 w 62"/>
              <a:gd name="T51" fmla="*/ 27 h 62"/>
              <a:gd name="T52" fmla="*/ 34 w 62"/>
              <a:gd name="T53" fmla="*/ 18 h 62"/>
              <a:gd name="T54" fmla="*/ 17 w 62"/>
              <a:gd name="T55" fmla="*/ 7 h 62"/>
              <a:gd name="T56" fmla="*/ 12 w 62"/>
              <a:gd name="T57" fmla="*/ 8 h 62"/>
              <a:gd name="T58" fmla="*/ 12 w 62"/>
              <a:gd name="T59" fmla="*/ 8 h 62"/>
              <a:gd name="T60" fmla="*/ 10 w 62"/>
              <a:gd name="T61" fmla="*/ 11 h 62"/>
              <a:gd name="T62" fmla="*/ 7 w 62"/>
              <a:gd name="T63" fmla="*/ 22 h 62"/>
              <a:gd name="T64" fmla="*/ 19 w 62"/>
              <a:gd name="T65" fmla="*/ 41 h 62"/>
              <a:gd name="T66" fmla="*/ 19 w 62"/>
              <a:gd name="T67" fmla="*/ 41 h 62"/>
              <a:gd name="T68" fmla="*/ 19 w 62"/>
              <a:gd name="T69" fmla="*/ 41 h 62"/>
              <a:gd name="T70" fmla="*/ 21 w 62"/>
              <a:gd name="T71" fmla="*/ 44 h 62"/>
              <a:gd name="T72" fmla="*/ 47 w 62"/>
              <a:gd name="T73" fmla="*/ 28 h 62"/>
              <a:gd name="T74" fmla="*/ 51 w 62"/>
              <a:gd name="T75" fmla="*/ 13 h 62"/>
              <a:gd name="T76" fmla="*/ 51 w 62"/>
              <a:gd name="T77" fmla="*/ 13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2" h="62">
                <a:moveTo>
                  <a:pt x="49" y="62"/>
                </a:moveTo>
                <a:cubicBezTo>
                  <a:pt x="30" y="62"/>
                  <a:pt x="16" y="48"/>
                  <a:pt x="14" y="46"/>
                </a:cubicBezTo>
                <a:cubicBezTo>
                  <a:pt x="14" y="46"/>
                  <a:pt x="14" y="46"/>
                  <a:pt x="14" y="46"/>
                </a:cubicBezTo>
                <a:cubicBezTo>
                  <a:pt x="4" y="38"/>
                  <a:pt x="0" y="29"/>
                  <a:pt x="0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1" y="10"/>
                  <a:pt x="8" y="3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9" y="2"/>
                  <a:pt x="9" y="2"/>
                  <a:pt x="9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2" y="1"/>
                  <a:pt x="14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7" y="0"/>
                  <a:pt x="35" y="8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40" y="16"/>
                  <a:pt x="41" y="17"/>
                  <a:pt x="42" y="18"/>
                </a:cubicBezTo>
                <a:cubicBezTo>
                  <a:pt x="42" y="18"/>
                  <a:pt x="42" y="18"/>
                  <a:pt x="42" y="18"/>
                </a:cubicBezTo>
                <a:cubicBezTo>
                  <a:pt x="42" y="16"/>
                  <a:pt x="43" y="14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5" y="9"/>
                  <a:pt x="47" y="6"/>
                  <a:pt x="51" y="6"/>
                </a:cubicBezTo>
                <a:cubicBezTo>
                  <a:pt x="51" y="6"/>
                  <a:pt x="51" y="6"/>
                  <a:pt x="51" y="6"/>
                </a:cubicBezTo>
                <a:cubicBezTo>
                  <a:pt x="55" y="6"/>
                  <a:pt x="57" y="9"/>
                  <a:pt x="58" y="12"/>
                </a:cubicBezTo>
                <a:cubicBezTo>
                  <a:pt x="58" y="12"/>
                  <a:pt x="58" y="12"/>
                  <a:pt x="58" y="12"/>
                </a:cubicBezTo>
                <a:cubicBezTo>
                  <a:pt x="60" y="14"/>
                  <a:pt x="61" y="16"/>
                  <a:pt x="61" y="16"/>
                </a:cubicBezTo>
                <a:cubicBezTo>
                  <a:pt x="61" y="16"/>
                  <a:pt x="61" y="16"/>
                  <a:pt x="61" y="16"/>
                </a:cubicBezTo>
                <a:cubicBezTo>
                  <a:pt x="61" y="16"/>
                  <a:pt x="61" y="16"/>
                  <a:pt x="61" y="16"/>
                </a:cubicBezTo>
                <a:cubicBezTo>
                  <a:pt x="61" y="17"/>
                  <a:pt x="61" y="17"/>
                  <a:pt x="61" y="17"/>
                </a:cubicBezTo>
                <a:cubicBezTo>
                  <a:pt x="61" y="19"/>
                  <a:pt x="62" y="21"/>
                  <a:pt x="62" y="24"/>
                </a:cubicBezTo>
                <a:cubicBezTo>
                  <a:pt x="62" y="24"/>
                  <a:pt x="62" y="24"/>
                  <a:pt x="62" y="24"/>
                </a:cubicBezTo>
                <a:cubicBezTo>
                  <a:pt x="62" y="42"/>
                  <a:pt x="52" y="60"/>
                  <a:pt x="52" y="60"/>
                </a:cubicBezTo>
                <a:cubicBezTo>
                  <a:pt x="52" y="60"/>
                  <a:pt x="52" y="60"/>
                  <a:pt x="52" y="60"/>
                </a:cubicBezTo>
                <a:cubicBezTo>
                  <a:pt x="51" y="62"/>
                  <a:pt x="51" y="62"/>
                  <a:pt x="51" y="62"/>
                </a:cubicBezTo>
                <a:cubicBezTo>
                  <a:pt x="49" y="62"/>
                  <a:pt x="49" y="62"/>
                  <a:pt x="49" y="62"/>
                </a:cubicBezTo>
                <a:close/>
                <a:moveTo>
                  <a:pt x="21" y="44"/>
                </a:moveTo>
                <a:cubicBezTo>
                  <a:pt x="23" y="45"/>
                  <a:pt x="25" y="47"/>
                  <a:pt x="27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32" y="52"/>
                  <a:pt x="39" y="55"/>
                  <a:pt x="47" y="55"/>
                </a:cubicBezTo>
                <a:cubicBezTo>
                  <a:pt x="47" y="55"/>
                  <a:pt x="47" y="55"/>
                  <a:pt x="47" y="55"/>
                </a:cubicBezTo>
                <a:cubicBezTo>
                  <a:pt x="48" y="54"/>
                  <a:pt x="49" y="50"/>
                  <a:pt x="50" y="47"/>
                </a:cubicBezTo>
                <a:cubicBezTo>
                  <a:pt x="50" y="47"/>
                  <a:pt x="50" y="47"/>
                  <a:pt x="50" y="47"/>
                </a:cubicBezTo>
                <a:cubicBezTo>
                  <a:pt x="53" y="40"/>
                  <a:pt x="55" y="32"/>
                  <a:pt x="55" y="24"/>
                </a:cubicBezTo>
                <a:cubicBezTo>
                  <a:pt x="55" y="24"/>
                  <a:pt x="55" y="24"/>
                  <a:pt x="55" y="24"/>
                </a:cubicBezTo>
                <a:cubicBezTo>
                  <a:pt x="55" y="22"/>
                  <a:pt x="55" y="20"/>
                  <a:pt x="55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4" y="18"/>
                  <a:pt x="54" y="17"/>
                  <a:pt x="53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3" y="14"/>
                  <a:pt x="51" y="13"/>
                  <a:pt x="51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3"/>
                  <a:pt x="50" y="14"/>
                  <a:pt x="50" y="15"/>
                </a:cubicBezTo>
                <a:cubicBezTo>
                  <a:pt x="50" y="15"/>
                  <a:pt x="50" y="15"/>
                  <a:pt x="50" y="15"/>
                </a:cubicBezTo>
                <a:cubicBezTo>
                  <a:pt x="49" y="17"/>
                  <a:pt x="48" y="22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0" y="31"/>
                  <a:pt x="40" y="31"/>
                  <a:pt x="40" y="31"/>
                </a:cubicBezTo>
                <a:cubicBezTo>
                  <a:pt x="40" y="31"/>
                  <a:pt x="40" y="29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8" y="25"/>
                  <a:pt x="36" y="21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0" y="12"/>
                  <a:pt x="24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5" y="7"/>
                  <a:pt x="14" y="7"/>
                  <a:pt x="12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9"/>
                  <a:pt x="11" y="10"/>
                  <a:pt x="10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8" y="14"/>
                  <a:pt x="7" y="17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7"/>
                  <a:pt x="9" y="34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20" y="42"/>
                  <a:pt x="21" y="44"/>
                </a:cubicBezTo>
                <a:close/>
                <a:moveTo>
                  <a:pt x="44" y="29"/>
                </a:moveTo>
                <a:cubicBezTo>
                  <a:pt x="47" y="28"/>
                  <a:pt x="47" y="28"/>
                  <a:pt x="47" y="28"/>
                </a:cubicBezTo>
                <a:cubicBezTo>
                  <a:pt x="44" y="29"/>
                  <a:pt x="44" y="29"/>
                  <a:pt x="44" y="29"/>
                </a:cubicBezTo>
                <a:close/>
                <a:moveTo>
                  <a:pt x="51" y="13"/>
                </a:moveTo>
                <a:cubicBezTo>
                  <a:pt x="51" y="13"/>
                  <a:pt x="51" y="13"/>
                  <a:pt x="51" y="13"/>
                </a:cubicBezTo>
                <a:cubicBezTo>
                  <a:pt x="51" y="13"/>
                  <a:pt x="51" y="13"/>
                  <a:pt x="51" y="13"/>
                </a:cubicBezTo>
                <a:close/>
              </a:path>
            </a:pathLst>
          </a:custGeom>
          <a:solidFill>
            <a:srgbClr val="FF3E3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4" name="Group 55"/>
          <p:cNvGrpSpPr>
            <a:grpSpLocks noChangeAspect="1"/>
          </p:cNvGrpSpPr>
          <p:nvPr/>
        </p:nvGrpSpPr>
        <p:grpSpPr bwMode="auto">
          <a:xfrm>
            <a:off x="304431" y="2216904"/>
            <a:ext cx="1491827" cy="2190914"/>
            <a:chOff x="1190" y="1507"/>
            <a:chExt cx="1131" cy="1661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65" name="Freeform 56"/>
            <p:cNvSpPr>
              <a:spLocks noEditPoints="1"/>
            </p:cNvSpPr>
            <p:nvPr/>
          </p:nvSpPr>
          <p:spPr bwMode="auto">
            <a:xfrm>
              <a:off x="1406" y="1599"/>
              <a:ext cx="447" cy="438"/>
            </a:xfrm>
            <a:custGeom>
              <a:avLst/>
              <a:gdLst>
                <a:gd name="T0" fmla="*/ 0 w 112"/>
                <a:gd name="T1" fmla="*/ 55 h 110"/>
                <a:gd name="T2" fmla="*/ 56 w 112"/>
                <a:gd name="T3" fmla="*/ 0 h 110"/>
                <a:gd name="T4" fmla="*/ 56 w 112"/>
                <a:gd name="T5" fmla="*/ 0 h 110"/>
                <a:gd name="T6" fmla="*/ 112 w 112"/>
                <a:gd name="T7" fmla="*/ 55 h 110"/>
                <a:gd name="T8" fmla="*/ 112 w 112"/>
                <a:gd name="T9" fmla="*/ 55 h 110"/>
                <a:gd name="T10" fmla="*/ 56 w 112"/>
                <a:gd name="T11" fmla="*/ 110 h 110"/>
                <a:gd name="T12" fmla="*/ 56 w 112"/>
                <a:gd name="T13" fmla="*/ 110 h 110"/>
                <a:gd name="T14" fmla="*/ 0 w 112"/>
                <a:gd name="T15" fmla="*/ 55 h 110"/>
                <a:gd name="T16" fmla="*/ 4 w 112"/>
                <a:gd name="T17" fmla="*/ 55 h 110"/>
                <a:gd name="T18" fmla="*/ 56 w 112"/>
                <a:gd name="T19" fmla="*/ 106 h 110"/>
                <a:gd name="T20" fmla="*/ 56 w 112"/>
                <a:gd name="T21" fmla="*/ 106 h 110"/>
                <a:gd name="T22" fmla="*/ 108 w 112"/>
                <a:gd name="T23" fmla="*/ 55 h 110"/>
                <a:gd name="T24" fmla="*/ 108 w 112"/>
                <a:gd name="T25" fmla="*/ 55 h 110"/>
                <a:gd name="T26" fmla="*/ 56 w 112"/>
                <a:gd name="T27" fmla="*/ 4 h 110"/>
                <a:gd name="T28" fmla="*/ 56 w 112"/>
                <a:gd name="T29" fmla="*/ 4 h 110"/>
                <a:gd name="T30" fmla="*/ 4 w 112"/>
                <a:gd name="T31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2" h="110">
                  <a:moveTo>
                    <a:pt x="0" y="55"/>
                  </a:moveTo>
                  <a:cubicBezTo>
                    <a:pt x="0" y="24"/>
                    <a:pt x="25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87" y="0"/>
                    <a:pt x="112" y="24"/>
                    <a:pt x="112" y="55"/>
                  </a:cubicBezTo>
                  <a:cubicBezTo>
                    <a:pt x="112" y="55"/>
                    <a:pt x="112" y="55"/>
                    <a:pt x="112" y="55"/>
                  </a:cubicBezTo>
                  <a:cubicBezTo>
                    <a:pt x="112" y="85"/>
                    <a:pt x="87" y="110"/>
                    <a:pt x="56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25" y="110"/>
                    <a:pt x="0" y="85"/>
                    <a:pt x="0" y="55"/>
                  </a:cubicBezTo>
                  <a:close/>
                  <a:moveTo>
                    <a:pt x="4" y="55"/>
                  </a:moveTo>
                  <a:cubicBezTo>
                    <a:pt x="4" y="83"/>
                    <a:pt x="27" y="106"/>
                    <a:pt x="56" y="106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85" y="106"/>
                    <a:pt x="108" y="83"/>
                    <a:pt x="108" y="55"/>
                  </a:cubicBezTo>
                  <a:cubicBezTo>
                    <a:pt x="108" y="55"/>
                    <a:pt x="108" y="55"/>
                    <a:pt x="108" y="55"/>
                  </a:cubicBezTo>
                  <a:cubicBezTo>
                    <a:pt x="108" y="26"/>
                    <a:pt x="85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27" y="4"/>
                    <a:pt x="4" y="26"/>
                    <a:pt x="4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57"/>
            <p:cNvSpPr>
              <a:spLocks noEditPoints="1"/>
            </p:cNvSpPr>
            <p:nvPr/>
          </p:nvSpPr>
          <p:spPr bwMode="auto">
            <a:xfrm>
              <a:off x="1398" y="1591"/>
              <a:ext cx="463" cy="454"/>
            </a:xfrm>
            <a:custGeom>
              <a:avLst/>
              <a:gdLst>
                <a:gd name="T0" fmla="*/ 0 w 116"/>
                <a:gd name="T1" fmla="*/ 57 h 114"/>
                <a:gd name="T2" fmla="*/ 58 w 116"/>
                <a:gd name="T3" fmla="*/ 0 h 114"/>
                <a:gd name="T4" fmla="*/ 58 w 116"/>
                <a:gd name="T5" fmla="*/ 0 h 114"/>
                <a:gd name="T6" fmla="*/ 116 w 116"/>
                <a:gd name="T7" fmla="*/ 57 h 114"/>
                <a:gd name="T8" fmla="*/ 116 w 116"/>
                <a:gd name="T9" fmla="*/ 57 h 114"/>
                <a:gd name="T10" fmla="*/ 58 w 116"/>
                <a:gd name="T11" fmla="*/ 114 h 114"/>
                <a:gd name="T12" fmla="*/ 58 w 116"/>
                <a:gd name="T13" fmla="*/ 114 h 114"/>
                <a:gd name="T14" fmla="*/ 0 w 116"/>
                <a:gd name="T15" fmla="*/ 57 h 114"/>
                <a:gd name="T16" fmla="*/ 58 w 116"/>
                <a:gd name="T17" fmla="*/ 110 h 114"/>
                <a:gd name="T18" fmla="*/ 62 w 116"/>
                <a:gd name="T19" fmla="*/ 109 h 114"/>
                <a:gd name="T20" fmla="*/ 62 w 116"/>
                <a:gd name="T21" fmla="*/ 109 h 114"/>
                <a:gd name="T22" fmla="*/ 58 w 116"/>
                <a:gd name="T23" fmla="*/ 110 h 114"/>
                <a:gd name="T24" fmla="*/ 58 w 116"/>
                <a:gd name="T25" fmla="*/ 110 h 114"/>
                <a:gd name="T26" fmla="*/ 54 w 116"/>
                <a:gd name="T27" fmla="*/ 109 h 114"/>
                <a:gd name="T28" fmla="*/ 54 w 116"/>
                <a:gd name="T29" fmla="*/ 109 h 114"/>
                <a:gd name="T30" fmla="*/ 58 w 116"/>
                <a:gd name="T31" fmla="*/ 110 h 114"/>
                <a:gd name="T32" fmla="*/ 58 w 116"/>
                <a:gd name="T33" fmla="*/ 106 h 114"/>
                <a:gd name="T34" fmla="*/ 108 w 116"/>
                <a:gd name="T35" fmla="*/ 57 h 114"/>
                <a:gd name="T36" fmla="*/ 108 w 116"/>
                <a:gd name="T37" fmla="*/ 57 h 114"/>
                <a:gd name="T38" fmla="*/ 58 w 116"/>
                <a:gd name="T39" fmla="*/ 8 h 114"/>
                <a:gd name="T40" fmla="*/ 58 w 116"/>
                <a:gd name="T41" fmla="*/ 8 h 114"/>
                <a:gd name="T42" fmla="*/ 8 w 116"/>
                <a:gd name="T43" fmla="*/ 57 h 114"/>
                <a:gd name="T44" fmla="*/ 8 w 116"/>
                <a:gd name="T45" fmla="*/ 57 h 114"/>
                <a:gd name="T46" fmla="*/ 58 w 116"/>
                <a:gd name="T47" fmla="*/ 106 h 114"/>
                <a:gd name="T48" fmla="*/ 4 w 116"/>
                <a:gd name="T49" fmla="*/ 57 h 114"/>
                <a:gd name="T50" fmla="*/ 19 w 116"/>
                <a:gd name="T51" fmla="*/ 93 h 114"/>
                <a:gd name="T52" fmla="*/ 19 w 116"/>
                <a:gd name="T53" fmla="*/ 93 h 114"/>
                <a:gd name="T54" fmla="*/ 4 w 116"/>
                <a:gd name="T55" fmla="*/ 57 h 114"/>
                <a:gd name="T56" fmla="*/ 4 w 116"/>
                <a:gd name="T57" fmla="*/ 57 h 114"/>
                <a:gd name="T58" fmla="*/ 99 w 116"/>
                <a:gd name="T59" fmla="*/ 91 h 114"/>
                <a:gd name="T60" fmla="*/ 112 w 116"/>
                <a:gd name="T61" fmla="*/ 57 h 114"/>
                <a:gd name="T62" fmla="*/ 112 w 116"/>
                <a:gd name="T63" fmla="*/ 57 h 114"/>
                <a:gd name="T64" fmla="*/ 99 w 116"/>
                <a:gd name="T65" fmla="*/ 91 h 114"/>
                <a:gd name="T66" fmla="*/ 112 w 116"/>
                <a:gd name="T67" fmla="*/ 57 h 114"/>
                <a:gd name="T68" fmla="*/ 97 w 116"/>
                <a:gd name="T69" fmla="*/ 20 h 114"/>
                <a:gd name="T70" fmla="*/ 97 w 116"/>
                <a:gd name="T71" fmla="*/ 20 h 114"/>
                <a:gd name="T72" fmla="*/ 112 w 116"/>
                <a:gd name="T73" fmla="*/ 57 h 114"/>
                <a:gd name="T74" fmla="*/ 4 w 116"/>
                <a:gd name="T75" fmla="*/ 57 h 114"/>
                <a:gd name="T76" fmla="*/ 20 w 116"/>
                <a:gd name="T77" fmla="*/ 19 h 114"/>
                <a:gd name="T78" fmla="*/ 20 w 116"/>
                <a:gd name="T79" fmla="*/ 19 h 114"/>
                <a:gd name="T80" fmla="*/ 4 w 116"/>
                <a:gd name="T81" fmla="*/ 5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6" h="114">
                  <a:moveTo>
                    <a:pt x="0" y="57"/>
                  </a:moveTo>
                  <a:cubicBezTo>
                    <a:pt x="0" y="25"/>
                    <a:pt x="26" y="0"/>
                    <a:pt x="58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90" y="0"/>
                    <a:pt x="116" y="25"/>
                    <a:pt x="116" y="57"/>
                  </a:cubicBezTo>
                  <a:cubicBezTo>
                    <a:pt x="116" y="57"/>
                    <a:pt x="116" y="57"/>
                    <a:pt x="116" y="57"/>
                  </a:cubicBezTo>
                  <a:cubicBezTo>
                    <a:pt x="116" y="88"/>
                    <a:pt x="90" y="114"/>
                    <a:pt x="58" y="114"/>
                  </a:cubicBezTo>
                  <a:cubicBezTo>
                    <a:pt x="58" y="114"/>
                    <a:pt x="58" y="114"/>
                    <a:pt x="58" y="114"/>
                  </a:cubicBezTo>
                  <a:cubicBezTo>
                    <a:pt x="26" y="114"/>
                    <a:pt x="0" y="88"/>
                    <a:pt x="0" y="57"/>
                  </a:cubicBezTo>
                  <a:close/>
                  <a:moveTo>
                    <a:pt x="58" y="110"/>
                  </a:moveTo>
                  <a:cubicBezTo>
                    <a:pt x="59" y="110"/>
                    <a:pt x="61" y="110"/>
                    <a:pt x="62" y="109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1" y="110"/>
                    <a:pt x="59" y="110"/>
                    <a:pt x="58" y="110"/>
                  </a:cubicBezTo>
                  <a:cubicBezTo>
                    <a:pt x="58" y="110"/>
                    <a:pt x="58" y="110"/>
                    <a:pt x="58" y="110"/>
                  </a:cubicBezTo>
                  <a:cubicBezTo>
                    <a:pt x="57" y="110"/>
                    <a:pt x="55" y="110"/>
                    <a:pt x="54" y="109"/>
                  </a:cubicBezTo>
                  <a:cubicBezTo>
                    <a:pt x="54" y="109"/>
                    <a:pt x="54" y="109"/>
                    <a:pt x="54" y="109"/>
                  </a:cubicBezTo>
                  <a:cubicBezTo>
                    <a:pt x="55" y="110"/>
                    <a:pt x="57" y="110"/>
                    <a:pt x="58" y="110"/>
                  </a:cubicBezTo>
                  <a:close/>
                  <a:moveTo>
                    <a:pt x="58" y="106"/>
                  </a:moveTo>
                  <a:cubicBezTo>
                    <a:pt x="85" y="106"/>
                    <a:pt x="108" y="84"/>
                    <a:pt x="108" y="57"/>
                  </a:cubicBezTo>
                  <a:cubicBezTo>
                    <a:pt x="108" y="57"/>
                    <a:pt x="108" y="57"/>
                    <a:pt x="108" y="57"/>
                  </a:cubicBezTo>
                  <a:cubicBezTo>
                    <a:pt x="108" y="30"/>
                    <a:pt x="85" y="8"/>
                    <a:pt x="58" y="8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30" y="8"/>
                    <a:pt x="8" y="30"/>
                    <a:pt x="8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8" y="84"/>
                    <a:pt x="30" y="106"/>
                    <a:pt x="58" y="106"/>
                  </a:cubicBezTo>
                  <a:close/>
                  <a:moveTo>
                    <a:pt x="4" y="57"/>
                  </a:moveTo>
                  <a:cubicBezTo>
                    <a:pt x="4" y="71"/>
                    <a:pt x="10" y="84"/>
                    <a:pt x="19" y="93"/>
                  </a:cubicBezTo>
                  <a:cubicBezTo>
                    <a:pt x="19" y="93"/>
                    <a:pt x="19" y="93"/>
                    <a:pt x="19" y="93"/>
                  </a:cubicBezTo>
                  <a:cubicBezTo>
                    <a:pt x="10" y="84"/>
                    <a:pt x="4" y="71"/>
                    <a:pt x="4" y="57"/>
                  </a:cubicBezTo>
                  <a:cubicBezTo>
                    <a:pt x="4" y="57"/>
                    <a:pt x="4" y="57"/>
                    <a:pt x="4" y="57"/>
                  </a:cubicBezTo>
                  <a:close/>
                  <a:moveTo>
                    <a:pt x="99" y="91"/>
                  </a:moveTo>
                  <a:cubicBezTo>
                    <a:pt x="107" y="82"/>
                    <a:pt x="112" y="70"/>
                    <a:pt x="112" y="57"/>
                  </a:cubicBezTo>
                  <a:cubicBezTo>
                    <a:pt x="112" y="57"/>
                    <a:pt x="112" y="57"/>
                    <a:pt x="112" y="57"/>
                  </a:cubicBezTo>
                  <a:cubicBezTo>
                    <a:pt x="112" y="70"/>
                    <a:pt x="107" y="82"/>
                    <a:pt x="99" y="91"/>
                  </a:cubicBezTo>
                  <a:close/>
                  <a:moveTo>
                    <a:pt x="112" y="57"/>
                  </a:moveTo>
                  <a:cubicBezTo>
                    <a:pt x="112" y="43"/>
                    <a:pt x="106" y="30"/>
                    <a:pt x="97" y="20"/>
                  </a:cubicBezTo>
                  <a:cubicBezTo>
                    <a:pt x="97" y="20"/>
                    <a:pt x="97" y="20"/>
                    <a:pt x="97" y="20"/>
                  </a:cubicBezTo>
                  <a:cubicBezTo>
                    <a:pt x="106" y="30"/>
                    <a:pt x="112" y="43"/>
                    <a:pt x="112" y="57"/>
                  </a:cubicBezTo>
                  <a:close/>
                  <a:moveTo>
                    <a:pt x="4" y="57"/>
                  </a:moveTo>
                  <a:cubicBezTo>
                    <a:pt x="4" y="42"/>
                    <a:pt x="10" y="2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10" y="29"/>
                    <a:pt x="4" y="42"/>
                    <a:pt x="4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58"/>
            <p:cNvSpPr/>
            <p:nvPr/>
          </p:nvSpPr>
          <p:spPr bwMode="auto">
            <a:xfrm>
              <a:off x="1482" y="1766"/>
              <a:ext cx="12" cy="16"/>
            </a:xfrm>
            <a:custGeom>
              <a:avLst/>
              <a:gdLst>
                <a:gd name="T0" fmla="*/ 0 w 12"/>
                <a:gd name="T1" fmla="*/ 16 h 16"/>
                <a:gd name="T2" fmla="*/ 0 w 12"/>
                <a:gd name="T3" fmla="*/ 0 h 16"/>
                <a:gd name="T4" fmla="*/ 12 w 12"/>
                <a:gd name="T5" fmla="*/ 0 h 16"/>
                <a:gd name="T6" fmla="*/ 12 w 12"/>
                <a:gd name="T7" fmla="*/ 16 h 16"/>
                <a:gd name="T8" fmla="*/ 0 w 12"/>
                <a:gd name="T9" fmla="*/ 16 h 16"/>
                <a:gd name="T10" fmla="*/ 0 w 12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6">
                  <a:moveTo>
                    <a:pt x="0" y="16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2" y="16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59"/>
            <p:cNvSpPr/>
            <p:nvPr/>
          </p:nvSpPr>
          <p:spPr bwMode="auto">
            <a:xfrm>
              <a:off x="1474" y="1758"/>
              <a:ext cx="28" cy="32"/>
            </a:xfrm>
            <a:custGeom>
              <a:avLst/>
              <a:gdLst>
                <a:gd name="T0" fmla="*/ 20 w 28"/>
                <a:gd name="T1" fmla="*/ 32 h 32"/>
                <a:gd name="T2" fmla="*/ 8 w 28"/>
                <a:gd name="T3" fmla="*/ 32 h 32"/>
                <a:gd name="T4" fmla="*/ 8 w 28"/>
                <a:gd name="T5" fmla="*/ 24 h 32"/>
                <a:gd name="T6" fmla="*/ 16 w 28"/>
                <a:gd name="T7" fmla="*/ 24 h 32"/>
                <a:gd name="T8" fmla="*/ 8 w 28"/>
                <a:gd name="T9" fmla="*/ 24 h 32"/>
                <a:gd name="T10" fmla="*/ 8 w 28"/>
                <a:gd name="T11" fmla="*/ 32 h 32"/>
                <a:gd name="T12" fmla="*/ 0 w 28"/>
                <a:gd name="T13" fmla="*/ 32 h 32"/>
                <a:gd name="T14" fmla="*/ 0 w 28"/>
                <a:gd name="T15" fmla="*/ 0 h 32"/>
                <a:gd name="T16" fmla="*/ 8 w 28"/>
                <a:gd name="T17" fmla="*/ 0 h 32"/>
                <a:gd name="T18" fmla="*/ 28 w 28"/>
                <a:gd name="T19" fmla="*/ 0 h 32"/>
                <a:gd name="T20" fmla="*/ 28 w 28"/>
                <a:gd name="T21" fmla="*/ 32 h 32"/>
                <a:gd name="T22" fmla="*/ 20 w 28"/>
                <a:gd name="T23" fmla="*/ 32 h 32"/>
                <a:gd name="T24" fmla="*/ 20 w 28"/>
                <a:gd name="T2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32">
                  <a:moveTo>
                    <a:pt x="20" y="32"/>
                  </a:moveTo>
                  <a:lnTo>
                    <a:pt x="8" y="32"/>
                  </a:lnTo>
                  <a:lnTo>
                    <a:pt x="8" y="24"/>
                  </a:lnTo>
                  <a:lnTo>
                    <a:pt x="16" y="24"/>
                  </a:lnTo>
                  <a:lnTo>
                    <a:pt x="8" y="24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0" y="0"/>
                  </a:lnTo>
                  <a:lnTo>
                    <a:pt x="8" y="0"/>
                  </a:lnTo>
                  <a:lnTo>
                    <a:pt x="28" y="0"/>
                  </a:lnTo>
                  <a:lnTo>
                    <a:pt x="28" y="32"/>
                  </a:lnTo>
                  <a:lnTo>
                    <a:pt x="20" y="32"/>
                  </a:lnTo>
                  <a:lnTo>
                    <a:pt x="20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60"/>
            <p:cNvSpPr/>
            <p:nvPr/>
          </p:nvSpPr>
          <p:spPr bwMode="auto">
            <a:xfrm>
              <a:off x="1382" y="1870"/>
              <a:ext cx="44" cy="35"/>
            </a:xfrm>
            <a:custGeom>
              <a:avLst/>
              <a:gdLst>
                <a:gd name="T0" fmla="*/ 0 w 44"/>
                <a:gd name="T1" fmla="*/ 23 h 35"/>
                <a:gd name="T2" fmla="*/ 36 w 44"/>
                <a:gd name="T3" fmla="*/ 0 h 35"/>
                <a:gd name="T4" fmla="*/ 44 w 44"/>
                <a:gd name="T5" fmla="*/ 12 h 35"/>
                <a:gd name="T6" fmla="*/ 12 w 44"/>
                <a:gd name="T7" fmla="*/ 35 h 35"/>
                <a:gd name="T8" fmla="*/ 0 w 44"/>
                <a:gd name="T9" fmla="*/ 23 h 35"/>
                <a:gd name="T10" fmla="*/ 0 w 44"/>
                <a:gd name="T11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35">
                  <a:moveTo>
                    <a:pt x="0" y="23"/>
                  </a:moveTo>
                  <a:lnTo>
                    <a:pt x="36" y="0"/>
                  </a:lnTo>
                  <a:lnTo>
                    <a:pt x="44" y="12"/>
                  </a:lnTo>
                  <a:lnTo>
                    <a:pt x="12" y="35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61"/>
            <p:cNvSpPr/>
            <p:nvPr/>
          </p:nvSpPr>
          <p:spPr bwMode="auto">
            <a:xfrm>
              <a:off x="1374" y="1858"/>
              <a:ext cx="64" cy="59"/>
            </a:xfrm>
            <a:custGeom>
              <a:avLst/>
              <a:gdLst>
                <a:gd name="T0" fmla="*/ 4 w 64"/>
                <a:gd name="T1" fmla="*/ 39 h 59"/>
                <a:gd name="T2" fmla="*/ 8 w 64"/>
                <a:gd name="T3" fmla="*/ 35 h 59"/>
                <a:gd name="T4" fmla="*/ 12 w 64"/>
                <a:gd name="T5" fmla="*/ 43 h 59"/>
                <a:gd name="T6" fmla="*/ 8 w 64"/>
                <a:gd name="T7" fmla="*/ 35 h 59"/>
                <a:gd name="T8" fmla="*/ 4 w 64"/>
                <a:gd name="T9" fmla="*/ 39 h 59"/>
                <a:gd name="T10" fmla="*/ 0 w 64"/>
                <a:gd name="T11" fmla="*/ 32 h 59"/>
                <a:gd name="T12" fmla="*/ 48 w 64"/>
                <a:gd name="T13" fmla="*/ 0 h 59"/>
                <a:gd name="T14" fmla="*/ 64 w 64"/>
                <a:gd name="T15" fmla="*/ 28 h 59"/>
                <a:gd name="T16" fmla="*/ 16 w 64"/>
                <a:gd name="T17" fmla="*/ 59 h 59"/>
                <a:gd name="T18" fmla="*/ 4 w 64"/>
                <a:gd name="T19" fmla="*/ 39 h 59"/>
                <a:gd name="T20" fmla="*/ 4 w 64"/>
                <a:gd name="T21" fmla="*/ 3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59">
                  <a:moveTo>
                    <a:pt x="4" y="39"/>
                  </a:moveTo>
                  <a:lnTo>
                    <a:pt x="8" y="35"/>
                  </a:lnTo>
                  <a:lnTo>
                    <a:pt x="12" y="43"/>
                  </a:lnTo>
                  <a:lnTo>
                    <a:pt x="8" y="35"/>
                  </a:lnTo>
                  <a:lnTo>
                    <a:pt x="4" y="39"/>
                  </a:lnTo>
                  <a:lnTo>
                    <a:pt x="0" y="32"/>
                  </a:lnTo>
                  <a:lnTo>
                    <a:pt x="48" y="0"/>
                  </a:lnTo>
                  <a:lnTo>
                    <a:pt x="64" y="28"/>
                  </a:lnTo>
                  <a:lnTo>
                    <a:pt x="16" y="59"/>
                  </a:lnTo>
                  <a:lnTo>
                    <a:pt x="4" y="39"/>
                  </a:lnTo>
                  <a:lnTo>
                    <a:pt x="4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62"/>
            <p:cNvSpPr/>
            <p:nvPr/>
          </p:nvSpPr>
          <p:spPr bwMode="auto">
            <a:xfrm>
              <a:off x="1454" y="1882"/>
              <a:ext cx="224" cy="139"/>
            </a:xfrm>
            <a:custGeom>
              <a:avLst/>
              <a:gdLst>
                <a:gd name="T0" fmla="*/ 23 w 56"/>
                <a:gd name="T1" fmla="*/ 31 h 35"/>
                <a:gd name="T2" fmla="*/ 52 w 56"/>
                <a:gd name="T3" fmla="*/ 17 h 35"/>
                <a:gd name="T4" fmla="*/ 51 w 56"/>
                <a:gd name="T5" fmla="*/ 16 h 35"/>
                <a:gd name="T6" fmla="*/ 51 w 56"/>
                <a:gd name="T7" fmla="*/ 16 h 35"/>
                <a:gd name="T8" fmla="*/ 47 w 56"/>
                <a:gd name="T9" fmla="*/ 10 h 35"/>
                <a:gd name="T10" fmla="*/ 47 w 56"/>
                <a:gd name="T11" fmla="*/ 10 h 35"/>
                <a:gd name="T12" fmla="*/ 28 w 56"/>
                <a:gd name="T13" fmla="*/ 4 h 35"/>
                <a:gd name="T14" fmla="*/ 28 w 56"/>
                <a:gd name="T15" fmla="*/ 4 h 35"/>
                <a:gd name="T16" fmla="*/ 27 w 56"/>
                <a:gd name="T17" fmla="*/ 4 h 35"/>
                <a:gd name="T18" fmla="*/ 27 w 56"/>
                <a:gd name="T19" fmla="*/ 4 h 35"/>
                <a:gd name="T20" fmla="*/ 14 w 56"/>
                <a:gd name="T21" fmla="*/ 11 h 35"/>
                <a:gd name="T22" fmla="*/ 14 w 56"/>
                <a:gd name="T23" fmla="*/ 11 h 35"/>
                <a:gd name="T24" fmla="*/ 2 w 56"/>
                <a:gd name="T25" fmla="*/ 17 h 35"/>
                <a:gd name="T26" fmla="*/ 2 w 56"/>
                <a:gd name="T27" fmla="*/ 17 h 35"/>
                <a:gd name="T28" fmla="*/ 0 w 56"/>
                <a:gd name="T29" fmla="*/ 14 h 35"/>
                <a:gd name="T30" fmla="*/ 12 w 56"/>
                <a:gd name="T31" fmla="*/ 7 h 35"/>
                <a:gd name="T32" fmla="*/ 12 w 56"/>
                <a:gd name="T33" fmla="*/ 7 h 35"/>
                <a:gd name="T34" fmla="*/ 27 w 56"/>
                <a:gd name="T35" fmla="*/ 0 h 35"/>
                <a:gd name="T36" fmla="*/ 27 w 56"/>
                <a:gd name="T37" fmla="*/ 0 h 35"/>
                <a:gd name="T38" fmla="*/ 28 w 56"/>
                <a:gd name="T39" fmla="*/ 0 h 35"/>
                <a:gd name="T40" fmla="*/ 28 w 56"/>
                <a:gd name="T41" fmla="*/ 0 h 35"/>
                <a:gd name="T42" fmla="*/ 50 w 56"/>
                <a:gd name="T43" fmla="*/ 7 h 35"/>
                <a:gd name="T44" fmla="*/ 50 w 56"/>
                <a:gd name="T45" fmla="*/ 7 h 35"/>
                <a:gd name="T46" fmla="*/ 56 w 56"/>
                <a:gd name="T47" fmla="*/ 18 h 35"/>
                <a:gd name="T48" fmla="*/ 56 w 56"/>
                <a:gd name="T49" fmla="*/ 18 h 35"/>
                <a:gd name="T50" fmla="*/ 56 w 56"/>
                <a:gd name="T51" fmla="*/ 19 h 35"/>
                <a:gd name="T52" fmla="*/ 25 w 56"/>
                <a:gd name="T53" fmla="*/ 35 h 35"/>
                <a:gd name="T54" fmla="*/ 23 w 56"/>
                <a:gd name="T55" fmla="*/ 3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6" h="35">
                  <a:moveTo>
                    <a:pt x="23" y="31"/>
                  </a:moveTo>
                  <a:cubicBezTo>
                    <a:pt x="52" y="17"/>
                    <a:pt x="52" y="17"/>
                    <a:pt x="52" y="17"/>
                  </a:cubicBezTo>
                  <a:cubicBezTo>
                    <a:pt x="51" y="17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0" y="14"/>
                    <a:pt x="49" y="12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5" y="7"/>
                    <a:pt x="31" y="3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0" y="7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8" y="14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6" y="11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8" y="4"/>
                    <a:pt x="24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33" y="0"/>
                    <a:pt x="45" y="3"/>
                    <a:pt x="50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5" y="12"/>
                    <a:pt x="56" y="18"/>
                    <a:pt x="56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3" y="31"/>
                    <a:pt x="23" y="31"/>
                    <a:pt x="2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63"/>
            <p:cNvSpPr>
              <a:spLocks noEditPoints="1"/>
            </p:cNvSpPr>
            <p:nvPr/>
          </p:nvSpPr>
          <p:spPr bwMode="auto">
            <a:xfrm>
              <a:off x="1442" y="1874"/>
              <a:ext cx="248" cy="155"/>
            </a:xfrm>
            <a:custGeom>
              <a:avLst/>
              <a:gdLst>
                <a:gd name="T0" fmla="*/ 26 w 62"/>
                <a:gd name="T1" fmla="*/ 33 h 39"/>
                <a:gd name="T2" fmla="*/ 26 w 62"/>
                <a:gd name="T3" fmla="*/ 33 h 39"/>
                <a:gd name="T4" fmla="*/ 23 w 62"/>
                <a:gd name="T5" fmla="*/ 32 h 39"/>
                <a:gd name="T6" fmla="*/ 49 w 62"/>
                <a:gd name="T7" fmla="*/ 13 h 39"/>
                <a:gd name="T8" fmla="*/ 31 w 62"/>
                <a:gd name="T9" fmla="*/ 8 h 39"/>
                <a:gd name="T10" fmla="*/ 31 w 62"/>
                <a:gd name="T11" fmla="*/ 8 h 39"/>
                <a:gd name="T12" fmla="*/ 31 w 62"/>
                <a:gd name="T13" fmla="*/ 8 h 39"/>
                <a:gd name="T14" fmla="*/ 31 w 62"/>
                <a:gd name="T15" fmla="*/ 8 h 39"/>
                <a:gd name="T16" fmla="*/ 30 w 62"/>
                <a:gd name="T17" fmla="*/ 8 h 39"/>
                <a:gd name="T18" fmla="*/ 26 w 62"/>
                <a:gd name="T19" fmla="*/ 10 h 39"/>
                <a:gd name="T20" fmla="*/ 18 w 62"/>
                <a:gd name="T21" fmla="*/ 14 h 39"/>
                <a:gd name="T22" fmla="*/ 6 w 62"/>
                <a:gd name="T23" fmla="*/ 21 h 39"/>
                <a:gd name="T24" fmla="*/ 4 w 62"/>
                <a:gd name="T25" fmla="*/ 22 h 39"/>
                <a:gd name="T26" fmla="*/ 2 w 62"/>
                <a:gd name="T27" fmla="*/ 14 h 39"/>
                <a:gd name="T28" fmla="*/ 3 w 62"/>
                <a:gd name="T29" fmla="*/ 14 h 39"/>
                <a:gd name="T30" fmla="*/ 6 w 62"/>
                <a:gd name="T31" fmla="*/ 12 h 39"/>
                <a:gd name="T32" fmla="*/ 14 w 62"/>
                <a:gd name="T33" fmla="*/ 7 h 39"/>
                <a:gd name="T34" fmla="*/ 30 w 62"/>
                <a:gd name="T35" fmla="*/ 0 h 39"/>
                <a:gd name="T36" fmla="*/ 31 w 62"/>
                <a:gd name="T37" fmla="*/ 0 h 39"/>
                <a:gd name="T38" fmla="*/ 55 w 62"/>
                <a:gd name="T39" fmla="*/ 8 h 39"/>
                <a:gd name="T40" fmla="*/ 61 w 62"/>
                <a:gd name="T41" fmla="*/ 19 h 39"/>
                <a:gd name="T42" fmla="*/ 62 w 62"/>
                <a:gd name="T43" fmla="*/ 23 h 39"/>
                <a:gd name="T44" fmla="*/ 24 w 62"/>
                <a:gd name="T45" fmla="*/ 34 h 39"/>
                <a:gd name="T46" fmla="*/ 57 w 62"/>
                <a:gd name="T47" fmla="*/ 20 h 39"/>
                <a:gd name="T48" fmla="*/ 57 w 62"/>
                <a:gd name="T49" fmla="*/ 20 h 39"/>
                <a:gd name="T50" fmla="*/ 56 w 62"/>
                <a:gd name="T51" fmla="*/ 17 h 39"/>
                <a:gd name="T52" fmla="*/ 56 w 62"/>
                <a:gd name="T53" fmla="*/ 19 h 39"/>
                <a:gd name="T54" fmla="*/ 56 w 62"/>
                <a:gd name="T55" fmla="*/ 17 h 39"/>
                <a:gd name="T56" fmla="*/ 52 w 62"/>
                <a:gd name="T57" fmla="*/ 11 h 39"/>
                <a:gd name="T58" fmla="*/ 56 w 62"/>
                <a:gd name="T59" fmla="*/ 17 h 39"/>
                <a:gd name="T60" fmla="*/ 2 w 62"/>
                <a:gd name="T61" fmla="*/ 14 h 39"/>
                <a:gd name="T62" fmla="*/ 52 w 62"/>
                <a:gd name="T63" fmla="*/ 11 h 39"/>
                <a:gd name="T64" fmla="*/ 52 w 62"/>
                <a:gd name="T65" fmla="*/ 11 h 39"/>
                <a:gd name="T66" fmla="*/ 23 w 62"/>
                <a:gd name="T67" fmla="*/ 7 h 39"/>
                <a:gd name="T68" fmla="*/ 28 w 62"/>
                <a:gd name="T69" fmla="*/ 5 h 39"/>
                <a:gd name="T70" fmla="*/ 39 w 62"/>
                <a:gd name="T71" fmla="*/ 5 h 39"/>
                <a:gd name="T72" fmla="*/ 32 w 62"/>
                <a:gd name="T73" fmla="*/ 4 h 39"/>
                <a:gd name="T74" fmla="*/ 28 w 62"/>
                <a:gd name="T75" fmla="*/ 4 h 39"/>
                <a:gd name="T76" fmla="*/ 28 w 62"/>
                <a:gd name="T77" fmla="*/ 4 h 39"/>
                <a:gd name="T78" fmla="*/ 30 w 62"/>
                <a:gd name="T79" fmla="*/ 4 h 39"/>
                <a:gd name="T80" fmla="*/ 30 w 62"/>
                <a:gd name="T81" fmla="*/ 4 h 39"/>
                <a:gd name="T82" fmla="*/ 30 w 62"/>
                <a:gd name="T83" fmla="*/ 4 h 39"/>
                <a:gd name="T84" fmla="*/ 30 w 62"/>
                <a:gd name="T85" fmla="*/ 4 h 39"/>
                <a:gd name="T86" fmla="*/ 30 w 62"/>
                <a:gd name="T87" fmla="*/ 4 h 39"/>
                <a:gd name="T88" fmla="*/ 30 w 62"/>
                <a:gd name="T89" fmla="*/ 4 h 39"/>
                <a:gd name="T90" fmla="*/ 30 w 62"/>
                <a:gd name="T91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2" h="39">
                  <a:moveTo>
                    <a:pt x="24" y="34"/>
                  </a:moveTo>
                  <a:cubicBezTo>
                    <a:pt x="26" y="33"/>
                    <a:pt x="26" y="33"/>
                    <a:pt x="26" y="33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1" y="17"/>
                    <a:pt x="50" y="15"/>
                    <a:pt x="49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8" y="12"/>
                    <a:pt x="34" y="7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9" y="8"/>
                    <a:pt x="28" y="9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4" y="11"/>
                    <a:pt x="21" y="13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2" y="17"/>
                    <a:pt x="7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3"/>
                    <a:pt x="5" y="13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8" y="11"/>
                    <a:pt x="11" y="9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20" y="4"/>
                    <a:pt x="26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6" y="0"/>
                    <a:pt x="49" y="3"/>
                    <a:pt x="55" y="8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9" y="12"/>
                    <a:pt x="61" y="18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4" y="34"/>
                    <a:pt x="24" y="34"/>
                    <a:pt x="24" y="34"/>
                  </a:cubicBezTo>
                  <a:close/>
                  <a:moveTo>
                    <a:pt x="29" y="34"/>
                  </a:moveTo>
                  <a:cubicBezTo>
                    <a:pt x="57" y="20"/>
                    <a:pt x="57" y="20"/>
                    <a:pt x="57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29" y="34"/>
                    <a:pt x="29" y="34"/>
                    <a:pt x="29" y="34"/>
                  </a:cubicBezTo>
                  <a:close/>
                  <a:moveTo>
                    <a:pt x="56" y="17"/>
                  </a:moveTo>
                  <a:cubicBezTo>
                    <a:pt x="56" y="18"/>
                    <a:pt x="56" y="18"/>
                    <a:pt x="56" y="19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6" y="18"/>
                    <a:pt x="56" y="18"/>
                    <a:pt x="56" y="1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5" y="15"/>
                    <a:pt x="54" y="13"/>
                    <a:pt x="52" y="11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4" y="13"/>
                    <a:pt x="55" y="15"/>
                    <a:pt x="56" y="17"/>
                  </a:cubicBezTo>
                  <a:close/>
                  <a:moveTo>
                    <a:pt x="2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lose/>
                  <a:moveTo>
                    <a:pt x="52" y="11"/>
                  </a:moveTo>
                  <a:cubicBezTo>
                    <a:pt x="52" y="11"/>
                    <a:pt x="52" y="11"/>
                    <a:pt x="52" y="11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2" y="11"/>
                    <a:pt x="52" y="11"/>
                    <a:pt x="52" y="11"/>
                  </a:cubicBezTo>
                  <a:close/>
                  <a:moveTo>
                    <a:pt x="23" y="7"/>
                  </a:moveTo>
                  <a:cubicBezTo>
                    <a:pt x="25" y="6"/>
                    <a:pt x="27" y="5"/>
                    <a:pt x="28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6" y="5"/>
                    <a:pt x="25" y="6"/>
                    <a:pt x="23" y="7"/>
                  </a:cubicBezTo>
                  <a:close/>
                  <a:moveTo>
                    <a:pt x="39" y="5"/>
                  </a:moveTo>
                  <a:cubicBezTo>
                    <a:pt x="36" y="4"/>
                    <a:pt x="34" y="4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4" y="4"/>
                    <a:pt x="36" y="4"/>
                    <a:pt x="39" y="5"/>
                  </a:cubicBezTo>
                  <a:close/>
                  <a:moveTo>
                    <a:pt x="28" y="4"/>
                  </a:move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lose/>
                  <a:moveTo>
                    <a:pt x="30" y="4"/>
                  </a:move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lose/>
                  <a:moveTo>
                    <a:pt x="30" y="4"/>
                  </a:move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64"/>
            <p:cNvSpPr/>
            <p:nvPr/>
          </p:nvSpPr>
          <p:spPr bwMode="auto">
            <a:xfrm>
              <a:off x="1490" y="1941"/>
              <a:ext cx="104" cy="68"/>
            </a:xfrm>
            <a:custGeom>
              <a:avLst/>
              <a:gdLst>
                <a:gd name="T0" fmla="*/ 12 w 26"/>
                <a:gd name="T1" fmla="*/ 11 h 17"/>
                <a:gd name="T2" fmla="*/ 12 w 26"/>
                <a:gd name="T3" fmla="*/ 10 h 17"/>
                <a:gd name="T4" fmla="*/ 12 w 26"/>
                <a:gd name="T5" fmla="*/ 10 h 17"/>
                <a:gd name="T6" fmla="*/ 12 w 26"/>
                <a:gd name="T7" fmla="*/ 8 h 17"/>
                <a:gd name="T8" fmla="*/ 12 w 26"/>
                <a:gd name="T9" fmla="*/ 8 h 17"/>
                <a:gd name="T10" fmla="*/ 10 w 26"/>
                <a:gd name="T11" fmla="*/ 5 h 17"/>
                <a:gd name="T12" fmla="*/ 10 w 26"/>
                <a:gd name="T13" fmla="*/ 5 h 17"/>
                <a:gd name="T14" fmla="*/ 8 w 26"/>
                <a:gd name="T15" fmla="*/ 4 h 17"/>
                <a:gd name="T16" fmla="*/ 8 w 26"/>
                <a:gd name="T17" fmla="*/ 4 h 17"/>
                <a:gd name="T18" fmla="*/ 5 w 26"/>
                <a:gd name="T19" fmla="*/ 6 h 17"/>
                <a:gd name="T20" fmla="*/ 5 w 26"/>
                <a:gd name="T21" fmla="*/ 6 h 17"/>
                <a:gd name="T22" fmla="*/ 3 w 26"/>
                <a:gd name="T23" fmla="*/ 8 h 17"/>
                <a:gd name="T24" fmla="*/ 3 w 26"/>
                <a:gd name="T25" fmla="*/ 8 h 17"/>
                <a:gd name="T26" fmla="*/ 0 w 26"/>
                <a:gd name="T27" fmla="*/ 6 h 17"/>
                <a:gd name="T28" fmla="*/ 8 w 26"/>
                <a:gd name="T29" fmla="*/ 0 h 17"/>
                <a:gd name="T30" fmla="*/ 8 w 26"/>
                <a:gd name="T31" fmla="*/ 0 h 17"/>
                <a:gd name="T32" fmla="*/ 12 w 26"/>
                <a:gd name="T33" fmla="*/ 2 h 17"/>
                <a:gd name="T34" fmla="*/ 12 w 26"/>
                <a:gd name="T35" fmla="*/ 2 h 17"/>
                <a:gd name="T36" fmla="*/ 15 w 26"/>
                <a:gd name="T37" fmla="*/ 4 h 17"/>
                <a:gd name="T38" fmla="*/ 15 w 26"/>
                <a:gd name="T39" fmla="*/ 4 h 17"/>
                <a:gd name="T40" fmla="*/ 16 w 26"/>
                <a:gd name="T41" fmla="*/ 4 h 17"/>
                <a:gd name="T42" fmla="*/ 16 w 26"/>
                <a:gd name="T43" fmla="*/ 4 h 17"/>
                <a:gd name="T44" fmla="*/ 19 w 26"/>
                <a:gd name="T45" fmla="*/ 4 h 17"/>
                <a:gd name="T46" fmla="*/ 19 w 26"/>
                <a:gd name="T47" fmla="*/ 4 h 17"/>
                <a:gd name="T48" fmla="*/ 25 w 26"/>
                <a:gd name="T49" fmla="*/ 13 h 17"/>
                <a:gd name="T50" fmla="*/ 25 w 26"/>
                <a:gd name="T51" fmla="*/ 13 h 17"/>
                <a:gd name="T52" fmla="*/ 25 w 26"/>
                <a:gd name="T53" fmla="*/ 14 h 17"/>
                <a:gd name="T54" fmla="*/ 25 w 26"/>
                <a:gd name="T55" fmla="*/ 14 h 17"/>
                <a:gd name="T56" fmla="*/ 21 w 26"/>
                <a:gd name="T57" fmla="*/ 14 h 17"/>
                <a:gd name="T58" fmla="*/ 21 w 26"/>
                <a:gd name="T59" fmla="*/ 13 h 17"/>
                <a:gd name="T60" fmla="*/ 21 w 26"/>
                <a:gd name="T61" fmla="*/ 13 h 17"/>
                <a:gd name="T62" fmla="*/ 18 w 26"/>
                <a:gd name="T63" fmla="*/ 8 h 17"/>
                <a:gd name="T64" fmla="*/ 18 w 26"/>
                <a:gd name="T65" fmla="*/ 8 h 17"/>
                <a:gd name="T66" fmla="*/ 16 w 26"/>
                <a:gd name="T67" fmla="*/ 8 h 17"/>
                <a:gd name="T68" fmla="*/ 16 w 26"/>
                <a:gd name="T69" fmla="*/ 8 h 17"/>
                <a:gd name="T70" fmla="*/ 16 w 26"/>
                <a:gd name="T71" fmla="*/ 8 h 17"/>
                <a:gd name="T72" fmla="*/ 16 w 26"/>
                <a:gd name="T73" fmla="*/ 8 h 17"/>
                <a:gd name="T74" fmla="*/ 16 w 26"/>
                <a:gd name="T75" fmla="*/ 9 h 17"/>
                <a:gd name="T76" fmla="*/ 16 w 26"/>
                <a:gd name="T77" fmla="*/ 9 h 17"/>
                <a:gd name="T78" fmla="*/ 15 w 26"/>
                <a:gd name="T79" fmla="*/ 12 h 17"/>
                <a:gd name="T80" fmla="*/ 15 w 26"/>
                <a:gd name="T81" fmla="*/ 12 h 17"/>
                <a:gd name="T82" fmla="*/ 12 w 26"/>
                <a:gd name="T83" fmla="*/ 17 h 17"/>
                <a:gd name="T84" fmla="*/ 12 w 26"/>
                <a:gd name="T85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" h="17">
                  <a:moveTo>
                    <a:pt x="12" y="11"/>
                  </a:moveTo>
                  <a:cubicBezTo>
                    <a:pt x="12" y="11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9"/>
                    <a:pt x="12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7"/>
                    <a:pt x="11" y="6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4"/>
                    <a:pt x="9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7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0"/>
                    <a:pt x="11" y="1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3" y="3"/>
                    <a:pt x="14" y="3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8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5" y="7"/>
                    <a:pt x="26" y="12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2"/>
                    <a:pt x="21" y="10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8"/>
                    <a:pt x="17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6" y="11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1"/>
                    <a:pt x="12" y="11"/>
                    <a:pt x="1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65"/>
            <p:cNvSpPr>
              <a:spLocks noEditPoints="1"/>
            </p:cNvSpPr>
            <p:nvPr/>
          </p:nvSpPr>
          <p:spPr bwMode="auto">
            <a:xfrm>
              <a:off x="1470" y="1933"/>
              <a:ext cx="128" cy="100"/>
            </a:xfrm>
            <a:custGeom>
              <a:avLst/>
              <a:gdLst>
                <a:gd name="T0" fmla="*/ 15 w 32"/>
                <a:gd name="T1" fmla="*/ 12 h 25"/>
                <a:gd name="T2" fmla="*/ 15 w 32"/>
                <a:gd name="T3" fmla="*/ 10 h 25"/>
                <a:gd name="T4" fmla="*/ 13 w 32"/>
                <a:gd name="T5" fmla="*/ 8 h 25"/>
                <a:gd name="T6" fmla="*/ 13 w 32"/>
                <a:gd name="T7" fmla="*/ 8 h 25"/>
                <a:gd name="T8" fmla="*/ 13 w 32"/>
                <a:gd name="T9" fmla="*/ 8 h 25"/>
                <a:gd name="T10" fmla="*/ 13 w 32"/>
                <a:gd name="T11" fmla="*/ 8 h 25"/>
                <a:gd name="T12" fmla="*/ 12 w 32"/>
                <a:gd name="T13" fmla="*/ 8 h 25"/>
                <a:gd name="T14" fmla="*/ 11 w 32"/>
                <a:gd name="T15" fmla="*/ 9 h 25"/>
                <a:gd name="T16" fmla="*/ 10 w 32"/>
                <a:gd name="T17" fmla="*/ 11 h 25"/>
                <a:gd name="T18" fmla="*/ 0 w 32"/>
                <a:gd name="T19" fmla="*/ 7 h 25"/>
                <a:gd name="T20" fmla="*/ 4 w 32"/>
                <a:gd name="T21" fmla="*/ 6 h 25"/>
                <a:gd name="T22" fmla="*/ 6 w 32"/>
                <a:gd name="T23" fmla="*/ 4 h 25"/>
                <a:gd name="T24" fmla="*/ 13 w 32"/>
                <a:gd name="T25" fmla="*/ 0 h 25"/>
                <a:gd name="T26" fmla="*/ 13 w 32"/>
                <a:gd name="T27" fmla="*/ 0 h 25"/>
                <a:gd name="T28" fmla="*/ 19 w 32"/>
                <a:gd name="T29" fmla="*/ 2 h 25"/>
                <a:gd name="T30" fmla="*/ 20 w 32"/>
                <a:gd name="T31" fmla="*/ 4 h 25"/>
                <a:gd name="T32" fmla="*/ 21 w 32"/>
                <a:gd name="T33" fmla="*/ 4 h 25"/>
                <a:gd name="T34" fmla="*/ 21 w 32"/>
                <a:gd name="T35" fmla="*/ 4 h 25"/>
                <a:gd name="T36" fmla="*/ 22 w 32"/>
                <a:gd name="T37" fmla="*/ 4 h 25"/>
                <a:gd name="T38" fmla="*/ 25 w 32"/>
                <a:gd name="T39" fmla="*/ 5 h 25"/>
                <a:gd name="T40" fmla="*/ 32 w 32"/>
                <a:gd name="T41" fmla="*/ 15 h 25"/>
                <a:gd name="T42" fmla="*/ 32 w 32"/>
                <a:gd name="T43" fmla="*/ 15 h 25"/>
                <a:gd name="T44" fmla="*/ 32 w 32"/>
                <a:gd name="T45" fmla="*/ 16 h 25"/>
                <a:gd name="T46" fmla="*/ 32 w 32"/>
                <a:gd name="T47" fmla="*/ 18 h 25"/>
                <a:gd name="T48" fmla="*/ 25 w 32"/>
                <a:gd name="T49" fmla="*/ 17 h 25"/>
                <a:gd name="T50" fmla="*/ 25 w 32"/>
                <a:gd name="T51" fmla="*/ 17 h 25"/>
                <a:gd name="T52" fmla="*/ 25 w 32"/>
                <a:gd name="T53" fmla="*/ 17 h 25"/>
                <a:gd name="T54" fmla="*/ 24 w 32"/>
                <a:gd name="T55" fmla="*/ 15 h 25"/>
                <a:gd name="T56" fmla="*/ 24 w 32"/>
                <a:gd name="T57" fmla="*/ 15 h 25"/>
                <a:gd name="T58" fmla="*/ 23 w 32"/>
                <a:gd name="T59" fmla="*/ 12 h 25"/>
                <a:gd name="T60" fmla="*/ 22 w 32"/>
                <a:gd name="T61" fmla="*/ 15 h 25"/>
                <a:gd name="T62" fmla="*/ 15 w 32"/>
                <a:gd name="T63" fmla="*/ 13 h 25"/>
                <a:gd name="T64" fmla="*/ 27 w 32"/>
                <a:gd name="T65" fmla="*/ 11 h 25"/>
                <a:gd name="T66" fmla="*/ 28 w 32"/>
                <a:gd name="T67" fmla="*/ 14 h 25"/>
                <a:gd name="T68" fmla="*/ 28 w 32"/>
                <a:gd name="T69" fmla="*/ 14 h 25"/>
                <a:gd name="T70" fmla="*/ 19 w 32"/>
                <a:gd name="T71" fmla="*/ 10 h 25"/>
                <a:gd name="T72" fmla="*/ 19 w 32"/>
                <a:gd name="T73" fmla="*/ 12 h 25"/>
                <a:gd name="T74" fmla="*/ 19 w 32"/>
                <a:gd name="T75" fmla="*/ 12 h 25"/>
                <a:gd name="T76" fmla="*/ 17 w 32"/>
                <a:gd name="T77" fmla="*/ 13 h 25"/>
                <a:gd name="T78" fmla="*/ 19 w 32"/>
                <a:gd name="T79" fmla="*/ 11 h 25"/>
                <a:gd name="T80" fmla="*/ 19 w 32"/>
                <a:gd name="T81" fmla="*/ 10 h 25"/>
                <a:gd name="T82" fmla="*/ 19 w 32"/>
                <a:gd name="T83" fmla="*/ 10 h 25"/>
                <a:gd name="T84" fmla="*/ 20 w 32"/>
                <a:gd name="T85" fmla="*/ 8 h 25"/>
                <a:gd name="T86" fmla="*/ 19 w 32"/>
                <a:gd name="T87" fmla="*/ 9 h 25"/>
                <a:gd name="T88" fmla="*/ 19 w 32"/>
                <a:gd name="T89" fmla="*/ 9 h 25"/>
                <a:gd name="T90" fmla="*/ 23 w 32"/>
                <a:gd name="T91" fmla="*/ 8 h 25"/>
                <a:gd name="T92" fmla="*/ 21 w 32"/>
                <a:gd name="T93" fmla="*/ 8 h 25"/>
                <a:gd name="T94" fmla="*/ 21 w 32"/>
                <a:gd name="T95" fmla="*/ 8 h 25"/>
                <a:gd name="T96" fmla="*/ 21 w 32"/>
                <a:gd name="T97" fmla="*/ 8 h 25"/>
                <a:gd name="T98" fmla="*/ 21 w 32"/>
                <a:gd name="T99" fmla="*/ 8 h 25"/>
                <a:gd name="T100" fmla="*/ 21 w 32"/>
                <a:gd name="T101" fmla="*/ 8 h 25"/>
                <a:gd name="T102" fmla="*/ 21 w 32"/>
                <a:gd name="T103" fmla="*/ 8 h 25"/>
                <a:gd name="T104" fmla="*/ 8 w 32"/>
                <a:gd name="T105" fmla="*/ 7 h 25"/>
                <a:gd name="T106" fmla="*/ 8 w 32"/>
                <a:gd name="T107" fmla="*/ 7 h 25"/>
                <a:gd name="T108" fmla="*/ 10 w 32"/>
                <a:gd name="T109" fmla="*/ 5 h 25"/>
                <a:gd name="T110" fmla="*/ 8 w 32"/>
                <a:gd name="T111" fmla="*/ 7 h 25"/>
                <a:gd name="T112" fmla="*/ 18 w 32"/>
                <a:gd name="T113" fmla="*/ 7 h 25"/>
                <a:gd name="T114" fmla="*/ 16 w 32"/>
                <a:gd name="T115" fmla="*/ 5 h 25"/>
                <a:gd name="T116" fmla="*/ 14 w 32"/>
                <a:gd name="T117" fmla="*/ 4 h 25"/>
                <a:gd name="T118" fmla="*/ 16 w 32"/>
                <a:gd name="T119" fmla="*/ 5 h 25"/>
                <a:gd name="T120" fmla="*/ 13 w 32"/>
                <a:gd name="T121" fmla="*/ 4 h 25"/>
                <a:gd name="T122" fmla="*/ 13 w 32"/>
                <a:gd name="T123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2" h="25">
                  <a:moveTo>
                    <a:pt x="15" y="13"/>
                  </a:moveTo>
                  <a:cubicBezTo>
                    <a:pt x="15" y="13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1"/>
                    <a:pt x="15" y="11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4" y="9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9"/>
                    <a:pt x="12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0" y="10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2"/>
                    <a:pt x="10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7" y="1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3"/>
                    <a:pt x="20" y="3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4" y="4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31" y="7"/>
                    <a:pt x="32" y="13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4" y="16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4"/>
                    <a:pt x="24" y="13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4"/>
                    <a:pt x="22" y="14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13"/>
                    <a:pt x="15" y="13"/>
                    <a:pt x="15" y="13"/>
                  </a:cubicBezTo>
                  <a:close/>
                  <a:moveTo>
                    <a:pt x="28" y="14"/>
                  </a:moveTo>
                  <a:cubicBezTo>
                    <a:pt x="28" y="13"/>
                    <a:pt x="28" y="12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8" y="12"/>
                    <a:pt x="28" y="13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lose/>
                  <a:moveTo>
                    <a:pt x="19" y="9"/>
                  </a:move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1"/>
                    <a:pt x="19" y="11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9" y="12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20" y="9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9" y="9"/>
                    <a:pt x="19" y="9"/>
                  </a:cubicBezTo>
                  <a:close/>
                  <a:moveTo>
                    <a:pt x="21" y="8"/>
                  </a:moveTo>
                  <a:cubicBezTo>
                    <a:pt x="22" y="8"/>
                    <a:pt x="22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2" y="8"/>
                    <a:pt x="22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lose/>
                  <a:moveTo>
                    <a:pt x="8" y="7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9" y="6"/>
                    <a:pt x="9" y="6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6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lose/>
                  <a:moveTo>
                    <a:pt x="16" y="5"/>
                  </a:moveTo>
                  <a:cubicBezTo>
                    <a:pt x="17" y="6"/>
                    <a:pt x="17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7"/>
                    <a:pt x="17" y="6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5"/>
                    <a:pt x="15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5" y="5"/>
                    <a:pt x="16" y="5"/>
                  </a:cubicBezTo>
                  <a:close/>
                  <a:moveTo>
                    <a:pt x="13" y="4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66"/>
            <p:cNvSpPr/>
            <p:nvPr/>
          </p:nvSpPr>
          <p:spPr bwMode="auto">
            <a:xfrm>
              <a:off x="1370" y="1519"/>
              <a:ext cx="140" cy="120"/>
            </a:xfrm>
            <a:custGeom>
              <a:avLst/>
              <a:gdLst>
                <a:gd name="T0" fmla="*/ 3 w 35"/>
                <a:gd name="T1" fmla="*/ 14 h 30"/>
                <a:gd name="T2" fmla="*/ 0 w 35"/>
                <a:gd name="T3" fmla="*/ 8 h 30"/>
                <a:gd name="T4" fmla="*/ 0 w 35"/>
                <a:gd name="T5" fmla="*/ 8 h 30"/>
                <a:gd name="T6" fmla="*/ 9 w 35"/>
                <a:gd name="T7" fmla="*/ 1 h 30"/>
                <a:gd name="T8" fmla="*/ 9 w 35"/>
                <a:gd name="T9" fmla="*/ 1 h 30"/>
                <a:gd name="T10" fmla="*/ 17 w 35"/>
                <a:gd name="T11" fmla="*/ 0 h 30"/>
                <a:gd name="T12" fmla="*/ 17 w 35"/>
                <a:gd name="T13" fmla="*/ 0 h 30"/>
                <a:gd name="T14" fmla="*/ 17 w 35"/>
                <a:gd name="T15" fmla="*/ 0 h 30"/>
                <a:gd name="T16" fmla="*/ 17 w 35"/>
                <a:gd name="T17" fmla="*/ 4 h 30"/>
                <a:gd name="T18" fmla="*/ 12 w 35"/>
                <a:gd name="T19" fmla="*/ 4 h 30"/>
                <a:gd name="T20" fmla="*/ 12 w 35"/>
                <a:gd name="T21" fmla="*/ 4 h 30"/>
                <a:gd name="T22" fmla="*/ 5 w 35"/>
                <a:gd name="T23" fmla="*/ 7 h 30"/>
                <a:gd name="T24" fmla="*/ 5 w 35"/>
                <a:gd name="T25" fmla="*/ 7 h 30"/>
                <a:gd name="T26" fmla="*/ 4 w 35"/>
                <a:gd name="T27" fmla="*/ 8 h 30"/>
                <a:gd name="T28" fmla="*/ 4 w 35"/>
                <a:gd name="T29" fmla="*/ 8 h 30"/>
                <a:gd name="T30" fmla="*/ 6 w 35"/>
                <a:gd name="T31" fmla="*/ 11 h 30"/>
                <a:gd name="T32" fmla="*/ 6 w 35"/>
                <a:gd name="T33" fmla="*/ 11 h 30"/>
                <a:gd name="T34" fmla="*/ 35 w 35"/>
                <a:gd name="T35" fmla="*/ 27 h 30"/>
                <a:gd name="T36" fmla="*/ 35 w 35"/>
                <a:gd name="T37" fmla="*/ 27 h 30"/>
                <a:gd name="T38" fmla="*/ 34 w 35"/>
                <a:gd name="T39" fmla="*/ 30 h 30"/>
                <a:gd name="T40" fmla="*/ 3 w 35"/>
                <a:gd name="T41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" h="30">
                  <a:moveTo>
                    <a:pt x="3" y="14"/>
                  </a:moveTo>
                  <a:cubicBezTo>
                    <a:pt x="1" y="12"/>
                    <a:pt x="0" y="10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5" y="2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3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5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5"/>
                    <a:pt x="7" y="6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3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9"/>
                    <a:pt x="4" y="10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16" y="20"/>
                    <a:pt x="35" y="27"/>
                    <a:pt x="35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0"/>
                    <a:pt x="15" y="24"/>
                    <a:pt x="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67"/>
            <p:cNvSpPr>
              <a:spLocks noEditPoints="1"/>
            </p:cNvSpPr>
            <p:nvPr/>
          </p:nvSpPr>
          <p:spPr bwMode="auto">
            <a:xfrm>
              <a:off x="1362" y="1507"/>
              <a:ext cx="160" cy="144"/>
            </a:xfrm>
            <a:custGeom>
              <a:avLst/>
              <a:gdLst>
                <a:gd name="T0" fmla="*/ 35 w 40"/>
                <a:gd name="T1" fmla="*/ 35 h 36"/>
                <a:gd name="T2" fmla="*/ 34 w 40"/>
                <a:gd name="T3" fmla="*/ 35 h 36"/>
                <a:gd name="T4" fmla="*/ 32 w 40"/>
                <a:gd name="T5" fmla="*/ 34 h 36"/>
                <a:gd name="T6" fmla="*/ 24 w 40"/>
                <a:gd name="T7" fmla="*/ 31 h 36"/>
                <a:gd name="T8" fmla="*/ 4 w 40"/>
                <a:gd name="T9" fmla="*/ 19 h 36"/>
                <a:gd name="T10" fmla="*/ 4 w 40"/>
                <a:gd name="T11" fmla="*/ 19 h 36"/>
                <a:gd name="T12" fmla="*/ 0 w 40"/>
                <a:gd name="T13" fmla="*/ 11 h 36"/>
                <a:gd name="T14" fmla="*/ 10 w 40"/>
                <a:gd name="T15" fmla="*/ 2 h 36"/>
                <a:gd name="T16" fmla="*/ 18 w 40"/>
                <a:gd name="T17" fmla="*/ 1 h 36"/>
                <a:gd name="T18" fmla="*/ 21 w 40"/>
                <a:gd name="T19" fmla="*/ 3 h 36"/>
                <a:gd name="T20" fmla="*/ 20 w 40"/>
                <a:gd name="T21" fmla="*/ 8 h 36"/>
                <a:gd name="T22" fmla="*/ 20 w 40"/>
                <a:gd name="T23" fmla="*/ 9 h 36"/>
                <a:gd name="T24" fmla="*/ 19 w 40"/>
                <a:gd name="T25" fmla="*/ 9 h 36"/>
                <a:gd name="T26" fmla="*/ 19 w 40"/>
                <a:gd name="T27" fmla="*/ 9 h 36"/>
                <a:gd name="T28" fmla="*/ 19 w 40"/>
                <a:gd name="T29" fmla="*/ 9 h 36"/>
                <a:gd name="T30" fmla="*/ 19 w 40"/>
                <a:gd name="T31" fmla="*/ 9 h 36"/>
                <a:gd name="T32" fmla="*/ 18 w 40"/>
                <a:gd name="T33" fmla="*/ 9 h 36"/>
                <a:gd name="T34" fmla="*/ 15 w 40"/>
                <a:gd name="T35" fmla="*/ 9 h 36"/>
                <a:gd name="T36" fmla="*/ 8 w 40"/>
                <a:gd name="T37" fmla="*/ 11 h 36"/>
                <a:gd name="T38" fmla="*/ 8 w 40"/>
                <a:gd name="T39" fmla="*/ 11 h 36"/>
                <a:gd name="T40" fmla="*/ 9 w 40"/>
                <a:gd name="T41" fmla="*/ 13 h 36"/>
                <a:gd name="T42" fmla="*/ 38 w 40"/>
                <a:gd name="T43" fmla="*/ 28 h 36"/>
                <a:gd name="T44" fmla="*/ 40 w 40"/>
                <a:gd name="T45" fmla="*/ 28 h 36"/>
                <a:gd name="T46" fmla="*/ 35 w 40"/>
                <a:gd name="T47" fmla="*/ 35 h 36"/>
                <a:gd name="T48" fmla="*/ 33 w 40"/>
                <a:gd name="T49" fmla="*/ 30 h 36"/>
                <a:gd name="T50" fmla="*/ 26 w 40"/>
                <a:gd name="T51" fmla="*/ 27 h 36"/>
                <a:gd name="T52" fmla="*/ 20 w 40"/>
                <a:gd name="T53" fmla="*/ 24 h 36"/>
                <a:gd name="T54" fmla="*/ 35 w 40"/>
                <a:gd name="T55" fmla="*/ 31 h 36"/>
                <a:gd name="T56" fmla="*/ 5 w 40"/>
                <a:gd name="T57" fmla="*/ 14 h 36"/>
                <a:gd name="T58" fmla="*/ 6 w 40"/>
                <a:gd name="T59" fmla="*/ 16 h 36"/>
                <a:gd name="T60" fmla="*/ 4 w 40"/>
                <a:gd name="T61" fmla="*/ 12 h 36"/>
                <a:gd name="T62" fmla="*/ 4 w 40"/>
                <a:gd name="T63" fmla="*/ 12 h 36"/>
                <a:gd name="T64" fmla="*/ 4 w 40"/>
                <a:gd name="T65" fmla="*/ 12 h 36"/>
                <a:gd name="T66" fmla="*/ 4 w 40"/>
                <a:gd name="T67" fmla="*/ 11 h 36"/>
                <a:gd name="T68" fmla="*/ 6 w 40"/>
                <a:gd name="T69" fmla="*/ 8 h 36"/>
                <a:gd name="T70" fmla="*/ 8 w 40"/>
                <a:gd name="T71" fmla="*/ 7 h 36"/>
                <a:gd name="T72" fmla="*/ 4 w 40"/>
                <a:gd name="T73" fmla="*/ 11 h 36"/>
                <a:gd name="T74" fmla="*/ 11 w 40"/>
                <a:gd name="T75" fmla="*/ 6 h 36"/>
                <a:gd name="T76" fmla="*/ 14 w 40"/>
                <a:gd name="T77" fmla="*/ 5 h 36"/>
                <a:gd name="T78" fmla="*/ 17 w 40"/>
                <a:gd name="T79" fmla="*/ 5 h 36"/>
                <a:gd name="T80" fmla="*/ 17 w 40"/>
                <a:gd name="T81" fmla="*/ 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" h="36">
                  <a:moveTo>
                    <a:pt x="35" y="35"/>
                  </a:moveTo>
                  <a:cubicBezTo>
                    <a:pt x="35" y="35"/>
                    <a:pt x="35" y="35"/>
                    <a:pt x="35" y="35"/>
                  </a:cubicBezTo>
                  <a:cubicBezTo>
                    <a:pt x="35" y="35"/>
                    <a:pt x="35" y="35"/>
                    <a:pt x="34" y="35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5"/>
                    <a:pt x="33" y="34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0" y="33"/>
                    <a:pt x="27" y="32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8" y="28"/>
                    <a:pt x="10" y="24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1" y="17"/>
                    <a:pt x="0" y="14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7" y="3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4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9"/>
                    <a:pt x="16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2" y="10"/>
                    <a:pt x="9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8" y="20"/>
                    <a:pt x="35" y="27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5" y="35"/>
                    <a:pt x="35" y="35"/>
                    <a:pt x="35" y="35"/>
                  </a:cubicBezTo>
                  <a:close/>
                  <a:moveTo>
                    <a:pt x="35" y="31"/>
                  </a:moveTo>
                  <a:cubicBezTo>
                    <a:pt x="34" y="31"/>
                    <a:pt x="34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1" y="30"/>
                    <a:pt x="29" y="28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4" y="26"/>
                    <a:pt x="22" y="25"/>
                    <a:pt x="20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6" y="27"/>
                    <a:pt x="32" y="30"/>
                    <a:pt x="35" y="31"/>
                  </a:cubicBezTo>
                  <a:close/>
                  <a:moveTo>
                    <a:pt x="6" y="16"/>
                  </a:moveTo>
                  <a:cubicBezTo>
                    <a:pt x="6" y="15"/>
                    <a:pt x="5" y="15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6" y="15"/>
                    <a:pt x="6" y="16"/>
                  </a:cubicBezTo>
                  <a:close/>
                  <a:moveTo>
                    <a:pt x="4" y="12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lose/>
                  <a:moveTo>
                    <a:pt x="4" y="11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9"/>
                    <a:pt x="5" y="9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7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5" y="8"/>
                    <a:pt x="4" y="9"/>
                    <a:pt x="4" y="11"/>
                  </a:cubicBezTo>
                  <a:close/>
                  <a:moveTo>
                    <a:pt x="11" y="6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2" y="6"/>
                    <a:pt x="13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5" y="5"/>
                    <a:pt x="16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5" y="5"/>
                    <a:pt x="13" y="5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68"/>
            <p:cNvSpPr/>
            <p:nvPr/>
          </p:nvSpPr>
          <p:spPr bwMode="auto">
            <a:xfrm>
              <a:off x="1490" y="1519"/>
              <a:ext cx="60" cy="96"/>
            </a:xfrm>
            <a:custGeom>
              <a:avLst/>
              <a:gdLst>
                <a:gd name="T0" fmla="*/ 3 w 15"/>
                <a:gd name="T1" fmla="*/ 12 h 24"/>
                <a:gd name="T2" fmla="*/ 0 w 15"/>
                <a:gd name="T3" fmla="*/ 6 h 24"/>
                <a:gd name="T4" fmla="*/ 0 w 15"/>
                <a:gd name="T5" fmla="*/ 6 h 24"/>
                <a:gd name="T6" fmla="*/ 5 w 15"/>
                <a:gd name="T7" fmla="*/ 0 h 24"/>
                <a:gd name="T8" fmla="*/ 5 w 15"/>
                <a:gd name="T9" fmla="*/ 0 h 24"/>
                <a:gd name="T10" fmla="*/ 11 w 15"/>
                <a:gd name="T11" fmla="*/ 0 h 24"/>
                <a:gd name="T12" fmla="*/ 11 w 15"/>
                <a:gd name="T13" fmla="*/ 0 h 24"/>
                <a:gd name="T14" fmla="*/ 13 w 15"/>
                <a:gd name="T15" fmla="*/ 0 h 24"/>
                <a:gd name="T16" fmla="*/ 13 w 15"/>
                <a:gd name="T17" fmla="*/ 0 h 24"/>
                <a:gd name="T18" fmla="*/ 12 w 15"/>
                <a:gd name="T19" fmla="*/ 4 h 24"/>
                <a:gd name="T20" fmla="*/ 11 w 15"/>
                <a:gd name="T21" fmla="*/ 4 h 24"/>
                <a:gd name="T22" fmla="*/ 11 w 15"/>
                <a:gd name="T23" fmla="*/ 4 h 24"/>
                <a:gd name="T24" fmla="*/ 6 w 15"/>
                <a:gd name="T25" fmla="*/ 4 h 24"/>
                <a:gd name="T26" fmla="*/ 6 w 15"/>
                <a:gd name="T27" fmla="*/ 4 h 24"/>
                <a:gd name="T28" fmla="*/ 4 w 15"/>
                <a:gd name="T29" fmla="*/ 6 h 24"/>
                <a:gd name="T30" fmla="*/ 4 w 15"/>
                <a:gd name="T31" fmla="*/ 6 h 24"/>
                <a:gd name="T32" fmla="*/ 6 w 15"/>
                <a:gd name="T33" fmla="*/ 10 h 24"/>
                <a:gd name="T34" fmla="*/ 6 w 15"/>
                <a:gd name="T35" fmla="*/ 10 h 24"/>
                <a:gd name="T36" fmla="*/ 13 w 15"/>
                <a:gd name="T37" fmla="*/ 18 h 24"/>
                <a:gd name="T38" fmla="*/ 13 w 15"/>
                <a:gd name="T39" fmla="*/ 18 h 24"/>
                <a:gd name="T40" fmla="*/ 15 w 15"/>
                <a:gd name="T41" fmla="*/ 20 h 24"/>
                <a:gd name="T42" fmla="*/ 15 w 15"/>
                <a:gd name="T43" fmla="*/ 20 h 24"/>
                <a:gd name="T44" fmla="*/ 15 w 15"/>
                <a:gd name="T45" fmla="*/ 20 h 24"/>
                <a:gd name="T46" fmla="*/ 15 w 15"/>
                <a:gd name="T47" fmla="*/ 20 h 24"/>
                <a:gd name="T48" fmla="*/ 15 w 15"/>
                <a:gd name="T49" fmla="*/ 21 h 24"/>
                <a:gd name="T50" fmla="*/ 15 w 15"/>
                <a:gd name="T51" fmla="*/ 24 h 24"/>
                <a:gd name="T52" fmla="*/ 3 w 15"/>
                <a:gd name="T53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" h="24">
                  <a:moveTo>
                    <a:pt x="3" y="12"/>
                  </a:moveTo>
                  <a:cubicBezTo>
                    <a:pt x="1" y="10"/>
                    <a:pt x="0" y="8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" y="0"/>
                    <a:pt x="9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2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9" y="4"/>
                    <a:pt x="8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5"/>
                    <a:pt x="4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8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9" y="14"/>
                    <a:pt x="12" y="17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5" y="19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4" y="23"/>
                    <a:pt x="11" y="23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69"/>
            <p:cNvSpPr>
              <a:spLocks noEditPoints="1"/>
            </p:cNvSpPr>
            <p:nvPr/>
          </p:nvSpPr>
          <p:spPr bwMode="auto">
            <a:xfrm>
              <a:off x="1482" y="1511"/>
              <a:ext cx="80" cy="112"/>
            </a:xfrm>
            <a:custGeom>
              <a:avLst/>
              <a:gdLst>
                <a:gd name="T0" fmla="*/ 3 w 20"/>
                <a:gd name="T1" fmla="*/ 15 h 28"/>
                <a:gd name="T2" fmla="*/ 5 w 20"/>
                <a:gd name="T3" fmla="*/ 14 h 28"/>
                <a:gd name="T4" fmla="*/ 0 w 20"/>
                <a:gd name="T5" fmla="*/ 8 h 28"/>
                <a:gd name="T6" fmla="*/ 0 w 20"/>
                <a:gd name="T7" fmla="*/ 8 h 28"/>
                <a:gd name="T8" fmla="*/ 6 w 20"/>
                <a:gd name="T9" fmla="*/ 0 h 28"/>
                <a:gd name="T10" fmla="*/ 13 w 20"/>
                <a:gd name="T11" fmla="*/ 0 h 28"/>
                <a:gd name="T12" fmla="*/ 15 w 20"/>
                <a:gd name="T13" fmla="*/ 0 h 28"/>
                <a:gd name="T14" fmla="*/ 15 w 20"/>
                <a:gd name="T15" fmla="*/ 0 h 28"/>
                <a:gd name="T16" fmla="*/ 16 w 20"/>
                <a:gd name="T17" fmla="*/ 8 h 28"/>
                <a:gd name="T18" fmla="*/ 13 w 20"/>
                <a:gd name="T19" fmla="*/ 8 h 28"/>
                <a:gd name="T20" fmla="*/ 13 w 20"/>
                <a:gd name="T21" fmla="*/ 8 h 28"/>
                <a:gd name="T22" fmla="*/ 9 w 20"/>
                <a:gd name="T23" fmla="*/ 8 h 28"/>
                <a:gd name="T24" fmla="*/ 8 w 20"/>
                <a:gd name="T25" fmla="*/ 8 h 28"/>
                <a:gd name="T26" fmla="*/ 9 w 20"/>
                <a:gd name="T27" fmla="*/ 8 h 28"/>
                <a:gd name="T28" fmla="*/ 10 w 20"/>
                <a:gd name="T29" fmla="*/ 10 h 28"/>
                <a:gd name="T30" fmla="*/ 17 w 20"/>
                <a:gd name="T31" fmla="*/ 19 h 28"/>
                <a:gd name="T32" fmla="*/ 18 w 20"/>
                <a:gd name="T33" fmla="*/ 20 h 28"/>
                <a:gd name="T34" fmla="*/ 19 w 20"/>
                <a:gd name="T35" fmla="*/ 22 h 28"/>
                <a:gd name="T36" fmla="*/ 18 w 20"/>
                <a:gd name="T37" fmla="*/ 28 h 28"/>
                <a:gd name="T38" fmla="*/ 15 w 20"/>
                <a:gd name="T39" fmla="*/ 22 h 28"/>
                <a:gd name="T40" fmla="*/ 14 w 20"/>
                <a:gd name="T41" fmla="*/ 21 h 28"/>
                <a:gd name="T42" fmla="*/ 13 w 20"/>
                <a:gd name="T43" fmla="*/ 21 h 28"/>
                <a:gd name="T44" fmla="*/ 15 w 20"/>
                <a:gd name="T45" fmla="*/ 22 h 28"/>
                <a:gd name="T46" fmla="*/ 6 w 20"/>
                <a:gd name="T47" fmla="*/ 12 h 28"/>
                <a:gd name="T48" fmla="*/ 7 w 20"/>
                <a:gd name="T49" fmla="*/ 13 h 28"/>
                <a:gd name="T50" fmla="*/ 4 w 20"/>
                <a:gd name="T51" fmla="*/ 7 h 28"/>
                <a:gd name="T52" fmla="*/ 4 w 20"/>
                <a:gd name="T53" fmla="*/ 8 h 28"/>
                <a:gd name="T54" fmla="*/ 4 w 20"/>
                <a:gd name="T55" fmla="*/ 8 h 28"/>
                <a:gd name="T56" fmla="*/ 6 w 20"/>
                <a:gd name="T57" fmla="*/ 5 h 28"/>
                <a:gd name="T58" fmla="*/ 4 w 20"/>
                <a:gd name="T59" fmla="*/ 7 h 28"/>
                <a:gd name="T60" fmla="*/ 7 w 20"/>
                <a:gd name="T61" fmla="*/ 4 h 28"/>
                <a:gd name="T62" fmla="*/ 7 w 20"/>
                <a:gd name="T63" fmla="*/ 4 h 28"/>
                <a:gd name="T64" fmla="*/ 8 w 20"/>
                <a:gd name="T65" fmla="*/ 4 h 28"/>
                <a:gd name="T66" fmla="*/ 7 w 20"/>
                <a:gd name="T67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" h="28">
                  <a:moveTo>
                    <a:pt x="16" y="27"/>
                  </a:moveTo>
                  <a:cubicBezTo>
                    <a:pt x="14" y="27"/>
                    <a:pt x="11" y="26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3"/>
                    <a:pt x="0" y="10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9" y="0"/>
                    <a:pt x="11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4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2" y="8"/>
                    <a:pt x="10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9"/>
                    <a:pt x="9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3" y="15"/>
                    <a:pt x="15" y="17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8" y="19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6" y="27"/>
                    <a:pt x="16" y="27"/>
                    <a:pt x="16" y="27"/>
                  </a:cubicBezTo>
                  <a:close/>
                  <a:moveTo>
                    <a:pt x="15" y="22"/>
                  </a:move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4" y="22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1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2"/>
                    <a:pt x="15" y="22"/>
                    <a:pt x="15" y="22"/>
                  </a:cubicBezTo>
                  <a:close/>
                  <a:moveTo>
                    <a:pt x="7" y="13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7" y="13"/>
                  </a:cubicBezTo>
                  <a:close/>
                  <a:moveTo>
                    <a:pt x="4" y="8"/>
                  </a:moveTo>
                  <a:cubicBezTo>
                    <a:pt x="4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lose/>
                  <a:moveTo>
                    <a:pt x="4" y="7"/>
                  </a:moveTo>
                  <a:cubicBezTo>
                    <a:pt x="5" y="6"/>
                    <a:pt x="5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6"/>
                    <a:pt x="4" y="7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70"/>
            <p:cNvSpPr/>
            <p:nvPr/>
          </p:nvSpPr>
          <p:spPr bwMode="auto">
            <a:xfrm>
              <a:off x="1662" y="2025"/>
              <a:ext cx="16" cy="28"/>
            </a:xfrm>
            <a:custGeom>
              <a:avLst/>
              <a:gdLst>
                <a:gd name="T0" fmla="*/ 0 w 16"/>
                <a:gd name="T1" fmla="*/ 28 h 28"/>
                <a:gd name="T2" fmla="*/ 0 w 16"/>
                <a:gd name="T3" fmla="*/ 0 h 28"/>
                <a:gd name="T4" fmla="*/ 16 w 16"/>
                <a:gd name="T5" fmla="*/ 0 h 28"/>
                <a:gd name="T6" fmla="*/ 16 w 16"/>
                <a:gd name="T7" fmla="*/ 28 h 28"/>
                <a:gd name="T8" fmla="*/ 0 w 16"/>
                <a:gd name="T9" fmla="*/ 28 h 28"/>
                <a:gd name="T10" fmla="*/ 0 w 16"/>
                <a:gd name="T1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28">
                  <a:moveTo>
                    <a:pt x="0" y="28"/>
                  </a:moveTo>
                  <a:lnTo>
                    <a:pt x="0" y="0"/>
                  </a:lnTo>
                  <a:lnTo>
                    <a:pt x="16" y="0"/>
                  </a:lnTo>
                  <a:lnTo>
                    <a:pt x="16" y="28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71"/>
            <p:cNvSpPr>
              <a:spLocks noEditPoints="1"/>
            </p:cNvSpPr>
            <p:nvPr/>
          </p:nvSpPr>
          <p:spPr bwMode="auto">
            <a:xfrm>
              <a:off x="1654" y="2017"/>
              <a:ext cx="32" cy="44"/>
            </a:xfrm>
            <a:custGeom>
              <a:avLst/>
              <a:gdLst>
                <a:gd name="T0" fmla="*/ 24 w 32"/>
                <a:gd name="T1" fmla="*/ 44 h 44"/>
                <a:gd name="T2" fmla="*/ 8 w 32"/>
                <a:gd name="T3" fmla="*/ 44 h 44"/>
                <a:gd name="T4" fmla="*/ 8 w 32"/>
                <a:gd name="T5" fmla="*/ 36 h 44"/>
                <a:gd name="T6" fmla="*/ 16 w 32"/>
                <a:gd name="T7" fmla="*/ 36 h 44"/>
                <a:gd name="T8" fmla="*/ 8 w 32"/>
                <a:gd name="T9" fmla="*/ 36 h 44"/>
                <a:gd name="T10" fmla="*/ 8 w 32"/>
                <a:gd name="T11" fmla="*/ 44 h 44"/>
                <a:gd name="T12" fmla="*/ 0 w 32"/>
                <a:gd name="T13" fmla="*/ 44 h 44"/>
                <a:gd name="T14" fmla="*/ 0 w 32"/>
                <a:gd name="T15" fmla="*/ 0 h 44"/>
                <a:gd name="T16" fmla="*/ 32 w 32"/>
                <a:gd name="T17" fmla="*/ 0 h 44"/>
                <a:gd name="T18" fmla="*/ 32 w 32"/>
                <a:gd name="T19" fmla="*/ 44 h 44"/>
                <a:gd name="T20" fmla="*/ 24 w 32"/>
                <a:gd name="T21" fmla="*/ 44 h 44"/>
                <a:gd name="T22" fmla="*/ 24 w 32"/>
                <a:gd name="T23" fmla="*/ 44 h 44"/>
                <a:gd name="T24" fmla="*/ 16 w 32"/>
                <a:gd name="T25" fmla="*/ 28 h 44"/>
                <a:gd name="T26" fmla="*/ 16 w 32"/>
                <a:gd name="T27" fmla="*/ 16 h 44"/>
                <a:gd name="T28" fmla="*/ 16 w 32"/>
                <a:gd name="T29" fmla="*/ 28 h 44"/>
                <a:gd name="T30" fmla="*/ 16 w 32"/>
                <a:gd name="T31" fmla="*/ 2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" h="44">
                  <a:moveTo>
                    <a:pt x="24" y="44"/>
                  </a:moveTo>
                  <a:lnTo>
                    <a:pt x="8" y="44"/>
                  </a:lnTo>
                  <a:lnTo>
                    <a:pt x="8" y="36"/>
                  </a:lnTo>
                  <a:lnTo>
                    <a:pt x="16" y="36"/>
                  </a:lnTo>
                  <a:lnTo>
                    <a:pt x="8" y="36"/>
                  </a:lnTo>
                  <a:lnTo>
                    <a:pt x="8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44"/>
                  </a:lnTo>
                  <a:lnTo>
                    <a:pt x="24" y="44"/>
                  </a:lnTo>
                  <a:lnTo>
                    <a:pt x="24" y="44"/>
                  </a:lnTo>
                  <a:close/>
                  <a:moveTo>
                    <a:pt x="16" y="28"/>
                  </a:moveTo>
                  <a:lnTo>
                    <a:pt x="16" y="16"/>
                  </a:lnTo>
                  <a:lnTo>
                    <a:pt x="16" y="28"/>
                  </a:lnTo>
                  <a:lnTo>
                    <a:pt x="16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72"/>
            <p:cNvSpPr/>
            <p:nvPr/>
          </p:nvSpPr>
          <p:spPr bwMode="auto">
            <a:xfrm>
              <a:off x="1542" y="2045"/>
              <a:ext cx="387" cy="522"/>
            </a:xfrm>
            <a:custGeom>
              <a:avLst/>
              <a:gdLst>
                <a:gd name="T0" fmla="*/ 0 w 97"/>
                <a:gd name="T1" fmla="*/ 65 h 131"/>
                <a:gd name="T2" fmla="*/ 7 w 97"/>
                <a:gd name="T3" fmla="*/ 22 h 131"/>
                <a:gd name="T4" fmla="*/ 7 w 97"/>
                <a:gd name="T5" fmla="*/ 22 h 131"/>
                <a:gd name="T6" fmla="*/ 32 w 97"/>
                <a:gd name="T7" fmla="*/ 0 h 131"/>
                <a:gd name="T8" fmla="*/ 32 w 97"/>
                <a:gd name="T9" fmla="*/ 0 h 131"/>
                <a:gd name="T10" fmla="*/ 95 w 97"/>
                <a:gd name="T11" fmla="*/ 54 h 131"/>
                <a:gd name="T12" fmla="*/ 95 w 97"/>
                <a:gd name="T13" fmla="*/ 54 h 131"/>
                <a:gd name="T14" fmla="*/ 93 w 97"/>
                <a:gd name="T15" fmla="*/ 54 h 131"/>
                <a:gd name="T16" fmla="*/ 91 w 97"/>
                <a:gd name="T17" fmla="*/ 55 h 131"/>
                <a:gd name="T18" fmla="*/ 32 w 97"/>
                <a:gd name="T19" fmla="*/ 4 h 131"/>
                <a:gd name="T20" fmla="*/ 32 w 97"/>
                <a:gd name="T21" fmla="*/ 4 h 131"/>
                <a:gd name="T22" fmla="*/ 10 w 97"/>
                <a:gd name="T23" fmla="*/ 23 h 131"/>
                <a:gd name="T24" fmla="*/ 10 w 97"/>
                <a:gd name="T25" fmla="*/ 23 h 131"/>
                <a:gd name="T26" fmla="*/ 4 w 97"/>
                <a:gd name="T27" fmla="*/ 65 h 131"/>
                <a:gd name="T28" fmla="*/ 4 w 97"/>
                <a:gd name="T29" fmla="*/ 65 h 131"/>
                <a:gd name="T30" fmla="*/ 24 w 97"/>
                <a:gd name="T31" fmla="*/ 107 h 131"/>
                <a:gd name="T32" fmla="*/ 24 w 97"/>
                <a:gd name="T33" fmla="*/ 107 h 131"/>
                <a:gd name="T34" fmla="*/ 59 w 97"/>
                <a:gd name="T35" fmla="*/ 127 h 131"/>
                <a:gd name="T36" fmla="*/ 59 w 97"/>
                <a:gd name="T37" fmla="*/ 127 h 131"/>
                <a:gd name="T38" fmla="*/ 83 w 97"/>
                <a:gd name="T39" fmla="*/ 109 h 131"/>
                <a:gd name="T40" fmla="*/ 83 w 97"/>
                <a:gd name="T41" fmla="*/ 109 h 131"/>
                <a:gd name="T42" fmla="*/ 93 w 97"/>
                <a:gd name="T43" fmla="*/ 71 h 131"/>
                <a:gd name="T44" fmla="*/ 93 w 97"/>
                <a:gd name="T45" fmla="*/ 71 h 131"/>
                <a:gd name="T46" fmla="*/ 91 w 97"/>
                <a:gd name="T47" fmla="*/ 55 h 131"/>
                <a:gd name="T48" fmla="*/ 91 w 97"/>
                <a:gd name="T49" fmla="*/ 55 h 131"/>
                <a:gd name="T50" fmla="*/ 93 w 97"/>
                <a:gd name="T51" fmla="*/ 54 h 131"/>
                <a:gd name="T52" fmla="*/ 95 w 97"/>
                <a:gd name="T53" fmla="*/ 54 h 131"/>
                <a:gd name="T54" fmla="*/ 97 w 97"/>
                <a:gd name="T55" fmla="*/ 71 h 131"/>
                <a:gd name="T56" fmla="*/ 97 w 97"/>
                <a:gd name="T57" fmla="*/ 71 h 131"/>
                <a:gd name="T58" fmla="*/ 59 w 97"/>
                <a:gd name="T59" fmla="*/ 131 h 131"/>
                <a:gd name="T60" fmla="*/ 59 w 97"/>
                <a:gd name="T61" fmla="*/ 131 h 131"/>
                <a:gd name="T62" fmla="*/ 0 w 97"/>
                <a:gd name="T63" fmla="*/ 6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7" h="131">
                  <a:moveTo>
                    <a:pt x="0" y="65"/>
                  </a:moveTo>
                  <a:cubicBezTo>
                    <a:pt x="0" y="50"/>
                    <a:pt x="2" y="34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11" y="9"/>
                    <a:pt x="20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56" y="0"/>
                    <a:pt x="85" y="24"/>
                    <a:pt x="95" y="54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82" y="27"/>
                    <a:pt x="53" y="4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22" y="4"/>
                    <a:pt x="15" y="11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6" y="35"/>
                    <a:pt x="4" y="50"/>
                    <a:pt x="4" y="65"/>
                  </a:cubicBezTo>
                  <a:cubicBezTo>
                    <a:pt x="4" y="65"/>
                    <a:pt x="4" y="65"/>
                    <a:pt x="4" y="65"/>
                  </a:cubicBezTo>
                  <a:cubicBezTo>
                    <a:pt x="4" y="80"/>
                    <a:pt x="12" y="95"/>
                    <a:pt x="24" y="107"/>
                  </a:cubicBezTo>
                  <a:cubicBezTo>
                    <a:pt x="24" y="107"/>
                    <a:pt x="24" y="107"/>
                    <a:pt x="24" y="107"/>
                  </a:cubicBezTo>
                  <a:cubicBezTo>
                    <a:pt x="35" y="119"/>
                    <a:pt x="49" y="127"/>
                    <a:pt x="59" y="127"/>
                  </a:cubicBezTo>
                  <a:cubicBezTo>
                    <a:pt x="59" y="127"/>
                    <a:pt x="59" y="127"/>
                    <a:pt x="59" y="127"/>
                  </a:cubicBezTo>
                  <a:cubicBezTo>
                    <a:pt x="68" y="127"/>
                    <a:pt x="76" y="120"/>
                    <a:pt x="83" y="109"/>
                  </a:cubicBezTo>
                  <a:cubicBezTo>
                    <a:pt x="83" y="109"/>
                    <a:pt x="83" y="109"/>
                    <a:pt x="83" y="109"/>
                  </a:cubicBezTo>
                  <a:cubicBezTo>
                    <a:pt x="89" y="98"/>
                    <a:pt x="93" y="84"/>
                    <a:pt x="93" y="71"/>
                  </a:cubicBezTo>
                  <a:cubicBezTo>
                    <a:pt x="93" y="71"/>
                    <a:pt x="93" y="71"/>
                    <a:pt x="93" y="71"/>
                  </a:cubicBezTo>
                  <a:cubicBezTo>
                    <a:pt x="93" y="65"/>
                    <a:pt x="92" y="60"/>
                    <a:pt x="91" y="55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96" y="59"/>
                    <a:pt x="97" y="65"/>
                    <a:pt x="97" y="71"/>
                  </a:cubicBezTo>
                  <a:cubicBezTo>
                    <a:pt x="97" y="71"/>
                    <a:pt x="97" y="71"/>
                    <a:pt x="97" y="71"/>
                  </a:cubicBezTo>
                  <a:cubicBezTo>
                    <a:pt x="97" y="99"/>
                    <a:pt x="80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35" y="130"/>
                    <a:pt x="0" y="97"/>
                    <a:pt x="0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73"/>
            <p:cNvSpPr>
              <a:spLocks noEditPoints="1"/>
            </p:cNvSpPr>
            <p:nvPr/>
          </p:nvSpPr>
          <p:spPr bwMode="auto">
            <a:xfrm>
              <a:off x="1534" y="2037"/>
              <a:ext cx="403" cy="538"/>
            </a:xfrm>
            <a:custGeom>
              <a:avLst/>
              <a:gdLst>
                <a:gd name="T0" fmla="*/ 2 w 101"/>
                <a:gd name="T1" fmla="*/ 67 h 135"/>
                <a:gd name="T2" fmla="*/ 7 w 101"/>
                <a:gd name="T3" fmla="*/ 23 h 135"/>
                <a:gd name="T4" fmla="*/ 34 w 101"/>
                <a:gd name="T5" fmla="*/ 0 h 135"/>
                <a:gd name="T6" fmla="*/ 34 w 101"/>
                <a:gd name="T7" fmla="*/ 0 h 135"/>
                <a:gd name="T8" fmla="*/ 34 w 101"/>
                <a:gd name="T9" fmla="*/ 0 h 135"/>
                <a:gd name="T10" fmla="*/ 98 w 101"/>
                <a:gd name="T11" fmla="*/ 53 h 135"/>
                <a:gd name="T12" fmla="*/ 98 w 101"/>
                <a:gd name="T13" fmla="*/ 55 h 135"/>
                <a:gd name="T14" fmla="*/ 99 w 101"/>
                <a:gd name="T15" fmla="*/ 55 h 135"/>
                <a:gd name="T16" fmla="*/ 99 w 101"/>
                <a:gd name="T17" fmla="*/ 57 h 135"/>
                <a:gd name="T18" fmla="*/ 101 w 101"/>
                <a:gd name="T19" fmla="*/ 73 h 135"/>
                <a:gd name="T20" fmla="*/ 61 w 101"/>
                <a:gd name="T21" fmla="*/ 135 h 135"/>
                <a:gd name="T22" fmla="*/ 61 w 101"/>
                <a:gd name="T23" fmla="*/ 131 h 135"/>
                <a:gd name="T24" fmla="*/ 93 w 101"/>
                <a:gd name="T25" fmla="*/ 97 h 135"/>
                <a:gd name="T26" fmla="*/ 86 w 101"/>
                <a:gd name="T27" fmla="*/ 112 h 135"/>
                <a:gd name="T28" fmla="*/ 62 w 101"/>
                <a:gd name="T29" fmla="*/ 131 h 135"/>
                <a:gd name="T30" fmla="*/ 61 w 101"/>
                <a:gd name="T31" fmla="*/ 131 h 135"/>
                <a:gd name="T32" fmla="*/ 61 w 101"/>
                <a:gd name="T33" fmla="*/ 131 h 135"/>
                <a:gd name="T34" fmla="*/ 61 w 101"/>
                <a:gd name="T35" fmla="*/ 131 h 135"/>
                <a:gd name="T36" fmla="*/ 24 w 101"/>
                <a:gd name="T37" fmla="*/ 110 h 135"/>
                <a:gd name="T38" fmla="*/ 14 w 101"/>
                <a:gd name="T39" fmla="*/ 97 h 135"/>
                <a:gd name="T40" fmla="*/ 61 w 101"/>
                <a:gd name="T41" fmla="*/ 131 h 135"/>
                <a:gd name="T42" fmla="*/ 61 w 101"/>
                <a:gd name="T43" fmla="*/ 127 h 135"/>
                <a:gd name="T44" fmla="*/ 62 w 101"/>
                <a:gd name="T45" fmla="*/ 127 h 135"/>
                <a:gd name="T46" fmla="*/ 83 w 101"/>
                <a:gd name="T47" fmla="*/ 110 h 135"/>
                <a:gd name="T48" fmla="*/ 93 w 101"/>
                <a:gd name="T49" fmla="*/ 73 h 135"/>
                <a:gd name="T50" fmla="*/ 93 w 101"/>
                <a:gd name="T51" fmla="*/ 73 h 135"/>
                <a:gd name="T52" fmla="*/ 91 w 101"/>
                <a:gd name="T53" fmla="*/ 58 h 135"/>
                <a:gd name="T54" fmla="*/ 91 w 101"/>
                <a:gd name="T55" fmla="*/ 57 h 135"/>
                <a:gd name="T56" fmla="*/ 34 w 101"/>
                <a:gd name="T57" fmla="*/ 8 h 135"/>
                <a:gd name="T58" fmla="*/ 34 w 101"/>
                <a:gd name="T59" fmla="*/ 8 h 135"/>
                <a:gd name="T60" fmla="*/ 14 w 101"/>
                <a:gd name="T61" fmla="*/ 26 h 135"/>
                <a:gd name="T62" fmla="*/ 8 w 101"/>
                <a:gd name="T63" fmla="*/ 67 h 135"/>
                <a:gd name="T64" fmla="*/ 8 w 101"/>
                <a:gd name="T65" fmla="*/ 68 h 135"/>
                <a:gd name="T66" fmla="*/ 27 w 101"/>
                <a:gd name="T67" fmla="*/ 108 h 135"/>
                <a:gd name="T68" fmla="*/ 61 w 101"/>
                <a:gd name="T69" fmla="*/ 127 h 135"/>
                <a:gd name="T70" fmla="*/ 93 w 101"/>
                <a:gd name="T71" fmla="*/ 97 h 135"/>
                <a:gd name="T72" fmla="*/ 93 w 101"/>
                <a:gd name="T73" fmla="*/ 97 h 135"/>
                <a:gd name="T74" fmla="*/ 93 w 101"/>
                <a:gd name="T75" fmla="*/ 96 h 135"/>
                <a:gd name="T76" fmla="*/ 93 w 101"/>
                <a:gd name="T77" fmla="*/ 96 h 135"/>
                <a:gd name="T78" fmla="*/ 97 w 101"/>
                <a:gd name="T79" fmla="*/ 72 h 135"/>
                <a:gd name="T80" fmla="*/ 95 w 101"/>
                <a:gd name="T81" fmla="*/ 58 h 135"/>
                <a:gd name="T82" fmla="*/ 97 w 101"/>
                <a:gd name="T83" fmla="*/ 72 h 135"/>
                <a:gd name="T84" fmla="*/ 65 w 101"/>
                <a:gd name="T85" fmla="*/ 16 h 135"/>
                <a:gd name="T86" fmla="*/ 92 w 101"/>
                <a:gd name="T87" fmla="*/ 50 h 135"/>
                <a:gd name="T88" fmla="*/ 6 w 101"/>
                <a:gd name="T89" fmla="*/ 41 h 135"/>
                <a:gd name="T90" fmla="*/ 6 w 101"/>
                <a:gd name="T91" fmla="*/ 41 h 135"/>
                <a:gd name="T92" fmla="*/ 6 w 101"/>
                <a:gd name="T93" fmla="*/ 40 h 135"/>
                <a:gd name="T94" fmla="*/ 10 w 101"/>
                <a:gd name="T95" fmla="*/ 24 h 135"/>
                <a:gd name="T96" fmla="*/ 34 w 101"/>
                <a:gd name="T97" fmla="*/ 4 h 135"/>
                <a:gd name="T98" fmla="*/ 34 w 101"/>
                <a:gd name="T99" fmla="*/ 4 h 135"/>
                <a:gd name="T100" fmla="*/ 10 w 101"/>
                <a:gd name="T101" fmla="*/ 24 h 135"/>
                <a:gd name="T102" fmla="*/ 65 w 101"/>
                <a:gd name="T103" fmla="*/ 15 h 135"/>
                <a:gd name="T104" fmla="*/ 65 w 101"/>
                <a:gd name="T105" fmla="*/ 16 h 135"/>
                <a:gd name="T106" fmla="*/ 64 w 101"/>
                <a:gd name="T107" fmla="*/ 15 h 135"/>
                <a:gd name="T108" fmla="*/ 65 w 101"/>
                <a:gd name="T109" fmla="*/ 15 h 135"/>
                <a:gd name="T110" fmla="*/ 64 w 101"/>
                <a:gd name="T111" fmla="*/ 15 h 135"/>
                <a:gd name="T112" fmla="*/ 64 w 101"/>
                <a:gd name="T113" fmla="*/ 15 h 135"/>
                <a:gd name="T114" fmla="*/ 64 w 101"/>
                <a:gd name="T115" fmla="*/ 15 h 135"/>
                <a:gd name="T116" fmla="*/ 64 w 101"/>
                <a:gd name="T117" fmla="*/ 1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1" h="135">
                  <a:moveTo>
                    <a:pt x="0" y="67"/>
                  </a:moveTo>
                  <a:cubicBezTo>
                    <a:pt x="2" y="67"/>
                    <a:pt x="2" y="67"/>
                    <a:pt x="2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52"/>
                    <a:pt x="2" y="36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2" y="10"/>
                    <a:pt x="20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59" y="0"/>
                    <a:pt x="88" y="24"/>
                    <a:pt x="98" y="53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98" y="55"/>
                    <a:pt x="98" y="55"/>
                    <a:pt x="98" y="55"/>
                  </a:cubicBezTo>
                  <a:cubicBezTo>
                    <a:pt x="98" y="55"/>
                    <a:pt x="98" y="55"/>
                    <a:pt x="99" y="55"/>
                  </a:cubicBezTo>
                  <a:cubicBezTo>
                    <a:pt x="99" y="55"/>
                    <a:pt x="99" y="55"/>
                    <a:pt x="99" y="55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100" y="62"/>
                    <a:pt x="101" y="67"/>
                    <a:pt x="101" y="73"/>
                  </a:cubicBezTo>
                  <a:cubicBezTo>
                    <a:pt x="101" y="73"/>
                    <a:pt x="101" y="73"/>
                    <a:pt x="101" y="73"/>
                  </a:cubicBezTo>
                  <a:cubicBezTo>
                    <a:pt x="101" y="102"/>
                    <a:pt x="85" y="134"/>
                    <a:pt x="61" y="135"/>
                  </a:cubicBezTo>
                  <a:cubicBezTo>
                    <a:pt x="61" y="135"/>
                    <a:pt x="61" y="135"/>
                    <a:pt x="61" y="135"/>
                  </a:cubicBezTo>
                  <a:cubicBezTo>
                    <a:pt x="36" y="134"/>
                    <a:pt x="1" y="101"/>
                    <a:pt x="0" y="67"/>
                  </a:cubicBezTo>
                  <a:close/>
                  <a:moveTo>
                    <a:pt x="61" y="131"/>
                  </a:moveTo>
                  <a:cubicBezTo>
                    <a:pt x="75" y="131"/>
                    <a:pt x="87" y="116"/>
                    <a:pt x="93" y="97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91" y="103"/>
                    <a:pt x="89" y="108"/>
                    <a:pt x="86" y="112"/>
                  </a:cubicBezTo>
                  <a:cubicBezTo>
                    <a:pt x="86" y="112"/>
                    <a:pt x="86" y="112"/>
                    <a:pt x="86" y="112"/>
                  </a:cubicBezTo>
                  <a:cubicBezTo>
                    <a:pt x="80" y="123"/>
                    <a:pt x="71" y="131"/>
                    <a:pt x="62" y="131"/>
                  </a:cubicBezTo>
                  <a:cubicBezTo>
                    <a:pt x="62" y="131"/>
                    <a:pt x="62" y="131"/>
                    <a:pt x="62" y="131"/>
                  </a:cubicBezTo>
                  <a:cubicBezTo>
                    <a:pt x="62" y="131"/>
                    <a:pt x="62" y="131"/>
                    <a:pt x="61" y="131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61" y="131"/>
                    <a:pt x="61" y="131"/>
                    <a:pt x="61" y="131"/>
                  </a:cubicBezTo>
                  <a:cubicBezTo>
                    <a:pt x="50" y="131"/>
                    <a:pt x="36" y="122"/>
                    <a:pt x="24" y="110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20" y="106"/>
                    <a:pt x="17" y="102"/>
                    <a:pt x="14" y="97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26" y="116"/>
                    <a:pt x="46" y="131"/>
                    <a:pt x="61" y="131"/>
                  </a:cubicBezTo>
                  <a:close/>
                  <a:moveTo>
                    <a:pt x="61" y="127"/>
                  </a:moveTo>
                  <a:cubicBezTo>
                    <a:pt x="61" y="127"/>
                    <a:pt x="61" y="127"/>
                    <a:pt x="61" y="127"/>
                  </a:cubicBezTo>
                  <a:cubicBezTo>
                    <a:pt x="61" y="127"/>
                    <a:pt x="61" y="127"/>
                    <a:pt x="61" y="127"/>
                  </a:cubicBezTo>
                  <a:cubicBezTo>
                    <a:pt x="61" y="127"/>
                    <a:pt x="61" y="127"/>
                    <a:pt x="62" y="127"/>
                  </a:cubicBezTo>
                  <a:cubicBezTo>
                    <a:pt x="62" y="127"/>
                    <a:pt x="62" y="127"/>
                    <a:pt x="62" y="127"/>
                  </a:cubicBezTo>
                  <a:cubicBezTo>
                    <a:pt x="69" y="127"/>
                    <a:pt x="77" y="120"/>
                    <a:pt x="83" y="110"/>
                  </a:cubicBezTo>
                  <a:cubicBezTo>
                    <a:pt x="83" y="110"/>
                    <a:pt x="83" y="110"/>
                    <a:pt x="83" y="110"/>
                  </a:cubicBezTo>
                  <a:cubicBezTo>
                    <a:pt x="89" y="100"/>
                    <a:pt x="93" y="86"/>
                    <a:pt x="93" y="73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3" y="67"/>
                    <a:pt x="92" y="62"/>
                    <a:pt x="91" y="58"/>
                  </a:cubicBezTo>
                  <a:cubicBezTo>
                    <a:pt x="91" y="58"/>
                    <a:pt x="91" y="58"/>
                    <a:pt x="91" y="58"/>
                  </a:cubicBezTo>
                  <a:cubicBezTo>
                    <a:pt x="91" y="57"/>
                    <a:pt x="91" y="57"/>
                    <a:pt x="91" y="57"/>
                  </a:cubicBezTo>
                  <a:cubicBezTo>
                    <a:pt x="82" y="30"/>
                    <a:pt x="5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25" y="8"/>
                    <a:pt x="19" y="14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0" y="37"/>
                    <a:pt x="8" y="52"/>
                    <a:pt x="8" y="67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81"/>
                    <a:pt x="16" y="96"/>
                    <a:pt x="27" y="108"/>
                  </a:cubicBezTo>
                  <a:cubicBezTo>
                    <a:pt x="27" y="108"/>
                    <a:pt x="27" y="108"/>
                    <a:pt x="27" y="108"/>
                  </a:cubicBezTo>
                  <a:cubicBezTo>
                    <a:pt x="38" y="119"/>
                    <a:pt x="52" y="127"/>
                    <a:pt x="61" y="127"/>
                  </a:cubicBezTo>
                  <a:cubicBezTo>
                    <a:pt x="61" y="127"/>
                    <a:pt x="61" y="127"/>
                    <a:pt x="61" y="127"/>
                  </a:cubicBezTo>
                  <a:cubicBezTo>
                    <a:pt x="61" y="127"/>
                    <a:pt x="61" y="127"/>
                    <a:pt x="61" y="127"/>
                  </a:cubicBezTo>
                  <a:close/>
                  <a:moveTo>
                    <a:pt x="93" y="97"/>
                  </a:moveTo>
                  <a:cubicBezTo>
                    <a:pt x="93" y="97"/>
                    <a:pt x="93" y="97"/>
                    <a:pt x="93" y="97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93" y="97"/>
                    <a:pt x="93" y="97"/>
                    <a:pt x="93" y="97"/>
                  </a:cubicBezTo>
                  <a:close/>
                  <a:moveTo>
                    <a:pt x="93" y="96"/>
                  </a:move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6"/>
                    <a:pt x="93" y="96"/>
                    <a:pt x="93" y="96"/>
                  </a:cubicBezTo>
                  <a:close/>
                  <a:moveTo>
                    <a:pt x="97" y="72"/>
                  </a:moveTo>
                  <a:cubicBezTo>
                    <a:pt x="97" y="67"/>
                    <a:pt x="96" y="63"/>
                    <a:pt x="95" y="58"/>
                  </a:cubicBezTo>
                  <a:cubicBezTo>
                    <a:pt x="95" y="58"/>
                    <a:pt x="95" y="58"/>
                    <a:pt x="95" y="58"/>
                  </a:cubicBezTo>
                  <a:cubicBezTo>
                    <a:pt x="95" y="58"/>
                    <a:pt x="95" y="58"/>
                    <a:pt x="95" y="58"/>
                  </a:cubicBezTo>
                  <a:cubicBezTo>
                    <a:pt x="96" y="63"/>
                    <a:pt x="97" y="67"/>
                    <a:pt x="97" y="72"/>
                  </a:cubicBezTo>
                  <a:close/>
                  <a:moveTo>
                    <a:pt x="92" y="50"/>
                  </a:moveTo>
                  <a:cubicBezTo>
                    <a:pt x="86" y="36"/>
                    <a:pt x="76" y="24"/>
                    <a:pt x="65" y="16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76" y="24"/>
                    <a:pt x="86" y="36"/>
                    <a:pt x="92" y="50"/>
                  </a:cubicBezTo>
                  <a:close/>
                  <a:moveTo>
                    <a:pt x="6" y="41"/>
                  </a:moveTo>
                  <a:cubicBezTo>
                    <a:pt x="6" y="41"/>
                    <a:pt x="6" y="41"/>
                    <a:pt x="6" y="41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1"/>
                    <a:pt x="6" y="41"/>
                    <a:pt x="6" y="41"/>
                  </a:cubicBezTo>
                  <a:close/>
                  <a:moveTo>
                    <a:pt x="10" y="24"/>
                  </a:moveTo>
                  <a:cubicBezTo>
                    <a:pt x="9" y="29"/>
                    <a:pt x="7" y="35"/>
                    <a:pt x="6" y="40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7" y="35"/>
                    <a:pt x="9" y="29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5" y="12"/>
                    <a:pt x="23" y="4"/>
                    <a:pt x="34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23" y="4"/>
                    <a:pt x="15" y="12"/>
                    <a:pt x="10" y="24"/>
                  </a:cubicBezTo>
                  <a:close/>
                  <a:moveTo>
                    <a:pt x="65" y="16"/>
                  </a:moveTo>
                  <a:cubicBezTo>
                    <a:pt x="65" y="16"/>
                    <a:pt x="65" y="16"/>
                    <a:pt x="65" y="1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16"/>
                    <a:pt x="65" y="16"/>
                    <a:pt x="65" y="16"/>
                  </a:cubicBezTo>
                  <a:close/>
                  <a:moveTo>
                    <a:pt x="65" y="15"/>
                  </a:moveTo>
                  <a:cubicBezTo>
                    <a:pt x="64" y="15"/>
                    <a:pt x="64" y="15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5"/>
                    <a:pt x="64" y="15"/>
                    <a:pt x="65" y="15"/>
                  </a:cubicBezTo>
                  <a:close/>
                  <a:moveTo>
                    <a:pt x="64" y="15"/>
                  </a:moveTo>
                  <a:cubicBezTo>
                    <a:pt x="64" y="15"/>
                    <a:pt x="64" y="15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lose/>
                  <a:moveTo>
                    <a:pt x="64" y="15"/>
                  </a:moveTo>
                  <a:cubicBezTo>
                    <a:pt x="64" y="15"/>
                    <a:pt x="64" y="15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74"/>
            <p:cNvSpPr/>
            <p:nvPr/>
          </p:nvSpPr>
          <p:spPr bwMode="auto">
            <a:xfrm>
              <a:off x="1598" y="2037"/>
              <a:ext cx="128" cy="107"/>
            </a:xfrm>
            <a:custGeom>
              <a:avLst/>
              <a:gdLst>
                <a:gd name="T0" fmla="*/ 0 w 128"/>
                <a:gd name="T1" fmla="*/ 48 h 107"/>
                <a:gd name="T2" fmla="*/ 16 w 128"/>
                <a:gd name="T3" fmla="*/ 40 h 107"/>
                <a:gd name="T4" fmla="*/ 32 w 128"/>
                <a:gd name="T5" fmla="*/ 72 h 107"/>
                <a:gd name="T6" fmla="*/ 72 w 128"/>
                <a:gd name="T7" fmla="*/ 0 h 107"/>
                <a:gd name="T8" fmla="*/ 108 w 128"/>
                <a:gd name="T9" fmla="*/ 52 h 107"/>
                <a:gd name="T10" fmla="*/ 112 w 128"/>
                <a:gd name="T11" fmla="*/ 24 h 107"/>
                <a:gd name="T12" fmla="*/ 128 w 128"/>
                <a:gd name="T13" fmla="*/ 28 h 107"/>
                <a:gd name="T14" fmla="*/ 116 w 128"/>
                <a:gd name="T15" fmla="*/ 91 h 107"/>
                <a:gd name="T16" fmla="*/ 72 w 128"/>
                <a:gd name="T17" fmla="*/ 32 h 107"/>
                <a:gd name="T18" fmla="*/ 32 w 128"/>
                <a:gd name="T19" fmla="*/ 107 h 107"/>
                <a:gd name="T20" fmla="*/ 0 w 128"/>
                <a:gd name="T21" fmla="*/ 48 h 107"/>
                <a:gd name="T22" fmla="*/ 0 w 128"/>
                <a:gd name="T23" fmla="*/ 4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8" h="107">
                  <a:moveTo>
                    <a:pt x="0" y="48"/>
                  </a:moveTo>
                  <a:lnTo>
                    <a:pt x="16" y="40"/>
                  </a:lnTo>
                  <a:lnTo>
                    <a:pt x="32" y="72"/>
                  </a:lnTo>
                  <a:lnTo>
                    <a:pt x="72" y="0"/>
                  </a:lnTo>
                  <a:lnTo>
                    <a:pt x="108" y="52"/>
                  </a:lnTo>
                  <a:lnTo>
                    <a:pt x="112" y="24"/>
                  </a:lnTo>
                  <a:lnTo>
                    <a:pt x="128" y="28"/>
                  </a:lnTo>
                  <a:lnTo>
                    <a:pt x="116" y="91"/>
                  </a:lnTo>
                  <a:lnTo>
                    <a:pt x="72" y="32"/>
                  </a:lnTo>
                  <a:lnTo>
                    <a:pt x="32" y="107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75"/>
            <p:cNvSpPr>
              <a:spLocks noEditPoints="1"/>
            </p:cNvSpPr>
            <p:nvPr/>
          </p:nvSpPr>
          <p:spPr bwMode="auto">
            <a:xfrm>
              <a:off x="1590" y="2021"/>
              <a:ext cx="148" cy="139"/>
            </a:xfrm>
            <a:custGeom>
              <a:avLst/>
              <a:gdLst>
                <a:gd name="T0" fmla="*/ 0 w 148"/>
                <a:gd name="T1" fmla="*/ 68 h 139"/>
                <a:gd name="T2" fmla="*/ 8 w 148"/>
                <a:gd name="T3" fmla="*/ 64 h 139"/>
                <a:gd name="T4" fmla="*/ 12 w 148"/>
                <a:gd name="T5" fmla="*/ 72 h 139"/>
                <a:gd name="T6" fmla="*/ 8 w 148"/>
                <a:gd name="T7" fmla="*/ 64 h 139"/>
                <a:gd name="T8" fmla="*/ 0 w 148"/>
                <a:gd name="T9" fmla="*/ 68 h 139"/>
                <a:gd name="T10" fmla="*/ 0 w 148"/>
                <a:gd name="T11" fmla="*/ 64 h 139"/>
                <a:gd name="T12" fmla="*/ 28 w 148"/>
                <a:gd name="T13" fmla="*/ 48 h 139"/>
                <a:gd name="T14" fmla="*/ 40 w 148"/>
                <a:gd name="T15" fmla="*/ 72 h 139"/>
                <a:gd name="T16" fmla="*/ 80 w 148"/>
                <a:gd name="T17" fmla="*/ 0 h 139"/>
                <a:gd name="T18" fmla="*/ 112 w 148"/>
                <a:gd name="T19" fmla="*/ 48 h 139"/>
                <a:gd name="T20" fmla="*/ 116 w 148"/>
                <a:gd name="T21" fmla="*/ 28 h 139"/>
                <a:gd name="T22" fmla="*/ 148 w 148"/>
                <a:gd name="T23" fmla="*/ 36 h 139"/>
                <a:gd name="T24" fmla="*/ 128 w 148"/>
                <a:gd name="T25" fmla="*/ 127 h 139"/>
                <a:gd name="T26" fmla="*/ 80 w 148"/>
                <a:gd name="T27" fmla="*/ 64 h 139"/>
                <a:gd name="T28" fmla="*/ 40 w 148"/>
                <a:gd name="T29" fmla="*/ 139 h 139"/>
                <a:gd name="T30" fmla="*/ 0 w 148"/>
                <a:gd name="T31" fmla="*/ 68 h 139"/>
                <a:gd name="T32" fmla="*/ 0 w 148"/>
                <a:gd name="T33" fmla="*/ 68 h 139"/>
                <a:gd name="T34" fmla="*/ 40 w 148"/>
                <a:gd name="T35" fmla="*/ 104 h 139"/>
                <a:gd name="T36" fmla="*/ 80 w 148"/>
                <a:gd name="T37" fmla="*/ 32 h 139"/>
                <a:gd name="T38" fmla="*/ 120 w 148"/>
                <a:gd name="T39" fmla="*/ 88 h 139"/>
                <a:gd name="T40" fmla="*/ 128 w 148"/>
                <a:gd name="T41" fmla="*/ 48 h 139"/>
                <a:gd name="T42" fmla="*/ 120 w 148"/>
                <a:gd name="T43" fmla="*/ 88 h 139"/>
                <a:gd name="T44" fmla="*/ 80 w 148"/>
                <a:gd name="T45" fmla="*/ 32 h 139"/>
                <a:gd name="T46" fmla="*/ 40 w 148"/>
                <a:gd name="T47" fmla="*/ 104 h 139"/>
                <a:gd name="T48" fmla="*/ 40 w 148"/>
                <a:gd name="T49" fmla="*/ 104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8" h="139">
                  <a:moveTo>
                    <a:pt x="0" y="68"/>
                  </a:moveTo>
                  <a:lnTo>
                    <a:pt x="8" y="64"/>
                  </a:lnTo>
                  <a:lnTo>
                    <a:pt x="12" y="72"/>
                  </a:lnTo>
                  <a:lnTo>
                    <a:pt x="8" y="64"/>
                  </a:lnTo>
                  <a:lnTo>
                    <a:pt x="0" y="68"/>
                  </a:lnTo>
                  <a:lnTo>
                    <a:pt x="0" y="64"/>
                  </a:lnTo>
                  <a:lnTo>
                    <a:pt x="28" y="48"/>
                  </a:lnTo>
                  <a:lnTo>
                    <a:pt x="40" y="72"/>
                  </a:lnTo>
                  <a:lnTo>
                    <a:pt x="80" y="0"/>
                  </a:lnTo>
                  <a:lnTo>
                    <a:pt x="112" y="48"/>
                  </a:lnTo>
                  <a:lnTo>
                    <a:pt x="116" y="28"/>
                  </a:lnTo>
                  <a:lnTo>
                    <a:pt x="148" y="36"/>
                  </a:lnTo>
                  <a:lnTo>
                    <a:pt x="128" y="127"/>
                  </a:lnTo>
                  <a:lnTo>
                    <a:pt x="80" y="64"/>
                  </a:lnTo>
                  <a:lnTo>
                    <a:pt x="40" y="139"/>
                  </a:lnTo>
                  <a:lnTo>
                    <a:pt x="0" y="68"/>
                  </a:lnTo>
                  <a:lnTo>
                    <a:pt x="0" y="68"/>
                  </a:lnTo>
                  <a:close/>
                  <a:moveTo>
                    <a:pt x="40" y="104"/>
                  </a:moveTo>
                  <a:lnTo>
                    <a:pt x="80" y="32"/>
                  </a:lnTo>
                  <a:lnTo>
                    <a:pt x="120" y="88"/>
                  </a:lnTo>
                  <a:lnTo>
                    <a:pt x="128" y="48"/>
                  </a:lnTo>
                  <a:lnTo>
                    <a:pt x="120" y="88"/>
                  </a:lnTo>
                  <a:lnTo>
                    <a:pt x="80" y="32"/>
                  </a:lnTo>
                  <a:lnTo>
                    <a:pt x="40" y="104"/>
                  </a:lnTo>
                  <a:lnTo>
                    <a:pt x="40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76"/>
            <p:cNvSpPr/>
            <p:nvPr/>
          </p:nvSpPr>
          <p:spPr bwMode="auto">
            <a:xfrm>
              <a:off x="1718" y="1870"/>
              <a:ext cx="503" cy="191"/>
            </a:xfrm>
            <a:custGeom>
              <a:avLst/>
              <a:gdLst>
                <a:gd name="T0" fmla="*/ 0 w 503"/>
                <a:gd name="T1" fmla="*/ 175 h 191"/>
                <a:gd name="T2" fmla="*/ 499 w 503"/>
                <a:gd name="T3" fmla="*/ 0 h 191"/>
                <a:gd name="T4" fmla="*/ 503 w 503"/>
                <a:gd name="T5" fmla="*/ 16 h 191"/>
                <a:gd name="T6" fmla="*/ 4 w 503"/>
                <a:gd name="T7" fmla="*/ 191 h 191"/>
                <a:gd name="T8" fmla="*/ 0 w 503"/>
                <a:gd name="T9" fmla="*/ 175 h 191"/>
                <a:gd name="T10" fmla="*/ 0 w 503"/>
                <a:gd name="T11" fmla="*/ 175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3" h="191">
                  <a:moveTo>
                    <a:pt x="0" y="175"/>
                  </a:moveTo>
                  <a:lnTo>
                    <a:pt x="499" y="0"/>
                  </a:lnTo>
                  <a:lnTo>
                    <a:pt x="503" y="16"/>
                  </a:lnTo>
                  <a:lnTo>
                    <a:pt x="4" y="191"/>
                  </a:lnTo>
                  <a:lnTo>
                    <a:pt x="0" y="175"/>
                  </a:lnTo>
                  <a:lnTo>
                    <a:pt x="0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77"/>
            <p:cNvSpPr>
              <a:spLocks noEditPoints="1"/>
            </p:cNvSpPr>
            <p:nvPr/>
          </p:nvSpPr>
          <p:spPr bwMode="auto">
            <a:xfrm>
              <a:off x="1706" y="1858"/>
              <a:ext cx="527" cy="211"/>
            </a:xfrm>
            <a:custGeom>
              <a:avLst/>
              <a:gdLst>
                <a:gd name="T0" fmla="*/ 8 w 527"/>
                <a:gd name="T1" fmla="*/ 207 h 211"/>
                <a:gd name="T2" fmla="*/ 4 w 527"/>
                <a:gd name="T3" fmla="*/ 191 h 211"/>
                <a:gd name="T4" fmla="*/ 12 w 527"/>
                <a:gd name="T5" fmla="*/ 187 h 211"/>
                <a:gd name="T6" fmla="*/ 12 w 527"/>
                <a:gd name="T7" fmla="*/ 195 h 211"/>
                <a:gd name="T8" fmla="*/ 12 w 527"/>
                <a:gd name="T9" fmla="*/ 187 h 211"/>
                <a:gd name="T10" fmla="*/ 4 w 527"/>
                <a:gd name="T11" fmla="*/ 191 h 211"/>
                <a:gd name="T12" fmla="*/ 0 w 527"/>
                <a:gd name="T13" fmla="*/ 183 h 211"/>
                <a:gd name="T14" fmla="*/ 515 w 527"/>
                <a:gd name="T15" fmla="*/ 0 h 211"/>
                <a:gd name="T16" fmla="*/ 527 w 527"/>
                <a:gd name="T17" fmla="*/ 32 h 211"/>
                <a:gd name="T18" fmla="*/ 12 w 527"/>
                <a:gd name="T19" fmla="*/ 211 h 211"/>
                <a:gd name="T20" fmla="*/ 8 w 527"/>
                <a:gd name="T21" fmla="*/ 207 h 211"/>
                <a:gd name="T22" fmla="*/ 8 w 527"/>
                <a:gd name="T23" fmla="*/ 207 h 211"/>
                <a:gd name="T24" fmla="*/ 20 w 527"/>
                <a:gd name="T25" fmla="*/ 191 h 211"/>
                <a:gd name="T26" fmla="*/ 507 w 527"/>
                <a:gd name="T27" fmla="*/ 20 h 211"/>
                <a:gd name="T28" fmla="*/ 507 w 527"/>
                <a:gd name="T29" fmla="*/ 20 h 211"/>
                <a:gd name="T30" fmla="*/ 20 w 527"/>
                <a:gd name="T31" fmla="*/ 191 h 211"/>
                <a:gd name="T32" fmla="*/ 20 w 527"/>
                <a:gd name="T33" fmla="*/ 191 h 211"/>
                <a:gd name="T34" fmla="*/ 20 w 527"/>
                <a:gd name="T35" fmla="*/ 19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27" h="211">
                  <a:moveTo>
                    <a:pt x="8" y="207"/>
                  </a:moveTo>
                  <a:lnTo>
                    <a:pt x="4" y="191"/>
                  </a:lnTo>
                  <a:lnTo>
                    <a:pt x="12" y="187"/>
                  </a:lnTo>
                  <a:lnTo>
                    <a:pt x="12" y="195"/>
                  </a:lnTo>
                  <a:lnTo>
                    <a:pt x="12" y="187"/>
                  </a:lnTo>
                  <a:lnTo>
                    <a:pt x="4" y="191"/>
                  </a:lnTo>
                  <a:lnTo>
                    <a:pt x="0" y="183"/>
                  </a:lnTo>
                  <a:lnTo>
                    <a:pt x="515" y="0"/>
                  </a:lnTo>
                  <a:lnTo>
                    <a:pt x="527" y="32"/>
                  </a:lnTo>
                  <a:lnTo>
                    <a:pt x="12" y="211"/>
                  </a:lnTo>
                  <a:lnTo>
                    <a:pt x="8" y="207"/>
                  </a:lnTo>
                  <a:lnTo>
                    <a:pt x="8" y="207"/>
                  </a:lnTo>
                  <a:close/>
                  <a:moveTo>
                    <a:pt x="20" y="191"/>
                  </a:moveTo>
                  <a:lnTo>
                    <a:pt x="507" y="20"/>
                  </a:lnTo>
                  <a:lnTo>
                    <a:pt x="507" y="20"/>
                  </a:lnTo>
                  <a:lnTo>
                    <a:pt x="20" y="191"/>
                  </a:lnTo>
                  <a:lnTo>
                    <a:pt x="20" y="191"/>
                  </a:lnTo>
                  <a:lnTo>
                    <a:pt x="20" y="1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78"/>
            <p:cNvSpPr/>
            <p:nvPr/>
          </p:nvSpPr>
          <p:spPr bwMode="auto">
            <a:xfrm>
              <a:off x="1202" y="2121"/>
              <a:ext cx="380" cy="286"/>
            </a:xfrm>
            <a:custGeom>
              <a:avLst/>
              <a:gdLst>
                <a:gd name="T0" fmla="*/ 0 w 380"/>
                <a:gd name="T1" fmla="*/ 270 h 286"/>
                <a:gd name="T2" fmla="*/ 372 w 380"/>
                <a:gd name="T3" fmla="*/ 0 h 286"/>
                <a:gd name="T4" fmla="*/ 380 w 380"/>
                <a:gd name="T5" fmla="*/ 11 h 286"/>
                <a:gd name="T6" fmla="*/ 12 w 380"/>
                <a:gd name="T7" fmla="*/ 286 h 286"/>
                <a:gd name="T8" fmla="*/ 0 w 380"/>
                <a:gd name="T9" fmla="*/ 270 h 286"/>
                <a:gd name="T10" fmla="*/ 0 w 380"/>
                <a:gd name="T11" fmla="*/ 27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0" h="286">
                  <a:moveTo>
                    <a:pt x="0" y="270"/>
                  </a:moveTo>
                  <a:lnTo>
                    <a:pt x="372" y="0"/>
                  </a:lnTo>
                  <a:lnTo>
                    <a:pt x="380" y="11"/>
                  </a:lnTo>
                  <a:lnTo>
                    <a:pt x="12" y="286"/>
                  </a:lnTo>
                  <a:lnTo>
                    <a:pt x="0" y="270"/>
                  </a:lnTo>
                  <a:lnTo>
                    <a:pt x="0" y="2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79"/>
            <p:cNvSpPr>
              <a:spLocks noEditPoints="1"/>
            </p:cNvSpPr>
            <p:nvPr/>
          </p:nvSpPr>
          <p:spPr bwMode="auto">
            <a:xfrm>
              <a:off x="1190" y="2109"/>
              <a:ext cx="404" cy="306"/>
            </a:xfrm>
            <a:custGeom>
              <a:avLst/>
              <a:gdLst>
                <a:gd name="T0" fmla="*/ 8 w 404"/>
                <a:gd name="T1" fmla="*/ 286 h 306"/>
                <a:gd name="T2" fmla="*/ 12 w 404"/>
                <a:gd name="T3" fmla="*/ 282 h 306"/>
                <a:gd name="T4" fmla="*/ 16 w 404"/>
                <a:gd name="T5" fmla="*/ 290 h 306"/>
                <a:gd name="T6" fmla="*/ 12 w 404"/>
                <a:gd name="T7" fmla="*/ 282 h 306"/>
                <a:gd name="T8" fmla="*/ 8 w 404"/>
                <a:gd name="T9" fmla="*/ 286 h 306"/>
                <a:gd name="T10" fmla="*/ 0 w 404"/>
                <a:gd name="T11" fmla="*/ 282 h 306"/>
                <a:gd name="T12" fmla="*/ 384 w 404"/>
                <a:gd name="T13" fmla="*/ 0 h 306"/>
                <a:gd name="T14" fmla="*/ 404 w 404"/>
                <a:gd name="T15" fmla="*/ 23 h 306"/>
                <a:gd name="T16" fmla="*/ 20 w 404"/>
                <a:gd name="T17" fmla="*/ 306 h 306"/>
                <a:gd name="T18" fmla="*/ 8 w 404"/>
                <a:gd name="T19" fmla="*/ 286 h 306"/>
                <a:gd name="T20" fmla="*/ 8 w 404"/>
                <a:gd name="T21" fmla="*/ 286 h 306"/>
                <a:gd name="T22" fmla="*/ 24 w 404"/>
                <a:gd name="T23" fmla="*/ 286 h 306"/>
                <a:gd name="T24" fmla="*/ 384 w 404"/>
                <a:gd name="T25" fmla="*/ 23 h 306"/>
                <a:gd name="T26" fmla="*/ 24 w 404"/>
                <a:gd name="T27" fmla="*/ 286 h 306"/>
                <a:gd name="T28" fmla="*/ 24 w 404"/>
                <a:gd name="T29" fmla="*/ 286 h 306"/>
                <a:gd name="T30" fmla="*/ 24 w 404"/>
                <a:gd name="T31" fmla="*/ 28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4" h="306">
                  <a:moveTo>
                    <a:pt x="8" y="286"/>
                  </a:moveTo>
                  <a:lnTo>
                    <a:pt x="12" y="282"/>
                  </a:lnTo>
                  <a:lnTo>
                    <a:pt x="16" y="290"/>
                  </a:lnTo>
                  <a:lnTo>
                    <a:pt x="12" y="282"/>
                  </a:lnTo>
                  <a:lnTo>
                    <a:pt x="8" y="286"/>
                  </a:lnTo>
                  <a:lnTo>
                    <a:pt x="0" y="282"/>
                  </a:lnTo>
                  <a:lnTo>
                    <a:pt x="384" y="0"/>
                  </a:lnTo>
                  <a:lnTo>
                    <a:pt x="404" y="23"/>
                  </a:lnTo>
                  <a:lnTo>
                    <a:pt x="20" y="306"/>
                  </a:lnTo>
                  <a:lnTo>
                    <a:pt x="8" y="286"/>
                  </a:lnTo>
                  <a:lnTo>
                    <a:pt x="8" y="286"/>
                  </a:lnTo>
                  <a:close/>
                  <a:moveTo>
                    <a:pt x="24" y="286"/>
                  </a:moveTo>
                  <a:lnTo>
                    <a:pt x="384" y="23"/>
                  </a:lnTo>
                  <a:lnTo>
                    <a:pt x="24" y="286"/>
                  </a:lnTo>
                  <a:lnTo>
                    <a:pt x="24" y="286"/>
                  </a:lnTo>
                  <a:lnTo>
                    <a:pt x="24" y="2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80"/>
            <p:cNvSpPr>
              <a:spLocks noEditPoints="1"/>
            </p:cNvSpPr>
            <p:nvPr/>
          </p:nvSpPr>
          <p:spPr bwMode="auto">
            <a:xfrm>
              <a:off x="1270" y="2340"/>
              <a:ext cx="20" cy="47"/>
            </a:xfrm>
            <a:custGeom>
              <a:avLst/>
              <a:gdLst>
                <a:gd name="T0" fmla="*/ 0 w 5"/>
                <a:gd name="T1" fmla="*/ 5 h 12"/>
                <a:gd name="T2" fmla="*/ 0 w 5"/>
                <a:gd name="T3" fmla="*/ 2 h 12"/>
                <a:gd name="T4" fmla="*/ 0 w 5"/>
                <a:gd name="T5" fmla="*/ 2 h 12"/>
                <a:gd name="T6" fmla="*/ 0 w 5"/>
                <a:gd name="T7" fmla="*/ 2 h 12"/>
                <a:gd name="T8" fmla="*/ 0 w 5"/>
                <a:gd name="T9" fmla="*/ 2 h 12"/>
                <a:gd name="T10" fmla="*/ 1 w 5"/>
                <a:gd name="T11" fmla="*/ 0 h 12"/>
                <a:gd name="T12" fmla="*/ 1 w 5"/>
                <a:gd name="T13" fmla="*/ 0 h 12"/>
                <a:gd name="T14" fmla="*/ 2 w 5"/>
                <a:gd name="T15" fmla="*/ 0 h 12"/>
                <a:gd name="T16" fmla="*/ 2 w 5"/>
                <a:gd name="T17" fmla="*/ 0 h 12"/>
                <a:gd name="T18" fmla="*/ 4 w 5"/>
                <a:gd name="T19" fmla="*/ 1 h 12"/>
                <a:gd name="T20" fmla="*/ 4 w 5"/>
                <a:gd name="T21" fmla="*/ 1 h 12"/>
                <a:gd name="T22" fmla="*/ 4 w 5"/>
                <a:gd name="T23" fmla="*/ 2 h 12"/>
                <a:gd name="T24" fmla="*/ 4 w 5"/>
                <a:gd name="T25" fmla="*/ 2 h 12"/>
                <a:gd name="T26" fmla="*/ 4 w 5"/>
                <a:gd name="T27" fmla="*/ 5 h 12"/>
                <a:gd name="T28" fmla="*/ 4 w 5"/>
                <a:gd name="T29" fmla="*/ 5 h 12"/>
                <a:gd name="T30" fmla="*/ 5 w 5"/>
                <a:gd name="T31" fmla="*/ 9 h 12"/>
                <a:gd name="T32" fmla="*/ 5 w 5"/>
                <a:gd name="T33" fmla="*/ 9 h 12"/>
                <a:gd name="T34" fmla="*/ 2 w 5"/>
                <a:gd name="T35" fmla="*/ 12 h 12"/>
                <a:gd name="T36" fmla="*/ 0 w 5"/>
                <a:gd name="T37" fmla="*/ 5 h 12"/>
                <a:gd name="T38" fmla="*/ 4 w 5"/>
                <a:gd name="T39" fmla="*/ 3 h 12"/>
                <a:gd name="T40" fmla="*/ 2 w 5"/>
                <a:gd name="T41" fmla="*/ 2 h 12"/>
                <a:gd name="T42" fmla="*/ 4 w 5"/>
                <a:gd name="T43" fmla="*/ 3 h 12"/>
                <a:gd name="T44" fmla="*/ 2 w 5"/>
                <a:gd name="T45" fmla="*/ 2 h 12"/>
                <a:gd name="T46" fmla="*/ 2 w 5"/>
                <a:gd name="T47" fmla="*/ 2 h 12"/>
                <a:gd name="T48" fmla="*/ 2 w 5"/>
                <a:gd name="T49" fmla="*/ 2 h 12"/>
                <a:gd name="T50" fmla="*/ 2 w 5"/>
                <a:gd name="T5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" h="12">
                  <a:moveTo>
                    <a:pt x="0" y="5"/>
                  </a:move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7"/>
                    <a:pt x="4" y="8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10"/>
                    <a:pt x="0" y="7"/>
                    <a:pt x="0" y="5"/>
                  </a:cubicBezTo>
                  <a:close/>
                  <a:moveTo>
                    <a:pt x="4" y="3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4" y="3"/>
                    <a:pt x="4" y="3"/>
                    <a:pt x="4" y="3"/>
                  </a:cubicBezTo>
                  <a:close/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81"/>
            <p:cNvSpPr>
              <a:spLocks noEditPoints="1"/>
            </p:cNvSpPr>
            <p:nvPr/>
          </p:nvSpPr>
          <p:spPr bwMode="auto">
            <a:xfrm>
              <a:off x="1262" y="2332"/>
              <a:ext cx="40" cy="67"/>
            </a:xfrm>
            <a:custGeom>
              <a:avLst/>
              <a:gdLst>
                <a:gd name="T0" fmla="*/ 3 w 10"/>
                <a:gd name="T1" fmla="*/ 15 h 17"/>
                <a:gd name="T2" fmla="*/ 0 w 10"/>
                <a:gd name="T3" fmla="*/ 7 h 17"/>
                <a:gd name="T4" fmla="*/ 0 w 10"/>
                <a:gd name="T5" fmla="*/ 7 h 17"/>
                <a:gd name="T6" fmla="*/ 2 w 10"/>
                <a:gd name="T7" fmla="*/ 7 h 17"/>
                <a:gd name="T8" fmla="*/ 0 w 10"/>
                <a:gd name="T9" fmla="*/ 7 h 17"/>
                <a:gd name="T10" fmla="*/ 0 w 10"/>
                <a:gd name="T11" fmla="*/ 4 h 17"/>
                <a:gd name="T12" fmla="*/ 0 w 10"/>
                <a:gd name="T13" fmla="*/ 4 h 17"/>
                <a:gd name="T14" fmla="*/ 0 w 10"/>
                <a:gd name="T15" fmla="*/ 4 h 17"/>
                <a:gd name="T16" fmla="*/ 0 w 10"/>
                <a:gd name="T17" fmla="*/ 4 h 17"/>
                <a:gd name="T18" fmla="*/ 1 w 10"/>
                <a:gd name="T19" fmla="*/ 1 h 17"/>
                <a:gd name="T20" fmla="*/ 1 w 10"/>
                <a:gd name="T21" fmla="*/ 1 h 17"/>
                <a:gd name="T22" fmla="*/ 4 w 10"/>
                <a:gd name="T23" fmla="*/ 0 h 17"/>
                <a:gd name="T24" fmla="*/ 4 w 10"/>
                <a:gd name="T25" fmla="*/ 0 h 17"/>
                <a:gd name="T26" fmla="*/ 8 w 10"/>
                <a:gd name="T27" fmla="*/ 3 h 17"/>
                <a:gd name="T28" fmla="*/ 8 w 10"/>
                <a:gd name="T29" fmla="*/ 3 h 17"/>
                <a:gd name="T30" fmla="*/ 8 w 10"/>
                <a:gd name="T31" fmla="*/ 4 h 17"/>
                <a:gd name="T32" fmla="*/ 8 w 10"/>
                <a:gd name="T33" fmla="*/ 4 h 17"/>
                <a:gd name="T34" fmla="*/ 8 w 10"/>
                <a:gd name="T35" fmla="*/ 4 h 17"/>
                <a:gd name="T36" fmla="*/ 8 w 10"/>
                <a:gd name="T37" fmla="*/ 4 h 17"/>
                <a:gd name="T38" fmla="*/ 8 w 10"/>
                <a:gd name="T39" fmla="*/ 8 h 17"/>
                <a:gd name="T40" fmla="*/ 8 w 10"/>
                <a:gd name="T41" fmla="*/ 8 h 17"/>
                <a:gd name="T42" fmla="*/ 8 w 10"/>
                <a:gd name="T43" fmla="*/ 8 h 17"/>
                <a:gd name="T44" fmla="*/ 8 w 10"/>
                <a:gd name="T45" fmla="*/ 9 h 17"/>
                <a:gd name="T46" fmla="*/ 8 w 10"/>
                <a:gd name="T47" fmla="*/ 9 h 17"/>
                <a:gd name="T48" fmla="*/ 8 w 10"/>
                <a:gd name="T49" fmla="*/ 9 h 17"/>
                <a:gd name="T50" fmla="*/ 10 w 10"/>
                <a:gd name="T51" fmla="*/ 11 h 17"/>
                <a:gd name="T52" fmla="*/ 4 w 10"/>
                <a:gd name="T53" fmla="*/ 17 h 17"/>
                <a:gd name="T54" fmla="*/ 3 w 10"/>
                <a:gd name="T55" fmla="*/ 15 h 17"/>
                <a:gd name="T56" fmla="*/ 4 w 10"/>
                <a:gd name="T57" fmla="*/ 9 h 17"/>
                <a:gd name="T58" fmla="*/ 4 w 10"/>
                <a:gd name="T59" fmla="*/ 8 h 17"/>
                <a:gd name="T60" fmla="*/ 4 w 10"/>
                <a:gd name="T61" fmla="*/ 8 h 17"/>
                <a:gd name="T62" fmla="*/ 4 w 10"/>
                <a:gd name="T63" fmla="*/ 9 h 17"/>
                <a:gd name="T64" fmla="*/ 4 w 10"/>
                <a:gd name="T65" fmla="*/ 7 h 17"/>
                <a:gd name="T66" fmla="*/ 4 w 10"/>
                <a:gd name="T67" fmla="*/ 6 h 17"/>
                <a:gd name="T68" fmla="*/ 4 w 10"/>
                <a:gd name="T69" fmla="*/ 6 h 17"/>
                <a:gd name="T70" fmla="*/ 4 w 10"/>
                <a:gd name="T71" fmla="*/ 6 h 17"/>
                <a:gd name="T72" fmla="*/ 4 w 10"/>
                <a:gd name="T73" fmla="*/ 7 h 17"/>
                <a:gd name="T74" fmla="*/ 6 w 10"/>
                <a:gd name="T75" fmla="*/ 5 h 17"/>
                <a:gd name="T76" fmla="*/ 7 w 10"/>
                <a:gd name="T77" fmla="*/ 4 h 17"/>
                <a:gd name="T78" fmla="*/ 6 w 10"/>
                <a:gd name="T79" fmla="*/ 5 h 17"/>
                <a:gd name="T80" fmla="*/ 6 w 10"/>
                <a:gd name="T81" fmla="*/ 5 h 17"/>
                <a:gd name="T82" fmla="*/ 7 w 10"/>
                <a:gd name="T83" fmla="*/ 4 h 17"/>
                <a:gd name="T84" fmla="*/ 6 w 10"/>
                <a:gd name="T85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" h="17">
                  <a:moveTo>
                    <a:pt x="3" y="15"/>
                  </a:moveTo>
                  <a:cubicBezTo>
                    <a:pt x="0" y="13"/>
                    <a:pt x="0" y="9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0"/>
                    <a:pt x="8" y="2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8" y="6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5"/>
                    <a:pt x="3" y="15"/>
                    <a:pt x="3" y="15"/>
                  </a:cubicBezTo>
                  <a:close/>
                  <a:moveTo>
                    <a:pt x="4" y="9"/>
                  </a:moveTo>
                  <a:cubicBezTo>
                    <a:pt x="4" y="9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9"/>
                    <a:pt x="4" y="9"/>
                  </a:cubicBezTo>
                  <a:close/>
                  <a:moveTo>
                    <a:pt x="4" y="7"/>
                  </a:moveTo>
                  <a:cubicBezTo>
                    <a:pt x="4" y="7"/>
                    <a:pt x="4" y="7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7"/>
                    <a:pt x="4" y="7"/>
                    <a:pt x="4" y="7"/>
                  </a:cubicBezTo>
                  <a:close/>
                  <a:moveTo>
                    <a:pt x="6" y="5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6" y="5"/>
                    <a:pt x="6" y="5"/>
                    <a:pt x="6" y="5"/>
                  </a:cubicBezTo>
                  <a:close/>
                  <a:moveTo>
                    <a:pt x="6" y="5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6" y="5"/>
                    <a:pt x="6" y="5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82"/>
            <p:cNvSpPr>
              <a:spLocks noEditPoints="1"/>
            </p:cNvSpPr>
            <p:nvPr/>
          </p:nvSpPr>
          <p:spPr bwMode="auto">
            <a:xfrm>
              <a:off x="1654" y="2065"/>
              <a:ext cx="104" cy="374"/>
            </a:xfrm>
            <a:custGeom>
              <a:avLst/>
              <a:gdLst>
                <a:gd name="T0" fmla="*/ 24 w 104"/>
                <a:gd name="T1" fmla="*/ 287 h 374"/>
                <a:gd name="T2" fmla="*/ 32 w 104"/>
                <a:gd name="T3" fmla="*/ 283 h 374"/>
                <a:gd name="T4" fmla="*/ 40 w 104"/>
                <a:gd name="T5" fmla="*/ 283 h 374"/>
                <a:gd name="T6" fmla="*/ 32 w 104"/>
                <a:gd name="T7" fmla="*/ 283 h 374"/>
                <a:gd name="T8" fmla="*/ 24 w 104"/>
                <a:gd name="T9" fmla="*/ 287 h 374"/>
                <a:gd name="T10" fmla="*/ 24 w 104"/>
                <a:gd name="T11" fmla="*/ 287 h 374"/>
                <a:gd name="T12" fmla="*/ 0 w 104"/>
                <a:gd name="T13" fmla="*/ 0 h 374"/>
                <a:gd name="T14" fmla="*/ 16 w 104"/>
                <a:gd name="T15" fmla="*/ 0 h 374"/>
                <a:gd name="T16" fmla="*/ 104 w 104"/>
                <a:gd name="T17" fmla="*/ 283 h 374"/>
                <a:gd name="T18" fmla="*/ 104 w 104"/>
                <a:gd name="T19" fmla="*/ 374 h 374"/>
                <a:gd name="T20" fmla="*/ 24 w 104"/>
                <a:gd name="T21" fmla="*/ 287 h 374"/>
                <a:gd name="T22" fmla="*/ 24 w 104"/>
                <a:gd name="T23" fmla="*/ 287 h 374"/>
                <a:gd name="T24" fmla="*/ 88 w 104"/>
                <a:gd name="T25" fmla="*/ 330 h 374"/>
                <a:gd name="T26" fmla="*/ 88 w 104"/>
                <a:gd name="T27" fmla="*/ 283 h 374"/>
                <a:gd name="T28" fmla="*/ 24 w 104"/>
                <a:gd name="T29" fmla="*/ 75 h 374"/>
                <a:gd name="T30" fmla="*/ 40 w 104"/>
                <a:gd name="T31" fmla="*/ 279 h 374"/>
                <a:gd name="T32" fmla="*/ 88 w 104"/>
                <a:gd name="T33" fmla="*/ 330 h 374"/>
                <a:gd name="T34" fmla="*/ 88 w 104"/>
                <a:gd name="T35" fmla="*/ 33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4" h="374">
                  <a:moveTo>
                    <a:pt x="24" y="287"/>
                  </a:moveTo>
                  <a:lnTo>
                    <a:pt x="32" y="283"/>
                  </a:lnTo>
                  <a:lnTo>
                    <a:pt x="40" y="283"/>
                  </a:lnTo>
                  <a:lnTo>
                    <a:pt x="32" y="283"/>
                  </a:lnTo>
                  <a:lnTo>
                    <a:pt x="24" y="287"/>
                  </a:lnTo>
                  <a:lnTo>
                    <a:pt x="24" y="287"/>
                  </a:lnTo>
                  <a:lnTo>
                    <a:pt x="0" y="0"/>
                  </a:lnTo>
                  <a:lnTo>
                    <a:pt x="16" y="0"/>
                  </a:lnTo>
                  <a:lnTo>
                    <a:pt x="104" y="283"/>
                  </a:lnTo>
                  <a:lnTo>
                    <a:pt x="104" y="374"/>
                  </a:lnTo>
                  <a:lnTo>
                    <a:pt x="24" y="287"/>
                  </a:lnTo>
                  <a:lnTo>
                    <a:pt x="24" y="287"/>
                  </a:lnTo>
                  <a:close/>
                  <a:moveTo>
                    <a:pt x="88" y="330"/>
                  </a:moveTo>
                  <a:lnTo>
                    <a:pt x="88" y="283"/>
                  </a:lnTo>
                  <a:lnTo>
                    <a:pt x="24" y="75"/>
                  </a:lnTo>
                  <a:lnTo>
                    <a:pt x="40" y="279"/>
                  </a:lnTo>
                  <a:lnTo>
                    <a:pt x="88" y="330"/>
                  </a:lnTo>
                  <a:lnTo>
                    <a:pt x="88" y="3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83"/>
            <p:cNvSpPr>
              <a:spLocks noEditPoints="1"/>
            </p:cNvSpPr>
            <p:nvPr/>
          </p:nvSpPr>
          <p:spPr bwMode="auto">
            <a:xfrm>
              <a:off x="1646" y="2053"/>
              <a:ext cx="120" cy="406"/>
            </a:xfrm>
            <a:custGeom>
              <a:avLst/>
              <a:gdLst>
                <a:gd name="T0" fmla="*/ 28 w 120"/>
                <a:gd name="T1" fmla="*/ 306 h 406"/>
                <a:gd name="T2" fmla="*/ 24 w 120"/>
                <a:gd name="T3" fmla="*/ 303 h 406"/>
                <a:gd name="T4" fmla="*/ 24 w 120"/>
                <a:gd name="T5" fmla="*/ 303 h 406"/>
                <a:gd name="T6" fmla="*/ 24 w 120"/>
                <a:gd name="T7" fmla="*/ 299 h 406"/>
                <a:gd name="T8" fmla="*/ 24 w 120"/>
                <a:gd name="T9" fmla="*/ 299 h 406"/>
                <a:gd name="T10" fmla="*/ 0 w 120"/>
                <a:gd name="T11" fmla="*/ 8 h 406"/>
                <a:gd name="T12" fmla="*/ 28 w 120"/>
                <a:gd name="T13" fmla="*/ 0 h 406"/>
                <a:gd name="T14" fmla="*/ 120 w 120"/>
                <a:gd name="T15" fmla="*/ 291 h 406"/>
                <a:gd name="T16" fmla="*/ 120 w 120"/>
                <a:gd name="T17" fmla="*/ 406 h 406"/>
                <a:gd name="T18" fmla="*/ 28 w 120"/>
                <a:gd name="T19" fmla="*/ 306 h 406"/>
                <a:gd name="T20" fmla="*/ 28 w 120"/>
                <a:gd name="T21" fmla="*/ 306 h 406"/>
                <a:gd name="T22" fmla="*/ 104 w 120"/>
                <a:gd name="T23" fmla="*/ 362 h 406"/>
                <a:gd name="T24" fmla="*/ 104 w 120"/>
                <a:gd name="T25" fmla="*/ 295 h 406"/>
                <a:gd name="T26" fmla="*/ 104 w 120"/>
                <a:gd name="T27" fmla="*/ 342 h 406"/>
                <a:gd name="T28" fmla="*/ 104 w 120"/>
                <a:gd name="T29" fmla="*/ 362 h 406"/>
                <a:gd name="T30" fmla="*/ 48 w 120"/>
                <a:gd name="T31" fmla="*/ 303 h 406"/>
                <a:gd name="T32" fmla="*/ 48 w 120"/>
                <a:gd name="T33" fmla="*/ 303 h 406"/>
                <a:gd name="T34" fmla="*/ 104 w 120"/>
                <a:gd name="T35" fmla="*/ 362 h 406"/>
                <a:gd name="T36" fmla="*/ 104 w 120"/>
                <a:gd name="T37" fmla="*/ 362 h 406"/>
                <a:gd name="T38" fmla="*/ 96 w 120"/>
                <a:gd name="T39" fmla="*/ 342 h 406"/>
                <a:gd name="T40" fmla="*/ 100 w 120"/>
                <a:gd name="T41" fmla="*/ 338 h 406"/>
                <a:gd name="T42" fmla="*/ 96 w 120"/>
                <a:gd name="T43" fmla="*/ 342 h 406"/>
                <a:gd name="T44" fmla="*/ 96 w 120"/>
                <a:gd name="T45" fmla="*/ 342 h 406"/>
                <a:gd name="T46" fmla="*/ 56 w 120"/>
                <a:gd name="T47" fmla="*/ 287 h 406"/>
                <a:gd name="T48" fmla="*/ 88 w 120"/>
                <a:gd name="T49" fmla="*/ 322 h 406"/>
                <a:gd name="T50" fmla="*/ 88 w 120"/>
                <a:gd name="T51" fmla="*/ 295 h 406"/>
                <a:gd name="T52" fmla="*/ 44 w 120"/>
                <a:gd name="T53" fmla="*/ 159 h 406"/>
                <a:gd name="T54" fmla="*/ 56 w 120"/>
                <a:gd name="T55" fmla="*/ 287 h 406"/>
                <a:gd name="T56" fmla="*/ 56 w 120"/>
                <a:gd name="T57" fmla="*/ 287 h 406"/>
                <a:gd name="T58" fmla="*/ 40 w 120"/>
                <a:gd name="T59" fmla="*/ 287 h 406"/>
                <a:gd name="T60" fmla="*/ 40 w 120"/>
                <a:gd name="T61" fmla="*/ 275 h 406"/>
                <a:gd name="T62" fmla="*/ 40 w 120"/>
                <a:gd name="T63" fmla="*/ 287 h 406"/>
                <a:gd name="T64" fmla="*/ 40 w 120"/>
                <a:gd name="T65" fmla="*/ 287 h 406"/>
                <a:gd name="T66" fmla="*/ 16 w 120"/>
                <a:gd name="T67" fmla="*/ 20 h 406"/>
                <a:gd name="T68" fmla="*/ 24 w 120"/>
                <a:gd name="T69" fmla="*/ 87 h 406"/>
                <a:gd name="T70" fmla="*/ 40 w 120"/>
                <a:gd name="T71" fmla="*/ 83 h 406"/>
                <a:gd name="T72" fmla="*/ 20 w 120"/>
                <a:gd name="T73" fmla="*/ 20 h 406"/>
                <a:gd name="T74" fmla="*/ 16 w 120"/>
                <a:gd name="T75" fmla="*/ 20 h 406"/>
                <a:gd name="T76" fmla="*/ 16 w 120"/>
                <a:gd name="T77" fmla="*/ 2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0" h="406">
                  <a:moveTo>
                    <a:pt x="28" y="306"/>
                  </a:moveTo>
                  <a:lnTo>
                    <a:pt x="24" y="303"/>
                  </a:lnTo>
                  <a:lnTo>
                    <a:pt x="24" y="303"/>
                  </a:lnTo>
                  <a:lnTo>
                    <a:pt x="24" y="299"/>
                  </a:lnTo>
                  <a:lnTo>
                    <a:pt x="24" y="299"/>
                  </a:lnTo>
                  <a:lnTo>
                    <a:pt x="0" y="8"/>
                  </a:lnTo>
                  <a:lnTo>
                    <a:pt x="28" y="0"/>
                  </a:lnTo>
                  <a:lnTo>
                    <a:pt x="120" y="291"/>
                  </a:lnTo>
                  <a:lnTo>
                    <a:pt x="120" y="406"/>
                  </a:lnTo>
                  <a:lnTo>
                    <a:pt x="28" y="306"/>
                  </a:lnTo>
                  <a:lnTo>
                    <a:pt x="28" y="306"/>
                  </a:lnTo>
                  <a:close/>
                  <a:moveTo>
                    <a:pt x="104" y="362"/>
                  </a:moveTo>
                  <a:lnTo>
                    <a:pt x="104" y="295"/>
                  </a:lnTo>
                  <a:lnTo>
                    <a:pt x="104" y="342"/>
                  </a:lnTo>
                  <a:lnTo>
                    <a:pt x="104" y="362"/>
                  </a:lnTo>
                  <a:lnTo>
                    <a:pt x="48" y="303"/>
                  </a:lnTo>
                  <a:lnTo>
                    <a:pt x="48" y="303"/>
                  </a:lnTo>
                  <a:lnTo>
                    <a:pt x="104" y="362"/>
                  </a:lnTo>
                  <a:lnTo>
                    <a:pt x="104" y="362"/>
                  </a:lnTo>
                  <a:close/>
                  <a:moveTo>
                    <a:pt x="96" y="342"/>
                  </a:moveTo>
                  <a:lnTo>
                    <a:pt x="100" y="338"/>
                  </a:lnTo>
                  <a:lnTo>
                    <a:pt x="96" y="342"/>
                  </a:lnTo>
                  <a:lnTo>
                    <a:pt x="96" y="342"/>
                  </a:lnTo>
                  <a:close/>
                  <a:moveTo>
                    <a:pt x="56" y="287"/>
                  </a:moveTo>
                  <a:lnTo>
                    <a:pt x="88" y="322"/>
                  </a:lnTo>
                  <a:lnTo>
                    <a:pt x="88" y="295"/>
                  </a:lnTo>
                  <a:lnTo>
                    <a:pt x="44" y="159"/>
                  </a:lnTo>
                  <a:lnTo>
                    <a:pt x="56" y="287"/>
                  </a:lnTo>
                  <a:lnTo>
                    <a:pt x="56" y="287"/>
                  </a:lnTo>
                  <a:close/>
                  <a:moveTo>
                    <a:pt x="40" y="287"/>
                  </a:moveTo>
                  <a:lnTo>
                    <a:pt x="40" y="275"/>
                  </a:lnTo>
                  <a:lnTo>
                    <a:pt x="40" y="287"/>
                  </a:lnTo>
                  <a:lnTo>
                    <a:pt x="40" y="287"/>
                  </a:lnTo>
                  <a:close/>
                  <a:moveTo>
                    <a:pt x="16" y="20"/>
                  </a:moveTo>
                  <a:lnTo>
                    <a:pt x="24" y="87"/>
                  </a:lnTo>
                  <a:lnTo>
                    <a:pt x="40" y="83"/>
                  </a:lnTo>
                  <a:lnTo>
                    <a:pt x="20" y="20"/>
                  </a:lnTo>
                  <a:lnTo>
                    <a:pt x="16" y="20"/>
                  </a:lnTo>
                  <a:lnTo>
                    <a:pt x="16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84"/>
            <p:cNvSpPr/>
            <p:nvPr/>
          </p:nvSpPr>
          <p:spPr bwMode="auto">
            <a:xfrm>
              <a:off x="1662" y="2559"/>
              <a:ext cx="84" cy="601"/>
            </a:xfrm>
            <a:custGeom>
              <a:avLst/>
              <a:gdLst>
                <a:gd name="T0" fmla="*/ 0 w 21"/>
                <a:gd name="T1" fmla="*/ 147 h 151"/>
                <a:gd name="T2" fmla="*/ 16 w 21"/>
                <a:gd name="T3" fmla="*/ 143 h 151"/>
                <a:gd name="T4" fmla="*/ 9 w 21"/>
                <a:gd name="T5" fmla="*/ 96 h 151"/>
                <a:gd name="T6" fmla="*/ 9 w 21"/>
                <a:gd name="T7" fmla="*/ 96 h 151"/>
                <a:gd name="T8" fmla="*/ 3 w 21"/>
                <a:gd name="T9" fmla="*/ 3 h 151"/>
                <a:gd name="T10" fmla="*/ 3 w 21"/>
                <a:gd name="T11" fmla="*/ 3 h 151"/>
                <a:gd name="T12" fmla="*/ 3 w 21"/>
                <a:gd name="T13" fmla="*/ 0 h 151"/>
                <a:gd name="T14" fmla="*/ 3 w 21"/>
                <a:gd name="T15" fmla="*/ 0 h 151"/>
                <a:gd name="T16" fmla="*/ 3 w 21"/>
                <a:gd name="T17" fmla="*/ 0 h 151"/>
                <a:gd name="T18" fmla="*/ 7 w 21"/>
                <a:gd name="T19" fmla="*/ 0 h 151"/>
                <a:gd name="T20" fmla="*/ 7 w 21"/>
                <a:gd name="T21" fmla="*/ 3 h 151"/>
                <a:gd name="T22" fmla="*/ 7 w 21"/>
                <a:gd name="T23" fmla="*/ 3 h 151"/>
                <a:gd name="T24" fmla="*/ 13 w 21"/>
                <a:gd name="T25" fmla="*/ 94 h 151"/>
                <a:gd name="T26" fmla="*/ 13 w 21"/>
                <a:gd name="T27" fmla="*/ 94 h 151"/>
                <a:gd name="T28" fmla="*/ 20 w 21"/>
                <a:gd name="T29" fmla="*/ 145 h 151"/>
                <a:gd name="T30" fmla="*/ 20 w 21"/>
                <a:gd name="T31" fmla="*/ 145 h 151"/>
                <a:gd name="T32" fmla="*/ 21 w 21"/>
                <a:gd name="T33" fmla="*/ 146 h 151"/>
                <a:gd name="T34" fmla="*/ 1 w 21"/>
                <a:gd name="T35" fmla="*/ 151 h 151"/>
                <a:gd name="T36" fmla="*/ 0 w 21"/>
                <a:gd name="T37" fmla="*/ 14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" h="151">
                  <a:moveTo>
                    <a:pt x="0" y="147"/>
                  </a:moveTo>
                  <a:cubicBezTo>
                    <a:pt x="16" y="143"/>
                    <a:pt x="16" y="143"/>
                    <a:pt x="16" y="143"/>
                  </a:cubicBezTo>
                  <a:cubicBezTo>
                    <a:pt x="16" y="137"/>
                    <a:pt x="15" y="116"/>
                    <a:pt x="9" y="96"/>
                  </a:cubicBezTo>
                  <a:cubicBezTo>
                    <a:pt x="9" y="96"/>
                    <a:pt x="9" y="96"/>
                    <a:pt x="9" y="96"/>
                  </a:cubicBezTo>
                  <a:cubicBezTo>
                    <a:pt x="3" y="74"/>
                    <a:pt x="3" y="17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1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7"/>
                    <a:pt x="7" y="74"/>
                    <a:pt x="13" y="94"/>
                  </a:cubicBezTo>
                  <a:cubicBezTo>
                    <a:pt x="13" y="94"/>
                    <a:pt x="13" y="94"/>
                    <a:pt x="13" y="94"/>
                  </a:cubicBezTo>
                  <a:cubicBezTo>
                    <a:pt x="20" y="119"/>
                    <a:pt x="20" y="144"/>
                    <a:pt x="20" y="145"/>
                  </a:cubicBezTo>
                  <a:cubicBezTo>
                    <a:pt x="20" y="145"/>
                    <a:pt x="20" y="145"/>
                    <a:pt x="20" y="145"/>
                  </a:cubicBezTo>
                  <a:cubicBezTo>
                    <a:pt x="21" y="146"/>
                    <a:pt x="21" y="146"/>
                    <a:pt x="21" y="146"/>
                  </a:cubicBezTo>
                  <a:cubicBezTo>
                    <a:pt x="1" y="151"/>
                    <a:pt x="1" y="151"/>
                    <a:pt x="1" y="151"/>
                  </a:cubicBezTo>
                  <a:cubicBezTo>
                    <a:pt x="0" y="147"/>
                    <a:pt x="0" y="147"/>
                    <a:pt x="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85"/>
            <p:cNvSpPr>
              <a:spLocks noEditPoints="1"/>
            </p:cNvSpPr>
            <p:nvPr/>
          </p:nvSpPr>
          <p:spPr bwMode="auto">
            <a:xfrm>
              <a:off x="1650" y="2551"/>
              <a:ext cx="104" cy="617"/>
            </a:xfrm>
            <a:custGeom>
              <a:avLst/>
              <a:gdLst>
                <a:gd name="T0" fmla="*/ 2 w 26"/>
                <a:gd name="T1" fmla="*/ 153 h 155"/>
                <a:gd name="T2" fmla="*/ 1 w 26"/>
                <a:gd name="T3" fmla="*/ 149 h 155"/>
                <a:gd name="T4" fmla="*/ 3 w 26"/>
                <a:gd name="T5" fmla="*/ 149 h 155"/>
                <a:gd name="T6" fmla="*/ 3 w 26"/>
                <a:gd name="T7" fmla="*/ 151 h 155"/>
                <a:gd name="T8" fmla="*/ 3 w 26"/>
                <a:gd name="T9" fmla="*/ 149 h 155"/>
                <a:gd name="T10" fmla="*/ 1 w 26"/>
                <a:gd name="T11" fmla="*/ 149 h 155"/>
                <a:gd name="T12" fmla="*/ 0 w 26"/>
                <a:gd name="T13" fmla="*/ 147 h 155"/>
                <a:gd name="T14" fmla="*/ 17 w 26"/>
                <a:gd name="T15" fmla="*/ 143 h 155"/>
                <a:gd name="T16" fmla="*/ 10 w 26"/>
                <a:gd name="T17" fmla="*/ 98 h 155"/>
                <a:gd name="T18" fmla="*/ 10 w 26"/>
                <a:gd name="T19" fmla="*/ 98 h 155"/>
                <a:gd name="T20" fmla="*/ 4 w 26"/>
                <a:gd name="T21" fmla="*/ 5 h 155"/>
                <a:gd name="T22" fmla="*/ 4 w 26"/>
                <a:gd name="T23" fmla="*/ 5 h 155"/>
                <a:gd name="T24" fmla="*/ 4 w 26"/>
                <a:gd name="T25" fmla="*/ 4 h 155"/>
                <a:gd name="T26" fmla="*/ 4 w 26"/>
                <a:gd name="T27" fmla="*/ 4 h 155"/>
                <a:gd name="T28" fmla="*/ 4 w 26"/>
                <a:gd name="T29" fmla="*/ 2 h 155"/>
                <a:gd name="T30" fmla="*/ 4 w 26"/>
                <a:gd name="T31" fmla="*/ 2 h 155"/>
                <a:gd name="T32" fmla="*/ 4 w 26"/>
                <a:gd name="T33" fmla="*/ 1 h 155"/>
                <a:gd name="T34" fmla="*/ 4 w 26"/>
                <a:gd name="T35" fmla="*/ 1 h 155"/>
                <a:gd name="T36" fmla="*/ 6 w 26"/>
                <a:gd name="T37" fmla="*/ 0 h 155"/>
                <a:gd name="T38" fmla="*/ 6 w 26"/>
                <a:gd name="T39" fmla="*/ 0 h 155"/>
                <a:gd name="T40" fmla="*/ 6 w 26"/>
                <a:gd name="T41" fmla="*/ 0 h 155"/>
                <a:gd name="T42" fmla="*/ 6 w 26"/>
                <a:gd name="T43" fmla="*/ 0 h 155"/>
                <a:gd name="T44" fmla="*/ 12 w 26"/>
                <a:gd name="T45" fmla="*/ 0 h 155"/>
                <a:gd name="T46" fmla="*/ 12 w 26"/>
                <a:gd name="T47" fmla="*/ 2 h 155"/>
                <a:gd name="T48" fmla="*/ 12 w 26"/>
                <a:gd name="T49" fmla="*/ 5 h 155"/>
                <a:gd name="T50" fmla="*/ 12 w 26"/>
                <a:gd name="T51" fmla="*/ 5 h 155"/>
                <a:gd name="T52" fmla="*/ 12 w 26"/>
                <a:gd name="T53" fmla="*/ 6 h 155"/>
                <a:gd name="T54" fmla="*/ 12 w 26"/>
                <a:gd name="T55" fmla="*/ 6 h 155"/>
                <a:gd name="T56" fmla="*/ 18 w 26"/>
                <a:gd name="T57" fmla="*/ 96 h 155"/>
                <a:gd name="T58" fmla="*/ 18 w 26"/>
                <a:gd name="T59" fmla="*/ 96 h 155"/>
                <a:gd name="T60" fmla="*/ 25 w 26"/>
                <a:gd name="T61" fmla="*/ 146 h 155"/>
                <a:gd name="T62" fmla="*/ 25 w 26"/>
                <a:gd name="T63" fmla="*/ 146 h 155"/>
                <a:gd name="T64" fmla="*/ 26 w 26"/>
                <a:gd name="T65" fmla="*/ 150 h 155"/>
                <a:gd name="T66" fmla="*/ 2 w 26"/>
                <a:gd name="T67" fmla="*/ 155 h 155"/>
                <a:gd name="T68" fmla="*/ 2 w 26"/>
                <a:gd name="T69" fmla="*/ 153 h 155"/>
                <a:gd name="T70" fmla="*/ 5 w 26"/>
                <a:gd name="T71" fmla="*/ 150 h 155"/>
                <a:gd name="T72" fmla="*/ 21 w 26"/>
                <a:gd name="T73" fmla="*/ 147 h 155"/>
                <a:gd name="T74" fmla="*/ 21 w 26"/>
                <a:gd name="T75" fmla="*/ 147 h 155"/>
                <a:gd name="T76" fmla="*/ 21 w 26"/>
                <a:gd name="T77" fmla="*/ 147 h 155"/>
                <a:gd name="T78" fmla="*/ 5 w 26"/>
                <a:gd name="T79" fmla="*/ 150 h 155"/>
                <a:gd name="T80" fmla="*/ 5 w 26"/>
                <a:gd name="T81" fmla="*/ 150 h 155"/>
                <a:gd name="T82" fmla="*/ 21 w 26"/>
                <a:gd name="T83" fmla="*/ 145 h 155"/>
                <a:gd name="T84" fmla="*/ 21 w 26"/>
                <a:gd name="T85" fmla="*/ 146 h 155"/>
                <a:gd name="T86" fmla="*/ 17 w 26"/>
                <a:gd name="T87" fmla="*/ 110 h 155"/>
                <a:gd name="T88" fmla="*/ 17 w 26"/>
                <a:gd name="T89" fmla="*/ 110 h 155"/>
                <a:gd name="T90" fmla="*/ 21 w 26"/>
                <a:gd name="T91" fmla="*/ 145 h 155"/>
                <a:gd name="T92" fmla="*/ 17 w 26"/>
                <a:gd name="T93" fmla="*/ 110 h 155"/>
                <a:gd name="T94" fmla="*/ 17 w 26"/>
                <a:gd name="T95" fmla="*/ 110 h 155"/>
                <a:gd name="T96" fmla="*/ 17 w 26"/>
                <a:gd name="T97" fmla="*/ 110 h 155"/>
                <a:gd name="T98" fmla="*/ 17 w 26"/>
                <a:gd name="T99" fmla="*/ 110 h 155"/>
                <a:gd name="T100" fmla="*/ 8 w 26"/>
                <a:gd name="T101" fmla="*/ 4 h 155"/>
                <a:gd name="T102" fmla="*/ 8 w 26"/>
                <a:gd name="T103" fmla="*/ 5 h 155"/>
                <a:gd name="T104" fmla="*/ 8 w 26"/>
                <a:gd name="T105" fmla="*/ 5 h 155"/>
                <a:gd name="T106" fmla="*/ 8 w 26"/>
                <a:gd name="T107" fmla="*/ 4 h 155"/>
                <a:gd name="T108" fmla="*/ 8 w 26"/>
                <a:gd name="T109" fmla="*/ 4 h 155"/>
                <a:gd name="T110" fmla="*/ 8 w 26"/>
                <a:gd name="T111" fmla="*/ 4 h 155"/>
                <a:gd name="T112" fmla="*/ 8 w 26"/>
                <a:gd name="T113" fmla="*/ 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6" h="155">
                  <a:moveTo>
                    <a:pt x="2" y="153"/>
                  </a:moveTo>
                  <a:cubicBezTo>
                    <a:pt x="1" y="149"/>
                    <a:pt x="1" y="149"/>
                    <a:pt x="1" y="149"/>
                  </a:cubicBezTo>
                  <a:cubicBezTo>
                    <a:pt x="3" y="149"/>
                    <a:pt x="3" y="149"/>
                    <a:pt x="3" y="149"/>
                  </a:cubicBezTo>
                  <a:cubicBezTo>
                    <a:pt x="3" y="151"/>
                    <a:pt x="3" y="151"/>
                    <a:pt x="3" y="151"/>
                  </a:cubicBezTo>
                  <a:cubicBezTo>
                    <a:pt x="3" y="149"/>
                    <a:pt x="3" y="149"/>
                    <a:pt x="3" y="149"/>
                  </a:cubicBezTo>
                  <a:cubicBezTo>
                    <a:pt x="1" y="149"/>
                    <a:pt x="1" y="149"/>
                    <a:pt x="1" y="149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17" y="143"/>
                    <a:pt x="17" y="143"/>
                    <a:pt x="17" y="143"/>
                  </a:cubicBezTo>
                  <a:cubicBezTo>
                    <a:pt x="17" y="136"/>
                    <a:pt x="15" y="116"/>
                    <a:pt x="10" y="98"/>
                  </a:cubicBezTo>
                  <a:cubicBezTo>
                    <a:pt x="10" y="98"/>
                    <a:pt x="10" y="98"/>
                    <a:pt x="10" y="98"/>
                  </a:cubicBezTo>
                  <a:cubicBezTo>
                    <a:pt x="4" y="76"/>
                    <a:pt x="4" y="19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3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21"/>
                    <a:pt x="12" y="77"/>
                    <a:pt x="18" y="96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25" y="121"/>
                    <a:pt x="25" y="146"/>
                    <a:pt x="25" y="146"/>
                  </a:cubicBezTo>
                  <a:cubicBezTo>
                    <a:pt x="25" y="146"/>
                    <a:pt x="25" y="146"/>
                    <a:pt x="25" y="146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" y="155"/>
                    <a:pt x="2" y="155"/>
                    <a:pt x="2" y="155"/>
                  </a:cubicBezTo>
                  <a:cubicBezTo>
                    <a:pt x="2" y="153"/>
                    <a:pt x="2" y="153"/>
                    <a:pt x="2" y="153"/>
                  </a:cubicBezTo>
                  <a:close/>
                  <a:moveTo>
                    <a:pt x="5" y="150"/>
                  </a:moveTo>
                  <a:cubicBezTo>
                    <a:pt x="21" y="147"/>
                    <a:pt x="21" y="147"/>
                    <a:pt x="21" y="147"/>
                  </a:cubicBezTo>
                  <a:cubicBezTo>
                    <a:pt x="21" y="147"/>
                    <a:pt x="21" y="147"/>
                    <a:pt x="21" y="147"/>
                  </a:cubicBezTo>
                  <a:cubicBezTo>
                    <a:pt x="21" y="147"/>
                    <a:pt x="21" y="147"/>
                    <a:pt x="21" y="147"/>
                  </a:cubicBezTo>
                  <a:cubicBezTo>
                    <a:pt x="5" y="150"/>
                    <a:pt x="5" y="150"/>
                    <a:pt x="5" y="150"/>
                  </a:cubicBezTo>
                  <a:cubicBezTo>
                    <a:pt x="5" y="150"/>
                    <a:pt x="5" y="150"/>
                    <a:pt x="5" y="150"/>
                  </a:cubicBezTo>
                  <a:close/>
                  <a:moveTo>
                    <a:pt x="21" y="145"/>
                  </a:moveTo>
                  <a:cubicBezTo>
                    <a:pt x="21" y="146"/>
                    <a:pt x="21" y="146"/>
                    <a:pt x="21" y="146"/>
                  </a:cubicBezTo>
                  <a:cubicBezTo>
                    <a:pt x="21" y="143"/>
                    <a:pt x="21" y="128"/>
                    <a:pt x="17" y="110"/>
                  </a:cubicBezTo>
                  <a:cubicBezTo>
                    <a:pt x="17" y="110"/>
                    <a:pt x="17" y="110"/>
                    <a:pt x="17" y="110"/>
                  </a:cubicBezTo>
                  <a:cubicBezTo>
                    <a:pt x="20" y="126"/>
                    <a:pt x="21" y="140"/>
                    <a:pt x="21" y="145"/>
                  </a:cubicBezTo>
                  <a:close/>
                  <a:moveTo>
                    <a:pt x="17" y="110"/>
                  </a:moveTo>
                  <a:cubicBezTo>
                    <a:pt x="17" y="110"/>
                    <a:pt x="17" y="110"/>
                    <a:pt x="17" y="110"/>
                  </a:cubicBezTo>
                  <a:cubicBezTo>
                    <a:pt x="17" y="110"/>
                    <a:pt x="17" y="110"/>
                    <a:pt x="17" y="110"/>
                  </a:cubicBezTo>
                  <a:cubicBezTo>
                    <a:pt x="17" y="110"/>
                    <a:pt x="17" y="110"/>
                    <a:pt x="17" y="110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86"/>
            <p:cNvSpPr/>
            <p:nvPr/>
          </p:nvSpPr>
          <p:spPr bwMode="auto">
            <a:xfrm>
              <a:off x="1865" y="2379"/>
              <a:ext cx="444" cy="160"/>
            </a:xfrm>
            <a:custGeom>
              <a:avLst/>
              <a:gdLst>
                <a:gd name="T0" fmla="*/ 87 w 111"/>
                <a:gd name="T1" fmla="*/ 38 h 40"/>
                <a:gd name="T2" fmla="*/ 79 w 111"/>
                <a:gd name="T3" fmla="*/ 27 h 40"/>
                <a:gd name="T4" fmla="*/ 79 w 111"/>
                <a:gd name="T5" fmla="*/ 27 h 40"/>
                <a:gd name="T6" fmla="*/ 58 w 111"/>
                <a:gd name="T7" fmla="*/ 7 h 40"/>
                <a:gd name="T8" fmla="*/ 58 w 111"/>
                <a:gd name="T9" fmla="*/ 7 h 40"/>
                <a:gd name="T10" fmla="*/ 49 w 111"/>
                <a:gd name="T11" fmla="*/ 4 h 40"/>
                <a:gd name="T12" fmla="*/ 49 w 111"/>
                <a:gd name="T13" fmla="*/ 4 h 40"/>
                <a:gd name="T14" fmla="*/ 19 w 111"/>
                <a:gd name="T15" fmla="*/ 15 h 40"/>
                <a:gd name="T16" fmla="*/ 19 w 111"/>
                <a:gd name="T17" fmla="*/ 15 h 40"/>
                <a:gd name="T18" fmla="*/ 2 w 111"/>
                <a:gd name="T19" fmla="*/ 25 h 40"/>
                <a:gd name="T20" fmla="*/ 2 w 111"/>
                <a:gd name="T21" fmla="*/ 25 h 40"/>
                <a:gd name="T22" fmla="*/ 0 w 111"/>
                <a:gd name="T23" fmla="*/ 22 h 40"/>
                <a:gd name="T24" fmla="*/ 49 w 111"/>
                <a:gd name="T25" fmla="*/ 0 h 40"/>
                <a:gd name="T26" fmla="*/ 49 w 111"/>
                <a:gd name="T27" fmla="*/ 0 h 40"/>
                <a:gd name="T28" fmla="*/ 60 w 111"/>
                <a:gd name="T29" fmla="*/ 3 h 40"/>
                <a:gd name="T30" fmla="*/ 60 w 111"/>
                <a:gd name="T31" fmla="*/ 3 h 40"/>
                <a:gd name="T32" fmla="*/ 89 w 111"/>
                <a:gd name="T33" fmla="*/ 35 h 40"/>
                <a:gd name="T34" fmla="*/ 89 w 111"/>
                <a:gd name="T35" fmla="*/ 35 h 40"/>
                <a:gd name="T36" fmla="*/ 109 w 111"/>
                <a:gd name="T37" fmla="*/ 25 h 40"/>
                <a:gd name="T38" fmla="*/ 111 w 111"/>
                <a:gd name="T39" fmla="*/ 29 h 40"/>
                <a:gd name="T40" fmla="*/ 88 w 111"/>
                <a:gd name="T41" fmla="*/ 40 h 40"/>
                <a:gd name="T42" fmla="*/ 87 w 111"/>
                <a:gd name="T43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1" h="40">
                  <a:moveTo>
                    <a:pt x="87" y="38"/>
                  </a:moveTo>
                  <a:cubicBezTo>
                    <a:pt x="87" y="38"/>
                    <a:pt x="84" y="33"/>
                    <a:pt x="79" y="27"/>
                  </a:cubicBezTo>
                  <a:cubicBezTo>
                    <a:pt x="79" y="27"/>
                    <a:pt x="79" y="27"/>
                    <a:pt x="79" y="27"/>
                  </a:cubicBezTo>
                  <a:cubicBezTo>
                    <a:pt x="74" y="21"/>
                    <a:pt x="67" y="13"/>
                    <a:pt x="58" y="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6" y="5"/>
                    <a:pt x="53" y="4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0" y="4"/>
                    <a:pt x="28" y="9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9" y="20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28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3" y="0"/>
                    <a:pt x="57" y="1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76" y="14"/>
                    <a:pt x="86" y="30"/>
                    <a:pt x="89" y="35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1" y="29"/>
                    <a:pt x="111" y="29"/>
                    <a:pt x="111" y="29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87" y="38"/>
                    <a:pt x="87" y="38"/>
                    <a:pt x="87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87"/>
            <p:cNvSpPr>
              <a:spLocks noEditPoints="1"/>
            </p:cNvSpPr>
            <p:nvPr/>
          </p:nvSpPr>
          <p:spPr bwMode="auto">
            <a:xfrm>
              <a:off x="1849" y="2371"/>
              <a:ext cx="472" cy="176"/>
            </a:xfrm>
            <a:custGeom>
              <a:avLst/>
              <a:gdLst>
                <a:gd name="T0" fmla="*/ 89 w 118"/>
                <a:gd name="T1" fmla="*/ 41 h 44"/>
                <a:gd name="T2" fmla="*/ 89 w 118"/>
                <a:gd name="T3" fmla="*/ 41 h 44"/>
                <a:gd name="T4" fmla="*/ 89 w 118"/>
                <a:gd name="T5" fmla="*/ 41 h 44"/>
                <a:gd name="T6" fmla="*/ 89 w 118"/>
                <a:gd name="T7" fmla="*/ 40 h 44"/>
                <a:gd name="T8" fmla="*/ 87 w 118"/>
                <a:gd name="T9" fmla="*/ 38 h 44"/>
                <a:gd name="T10" fmla="*/ 81 w 118"/>
                <a:gd name="T11" fmla="*/ 30 h 44"/>
                <a:gd name="T12" fmla="*/ 61 w 118"/>
                <a:gd name="T13" fmla="*/ 10 h 44"/>
                <a:gd name="T14" fmla="*/ 53 w 118"/>
                <a:gd name="T15" fmla="*/ 8 h 44"/>
                <a:gd name="T16" fmla="*/ 24 w 118"/>
                <a:gd name="T17" fmla="*/ 18 h 44"/>
                <a:gd name="T18" fmla="*/ 8 w 118"/>
                <a:gd name="T19" fmla="*/ 29 h 44"/>
                <a:gd name="T20" fmla="*/ 7 w 118"/>
                <a:gd name="T21" fmla="*/ 29 h 44"/>
                <a:gd name="T22" fmla="*/ 6 w 118"/>
                <a:gd name="T23" fmla="*/ 30 h 44"/>
                <a:gd name="T24" fmla="*/ 3 w 118"/>
                <a:gd name="T25" fmla="*/ 22 h 44"/>
                <a:gd name="T26" fmla="*/ 4 w 118"/>
                <a:gd name="T27" fmla="*/ 22 h 44"/>
                <a:gd name="T28" fmla="*/ 8 w 118"/>
                <a:gd name="T29" fmla="*/ 19 h 44"/>
                <a:gd name="T30" fmla="*/ 20 w 118"/>
                <a:gd name="T31" fmla="*/ 11 h 44"/>
                <a:gd name="T32" fmla="*/ 53 w 118"/>
                <a:gd name="T33" fmla="*/ 0 h 44"/>
                <a:gd name="T34" fmla="*/ 66 w 118"/>
                <a:gd name="T35" fmla="*/ 4 h 44"/>
                <a:gd name="T36" fmla="*/ 94 w 118"/>
                <a:gd name="T37" fmla="*/ 34 h 44"/>
                <a:gd name="T38" fmla="*/ 118 w 118"/>
                <a:gd name="T39" fmla="*/ 32 h 44"/>
                <a:gd name="T40" fmla="*/ 90 w 118"/>
                <a:gd name="T41" fmla="*/ 43 h 44"/>
                <a:gd name="T42" fmla="*/ 89 w 118"/>
                <a:gd name="T43" fmla="*/ 41 h 44"/>
                <a:gd name="T44" fmla="*/ 91 w 118"/>
                <a:gd name="T45" fmla="*/ 40 h 44"/>
                <a:gd name="T46" fmla="*/ 91 w 118"/>
                <a:gd name="T47" fmla="*/ 40 h 44"/>
                <a:gd name="T48" fmla="*/ 91 w 118"/>
                <a:gd name="T49" fmla="*/ 40 h 44"/>
                <a:gd name="T50" fmla="*/ 112 w 118"/>
                <a:gd name="T51" fmla="*/ 30 h 44"/>
                <a:gd name="T52" fmla="*/ 92 w 118"/>
                <a:gd name="T53" fmla="*/ 38 h 44"/>
                <a:gd name="T54" fmla="*/ 81 w 118"/>
                <a:gd name="T55" fmla="*/ 23 h 44"/>
                <a:gd name="T56" fmla="*/ 85 w 118"/>
                <a:gd name="T57" fmla="*/ 28 h 44"/>
                <a:gd name="T58" fmla="*/ 92 w 118"/>
                <a:gd name="T59" fmla="*/ 39 h 44"/>
                <a:gd name="T60" fmla="*/ 93 w 118"/>
                <a:gd name="T61" fmla="*/ 39 h 44"/>
                <a:gd name="T62" fmla="*/ 93 w 118"/>
                <a:gd name="T63" fmla="*/ 39 h 44"/>
                <a:gd name="T64" fmla="*/ 93 w 118"/>
                <a:gd name="T65" fmla="*/ 39 h 44"/>
                <a:gd name="T66" fmla="*/ 7 w 118"/>
                <a:gd name="T67" fmla="*/ 25 h 44"/>
                <a:gd name="T68" fmla="*/ 7 w 118"/>
                <a:gd name="T69" fmla="*/ 25 h 44"/>
                <a:gd name="T70" fmla="*/ 8 w 118"/>
                <a:gd name="T71" fmla="*/ 23 h 44"/>
                <a:gd name="T72" fmla="*/ 10 w 118"/>
                <a:gd name="T73" fmla="*/ 22 h 44"/>
                <a:gd name="T74" fmla="*/ 19 w 118"/>
                <a:gd name="T75" fmla="*/ 17 h 44"/>
                <a:gd name="T76" fmla="*/ 81 w 118"/>
                <a:gd name="T77" fmla="*/ 23 h 44"/>
                <a:gd name="T78" fmla="*/ 80 w 118"/>
                <a:gd name="T79" fmla="*/ 23 h 44"/>
                <a:gd name="T80" fmla="*/ 80 w 118"/>
                <a:gd name="T81" fmla="*/ 22 h 44"/>
                <a:gd name="T82" fmla="*/ 80 w 118"/>
                <a:gd name="T83" fmla="*/ 22 h 44"/>
                <a:gd name="T84" fmla="*/ 59 w 118"/>
                <a:gd name="T85" fmla="*/ 5 h 44"/>
                <a:gd name="T86" fmla="*/ 53 w 118"/>
                <a:gd name="T87" fmla="*/ 4 h 44"/>
                <a:gd name="T88" fmla="*/ 53 w 118"/>
                <a:gd name="T89" fmla="*/ 4 h 44"/>
                <a:gd name="T90" fmla="*/ 53 w 118"/>
                <a:gd name="T91" fmla="*/ 4 h 44"/>
                <a:gd name="T92" fmla="*/ 53 w 118"/>
                <a:gd name="T93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8" h="44">
                  <a:moveTo>
                    <a:pt x="90" y="43"/>
                  </a:move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9" y="41"/>
                    <a:pt x="89" y="40"/>
                  </a:cubicBezTo>
                  <a:cubicBezTo>
                    <a:pt x="89" y="40"/>
                    <a:pt x="89" y="40"/>
                    <a:pt x="89" y="40"/>
                  </a:cubicBezTo>
                  <a:cubicBezTo>
                    <a:pt x="88" y="40"/>
                    <a:pt x="88" y="39"/>
                    <a:pt x="87" y="38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6" y="36"/>
                    <a:pt x="84" y="33"/>
                    <a:pt x="81" y="30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7" y="24"/>
                    <a:pt x="69" y="16"/>
                    <a:pt x="61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59" y="9"/>
                    <a:pt x="56" y="8"/>
                    <a:pt x="53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44" y="8"/>
                    <a:pt x="33" y="13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15" y="24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5" y="21"/>
                    <a:pt x="6" y="20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1" y="17"/>
                    <a:pt x="15" y="14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30" y="6"/>
                    <a:pt x="42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7" y="0"/>
                    <a:pt x="62" y="1"/>
                    <a:pt x="66" y="4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80" y="14"/>
                    <a:pt x="90" y="28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114" y="25"/>
                    <a:pt x="114" y="25"/>
                    <a:pt x="114" y="25"/>
                  </a:cubicBezTo>
                  <a:cubicBezTo>
                    <a:pt x="118" y="32"/>
                    <a:pt x="118" y="32"/>
                    <a:pt x="118" y="32"/>
                  </a:cubicBezTo>
                  <a:cubicBezTo>
                    <a:pt x="91" y="44"/>
                    <a:pt x="91" y="44"/>
                    <a:pt x="91" y="44"/>
                  </a:cubicBezTo>
                  <a:cubicBezTo>
                    <a:pt x="90" y="43"/>
                    <a:pt x="90" y="43"/>
                    <a:pt x="90" y="43"/>
                  </a:cubicBezTo>
                  <a:close/>
                  <a:moveTo>
                    <a:pt x="91" y="40"/>
                  </a:moveTo>
                  <a:cubicBezTo>
                    <a:pt x="89" y="41"/>
                    <a:pt x="89" y="41"/>
                    <a:pt x="89" y="41"/>
                  </a:cubicBezTo>
                  <a:cubicBezTo>
                    <a:pt x="91" y="40"/>
                    <a:pt x="91" y="40"/>
                    <a:pt x="91" y="40"/>
                  </a:cubicBezTo>
                  <a:cubicBezTo>
                    <a:pt x="91" y="40"/>
                    <a:pt x="91" y="40"/>
                    <a:pt x="91" y="40"/>
                  </a:cubicBezTo>
                  <a:cubicBezTo>
                    <a:pt x="91" y="40"/>
                    <a:pt x="91" y="40"/>
                    <a:pt x="91" y="40"/>
                  </a:cubicBezTo>
                  <a:close/>
                  <a:moveTo>
                    <a:pt x="91" y="40"/>
                  </a:moveTo>
                  <a:cubicBezTo>
                    <a:pt x="92" y="38"/>
                    <a:pt x="92" y="38"/>
                    <a:pt x="92" y="38"/>
                  </a:cubicBezTo>
                  <a:cubicBezTo>
                    <a:pt x="91" y="40"/>
                    <a:pt x="91" y="40"/>
                    <a:pt x="91" y="40"/>
                  </a:cubicBezTo>
                  <a:close/>
                  <a:moveTo>
                    <a:pt x="93" y="39"/>
                  </a:moveTo>
                  <a:cubicBezTo>
                    <a:pt x="112" y="30"/>
                    <a:pt x="112" y="30"/>
                    <a:pt x="112" y="30"/>
                  </a:cubicBezTo>
                  <a:cubicBezTo>
                    <a:pt x="93" y="39"/>
                    <a:pt x="93" y="39"/>
                    <a:pt x="93" y="39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0" y="35"/>
                    <a:pt x="86" y="29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2" y="25"/>
                    <a:pt x="83" y="26"/>
                    <a:pt x="85" y="28"/>
                  </a:cubicBezTo>
                  <a:cubicBezTo>
                    <a:pt x="85" y="28"/>
                    <a:pt x="85" y="28"/>
                    <a:pt x="85" y="28"/>
                  </a:cubicBezTo>
                  <a:cubicBezTo>
                    <a:pt x="89" y="33"/>
                    <a:pt x="92" y="37"/>
                    <a:pt x="92" y="39"/>
                  </a:cubicBezTo>
                  <a:cubicBezTo>
                    <a:pt x="92" y="39"/>
                    <a:pt x="92" y="39"/>
                    <a:pt x="92" y="39"/>
                  </a:cubicBezTo>
                  <a:cubicBezTo>
                    <a:pt x="92" y="39"/>
                    <a:pt x="92" y="39"/>
                    <a:pt x="92" y="39"/>
                  </a:cubicBezTo>
                  <a:cubicBezTo>
                    <a:pt x="93" y="39"/>
                    <a:pt x="93" y="39"/>
                    <a:pt x="93" y="39"/>
                  </a:cubicBezTo>
                  <a:cubicBezTo>
                    <a:pt x="93" y="39"/>
                    <a:pt x="93" y="39"/>
                    <a:pt x="93" y="39"/>
                  </a:cubicBezTo>
                  <a:cubicBezTo>
                    <a:pt x="93" y="39"/>
                    <a:pt x="93" y="39"/>
                    <a:pt x="93" y="39"/>
                  </a:cubicBezTo>
                  <a:cubicBezTo>
                    <a:pt x="93" y="39"/>
                    <a:pt x="93" y="39"/>
                    <a:pt x="93" y="39"/>
                  </a:cubicBezTo>
                  <a:cubicBezTo>
                    <a:pt x="93" y="39"/>
                    <a:pt x="93" y="39"/>
                    <a:pt x="93" y="39"/>
                  </a:cubicBezTo>
                  <a:close/>
                  <a:moveTo>
                    <a:pt x="7" y="25"/>
                  </a:move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lose/>
                  <a:moveTo>
                    <a:pt x="8" y="23"/>
                  </a:moveTo>
                  <a:cubicBezTo>
                    <a:pt x="9" y="23"/>
                    <a:pt x="9" y="23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2" y="21"/>
                    <a:pt x="15" y="19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19"/>
                    <a:pt x="11" y="22"/>
                    <a:pt x="8" y="23"/>
                  </a:cubicBezTo>
                  <a:close/>
                  <a:moveTo>
                    <a:pt x="81" y="23"/>
                  </a:moveTo>
                  <a:cubicBezTo>
                    <a:pt x="81" y="23"/>
                    <a:pt x="81" y="23"/>
                    <a:pt x="80" y="23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81" y="23"/>
                    <a:pt x="81" y="23"/>
                    <a:pt x="81" y="23"/>
                  </a:cubicBezTo>
                  <a:close/>
                  <a:moveTo>
                    <a:pt x="80" y="22"/>
                  </a:moveTo>
                  <a:cubicBezTo>
                    <a:pt x="80" y="22"/>
                    <a:pt x="80" y="22"/>
                    <a:pt x="80" y="22"/>
                  </a:cubicBezTo>
                  <a:cubicBezTo>
                    <a:pt x="80" y="22"/>
                    <a:pt x="80" y="22"/>
                    <a:pt x="80" y="22"/>
                  </a:cubicBezTo>
                  <a:cubicBezTo>
                    <a:pt x="80" y="22"/>
                    <a:pt x="80" y="22"/>
                    <a:pt x="80" y="22"/>
                  </a:cubicBezTo>
                  <a:close/>
                  <a:moveTo>
                    <a:pt x="59" y="5"/>
                  </a:moveTo>
                  <a:cubicBezTo>
                    <a:pt x="57" y="4"/>
                    <a:pt x="55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5" y="4"/>
                    <a:pt x="57" y="4"/>
                    <a:pt x="59" y="5"/>
                  </a:cubicBezTo>
                  <a:close/>
                  <a:moveTo>
                    <a:pt x="53" y="4"/>
                  </a:moveTo>
                  <a:cubicBezTo>
                    <a:pt x="53" y="4"/>
                    <a:pt x="53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88"/>
            <p:cNvSpPr/>
            <p:nvPr/>
          </p:nvSpPr>
          <p:spPr bwMode="auto">
            <a:xfrm>
              <a:off x="2193" y="1822"/>
              <a:ext cx="100" cy="68"/>
            </a:xfrm>
            <a:custGeom>
              <a:avLst/>
              <a:gdLst>
                <a:gd name="T0" fmla="*/ 0 w 100"/>
                <a:gd name="T1" fmla="*/ 68 h 68"/>
                <a:gd name="T2" fmla="*/ 32 w 100"/>
                <a:gd name="T3" fmla="*/ 0 h 68"/>
                <a:gd name="T4" fmla="*/ 48 w 100"/>
                <a:gd name="T5" fmla="*/ 8 h 68"/>
                <a:gd name="T6" fmla="*/ 28 w 100"/>
                <a:gd name="T7" fmla="*/ 52 h 68"/>
                <a:gd name="T8" fmla="*/ 100 w 100"/>
                <a:gd name="T9" fmla="*/ 52 h 68"/>
                <a:gd name="T10" fmla="*/ 100 w 100"/>
                <a:gd name="T11" fmla="*/ 68 h 68"/>
                <a:gd name="T12" fmla="*/ 0 w 100"/>
                <a:gd name="T13" fmla="*/ 68 h 68"/>
                <a:gd name="T14" fmla="*/ 0 w 100"/>
                <a:gd name="T15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68">
                  <a:moveTo>
                    <a:pt x="0" y="68"/>
                  </a:moveTo>
                  <a:lnTo>
                    <a:pt x="32" y="0"/>
                  </a:lnTo>
                  <a:lnTo>
                    <a:pt x="48" y="8"/>
                  </a:lnTo>
                  <a:lnTo>
                    <a:pt x="28" y="52"/>
                  </a:lnTo>
                  <a:lnTo>
                    <a:pt x="100" y="52"/>
                  </a:lnTo>
                  <a:lnTo>
                    <a:pt x="100" y="68"/>
                  </a:lnTo>
                  <a:lnTo>
                    <a:pt x="0" y="68"/>
                  </a:lnTo>
                  <a:lnTo>
                    <a:pt x="0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89"/>
            <p:cNvSpPr/>
            <p:nvPr/>
          </p:nvSpPr>
          <p:spPr bwMode="auto">
            <a:xfrm>
              <a:off x="2181" y="1810"/>
              <a:ext cx="120" cy="87"/>
            </a:xfrm>
            <a:custGeom>
              <a:avLst/>
              <a:gdLst>
                <a:gd name="T0" fmla="*/ 12 w 120"/>
                <a:gd name="T1" fmla="*/ 87 h 87"/>
                <a:gd name="T2" fmla="*/ 12 w 120"/>
                <a:gd name="T3" fmla="*/ 80 h 87"/>
                <a:gd name="T4" fmla="*/ 20 w 120"/>
                <a:gd name="T5" fmla="*/ 83 h 87"/>
                <a:gd name="T6" fmla="*/ 12 w 120"/>
                <a:gd name="T7" fmla="*/ 80 h 87"/>
                <a:gd name="T8" fmla="*/ 12 w 120"/>
                <a:gd name="T9" fmla="*/ 87 h 87"/>
                <a:gd name="T10" fmla="*/ 0 w 120"/>
                <a:gd name="T11" fmla="*/ 87 h 87"/>
                <a:gd name="T12" fmla="*/ 40 w 120"/>
                <a:gd name="T13" fmla="*/ 0 h 87"/>
                <a:gd name="T14" fmla="*/ 68 w 120"/>
                <a:gd name="T15" fmla="*/ 16 h 87"/>
                <a:gd name="T16" fmla="*/ 52 w 120"/>
                <a:gd name="T17" fmla="*/ 56 h 87"/>
                <a:gd name="T18" fmla="*/ 120 w 120"/>
                <a:gd name="T19" fmla="*/ 56 h 87"/>
                <a:gd name="T20" fmla="*/ 120 w 120"/>
                <a:gd name="T21" fmla="*/ 87 h 87"/>
                <a:gd name="T22" fmla="*/ 12 w 120"/>
                <a:gd name="T23" fmla="*/ 87 h 87"/>
                <a:gd name="T24" fmla="*/ 12 w 120"/>
                <a:gd name="T2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0" h="87">
                  <a:moveTo>
                    <a:pt x="12" y="87"/>
                  </a:moveTo>
                  <a:lnTo>
                    <a:pt x="12" y="80"/>
                  </a:lnTo>
                  <a:lnTo>
                    <a:pt x="20" y="83"/>
                  </a:lnTo>
                  <a:lnTo>
                    <a:pt x="12" y="80"/>
                  </a:lnTo>
                  <a:lnTo>
                    <a:pt x="12" y="87"/>
                  </a:lnTo>
                  <a:lnTo>
                    <a:pt x="0" y="87"/>
                  </a:lnTo>
                  <a:lnTo>
                    <a:pt x="40" y="0"/>
                  </a:lnTo>
                  <a:lnTo>
                    <a:pt x="68" y="16"/>
                  </a:lnTo>
                  <a:lnTo>
                    <a:pt x="52" y="56"/>
                  </a:lnTo>
                  <a:lnTo>
                    <a:pt x="120" y="56"/>
                  </a:lnTo>
                  <a:lnTo>
                    <a:pt x="120" y="87"/>
                  </a:lnTo>
                  <a:lnTo>
                    <a:pt x="12" y="87"/>
                  </a:lnTo>
                  <a:lnTo>
                    <a:pt x="12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90"/>
            <p:cNvSpPr/>
            <p:nvPr/>
          </p:nvSpPr>
          <p:spPr bwMode="auto">
            <a:xfrm>
              <a:off x="2205" y="1846"/>
              <a:ext cx="64" cy="44"/>
            </a:xfrm>
            <a:custGeom>
              <a:avLst/>
              <a:gdLst>
                <a:gd name="T0" fmla="*/ 0 w 64"/>
                <a:gd name="T1" fmla="*/ 28 h 44"/>
                <a:gd name="T2" fmla="*/ 60 w 64"/>
                <a:gd name="T3" fmla="*/ 0 h 44"/>
                <a:gd name="T4" fmla="*/ 64 w 64"/>
                <a:gd name="T5" fmla="*/ 16 h 44"/>
                <a:gd name="T6" fmla="*/ 4 w 64"/>
                <a:gd name="T7" fmla="*/ 44 h 44"/>
                <a:gd name="T8" fmla="*/ 0 w 64"/>
                <a:gd name="T9" fmla="*/ 28 h 44"/>
                <a:gd name="T10" fmla="*/ 0 w 64"/>
                <a:gd name="T11" fmla="*/ 2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44">
                  <a:moveTo>
                    <a:pt x="0" y="28"/>
                  </a:moveTo>
                  <a:lnTo>
                    <a:pt x="60" y="0"/>
                  </a:lnTo>
                  <a:lnTo>
                    <a:pt x="64" y="16"/>
                  </a:lnTo>
                  <a:lnTo>
                    <a:pt x="4" y="44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91"/>
            <p:cNvSpPr/>
            <p:nvPr/>
          </p:nvSpPr>
          <p:spPr bwMode="auto">
            <a:xfrm>
              <a:off x="2193" y="1834"/>
              <a:ext cx="88" cy="63"/>
            </a:xfrm>
            <a:custGeom>
              <a:avLst/>
              <a:gdLst>
                <a:gd name="T0" fmla="*/ 4 w 88"/>
                <a:gd name="T1" fmla="*/ 44 h 63"/>
                <a:gd name="T2" fmla="*/ 12 w 88"/>
                <a:gd name="T3" fmla="*/ 40 h 63"/>
                <a:gd name="T4" fmla="*/ 16 w 88"/>
                <a:gd name="T5" fmla="*/ 48 h 63"/>
                <a:gd name="T6" fmla="*/ 12 w 88"/>
                <a:gd name="T7" fmla="*/ 40 h 63"/>
                <a:gd name="T8" fmla="*/ 4 w 88"/>
                <a:gd name="T9" fmla="*/ 44 h 63"/>
                <a:gd name="T10" fmla="*/ 0 w 88"/>
                <a:gd name="T11" fmla="*/ 36 h 63"/>
                <a:gd name="T12" fmla="*/ 76 w 88"/>
                <a:gd name="T13" fmla="*/ 0 h 63"/>
                <a:gd name="T14" fmla="*/ 88 w 88"/>
                <a:gd name="T15" fmla="*/ 32 h 63"/>
                <a:gd name="T16" fmla="*/ 16 w 88"/>
                <a:gd name="T17" fmla="*/ 63 h 63"/>
                <a:gd name="T18" fmla="*/ 4 w 88"/>
                <a:gd name="T19" fmla="*/ 44 h 63"/>
                <a:gd name="T20" fmla="*/ 4 w 88"/>
                <a:gd name="T21" fmla="*/ 4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63">
                  <a:moveTo>
                    <a:pt x="4" y="44"/>
                  </a:moveTo>
                  <a:lnTo>
                    <a:pt x="12" y="40"/>
                  </a:lnTo>
                  <a:lnTo>
                    <a:pt x="16" y="48"/>
                  </a:lnTo>
                  <a:lnTo>
                    <a:pt x="12" y="40"/>
                  </a:lnTo>
                  <a:lnTo>
                    <a:pt x="4" y="44"/>
                  </a:lnTo>
                  <a:lnTo>
                    <a:pt x="0" y="36"/>
                  </a:lnTo>
                  <a:lnTo>
                    <a:pt x="76" y="0"/>
                  </a:lnTo>
                  <a:lnTo>
                    <a:pt x="88" y="32"/>
                  </a:lnTo>
                  <a:lnTo>
                    <a:pt x="16" y="63"/>
                  </a:lnTo>
                  <a:lnTo>
                    <a:pt x="4" y="44"/>
                  </a:lnTo>
                  <a:lnTo>
                    <a:pt x="4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6" grpId="0" bldLvl="0" animBg="1"/>
      <p:bldP spid="7" grpId="0"/>
      <p:bldP spid="14" grpId="0" animBg="1"/>
      <p:bldP spid="15" grpId="0"/>
      <p:bldP spid="56" grpId="0" bldLvl="0" animBg="1"/>
      <p:bldP spid="6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任意多边形 48"/>
          <p:cNvSpPr/>
          <p:nvPr/>
        </p:nvSpPr>
        <p:spPr>
          <a:xfrm>
            <a:off x="2855942" y="2924637"/>
            <a:ext cx="6578748" cy="37274"/>
          </a:xfrm>
          <a:custGeom>
            <a:avLst/>
            <a:gdLst>
              <a:gd name="connsiteX0" fmla="*/ 0 w 5662863"/>
              <a:gd name="connsiteY0" fmla="*/ 0 h 32085"/>
              <a:gd name="connsiteX1" fmla="*/ 5662863 w 5662863"/>
              <a:gd name="connsiteY1" fmla="*/ 32085 h 3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62863" h="32085">
                <a:moveTo>
                  <a:pt x="0" y="0"/>
                </a:moveTo>
                <a:lnTo>
                  <a:pt x="5662863" y="32085"/>
                </a:lnTo>
              </a:path>
            </a:pathLst>
          </a:custGeom>
          <a:noFill/>
          <a:ln w="25400" cap="rnd">
            <a:solidFill>
              <a:schemeClr val="tx1">
                <a:lumMod val="85000"/>
                <a:lumOff val="15000"/>
              </a:schemeClr>
            </a:solidFill>
            <a:prstDash val="lg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任意多边形 49"/>
          <p:cNvSpPr/>
          <p:nvPr/>
        </p:nvSpPr>
        <p:spPr>
          <a:xfrm>
            <a:off x="2855941" y="4638183"/>
            <a:ext cx="6578748" cy="37274"/>
          </a:xfrm>
          <a:custGeom>
            <a:avLst/>
            <a:gdLst>
              <a:gd name="connsiteX0" fmla="*/ 0 w 5662863"/>
              <a:gd name="connsiteY0" fmla="*/ 0 h 32085"/>
              <a:gd name="connsiteX1" fmla="*/ 5662863 w 5662863"/>
              <a:gd name="connsiteY1" fmla="*/ 32085 h 32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62863" h="32085">
                <a:moveTo>
                  <a:pt x="0" y="0"/>
                </a:moveTo>
                <a:lnTo>
                  <a:pt x="5662863" y="32085"/>
                </a:lnTo>
              </a:path>
            </a:pathLst>
          </a:custGeom>
          <a:noFill/>
          <a:ln w="25400" cap="rnd">
            <a:solidFill>
              <a:schemeClr val="tx1">
                <a:lumMod val="85000"/>
                <a:lumOff val="15000"/>
              </a:schemeClr>
            </a:solidFill>
            <a:prstDash val="lg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Freeform 30"/>
          <p:cNvSpPr>
            <a:spLocks noEditPoints="1"/>
          </p:cNvSpPr>
          <p:nvPr/>
        </p:nvSpPr>
        <p:spPr bwMode="auto">
          <a:xfrm>
            <a:off x="3330066" y="2731246"/>
            <a:ext cx="413766" cy="400588"/>
          </a:xfrm>
          <a:custGeom>
            <a:avLst/>
            <a:gdLst>
              <a:gd name="T0" fmla="*/ 10 w 31"/>
              <a:gd name="T1" fmla="*/ 19 h 30"/>
              <a:gd name="T2" fmla="*/ 11 w 31"/>
              <a:gd name="T3" fmla="*/ 0 h 30"/>
              <a:gd name="T4" fmla="*/ 28 w 31"/>
              <a:gd name="T5" fmla="*/ 8 h 30"/>
              <a:gd name="T6" fmla="*/ 26 w 31"/>
              <a:gd name="T7" fmla="*/ 27 h 30"/>
              <a:gd name="T8" fmla="*/ 23 w 31"/>
              <a:gd name="T9" fmla="*/ 25 h 30"/>
              <a:gd name="T10" fmla="*/ 22 w 31"/>
              <a:gd name="T11" fmla="*/ 21 h 30"/>
              <a:gd name="T12" fmla="*/ 29 w 31"/>
              <a:gd name="T13" fmla="*/ 9 h 30"/>
              <a:gd name="T14" fmla="*/ 22 w 31"/>
              <a:gd name="T15" fmla="*/ 24 h 30"/>
              <a:gd name="T16" fmla="*/ 21 w 31"/>
              <a:gd name="T17" fmla="*/ 22 h 30"/>
              <a:gd name="T18" fmla="*/ 28 w 31"/>
              <a:gd name="T19" fmla="*/ 10 h 30"/>
              <a:gd name="T20" fmla="*/ 24 w 31"/>
              <a:gd name="T21" fmla="*/ 14 h 30"/>
              <a:gd name="T22" fmla="*/ 21 w 31"/>
              <a:gd name="T23" fmla="*/ 18 h 30"/>
              <a:gd name="T24" fmla="*/ 24 w 31"/>
              <a:gd name="T25" fmla="*/ 14 h 30"/>
              <a:gd name="T26" fmla="*/ 20 w 31"/>
              <a:gd name="T27" fmla="*/ 19 h 30"/>
              <a:gd name="T28" fmla="*/ 19 w 31"/>
              <a:gd name="T29" fmla="*/ 20 h 30"/>
              <a:gd name="T30" fmla="*/ 22 w 31"/>
              <a:gd name="T31" fmla="*/ 14 h 30"/>
              <a:gd name="T32" fmla="*/ 23 w 31"/>
              <a:gd name="T33" fmla="*/ 10 h 30"/>
              <a:gd name="T34" fmla="*/ 17 w 31"/>
              <a:gd name="T35" fmla="*/ 22 h 30"/>
              <a:gd name="T36" fmla="*/ 20 w 31"/>
              <a:gd name="T37" fmla="*/ 16 h 30"/>
              <a:gd name="T38" fmla="*/ 16 w 31"/>
              <a:gd name="T39" fmla="*/ 19 h 30"/>
              <a:gd name="T40" fmla="*/ 19 w 31"/>
              <a:gd name="T41" fmla="*/ 12 h 30"/>
              <a:gd name="T42" fmla="*/ 17 w 31"/>
              <a:gd name="T43" fmla="*/ 18 h 30"/>
              <a:gd name="T44" fmla="*/ 21 w 31"/>
              <a:gd name="T45" fmla="*/ 11 h 30"/>
              <a:gd name="T46" fmla="*/ 21 w 31"/>
              <a:gd name="T47" fmla="*/ 10 h 30"/>
              <a:gd name="T48" fmla="*/ 15 w 31"/>
              <a:gd name="T49" fmla="*/ 23 h 30"/>
              <a:gd name="T50" fmla="*/ 16 w 31"/>
              <a:gd name="T51" fmla="*/ 20 h 30"/>
              <a:gd name="T52" fmla="*/ 15 w 31"/>
              <a:gd name="T53" fmla="*/ 13 h 30"/>
              <a:gd name="T54" fmla="*/ 11 w 31"/>
              <a:gd name="T55" fmla="*/ 28 h 30"/>
              <a:gd name="T56" fmla="*/ 17 w 31"/>
              <a:gd name="T57" fmla="*/ 13 h 30"/>
              <a:gd name="T58" fmla="*/ 17 w 31"/>
              <a:gd name="T59" fmla="*/ 17 h 30"/>
              <a:gd name="T60" fmla="*/ 14 w 31"/>
              <a:gd name="T61" fmla="*/ 23 h 30"/>
              <a:gd name="T62" fmla="*/ 19 w 31"/>
              <a:gd name="T63" fmla="*/ 11 h 30"/>
              <a:gd name="T64" fmla="*/ 12 w 31"/>
              <a:gd name="T65" fmla="*/ 26 h 30"/>
              <a:gd name="T66" fmla="*/ 11 w 31"/>
              <a:gd name="T67" fmla="*/ 27 h 30"/>
              <a:gd name="T68" fmla="*/ 11 w 31"/>
              <a:gd name="T69" fmla="*/ 23 h 30"/>
              <a:gd name="T70" fmla="*/ 12 w 31"/>
              <a:gd name="T71" fmla="*/ 20 h 30"/>
              <a:gd name="T72" fmla="*/ 17 w 31"/>
              <a:gd name="T73" fmla="*/ 10 h 30"/>
              <a:gd name="T74" fmla="*/ 11 w 31"/>
              <a:gd name="T75" fmla="*/ 13 h 30"/>
              <a:gd name="T76" fmla="*/ 15 w 31"/>
              <a:gd name="T77" fmla="*/ 8 h 30"/>
              <a:gd name="T78" fmla="*/ 11 w 31"/>
              <a:gd name="T79" fmla="*/ 16 h 30"/>
              <a:gd name="T80" fmla="*/ 11 w 31"/>
              <a:gd name="T81" fmla="*/ 15 h 30"/>
              <a:gd name="T82" fmla="*/ 11 w 31"/>
              <a:gd name="T83" fmla="*/ 11 h 30"/>
              <a:gd name="T84" fmla="*/ 10 w 31"/>
              <a:gd name="T85" fmla="*/ 18 h 30"/>
              <a:gd name="T86" fmla="*/ 14 w 31"/>
              <a:gd name="T87" fmla="*/ 9 h 30"/>
              <a:gd name="T88" fmla="*/ 11 w 31"/>
              <a:gd name="T89" fmla="*/ 12 h 30"/>
              <a:gd name="T90" fmla="*/ 12 w 31"/>
              <a:gd name="T91" fmla="*/ 7 h 30"/>
              <a:gd name="T92" fmla="*/ 12 w 31"/>
              <a:gd name="T93" fmla="*/ 4 h 30"/>
              <a:gd name="T94" fmla="*/ 10 w 31"/>
              <a:gd name="T95" fmla="*/ 14 h 30"/>
              <a:gd name="T96" fmla="*/ 10 w 31"/>
              <a:gd name="T97" fmla="*/ 15 h 30"/>
              <a:gd name="T98" fmla="*/ 10 w 31"/>
              <a:gd name="T99" fmla="*/ 12 h 30"/>
              <a:gd name="T100" fmla="*/ 12 w 31"/>
              <a:gd name="T101" fmla="*/ 7 h 30"/>
              <a:gd name="T102" fmla="*/ 9 w 31"/>
              <a:gd name="T103" fmla="*/ 11 h 30"/>
              <a:gd name="T104" fmla="*/ 5 w 31"/>
              <a:gd name="T105" fmla="*/ 11 h 30"/>
              <a:gd name="T106" fmla="*/ 12 w 31"/>
              <a:gd name="T107" fmla="*/ 2 h 30"/>
              <a:gd name="T108" fmla="*/ 1 w 31"/>
              <a:gd name="T109" fmla="*/ 12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1" h="30">
                <a:moveTo>
                  <a:pt x="16" y="23"/>
                </a:moveTo>
                <a:cubicBezTo>
                  <a:pt x="14" y="25"/>
                  <a:pt x="13" y="27"/>
                  <a:pt x="11" y="30"/>
                </a:cubicBezTo>
                <a:cubicBezTo>
                  <a:pt x="10" y="30"/>
                  <a:pt x="10" y="28"/>
                  <a:pt x="10" y="28"/>
                </a:cubicBezTo>
                <a:cubicBezTo>
                  <a:pt x="10" y="25"/>
                  <a:pt x="10" y="22"/>
                  <a:pt x="10" y="19"/>
                </a:cubicBezTo>
                <a:cubicBezTo>
                  <a:pt x="8" y="18"/>
                  <a:pt x="6" y="17"/>
                  <a:pt x="5" y="15"/>
                </a:cubicBezTo>
                <a:cubicBezTo>
                  <a:pt x="3" y="14"/>
                  <a:pt x="1" y="13"/>
                  <a:pt x="0" y="11"/>
                </a:cubicBezTo>
                <a:cubicBezTo>
                  <a:pt x="3" y="10"/>
                  <a:pt x="7" y="10"/>
                  <a:pt x="11" y="10"/>
                </a:cubicBezTo>
                <a:cubicBezTo>
                  <a:pt x="11" y="7"/>
                  <a:pt x="11" y="4"/>
                  <a:pt x="11" y="0"/>
                </a:cubicBezTo>
                <a:cubicBezTo>
                  <a:pt x="12" y="1"/>
                  <a:pt x="13" y="2"/>
                  <a:pt x="13" y="3"/>
                </a:cubicBezTo>
                <a:cubicBezTo>
                  <a:pt x="14" y="4"/>
                  <a:pt x="15" y="6"/>
                  <a:pt x="16" y="7"/>
                </a:cubicBezTo>
                <a:cubicBezTo>
                  <a:pt x="16" y="8"/>
                  <a:pt x="17" y="8"/>
                  <a:pt x="17" y="9"/>
                </a:cubicBezTo>
                <a:cubicBezTo>
                  <a:pt x="21" y="9"/>
                  <a:pt x="24" y="9"/>
                  <a:pt x="28" y="8"/>
                </a:cubicBezTo>
                <a:cubicBezTo>
                  <a:pt x="29" y="8"/>
                  <a:pt x="30" y="8"/>
                  <a:pt x="31" y="8"/>
                </a:cubicBezTo>
                <a:cubicBezTo>
                  <a:pt x="30" y="10"/>
                  <a:pt x="28" y="12"/>
                  <a:pt x="27" y="13"/>
                </a:cubicBezTo>
                <a:cubicBezTo>
                  <a:pt x="25" y="14"/>
                  <a:pt x="23" y="16"/>
                  <a:pt x="22" y="17"/>
                </a:cubicBezTo>
                <a:cubicBezTo>
                  <a:pt x="23" y="20"/>
                  <a:pt x="25" y="23"/>
                  <a:pt x="26" y="27"/>
                </a:cubicBezTo>
                <a:cubicBezTo>
                  <a:pt x="26" y="27"/>
                  <a:pt x="25" y="27"/>
                  <a:pt x="24" y="26"/>
                </a:cubicBezTo>
                <a:cubicBezTo>
                  <a:pt x="22" y="25"/>
                  <a:pt x="19" y="25"/>
                  <a:pt x="16" y="23"/>
                </a:cubicBezTo>
                <a:close/>
                <a:moveTo>
                  <a:pt x="24" y="25"/>
                </a:moveTo>
                <a:cubicBezTo>
                  <a:pt x="24" y="25"/>
                  <a:pt x="23" y="25"/>
                  <a:pt x="23" y="25"/>
                </a:cubicBezTo>
                <a:cubicBezTo>
                  <a:pt x="23" y="26"/>
                  <a:pt x="24" y="25"/>
                  <a:pt x="25" y="26"/>
                </a:cubicBezTo>
                <a:lnTo>
                  <a:pt x="24" y="25"/>
                </a:lnTo>
                <a:close/>
                <a:moveTo>
                  <a:pt x="22" y="20"/>
                </a:moveTo>
                <a:cubicBezTo>
                  <a:pt x="22" y="21"/>
                  <a:pt x="22" y="21"/>
                  <a:pt x="22" y="21"/>
                </a:cubicBezTo>
                <a:cubicBezTo>
                  <a:pt x="23" y="22"/>
                  <a:pt x="23" y="23"/>
                  <a:pt x="24" y="24"/>
                </a:cubicBezTo>
                <a:cubicBezTo>
                  <a:pt x="23" y="23"/>
                  <a:pt x="23" y="21"/>
                  <a:pt x="22" y="20"/>
                </a:cubicBezTo>
                <a:close/>
                <a:moveTo>
                  <a:pt x="29" y="9"/>
                </a:moveTo>
                <a:cubicBezTo>
                  <a:pt x="29" y="9"/>
                  <a:pt x="29" y="9"/>
                  <a:pt x="29" y="9"/>
                </a:cubicBezTo>
                <a:cubicBezTo>
                  <a:pt x="29" y="9"/>
                  <a:pt x="30" y="9"/>
                  <a:pt x="30" y="9"/>
                </a:cubicBezTo>
                <a:cubicBezTo>
                  <a:pt x="29" y="9"/>
                  <a:pt x="29" y="9"/>
                  <a:pt x="29" y="9"/>
                </a:cubicBezTo>
                <a:close/>
                <a:moveTo>
                  <a:pt x="18" y="22"/>
                </a:moveTo>
                <a:cubicBezTo>
                  <a:pt x="19" y="22"/>
                  <a:pt x="21" y="24"/>
                  <a:pt x="22" y="24"/>
                </a:cubicBezTo>
                <a:cubicBezTo>
                  <a:pt x="21" y="23"/>
                  <a:pt x="19" y="22"/>
                  <a:pt x="18" y="22"/>
                </a:cubicBezTo>
                <a:close/>
                <a:moveTo>
                  <a:pt x="21" y="22"/>
                </a:moveTo>
                <a:cubicBezTo>
                  <a:pt x="21" y="22"/>
                  <a:pt x="21" y="23"/>
                  <a:pt x="22" y="23"/>
                </a:cubicBezTo>
                <a:cubicBezTo>
                  <a:pt x="22" y="22"/>
                  <a:pt x="22" y="22"/>
                  <a:pt x="21" y="22"/>
                </a:cubicBezTo>
                <a:close/>
                <a:moveTo>
                  <a:pt x="27" y="9"/>
                </a:moveTo>
                <a:cubicBezTo>
                  <a:pt x="27" y="9"/>
                  <a:pt x="27" y="9"/>
                  <a:pt x="27" y="9"/>
                </a:cubicBezTo>
                <a:cubicBezTo>
                  <a:pt x="27" y="10"/>
                  <a:pt x="27" y="10"/>
                  <a:pt x="27" y="11"/>
                </a:cubicBezTo>
                <a:cubicBezTo>
                  <a:pt x="27" y="11"/>
                  <a:pt x="28" y="11"/>
                  <a:pt x="28" y="10"/>
                </a:cubicBezTo>
                <a:cubicBezTo>
                  <a:pt x="27" y="10"/>
                  <a:pt x="28" y="10"/>
                  <a:pt x="27" y="9"/>
                </a:cubicBezTo>
                <a:close/>
                <a:moveTo>
                  <a:pt x="24" y="14"/>
                </a:moveTo>
                <a:cubicBezTo>
                  <a:pt x="24" y="13"/>
                  <a:pt x="25" y="13"/>
                  <a:pt x="25" y="13"/>
                </a:cubicBezTo>
                <a:cubicBezTo>
                  <a:pt x="25" y="12"/>
                  <a:pt x="24" y="13"/>
                  <a:pt x="24" y="14"/>
                </a:cubicBezTo>
                <a:close/>
                <a:moveTo>
                  <a:pt x="26" y="10"/>
                </a:moveTo>
                <a:cubicBezTo>
                  <a:pt x="26" y="10"/>
                  <a:pt x="26" y="10"/>
                  <a:pt x="26" y="10"/>
                </a:cubicBezTo>
                <a:cubicBezTo>
                  <a:pt x="26" y="9"/>
                  <a:pt x="26" y="10"/>
                  <a:pt x="26" y="10"/>
                </a:cubicBezTo>
                <a:close/>
                <a:moveTo>
                  <a:pt x="21" y="18"/>
                </a:moveTo>
                <a:cubicBezTo>
                  <a:pt x="21" y="18"/>
                  <a:pt x="21" y="19"/>
                  <a:pt x="21" y="19"/>
                </a:cubicBezTo>
                <a:cubicBezTo>
                  <a:pt x="21" y="18"/>
                  <a:pt x="21" y="18"/>
                  <a:pt x="21" y="18"/>
                </a:cubicBezTo>
                <a:close/>
                <a:moveTo>
                  <a:pt x="23" y="14"/>
                </a:moveTo>
                <a:cubicBezTo>
                  <a:pt x="23" y="15"/>
                  <a:pt x="23" y="14"/>
                  <a:pt x="24" y="14"/>
                </a:cubicBezTo>
                <a:cubicBezTo>
                  <a:pt x="23" y="14"/>
                  <a:pt x="23" y="14"/>
                  <a:pt x="23" y="14"/>
                </a:cubicBezTo>
                <a:close/>
                <a:moveTo>
                  <a:pt x="20" y="19"/>
                </a:moveTo>
                <a:cubicBezTo>
                  <a:pt x="21" y="20"/>
                  <a:pt x="21" y="20"/>
                  <a:pt x="21" y="20"/>
                </a:cubicBezTo>
                <a:lnTo>
                  <a:pt x="20" y="19"/>
                </a:lnTo>
                <a:close/>
                <a:moveTo>
                  <a:pt x="19" y="20"/>
                </a:moveTo>
                <a:cubicBezTo>
                  <a:pt x="19" y="20"/>
                  <a:pt x="19" y="20"/>
                  <a:pt x="18" y="20"/>
                </a:cubicBezTo>
                <a:cubicBezTo>
                  <a:pt x="19" y="20"/>
                  <a:pt x="20" y="21"/>
                  <a:pt x="20" y="20"/>
                </a:cubicBezTo>
                <a:lnTo>
                  <a:pt x="19" y="20"/>
                </a:lnTo>
                <a:close/>
                <a:moveTo>
                  <a:pt x="22" y="14"/>
                </a:moveTo>
                <a:cubicBezTo>
                  <a:pt x="22" y="14"/>
                  <a:pt x="21" y="13"/>
                  <a:pt x="21" y="14"/>
                </a:cubicBezTo>
                <a:cubicBezTo>
                  <a:pt x="21" y="14"/>
                  <a:pt x="22" y="15"/>
                  <a:pt x="22" y="14"/>
                </a:cubicBezTo>
                <a:cubicBezTo>
                  <a:pt x="22" y="14"/>
                  <a:pt x="22" y="14"/>
                  <a:pt x="22" y="14"/>
                </a:cubicBezTo>
                <a:close/>
                <a:moveTo>
                  <a:pt x="22" y="12"/>
                </a:moveTo>
                <a:cubicBezTo>
                  <a:pt x="22" y="13"/>
                  <a:pt x="23" y="13"/>
                  <a:pt x="23" y="12"/>
                </a:cubicBezTo>
                <a:cubicBezTo>
                  <a:pt x="23" y="12"/>
                  <a:pt x="22" y="12"/>
                  <a:pt x="22" y="12"/>
                </a:cubicBezTo>
                <a:close/>
                <a:moveTo>
                  <a:pt x="23" y="10"/>
                </a:moveTo>
                <a:cubicBezTo>
                  <a:pt x="23" y="10"/>
                  <a:pt x="24" y="10"/>
                  <a:pt x="24" y="10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10"/>
                  <a:pt x="23" y="9"/>
                  <a:pt x="23" y="10"/>
                </a:cubicBezTo>
                <a:close/>
                <a:moveTo>
                  <a:pt x="17" y="22"/>
                </a:moveTo>
                <a:cubicBezTo>
                  <a:pt x="18" y="23"/>
                  <a:pt x="18" y="23"/>
                  <a:pt x="18" y="23"/>
                </a:cubicBezTo>
                <a:cubicBezTo>
                  <a:pt x="18" y="22"/>
                  <a:pt x="18" y="22"/>
                  <a:pt x="18" y="22"/>
                </a:cubicBezTo>
                <a:cubicBezTo>
                  <a:pt x="17" y="22"/>
                  <a:pt x="17" y="22"/>
                  <a:pt x="17" y="22"/>
                </a:cubicBezTo>
                <a:close/>
                <a:moveTo>
                  <a:pt x="20" y="16"/>
                </a:move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20" y="17"/>
                  <a:pt x="20" y="17"/>
                </a:cubicBezTo>
                <a:cubicBezTo>
                  <a:pt x="20" y="16"/>
                  <a:pt x="20" y="16"/>
                  <a:pt x="20" y="16"/>
                </a:cubicBezTo>
                <a:close/>
                <a:moveTo>
                  <a:pt x="16" y="19"/>
                </a:moveTo>
                <a:cubicBezTo>
                  <a:pt x="17" y="19"/>
                  <a:pt x="17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8"/>
                  <a:pt x="16" y="18"/>
                  <a:pt x="16" y="19"/>
                </a:cubicBezTo>
                <a:close/>
                <a:moveTo>
                  <a:pt x="19" y="12"/>
                </a:moveTo>
                <a:cubicBezTo>
                  <a:pt x="20" y="13"/>
                  <a:pt x="20" y="13"/>
                  <a:pt x="21" y="13"/>
                </a:cubicBezTo>
                <a:cubicBezTo>
                  <a:pt x="20" y="12"/>
                  <a:pt x="20" y="12"/>
                  <a:pt x="19" y="12"/>
                </a:cubicBezTo>
                <a:close/>
                <a:moveTo>
                  <a:pt x="17" y="17"/>
                </a:moveTo>
                <a:cubicBezTo>
                  <a:pt x="17" y="18"/>
                  <a:pt x="17" y="18"/>
                  <a:pt x="17" y="18"/>
                </a:cubicBezTo>
                <a:cubicBezTo>
                  <a:pt x="17" y="18"/>
                  <a:pt x="18" y="18"/>
                  <a:pt x="18" y="18"/>
                </a:cubicBezTo>
                <a:lnTo>
                  <a:pt x="17" y="17"/>
                </a:lnTo>
                <a:close/>
                <a:moveTo>
                  <a:pt x="20" y="11"/>
                </a:move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0" y="11"/>
                  <a:pt x="20" y="11"/>
                </a:cubicBezTo>
                <a:close/>
                <a:moveTo>
                  <a:pt x="21" y="10"/>
                </a:moveTo>
                <a:cubicBezTo>
                  <a:pt x="21" y="10"/>
                  <a:pt x="21" y="10"/>
                  <a:pt x="21" y="10"/>
                </a:cubicBezTo>
                <a:cubicBezTo>
                  <a:pt x="22" y="10"/>
                  <a:pt x="22" y="10"/>
                  <a:pt x="22" y="10"/>
                </a:cubicBezTo>
                <a:lnTo>
                  <a:pt x="21" y="10"/>
                </a:lnTo>
                <a:close/>
                <a:moveTo>
                  <a:pt x="15" y="22"/>
                </a:moveTo>
                <a:cubicBezTo>
                  <a:pt x="15" y="22"/>
                  <a:pt x="14" y="23"/>
                  <a:pt x="15" y="23"/>
                </a:cubicBezTo>
                <a:cubicBezTo>
                  <a:pt x="15" y="23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lose/>
                <a:moveTo>
                  <a:pt x="12" y="18"/>
                </a:moveTo>
                <a:cubicBezTo>
                  <a:pt x="13" y="20"/>
                  <a:pt x="15" y="20"/>
                  <a:pt x="16" y="20"/>
                </a:cubicBezTo>
                <a:cubicBezTo>
                  <a:pt x="15" y="19"/>
                  <a:pt x="13" y="17"/>
                  <a:pt x="12" y="18"/>
                </a:cubicBezTo>
                <a:close/>
                <a:moveTo>
                  <a:pt x="15" y="13"/>
                </a:moveTo>
                <a:cubicBezTo>
                  <a:pt x="16" y="14"/>
                  <a:pt x="18" y="15"/>
                  <a:pt x="19" y="15"/>
                </a:cubicBezTo>
                <a:cubicBezTo>
                  <a:pt x="18" y="14"/>
                  <a:pt x="16" y="13"/>
                  <a:pt x="15" y="13"/>
                </a:cubicBezTo>
                <a:close/>
                <a:moveTo>
                  <a:pt x="13" y="25"/>
                </a:moveTo>
                <a:cubicBezTo>
                  <a:pt x="13" y="26"/>
                  <a:pt x="13" y="26"/>
                  <a:pt x="13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7"/>
                  <a:pt x="10" y="27"/>
                  <a:pt x="11" y="28"/>
                </a:cubicBezTo>
                <a:cubicBezTo>
                  <a:pt x="11" y="27"/>
                  <a:pt x="13" y="26"/>
                  <a:pt x="13" y="25"/>
                </a:cubicBezTo>
                <a:close/>
                <a:moveTo>
                  <a:pt x="17" y="13"/>
                </a:moveTo>
                <a:cubicBezTo>
                  <a:pt x="18" y="13"/>
                  <a:pt x="18" y="14"/>
                  <a:pt x="19" y="14"/>
                </a:cubicBezTo>
                <a:cubicBezTo>
                  <a:pt x="18" y="14"/>
                  <a:pt x="18" y="13"/>
                  <a:pt x="17" y="13"/>
                </a:cubicBezTo>
                <a:close/>
                <a:moveTo>
                  <a:pt x="14" y="16"/>
                </a:moveTo>
                <a:cubicBezTo>
                  <a:pt x="14" y="16"/>
                  <a:pt x="13" y="16"/>
                  <a:pt x="14" y="17"/>
                </a:cubicBezTo>
                <a:cubicBezTo>
                  <a:pt x="14" y="17"/>
                  <a:pt x="15" y="17"/>
                  <a:pt x="16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6" y="17"/>
                  <a:pt x="15" y="16"/>
                  <a:pt x="14" y="16"/>
                </a:cubicBezTo>
                <a:close/>
                <a:moveTo>
                  <a:pt x="12" y="22"/>
                </a:moveTo>
                <a:cubicBezTo>
                  <a:pt x="12" y="23"/>
                  <a:pt x="13" y="23"/>
                  <a:pt x="13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3" y="23"/>
                  <a:pt x="13" y="23"/>
                  <a:pt x="12" y="22"/>
                </a:cubicBezTo>
                <a:close/>
                <a:moveTo>
                  <a:pt x="19" y="10"/>
                </a:moveTo>
                <a:cubicBezTo>
                  <a:pt x="18" y="10"/>
                  <a:pt x="18" y="10"/>
                  <a:pt x="18" y="10"/>
                </a:cubicBezTo>
                <a:cubicBezTo>
                  <a:pt x="18" y="11"/>
                  <a:pt x="19" y="11"/>
                  <a:pt x="19" y="11"/>
                </a:cubicBezTo>
                <a:cubicBezTo>
                  <a:pt x="19" y="11"/>
                  <a:pt x="19" y="10"/>
                  <a:pt x="19" y="10"/>
                </a:cubicBezTo>
                <a:close/>
                <a:moveTo>
                  <a:pt x="11" y="24"/>
                </a:moveTo>
                <a:cubicBezTo>
                  <a:pt x="10" y="25"/>
                  <a:pt x="11" y="25"/>
                  <a:pt x="11" y="25"/>
                </a:cubicBezTo>
                <a:cubicBezTo>
                  <a:pt x="11" y="25"/>
                  <a:pt x="11" y="25"/>
                  <a:pt x="12" y="26"/>
                </a:cubicBezTo>
                <a:cubicBezTo>
                  <a:pt x="12" y="25"/>
                  <a:pt x="12" y="25"/>
                  <a:pt x="12" y="25"/>
                </a:cubicBezTo>
                <a:cubicBezTo>
                  <a:pt x="11" y="25"/>
                  <a:pt x="11" y="24"/>
                  <a:pt x="11" y="24"/>
                </a:cubicBezTo>
                <a:close/>
                <a:moveTo>
                  <a:pt x="11" y="26"/>
                </a:moveTo>
                <a:cubicBezTo>
                  <a:pt x="11" y="27"/>
                  <a:pt x="11" y="27"/>
                  <a:pt x="11" y="27"/>
                </a:cubicBezTo>
                <a:lnTo>
                  <a:pt x="11" y="26"/>
                </a:lnTo>
                <a:close/>
                <a:moveTo>
                  <a:pt x="11" y="22"/>
                </a:moveTo>
                <a:cubicBezTo>
                  <a:pt x="11" y="23"/>
                  <a:pt x="10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2"/>
                  <a:pt x="11" y="22"/>
                </a:cubicBezTo>
                <a:close/>
                <a:moveTo>
                  <a:pt x="11" y="20"/>
                </a:move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2" y="21"/>
                  <a:pt x="12" y="20"/>
                </a:cubicBezTo>
                <a:cubicBezTo>
                  <a:pt x="12" y="20"/>
                  <a:pt x="11" y="20"/>
                  <a:pt x="11" y="20"/>
                </a:cubicBezTo>
                <a:close/>
                <a:moveTo>
                  <a:pt x="16" y="10"/>
                </a:moveTo>
                <a:cubicBezTo>
                  <a:pt x="16" y="11"/>
                  <a:pt x="16" y="11"/>
                  <a:pt x="16" y="11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10"/>
                  <a:pt x="16" y="10"/>
                  <a:pt x="16" y="10"/>
                </a:cubicBezTo>
                <a:close/>
                <a:moveTo>
                  <a:pt x="11" y="13"/>
                </a:moveTo>
                <a:cubicBezTo>
                  <a:pt x="12" y="14"/>
                  <a:pt x="14" y="15"/>
                  <a:pt x="15" y="14"/>
                </a:cubicBezTo>
                <a:cubicBezTo>
                  <a:pt x="13" y="14"/>
                  <a:pt x="12" y="13"/>
                  <a:pt x="11" y="13"/>
                </a:cubicBezTo>
                <a:close/>
                <a:moveTo>
                  <a:pt x="11" y="18"/>
                </a:moveTo>
                <a:cubicBezTo>
                  <a:pt x="10" y="19"/>
                  <a:pt x="11" y="19"/>
                  <a:pt x="12" y="19"/>
                </a:cubicBezTo>
                <a:cubicBezTo>
                  <a:pt x="11" y="19"/>
                  <a:pt x="11" y="18"/>
                  <a:pt x="11" y="18"/>
                </a:cubicBezTo>
                <a:close/>
                <a:moveTo>
                  <a:pt x="15" y="8"/>
                </a:moveTo>
                <a:cubicBezTo>
                  <a:pt x="15" y="8"/>
                  <a:pt x="16" y="9"/>
                  <a:pt x="15" y="10"/>
                </a:cubicBezTo>
                <a:cubicBezTo>
                  <a:pt x="15" y="10"/>
                  <a:pt x="16" y="10"/>
                  <a:pt x="16" y="9"/>
                </a:cubicBezTo>
                <a:cubicBezTo>
                  <a:pt x="16" y="9"/>
                  <a:pt x="16" y="8"/>
                  <a:pt x="15" y="8"/>
                </a:cubicBezTo>
                <a:close/>
                <a:moveTo>
                  <a:pt x="11" y="16"/>
                </a:moveTo>
                <a:cubicBezTo>
                  <a:pt x="11" y="17"/>
                  <a:pt x="12" y="18"/>
                  <a:pt x="12" y="17"/>
                </a:cubicBezTo>
                <a:cubicBezTo>
                  <a:pt x="12" y="17"/>
                  <a:pt x="11" y="16"/>
                  <a:pt x="11" y="16"/>
                </a:cubicBezTo>
                <a:close/>
                <a:moveTo>
                  <a:pt x="11" y="14"/>
                </a:moveTo>
                <a:cubicBezTo>
                  <a:pt x="11" y="15"/>
                  <a:pt x="11" y="15"/>
                  <a:pt x="11" y="15"/>
                </a:cubicBezTo>
                <a:cubicBezTo>
                  <a:pt x="12" y="16"/>
                  <a:pt x="12" y="16"/>
                  <a:pt x="13" y="16"/>
                </a:cubicBezTo>
                <a:cubicBezTo>
                  <a:pt x="12" y="15"/>
                  <a:pt x="12" y="14"/>
                  <a:pt x="11" y="14"/>
                </a:cubicBezTo>
                <a:close/>
                <a:moveTo>
                  <a:pt x="13" y="11"/>
                </a:moveTo>
                <a:cubicBezTo>
                  <a:pt x="12" y="11"/>
                  <a:pt x="12" y="11"/>
                  <a:pt x="11" y="11"/>
                </a:cubicBezTo>
                <a:cubicBezTo>
                  <a:pt x="12" y="12"/>
                  <a:pt x="14" y="13"/>
                  <a:pt x="14" y="12"/>
                </a:cubicBezTo>
                <a:cubicBezTo>
                  <a:pt x="14" y="12"/>
                  <a:pt x="13" y="11"/>
                  <a:pt x="13" y="11"/>
                </a:cubicBezTo>
                <a:close/>
                <a:moveTo>
                  <a:pt x="8" y="17"/>
                </a:moveTo>
                <a:cubicBezTo>
                  <a:pt x="8" y="17"/>
                  <a:pt x="10" y="18"/>
                  <a:pt x="10" y="18"/>
                </a:cubicBezTo>
                <a:cubicBezTo>
                  <a:pt x="9" y="18"/>
                  <a:pt x="9" y="17"/>
                  <a:pt x="8" y="17"/>
                </a:cubicBezTo>
                <a:close/>
                <a:moveTo>
                  <a:pt x="14" y="9"/>
                </a:moveTo>
                <a:cubicBezTo>
                  <a:pt x="14" y="10"/>
                  <a:pt x="14" y="10"/>
                  <a:pt x="14" y="10"/>
                </a:cubicBezTo>
                <a:cubicBezTo>
                  <a:pt x="14" y="9"/>
                  <a:pt x="14" y="9"/>
                  <a:pt x="14" y="9"/>
                </a:cubicBezTo>
                <a:close/>
                <a:moveTo>
                  <a:pt x="14" y="8"/>
                </a:move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lose/>
                <a:moveTo>
                  <a:pt x="11" y="12"/>
                </a:moveTo>
                <a:cubicBezTo>
                  <a:pt x="11" y="12"/>
                  <a:pt x="11" y="12"/>
                  <a:pt x="11" y="12"/>
                </a:cubicBezTo>
                <a:cubicBezTo>
                  <a:pt x="12" y="13"/>
                  <a:pt x="12" y="13"/>
                  <a:pt x="12" y="13"/>
                </a:cubicBezTo>
                <a:lnTo>
                  <a:pt x="11" y="12"/>
                </a:lnTo>
                <a:close/>
                <a:moveTo>
                  <a:pt x="12" y="7"/>
                </a:moveTo>
                <a:cubicBezTo>
                  <a:pt x="11" y="8"/>
                  <a:pt x="12" y="8"/>
                  <a:pt x="11" y="9"/>
                </a:cubicBezTo>
                <a:cubicBezTo>
                  <a:pt x="12" y="9"/>
                  <a:pt x="12" y="9"/>
                  <a:pt x="13" y="9"/>
                </a:cubicBezTo>
                <a:cubicBezTo>
                  <a:pt x="13" y="9"/>
                  <a:pt x="13" y="8"/>
                  <a:pt x="12" y="7"/>
                </a:cubicBezTo>
                <a:close/>
                <a:moveTo>
                  <a:pt x="12" y="4"/>
                </a:moveTo>
                <a:cubicBezTo>
                  <a:pt x="11" y="5"/>
                  <a:pt x="13" y="6"/>
                  <a:pt x="14" y="7"/>
                </a:cubicBezTo>
                <a:cubicBezTo>
                  <a:pt x="14" y="6"/>
                  <a:pt x="13" y="5"/>
                  <a:pt x="12" y="4"/>
                </a:cubicBezTo>
                <a:close/>
                <a:moveTo>
                  <a:pt x="8" y="13"/>
                </a:moveTo>
                <a:cubicBezTo>
                  <a:pt x="9" y="13"/>
                  <a:pt x="9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9" y="13"/>
                  <a:pt x="8" y="13"/>
                </a:cubicBezTo>
                <a:close/>
                <a:moveTo>
                  <a:pt x="8" y="14"/>
                </a:moveTo>
                <a:cubicBezTo>
                  <a:pt x="8" y="14"/>
                  <a:pt x="9" y="15"/>
                  <a:pt x="10" y="15"/>
                </a:cubicBezTo>
                <a:cubicBezTo>
                  <a:pt x="9" y="14"/>
                  <a:pt x="9" y="13"/>
                  <a:pt x="8" y="14"/>
                </a:cubicBezTo>
                <a:close/>
                <a:moveTo>
                  <a:pt x="10" y="11"/>
                </a:moveTo>
                <a:cubicBezTo>
                  <a:pt x="10" y="11"/>
                  <a:pt x="10" y="11"/>
                  <a:pt x="9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1" y="12"/>
                  <a:pt x="11" y="11"/>
                  <a:pt x="10" y="11"/>
                </a:cubicBezTo>
                <a:close/>
                <a:moveTo>
                  <a:pt x="12" y="6"/>
                </a:move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6"/>
                  <a:pt x="12" y="6"/>
                </a:cubicBezTo>
                <a:close/>
                <a:moveTo>
                  <a:pt x="8" y="11"/>
                </a:moveTo>
                <a:cubicBezTo>
                  <a:pt x="8" y="11"/>
                  <a:pt x="8" y="11"/>
                  <a:pt x="9" y="12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8" y="11"/>
                  <a:pt x="8" y="11"/>
                </a:cubicBezTo>
                <a:close/>
                <a:moveTo>
                  <a:pt x="5" y="11"/>
                </a:moveTo>
                <a:cubicBezTo>
                  <a:pt x="6" y="12"/>
                  <a:pt x="7" y="13"/>
                  <a:pt x="8" y="12"/>
                </a:cubicBezTo>
                <a:cubicBezTo>
                  <a:pt x="7" y="12"/>
                  <a:pt x="5" y="11"/>
                  <a:pt x="5" y="11"/>
                </a:cubicBezTo>
                <a:close/>
                <a:moveTo>
                  <a:pt x="12" y="2"/>
                </a:move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lnTo>
                  <a:pt x="12" y="2"/>
                </a:lnTo>
                <a:close/>
                <a:moveTo>
                  <a:pt x="3" y="12"/>
                </a:moveTo>
                <a:cubicBezTo>
                  <a:pt x="4" y="13"/>
                  <a:pt x="4" y="13"/>
                  <a:pt x="4" y="13"/>
                </a:cubicBezTo>
                <a:lnTo>
                  <a:pt x="3" y="12"/>
                </a:lnTo>
                <a:close/>
                <a:moveTo>
                  <a:pt x="1" y="12"/>
                </a:moveTo>
                <a:cubicBezTo>
                  <a:pt x="2" y="12"/>
                  <a:pt x="2" y="12"/>
                  <a:pt x="2" y="12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1" y="12"/>
                </a:cubicBezTo>
                <a:close/>
              </a:path>
            </a:pathLst>
          </a:custGeom>
          <a:solidFill>
            <a:srgbClr val="70AD4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1221244" y="1935962"/>
            <a:ext cx="1572265" cy="3594582"/>
            <a:chOff x="1299" y="1572"/>
            <a:chExt cx="538" cy="1230"/>
          </a:xfrm>
          <a:solidFill>
            <a:srgbClr val="FF3E3E"/>
          </a:solidFill>
        </p:grpSpPr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1349" y="1577"/>
              <a:ext cx="325" cy="363"/>
            </a:xfrm>
            <a:custGeom>
              <a:avLst/>
              <a:gdLst>
                <a:gd name="T0" fmla="*/ 0 w 136"/>
                <a:gd name="T1" fmla="*/ 76 h 153"/>
                <a:gd name="T2" fmla="*/ 68 w 136"/>
                <a:gd name="T3" fmla="*/ 0 h 153"/>
                <a:gd name="T4" fmla="*/ 68 w 136"/>
                <a:gd name="T5" fmla="*/ 0 h 153"/>
                <a:gd name="T6" fmla="*/ 136 w 136"/>
                <a:gd name="T7" fmla="*/ 76 h 153"/>
                <a:gd name="T8" fmla="*/ 136 w 136"/>
                <a:gd name="T9" fmla="*/ 76 h 153"/>
                <a:gd name="T10" fmla="*/ 136 w 136"/>
                <a:gd name="T11" fmla="*/ 76 h 153"/>
                <a:gd name="T12" fmla="*/ 68 w 136"/>
                <a:gd name="T13" fmla="*/ 153 h 153"/>
                <a:gd name="T14" fmla="*/ 68 w 136"/>
                <a:gd name="T15" fmla="*/ 153 h 153"/>
                <a:gd name="T16" fmla="*/ 0 w 136"/>
                <a:gd name="T17" fmla="*/ 76 h 153"/>
                <a:gd name="T18" fmla="*/ 4 w 136"/>
                <a:gd name="T19" fmla="*/ 76 h 153"/>
                <a:gd name="T20" fmla="*/ 68 w 136"/>
                <a:gd name="T21" fmla="*/ 148 h 153"/>
                <a:gd name="T22" fmla="*/ 68 w 136"/>
                <a:gd name="T23" fmla="*/ 148 h 153"/>
                <a:gd name="T24" fmla="*/ 131 w 136"/>
                <a:gd name="T25" fmla="*/ 76 h 153"/>
                <a:gd name="T26" fmla="*/ 131 w 136"/>
                <a:gd name="T27" fmla="*/ 76 h 153"/>
                <a:gd name="T28" fmla="*/ 68 w 136"/>
                <a:gd name="T29" fmla="*/ 5 h 153"/>
                <a:gd name="T30" fmla="*/ 68 w 136"/>
                <a:gd name="T31" fmla="*/ 5 h 153"/>
                <a:gd name="T32" fmla="*/ 4 w 136"/>
                <a:gd name="T33" fmla="*/ 76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6" h="153">
                  <a:moveTo>
                    <a:pt x="0" y="76"/>
                  </a:moveTo>
                  <a:cubicBezTo>
                    <a:pt x="0" y="34"/>
                    <a:pt x="30" y="0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106" y="0"/>
                    <a:pt x="136" y="34"/>
                    <a:pt x="136" y="76"/>
                  </a:cubicBezTo>
                  <a:cubicBezTo>
                    <a:pt x="136" y="76"/>
                    <a:pt x="136" y="76"/>
                    <a:pt x="136" y="76"/>
                  </a:cubicBezTo>
                  <a:cubicBezTo>
                    <a:pt x="136" y="76"/>
                    <a:pt x="136" y="76"/>
                    <a:pt x="136" y="76"/>
                  </a:cubicBezTo>
                  <a:cubicBezTo>
                    <a:pt x="136" y="118"/>
                    <a:pt x="106" y="153"/>
                    <a:pt x="68" y="153"/>
                  </a:cubicBezTo>
                  <a:cubicBezTo>
                    <a:pt x="68" y="153"/>
                    <a:pt x="68" y="153"/>
                    <a:pt x="68" y="153"/>
                  </a:cubicBezTo>
                  <a:cubicBezTo>
                    <a:pt x="30" y="153"/>
                    <a:pt x="0" y="118"/>
                    <a:pt x="0" y="76"/>
                  </a:cubicBezTo>
                  <a:close/>
                  <a:moveTo>
                    <a:pt x="4" y="76"/>
                  </a:moveTo>
                  <a:cubicBezTo>
                    <a:pt x="4" y="116"/>
                    <a:pt x="33" y="148"/>
                    <a:pt x="68" y="148"/>
                  </a:cubicBezTo>
                  <a:cubicBezTo>
                    <a:pt x="68" y="148"/>
                    <a:pt x="68" y="148"/>
                    <a:pt x="68" y="148"/>
                  </a:cubicBezTo>
                  <a:cubicBezTo>
                    <a:pt x="103" y="148"/>
                    <a:pt x="131" y="116"/>
                    <a:pt x="131" y="76"/>
                  </a:cubicBezTo>
                  <a:cubicBezTo>
                    <a:pt x="131" y="76"/>
                    <a:pt x="131" y="76"/>
                    <a:pt x="131" y="76"/>
                  </a:cubicBezTo>
                  <a:cubicBezTo>
                    <a:pt x="131" y="37"/>
                    <a:pt x="103" y="5"/>
                    <a:pt x="68" y="5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33" y="5"/>
                    <a:pt x="4" y="37"/>
                    <a:pt x="4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 noEditPoints="1"/>
            </p:cNvSpPr>
            <p:nvPr/>
          </p:nvSpPr>
          <p:spPr bwMode="auto">
            <a:xfrm>
              <a:off x="1344" y="1572"/>
              <a:ext cx="335" cy="373"/>
            </a:xfrm>
            <a:custGeom>
              <a:avLst/>
              <a:gdLst>
                <a:gd name="T0" fmla="*/ 0 w 140"/>
                <a:gd name="T1" fmla="*/ 78 h 157"/>
                <a:gd name="T2" fmla="*/ 2 w 140"/>
                <a:gd name="T3" fmla="*/ 78 h 157"/>
                <a:gd name="T4" fmla="*/ 0 w 140"/>
                <a:gd name="T5" fmla="*/ 78 h 157"/>
                <a:gd name="T6" fmla="*/ 70 w 140"/>
                <a:gd name="T7" fmla="*/ 0 h 157"/>
                <a:gd name="T8" fmla="*/ 70 w 140"/>
                <a:gd name="T9" fmla="*/ 0 h 157"/>
                <a:gd name="T10" fmla="*/ 140 w 140"/>
                <a:gd name="T11" fmla="*/ 78 h 157"/>
                <a:gd name="T12" fmla="*/ 140 w 140"/>
                <a:gd name="T13" fmla="*/ 78 h 157"/>
                <a:gd name="T14" fmla="*/ 140 w 140"/>
                <a:gd name="T15" fmla="*/ 80 h 157"/>
                <a:gd name="T16" fmla="*/ 140 w 140"/>
                <a:gd name="T17" fmla="*/ 80 h 157"/>
                <a:gd name="T18" fmla="*/ 70 w 140"/>
                <a:gd name="T19" fmla="*/ 157 h 157"/>
                <a:gd name="T20" fmla="*/ 70 w 140"/>
                <a:gd name="T21" fmla="*/ 157 h 157"/>
                <a:gd name="T22" fmla="*/ 0 w 140"/>
                <a:gd name="T23" fmla="*/ 78 h 157"/>
                <a:gd name="T24" fmla="*/ 70 w 140"/>
                <a:gd name="T25" fmla="*/ 153 h 157"/>
                <a:gd name="T26" fmla="*/ 136 w 140"/>
                <a:gd name="T27" fmla="*/ 78 h 157"/>
                <a:gd name="T28" fmla="*/ 136 w 140"/>
                <a:gd name="T29" fmla="*/ 78 h 157"/>
                <a:gd name="T30" fmla="*/ 136 w 140"/>
                <a:gd name="T31" fmla="*/ 77 h 157"/>
                <a:gd name="T32" fmla="*/ 70 w 140"/>
                <a:gd name="T33" fmla="*/ 4 h 157"/>
                <a:gd name="T34" fmla="*/ 70 w 140"/>
                <a:gd name="T35" fmla="*/ 4 h 157"/>
                <a:gd name="T36" fmla="*/ 4 w 140"/>
                <a:gd name="T37" fmla="*/ 78 h 157"/>
                <a:gd name="T38" fmla="*/ 4 w 140"/>
                <a:gd name="T39" fmla="*/ 78 h 157"/>
                <a:gd name="T40" fmla="*/ 70 w 140"/>
                <a:gd name="T41" fmla="*/ 153 h 157"/>
                <a:gd name="T42" fmla="*/ 4 w 140"/>
                <a:gd name="T43" fmla="*/ 78 h 157"/>
                <a:gd name="T44" fmla="*/ 6 w 140"/>
                <a:gd name="T45" fmla="*/ 78 h 157"/>
                <a:gd name="T46" fmla="*/ 4 w 140"/>
                <a:gd name="T47" fmla="*/ 78 h 157"/>
                <a:gd name="T48" fmla="*/ 70 w 140"/>
                <a:gd name="T49" fmla="*/ 5 h 157"/>
                <a:gd name="T50" fmla="*/ 70 w 140"/>
                <a:gd name="T51" fmla="*/ 5 h 157"/>
                <a:gd name="T52" fmla="*/ 135 w 140"/>
                <a:gd name="T53" fmla="*/ 78 h 157"/>
                <a:gd name="T54" fmla="*/ 135 w 140"/>
                <a:gd name="T55" fmla="*/ 78 h 157"/>
                <a:gd name="T56" fmla="*/ 70 w 140"/>
                <a:gd name="T57" fmla="*/ 152 h 157"/>
                <a:gd name="T58" fmla="*/ 70 w 140"/>
                <a:gd name="T59" fmla="*/ 152 h 157"/>
                <a:gd name="T60" fmla="*/ 4 w 140"/>
                <a:gd name="T61" fmla="*/ 78 h 157"/>
                <a:gd name="T62" fmla="*/ 70 w 140"/>
                <a:gd name="T63" fmla="*/ 148 h 157"/>
                <a:gd name="T64" fmla="*/ 131 w 140"/>
                <a:gd name="T65" fmla="*/ 78 h 157"/>
                <a:gd name="T66" fmla="*/ 131 w 140"/>
                <a:gd name="T67" fmla="*/ 78 h 157"/>
                <a:gd name="T68" fmla="*/ 70 w 140"/>
                <a:gd name="T69" fmla="*/ 9 h 157"/>
                <a:gd name="T70" fmla="*/ 70 w 140"/>
                <a:gd name="T71" fmla="*/ 9 h 157"/>
                <a:gd name="T72" fmla="*/ 8 w 140"/>
                <a:gd name="T73" fmla="*/ 78 h 157"/>
                <a:gd name="T74" fmla="*/ 8 w 140"/>
                <a:gd name="T75" fmla="*/ 78 h 157"/>
                <a:gd name="T76" fmla="*/ 70 w 140"/>
                <a:gd name="T77" fmla="*/ 148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0" h="157">
                  <a:moveTo>
                    <a:pt x="0" y="78"/>
                  </a:moveTo>
                  <a:cubicBezTo>
                    <a:pt x="2" y="78"/>
                    <a:pt x="2" y="78"/>
                    <a:pt x="2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35"/>
                    <a:pt x="31" y="0"/>
                    <a:pt x="7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109" y="0"/>
                    <a:pt x="140" y="35"/>
                    <a:pt x="140" y="78"/>
                  </a:cubicBezTo>
                  <a:cubicBezTo>
                    <a:pt x="140" y="78"/>
                    <a:pt x="140" y="78"/>
                    <a:pt x="140" y="78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39" y="122"/>
                    <a:pt x="108" y="157"/>
                    <a:pt x="70" y="157"/>
                  </a:cubicBezTo>
                  <a:cubicBezTo>
                    <a:pt x="70" y="157"/>
                    <a:pt x="70" y="157"/>
                    <a:pt x="70" y="157"/>
                  </a:cubicBezTo>
                  <a:cubicBezTo>
                    <a:pt x="31" y="157"/>
                    <a:pt x="0" y="121"/>
                    <a:pt x="0" y="78"/>
                  </a:cubicBezTo>
                  <a:close/>
                  <a:moveTo>
                    <a:pt x="70" y="153"/>
                  </a:moveTo>
                  <a:cubicBezTo>
                    <a:pt x="106" y="153"/>
                    <a:pt x="136" y="119"/>
                    <a:pt x="136" y="78"/>
                  </a:cubicBezTo>
                  <a:cubicBezTo>
                    <a:pt x="136" y="78"/>
                    <a:pt x="136" y="78"/>
                    <a:pt x="136" y="78"/>
                  </a:cubicBezTo>
                  <a:cubicBezTo>
                    <a:pt x="136" y="77"/>
                    <a:pt x="136" y="77"/>
                    <a:pt x="136" y="77"/>
                  </a:cubicBezTo>
                  <a:cubicBezTo>
                    <a:pt x="135" y="37"/>
                    <a:pt x="106" y="4"/>
                    <a:pt x="70" y="4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33" y="4"/>
                    <a:pt x="4" y="37"/>
                    <a:pt x="4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" y="119"/>
                    <a:pt x="33" y="153"/>
                    <a:pt x="70" y="153"/>
                  </a:cubicBezTo>
                  <a:close/>
                  <a:moveTo>
                    <a:pt x="4" y="78"/>
                  </a:moveTo>
                  <a:cubicBezTo>
                    <a:pt x="6" y="78"/>
                    <a:pt x="6" y="78"/>
                    <a:pt x="6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" y="38"/>
                    <a:pt x="34" y="5"/>
                    <a:pt x="70" y="5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106" y="5"/>
                    <a:pt x="135" y="38"/>
                    <a:pt x="135" y="78"/>
                  </a:cubicBezTo>
                  <a:cubicBezTo>
                    <a:pt x="135" y="78"/>
                    <a:pt x="135" y="78"/>
                    <a:pt x="135" y="78"/>
                  </a:cubicBezTo>
                  <a:cubicBezTo>
                    <a:pt x="135" y="119"/>
                    <a:pt x="106" y="152"/>
                    <a:pt x="70" y="152"/>
                  </a:cubicBezTo>
                  <a:cubicBezTo>
                    <a:pt x="70" y="152"/>
                    <a:pt x="70" y="152"/>
                    <a:pt x="70" y="152"/>
                  </a:cubicBezTo>
                  <a:cubicBezTo>
                    <a:pt x="34" y="152"/>
                    <a:pt x="4" y="119"/>
                    <a:pt x="4" y="78"/>
                  </a:cubicBezTo>
                  <a:close/>
                  <a:moveTo>
                    <a:pt x="70" y="148"/>
                  </a:moveTo>
                  <a:cubicBezTo>
                    <a:pt x="103" y="148"/>
                    <a:pt x="131" y="117"/>
                    <a:pt x="131" y="78"/>
                  </a:cubicBezTo>
                  <a:cubicBezTo>
                    <a:pt x="131" y="78"/>
                    <a:pt x="131" y="78"/>
                    <a:pt x="131" y="78"/>
                  </a:cubicBezTo>
                  <a:cubicBezTo>
                    <a:pt x="131" y="40"/>
                    <a:pt x="103" y="9"/>
                    <a:pt x="70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36" y="9"/>
                    <a:pt x="8" y="39"/>
                    <a:pt x="8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117"/>
                    <a:pt x="36" y="148"/>
                    <a:pt x="70" y="1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1414" y="1650"/>
              <a:ext cx="31" cy="12"/>
            </a:xfrm>
            <a:custGeom>
              <a:avLst/>
              <a:gdLst>
                <a:gd name="T0" fmla="*/ 3 w 13"/>
                <a:gd name="T1" fmla="*/ 5 h 5"/>
                <a:gd name="T2" fmla="*/ 0 w 13"/>
                <a:gd name="T3" fmla="*/ 2 h 5"/>
                <a:gd name="T4" fmla="*/ 0 w 13"/>
                <a:gd name="T5" fmla="*/ 2 h 5"/>
                <a:gd name="T6" fmla="*/ 3 w 13"/>
                <a:gd name="T7" fmla="*/ 0 h 5"/>
                <a:gd name="T8" fmla="*/ 3 w 13"/>
                <a:gd name="T9" fmla="*/ 0 h 5"/>
                <a:gd name="T10" fmla="*/ 10 w 13"/>
                <a:gd name="T11" fmla="*/ 0 h 5"/>
                <a:gd name="T12" fmla="*/ 13 w 13"/>
                <a:gd name="T13" fmla="*/ 2 h 5"/>
                <a:gd name="T14" fmla="*/ 13 w 13"/>
                <a:gd name="T15" fmla="*/ 2 h 5"/>
                <a:gd name="T16" fmla="*/ 10 w 13"/>
                <a:gd name="T17" fmla="*/ 5 h 5"/>
                <a:gd name="T18" fmla="*/ 10 w 13"/>
                <a:gd name="T19" fmla="*/ 5 h 5"/>
                <a:gd name="T20" fmla="*/ 3 w 13"/>
                <a:gd name="T2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5">
                  <a:moveTo>
                    <a:pt x="3" y="5"/>
                  </a:moveTo>
                  <a:cubicBezTo>
                    <a:pt x="1" y="5"/>
                    <a:pt x="0" y="4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3" y="1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4"/>
                    <a:pt x="12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3" y="5"/>
                    <a:pt x="3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1409" y="1646"/>
              <a:ext cx="41" cy="21"/>
            </a:xfrm>
            <a:custGeom>
              <a:avLst/>
              <a:gdLst>
                <a:gd name="T0" fmla="*/ 5 w 17"/>
                <a:gd name="T1" fmla="*/ 9 h 9"/>
                <a:gd name="T2" fmla="*/ 5 w 17"/>
                <a:gd name="T3" fmla="*/ 7 h 9"/>
                <a:gd name="T4" fmla="*/ 5 w 17"/>
                <a:gd name="T5" fmla="*/ 5 h 9"/>
                <a:gd name="T6" fmla="*/ 12 w 17"/>
                <a:gd name="T7" fmla="*/ 5 h 9"/>
                <a:gd name="T8" fmla="*/ 13 w 17"/>
                <a:gd name="T9" fmla="*/ 4 h 9"/>
                <a:gd name="T10" fmla="*/ 13 w 17"/>
                <a:gd name="T11" fmla="*/ 4 h 9"/>
                <a:gd name="T12" fmla="*/ 12 w 17"/>
                <a:gd name="T13" fmla="*/ 4 h 9"/>
                <a:gd name="T14" fmla="*/ 12 w 17"/>
                <a:gd name="T15" fmla="*/ 4 h 9"/>
                <a:gd name="T16" fmla="*/ 5 w 17"/>
                <a:gd name="T17" fmla="*/ 4 h 9"/>
                <a:gd name="T18" fmla="*/ 4 w 17"/>
                <a:gd name="T19" fmla="*/ 4 h 9"/>
                <a:gd name="T20" fmla="*/ 4 w 17"/>
                <a:gd name="T21" fmla="*/ 4 h 9"/>
                <a:gd name="T22" fmla="*/ 5 w 17"/>
                <a:gd name="T23" fmla="*/ 5 h 9"/>
                <a:gd name="T24" fmla="*/ 5 w 17"/>
                <a:gd name="T25" fmla="*/ 5 h 9"/>
                <a:gd name="T26" fmla="*/ 5 w 17"/>
                <a:gd name="T27" fmla="*/ 7 h 9"/>
                <a:gd name="T28" fmla="*/ 5 w 17"/>
                <a:gd name="T29" fmla="*/ 9 h 9"/>
                <a:gd name="T30" fmla="*/ 0 w 17"/>
                <a:gd name="T31" fmla="*/ 4 h 9"/>
                <a:gd name="T32" fmla="*/ 0 w 17"/>
                <a:gd name="T33" fmla="*/ 4 h 9"/>
                <a:gd name="T34" fmla="*/ 5 w 17"/>
                <a:gd name="T35" fmla="*/ 0 h 9"/>
                <a:gd name="T36" fmla="*/ 5 w 17"/>
                <a:gd name="T37" fmla="*/ 0 h 9"/>
                <a:gd name="T38" fmla="*/ 12 w 17"/>
                <a:gd name="T39" fmla="*/ 0 h 9"/>
                <a:gd name="T40" fmla="*/ 17 w 17"/>
                <a:gd name="T41" fmla="*/ 4 h 9"/>
                <a:gd name="T42" fmla="*/ 17 w 17"/>
                <a:gd name="T43" fmla="*/ 4 h 9"/>
                <a:gd name="T44" fmla="*/ 12 w 17"/>
                <a:gd name="T45" fmla="*/ 9 h 9"/>
                <a:gd name="T46" fmla="*/ 12 w 17"/>
                <a:gd name="T47" fmla="*/ 9 h 9"/>
                <a:gd name="T48" fmla="*/ 5 w 17"/>
                <a:gd name="T4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" h="9">
                  <a:moveTo>
                    <a:pt x="5" y="9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5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5" y="0"/>
                    <a:pt x="17" y="2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7"/>
                    <a:pt x="15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1550" y="1627"/>
              <a:ext cx="22" cy="9"/>
            </a:xfrm>
            <a:custGeom>
              <a:avLst/>
              <a:gdLst>
                <a:gd name="T0" fmla="*/ 3 w 9"/>
                <a:gd name="T1" fmla="*/ 4 h 4"/>
                <a:gd name="T2" fmla="*/ 0 w 9"/>
                <a:gd name="T3" fmla="*/ 2 h 4"/>
                <a:gd name="T4" fmla="*/ 0 w 9"/>
                <a:gd name="T5" fmla="*/ 2 h 4"/>
                <a:gd name="T6" fmla="*/ 3 w 9"/>
                <a:gd name="T7" fmla="*/ 0 h 4"/>
                <a:gd name="T8" fmla="*/ 3 w 9"/>
                <a:gd name="T9" fmla="*/ 0 h 4"/>
                <a:gd name="T10" fmla="*/ 6 w 9"/>
                <a:gd name="T11" fmla="*/ 0 h 4"/>
                <a:gd name="T12" fmla="*/ 9 w 9"/>
                <a:gd name="T13" fmla="*/ 2 h 4"/>
                <a:gd name="T14" fmla="*/ 9 w 9"/>
                <a:gd name="T15" fmla="*/ 2 h 4"/>
                <a:gd name="T16" fmla="*/ 6 w 9"/>
                <a:gd name="T17" fmla="*/ 4 h 4"/>
                <a:gd name="T18" fmla="*/ 6 w 9"/>
                <a:gd name="T19" fmla="*/ 4 h 4"/>
                <a:gd name="T20" fmla="*/ 3 w 9"/>
                <a:gd name="T2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4">
                  <a:moveTo>
                    <a:pt x="3" y="4"/>
                  </a:move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0"/>
                    <a:pt x="9" y="1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3"/>
                    <a:pt x="8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3" y="4"/>
                    <a:pt x="3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1545" y="1622"/>
              <a:ext cx="31" cy="19"/>
            </a:xfrm>
            <a:custGeom>
              <a:avLst/>
              <a:gdLst>
                <a:gd name="T0" fmla="*/ 5 w 13"/>
                <a:gd name="T1" fmla="*/ 8 h 8"/>
                <a:gd name="T2" fmla="*/ 5 w 13"/>
                <a:gd name="T3" fmla="*/ 6 h 8"/>
                <a:gd name="T4" fmla="*/ 5 w 13"/>
                <a:gd name="T5" fmla="*/ 4 h 8"/>
                <a:gd name="T6" fmla="*/ 8 w 13"/>
                <a:gd name="T7" fmla="*/ 4 h 8"/>
                <a:gd name="T8" fmla="*/ 9 w 13"/>
                <a:gd name="T9" fmla="*/ 4 h 8"/>
                <a:gd name="T10" fmla="*/ 9 w 13"/>
                <a:gd name="T11" fmla="*/ 4 h 8"/>
                <a:gd name="T12" fmla="*/ 8 w 13"/>
                <a:gd name="T13" fmla="*/ 4 h 8"/>
                <a:gd name="T14" fmla="*/ 8 w 13"/>
                <a:gd name="T15" fmla="*/ 4 h 8"/>
                <a:gd name="T16" fmla="*/ 5 w 13"/>
                <a:gd name="T17" fmla="*/ 4 h 8"/>
                <a:gd name="T18" fmla="*/ 4 w 13"/>
                <a:gd name="T19" fmla="*/ 4 h 8"/>
                <a:gd name="T20" fmla="*/ 4 w 13"/>
                <a:gd name="T21" fmla="*/ 4 h 8"/>
                <a:gd name="T22" fmla="*/ 5 w 13"/>
                <a:gd name="T23" fmla="*/ 4 h 8"/>
                <a:gd name="T24" fmla="*/ 5 w 13"/>
                <a:gd name="T25" fmla="*/ 4 h 8"/>
                <a:gd name="T26" fmla="*/ 5 w 13"/>
                <a:gd name="T27" fmla="*/ 6 h 8"/>
                <a:gd name="T28" fmla="*/ 5 w 13"/>
                <a:gd name="T29" fmla="*/ 8 h 8"/>
                <a:gd name="T30" fmla="*/ 0 w 13"/>
                <a:gd name="T31" fmla="*/ 4 h 8"/>
                <a:gd name="T32" fmla="*/ 0 w 13"/>
                <a:gd name="T33" fmla="*/ 4 h 8"/>
                <a:gd name="T34" fmla="*/ 5 w 13"/>
                <a:gd name="T35" fmla="*/ 0 h 8"/>
                <a:gd name="T36" fmla="*/ 5 w 13"/>
                <a:gd name="T37" fmla="*/ 0 h 8"/>
                <a:gd name="T38" fmla="*/ 8 w 13"/>
                <a:gd name="T39" fmla="*/ 0 h 8"/>
                <a:gd name="T40" fmla="*/ 13 w 13"/>
                <a:gd name="T41" fmla="*/ 4 h 8"/>
                <a:gd name="T42" fmla="*/ 13 w 13"/>
                <a:gd name="T43" fmla="*/ 4 h 8"/>
                <a:gd name="T44" fmla="*/ 8 w 13"/>
                <a:gd name="T45" fmla="*/ 8 h 8"/>
                <a:gd name="T46" fmla="*/ 8 w 13"/>
                <a:gd name="T47" fmla="*/ 8 h 8"/>
                <a:gd name="T48" fmla="*/ 5 w 13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" h="8">
                  <a:moveTo>
                    <a:pt x="5" y="8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1" y="0"/>
                    <a:pt x="13" y="2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6"/>
                    <a:pt x="11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5" y="8"/>
                    <a:pt x="5" y="8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1392" y="1684"/>
              <a:ext cx="187" cy="90"/>
            </a:xfrm>
            <a:custGeom>
              <a:avLst/>
              <a:gdLst>
                <a:gd name="T0" fmla="*/ 1 w 78"/>
                <a:gd name="T1" fmla="*/ 23 h 38"/>
                <a:gd name="T2" fmla="*/ 0 w 78"/>
                <a:gd name="T3" fmla="*/ 20 h 38"/>
                <a:gd name="T4" fmla="*/ 0 w 78"/>
                <a:gd name="T5" fmla="*/ 20 h 38"/>
                <a:gd name="T6" fmla="*/ 4 w 78"/>
                <a:gd name="T7" fmla="*/ 19 h 38"/>
                <a:gd name="T8" fmla="*/ 4 w 78"/>
                <a:gd name="T9" fmla="*/ 19 h 38"/>
                <a:gd name="T10" fmla="*/ 14 w 78"/>
                <a:gd name="T11" fmla="*/ 26 h 38"/>
                <a:gd name="T12" fmla="*/ 14 w 78"/>
                <a:gd name="T13" fmla="*/ 26 h 38"/>
                <a:gd name="T14" fmla="*/ 35 w 78"/>
                <a:gd name="T15" fmla="*/ 33 h 38"/>
                <a:gd name="T16" fmla="*/ 35 w 78"/>
                <a:gd name="T17" fmla="*/ 33 h 38"/>
                <a:gd name="T18" fmla="*/ 58 w 78"/>
                <a:gd name="T19" fmla="*/ 20 h 38"/>
                <a:gd name="T20" fmla="*/ 58 w 78"/>
                <a:gd name="T21" fmla="*/ 20 h 38"/>
                <a:gd name="T22" fmla="*/ 73 w 78"/>
                <a:gd name="T23" fmla="*/ 2 h 38"/>
                <a:gd name="T24" fmla="*/ 73 w 78"/>
                <a:gd name="T25" fmla="*/ 2 h 38"/>
                <a:gd name="T26" fmla="*/ 74 w 78"/>
                <a:gd name="T27" fmla="*/ 2 h 38"/>
                <a:gd name="T28" fmla="*/ 74 w 78"/>
                <a:gd name="T29" fmla="*/ 2 h 38"/>
                <a:gd name="T30" fmla="*/ 76 w 78"/>
                <a:gd name="T31" fmla="*/ 0 h 38"/>
                <a:gd name="T32" fmla="*/ 76 w 78"/>
                <a:gd name="T33" fmla="*/ 0 h 38"/>
                <a:gd name="T34" fmla="*/ 78 w 78"/>
                <a:gd name="T35" fmla="*/ 3 h 38"/>
                <a:gd name="T36" fmla="*/ 78 w 78"/>
                <a:gd name="T37" fmla="*/ 3 h 38"/>
                <a:gd name="T38" fmla="*/ 73 w 78"/>
                <a:gd name="T39" fmla="*/ 11 h 38"/>
                <a:gd name="T40" fmla="*/ 73 w 78"/>
                <a:gd name="T41" fmla="*/ 11 h 38"/>
                <a:gd name="T42" fmla="*/ 62 w 78"/>
                <a:gd name="T43" fmla="*/ 22 h 38"/>
                <a:gd name="T44" fmla="*/ 62 w 78"/>
                <a:gd name="T45" fmla="*/ 22 h 38"/>
                <a:gd name="T46" fmla="*/ 35 w 78"/>
                <a:gd name="T47" fmla="*/ 38 h 38"/>
                <a:gd name="T48" fmla="*/ 35 w 78"/>
                <a:gd name="T49" fmla="*/ 38 h 38"/>
                <a:gd name="T50" fmla="*/ 1 w 78"/>
                <a:gd name="T51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8" h="38">
                  <a:moveTo>
                    <a:pt x="1" y="23"/>
                  </a:moveTo>
                  <a:cubicBezTo>
                    <a:pt x="0" y="22"/>
                    <a:pt x="0" y="21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19"/>
                    <a:pt x="3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8" y="23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20" y="30"/>
                    <a:pt x="28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40" y="33"/>
                    <a:pt x="50" y="27"/>
                    <a:pt x="58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65" y="13"/>
                    <a:pt x="72" y="5"/>
                    <a:pt x="73" y="2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1"/>
                    <a:pt x="75" y="0"/>
                    <a:pt x="76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8" y="0"/>
                    <a:pt x="78" y="1"/>
                    <a:pt x="78" y="3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5"/>
                    <a:pt x="76" y="7"/>
                    <a:pt x="73" y="11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0" y="14"/>
                    <a:pt x="67" y="18"/>
                    <a:pt x="62" y="22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54" y="30"/>
                    <a:pt x="44" y="37"/>
                    <a:pt x="35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18" y="37"/>
                    <a:pt x="1" y="23"/>
                    <a:pt x="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 noEditPoints="1"/>
            </p:cNvSpPr>
            <p:nvPr/>
          </p:nvSpPr>
          <p:spPr bwMode="auto">
            <a:xfrm>
              <a:off x="1387" y="1679"/>
              <a:ext cx="197" cy="100"/>
            </a:xfrm>
            <a:custGeom>
              <a:avLst/>
              <a:gdLst>
                <a:gd name="T0" fmla="*/ 2 w 82"/>
                <a:gd name="T1" fmla="*/ 27 h 42"/>
                <a:gd name="T2" fmla="*/ 0 w 82"/>
                <a:gd name="T3" fmla="*/ 23 h 42"/>
                <a:gd name="T4" fmla="*/ 1 w 82"/>
                <a:gd name="T5" fmla="*/ 21 h 42"/>
                <a:gd name="T6" fmla="*/ 4 w 82"/>
                <a:gd name="T7" fmla="*/ 19 h 42"/>
                <a:gd name="T8" fmla="*/ 7 w 82"/>
                <a:gd name="T9" fmla="*/ 20 h 42"/>
                <a:gd name="T10" fmla="*/ 7 w 82"/>
                <a:gd name="T11" fmla="*/ 20 h 42"/>
                <a:gd name="T12" fmla="*/ 7 w 82"/>
                <a:gd name="T13" fmla="*/ 20 h 42"/>
                <a:gd name="T14" fmla="*/ 7 w 82"/>
                <a:gd name="T15" fmla="*/ 20 h 42"/>
                <a:gd name="T16" fmla="*/ 7 w 82"/>
                <a:gd name="T17" fmla="*/ 20 h 42"/>
                <a:gd name="T18" fmla="*/ 7 w 82"/>
                <a:gd name="T19" fmla="*/ 20 h 42"/>
                <a:gd name="T20" fmla="*/ 7 w 82"/>
                <a:gd name="T21" fmla="*/ 20 h 42"/>
                <a:gd name="T22" fmla="*/ 7 w 82"/>
                <a:gd name="T23" fmla="*/ 20 h 42"/>
                <a:gd name="T24" fmla="*/ 8 w 82"/>
                <a:gd name="T25" fmla="*/ 20 h 42"/>
                <a:gd name="T26" fmla="*/ 10 w 82"/>
                <a:gd name="T27" fmla="*/ 22 h 42"/>
                <a:gd name="T28" fmla="*/ 17 w 82"/>
                <a:gd name="T29" fmla="*/ 26 h 42"/>
                <a:gd name="T30" fmla="*/ 36 w 82"/>
                <a:gd name="T31" fmla="*/ 33 h 42"/>
                <a:gd name="T32" fmla="*/ 37 w 82"/>
                <a:gd name="T33" fmla="*/ 33 h 42"/>
                <a:gd name="T34" fmla="*/ 37 w 82"/>
                <a:gd name="T35" fmla="*/ 33 h 42"/>
                <a:gd name="T36" fmla="*/ 37 w 82"/>
                <a:gd name="T37" fmla="*/ 33 h 42"/>
                <a:gd name="T38" fmla="*/ 37 w 82"/>
                <a:gd name="T39" fmla="*/ 33 h 42"/>
                <a:gd name="T40" fmla="*/ 58 w 82"/>
                <a:gd name="T41" fmla="*/ 21 h 42"/>
                <a:gd name="T42" fmla="*/ 74 w 82"/>
                <a:gd name="T43" fmla="*/ 3 h 42"/>
                <a:gd name="T44" fmla="*/ 74 w 82"/>
                <a:gd name="T45" fmla="*/ 3 h 42"/>
                <a:gd name="T46" fmla="*/ 78 w 82"/>
                <a:gd name="T47" fmla="*/ 0 h 42"/>
                <a:gd name="T48" fmla="*/ 79 w 82"/>
                <a:gd name="T49" fmla="*/ 0 h 42"/>
                <a:gd name="T50" fmla="*/ 82 w 82"/>
                <a:gd name="T51" fmla="*/ 4 h 42"/>
                <a:gd name="T52" fmla="*/ 82 w 82"/>
                <a:gd name="T53" fmla="*/ 5 h 42"/>
                <a:gd name="T54" fmla="*/ 77 w 82"/>
                <a:gd name="T55" fmla="*/ 14 h 42"/>
                <a:gd name="T56" fmla="*/ 66 w 82"/>
                <a:gd name="T57" fmla="*/ 26 h 42"/>
                <a:gd name="T58" fmla="*/ 37 w 82"/>
                <a:gd name="T59" fmla="*/ 42 h 42"/>
                <a:gd name="T60" fmla="*/ 4 w 82"/>
                <a:gd name="T61" fmla="*/ 24 h 42"/>
                <a:gd name="T62" fmla="*/ 4 w 82"/>
                <a:gd name="T63" fmla="*/ 24 h 42"/>
                <a:gd name="T64" fmla="*/ 5 w 82"/>
                <a:gd name="T65" fmla="*/ 24 h 42"/>
                <a:gd name="T66" fmla="*/ 7 w 82"/>
                <a:gd name="T67" fmla="*/ 26 h 42"/>
                <a:gd name="T68" fmla="*/ 15 w 82"/>
                <a:gd name="T69" fmla="*/ 31 h 42"/>
                <a:gd name="T70" fmla="*/ 37 w 82"/>
                <a:gd name="T71" fmla="*/ 38 h 42"/>
                <a:gd name="T72" fmla="*/ 63 w 82"/>
                <a:gd name="T73" fmla="*/ 23 h 42"/>
                <a:gd name="T74" fmla="*/ 74 w 82"/>
                <a:gd name="T75" fmla="*/ 12 h 42"/>
                <a:gd name="T76" fmla="*/ 78 w 82"/>
                <a:gd name="T77" fmla="*/ 5 h 42"/>
                <a:gd name="T78" fmla="*/ 78 w 82"/>
                <a:gd name="T79" fmla="*/ 4 h 42"/>
                <a:gd name="T80" fmla="*/ 78 w 82"/>
                <a:gd name="T81" fmla="*/ 4 h 42"/>
                <a:gd name="T82" fmla="*/ 78 w 82"/>
                <a:gd name="T83" fmla="*/ 4 h 42"/>
                <a:gd name="T84" fmla="*/ 77 w 82"/>
                <a:gd name="T85" fmla="*/ 5 h 42"/>
                <a:gd name="T86" fmla="*/ 77 w 82"/>
                <a:gd name="T87" fmla="*/ 5 h 42"/>
                <a:gd name="T88" fmla="*/ 61 w 82"/>
                <a:gd name="T89" fmla="*/ 24 h 42"/>
                <a:gd name="T90" fmla="*/ 37 w 82"/>
                <a:gd name="T91" fmla="*/ 37 h 42"/>
                <a:gd name="T92" fmla="*/ 37 w 82"/>
                <a:gd name="T93" fmla="*/ 37 h 42"/>
                <a:gd name="T94" fmla="*/ 36 w 82"/>
                <a:gd name="T95" fmla="*/ 37 h 42"/>
                <a:gd name="T96" fmla="*/ 15 w 82"/>
                <a:gd name="T97" fmla="*/ 30 h 42"/>
                <a:gd name="T98" fmla="*/ 8 w 82"/>
                <a:gd name="T99" fmla="*/ 25 h 42"/>
                <a:gd name="T100" fmla="*/ 5 w 82"/>
                <a:gd name="T101" fmla="*/ 23 h 42"/>
                <a:gd name="T102" fmla="*/ 4 w 82"/>
                <a:gd name="T103" fmla="*/ 23 h 42"/>
                <a:gd name="T104" fmla="*/ 4 w 82"/>
                <a:gd name="T105" fmla="*/ 23 h 42"/>
                <a:gd name="T106" fmla="*/ 4 w 82"/>
                <a:gd name="T107" fmla="*/ 23 h 42"/>
                <a:gd name="T108" fmla="*/ 4 w 82"/>
                <a:gd name="T109" fmla="*/ 24 h 42"/>
                <a:gd name="T110" fmla="*/ 2 w 82"/>
                <a:gd name="T111" fmla="*/ 27 h 42"/>
                <a:gd name="T112" fmla="*/ 4 w 82"/>
                <a:gd name="T113" fmla="*/ 24 h 42"/>
                <a:gd name="T114" fmla="*/ 2 w 82"/>
                <a:gd name="T115" fmla="*/ 27 h 42"/>
                <a:gd name="T116" fmla="*/ 5 w 82"/>
                <a:gd name="T117" fmla="*/ 23 h 42"/>
                <a:gd name="T118" fmla="*/ 5 w 82"/>
                <a:gd name="T119" fmla="*/ 23 h 42"/>
                <a:gd name="T120" fmla="*/ 5 w 82"/>
                <a:gd name="T121" fmla="*/ 23 h 42"/>
                <a:gd name="T122" fmla="*/ 4 w 82"/>
                <a:gd name="T123" fmla="*/ 22 h 42"/>
                <a:gd name="T124" fmla="*/ 4 w 82"/>
                <a:gd name="T125" fmla="*/ 2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2" h="42">
                  <a:moveTo>
                    <a:pt x="2" y="27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0" y="26"/>
                    <a:pt x="0" y="25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19"/>
                    <a:pt x="3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5" y="19"/>
                    <a:pt x="6" y="19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1"/>
                    <a:pt x="9" y="21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2" y="23"/>
                    <a:pt x="14" y="25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23" y="30"/>
                    <a:pt x="30" y="33"/>
                    <a:pt x="36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6" y="33"/>
                    <a:pt x="36" y="33"/>
                    <a:pt x="37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41" y="33"/>
                    <a:pt x="51" y="27"/>
                    <a:pt x="58" y="21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66" y="14"/>
                    <a:pt x="73" y="6"/>
                    <a:pt x="74" y="3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4" y="1"/>
                    <a:pt x="76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9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81" y="0"/>
                    <a:pt x="82" y="2"/>
                    <a:pt x="82" y="4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2" y="5"/>
                    <a:pt x="82" y="5"/>
                    <a:pt x="82" y="5"/>
                  </a:cubicBezTo>
                  <a:cubicBezTo>
                    <a:pt x="82" y="5"/>
                    <a:pt x="82" y="5"/>
                    <a:pt x="82" y="5"/>
                  </a:cubicBezTo>
                  <a:cubicBezTo>
                    <a:pt x="82" y="8"/>
                    <a:pt x="80" y="11"/>
                    <a:pt x="77" y="14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4" y="18"/>
                    <a:pt x="70" y="22"/>
                    <a:pt x="66" y="26"/>
                  </a:cubicBezTo>
                  <a:cubicBezTo>
                    <a:pt x="66" y="26"/>
                    <a:pt x="66" y="26"/>
                    <a:pt x="66" y="26"/>
                  </a:cubicBezTo>
                  <a:cubicBezTo>
                    <a:pt x="57" y="33"/>
                    <a:pt x="47" y="41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20" y="41"/>
                    <a:pt x="4" y="29"/>
                    <a:pt x="2" y="27"/>
                  </a:cubicBezTo>
                  <a:close/>
                  <a:moveTo>
                    <a:pt x="4" y="24"/>
                  </a:move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5"/>
                    <a:pt x="6" y="25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9" y="27"/>
                    <a:pt x="11" y="29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21" y="34"/>
                    <a:pt x="29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44" y="38"/>
                    <a:pt x="55" y="30"/>
                    <a:pt x="63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7" y="19"/>
                    <a:pt x="71" y="15"/>
                    <a:pt x="74" y="12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76" y="8"/>
                    <a:pt x="78" y="6"/>
                    <a:pt x="78" y="5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6" y="9"/>
                    <a:pt x="69" y="16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53" y="31"/>
                    <a:pt x="44" y="37"/>
                    <a:pt x="37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29" y="37"/>
                    <a:pt x="21" y="33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2" y="28"/>
                    <a:pt x="10" y="27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lose/>
                  <a:moveTo>
                    <a:pt x="2" y="27"/>
                  </a:moveTo>
                  <a:cubicBezTo>
                    <a:pt x="3" y="25"/>
                    <a:pt x="3" y="25"/>
                    <a:pt x="3" y="25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2" y="27"/>
                    <a:pt x="2" y="27"/>
                    <a:pt x="2" y="27"/>
                  </a:cubicBezTo>
                  <a:close/>
                  <a:moveTo>
                    <a:pt x="5" y="23"/>
                  </a:move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lose/>
                  <a:moveTo>
                    <a:pt x="4" y="23"/>
                  </a:move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4"/>
            <p:cNvSpPr/>
            <p:nvPr/>
          </p:nvSpPr>
          <p:spPr bwMode="auto">
            <a:xfrm>
              <a:off x="1555" y="1674"/>
              <a:ext cx="40" cy="22"/>
            </a:xfrm>
            <a:custGeom>
              <a:avLst/>
              <a:gdLst>
                <a:gd name="T0" fmla="*/ 13 w 17"/>
                <a:gd name="T1" fmla="*/ 9 h 9"/>
                <a:gd name="T2" fmla="*/ 2 w 17"/>
                <a:gd name="T3" fmla="*/ 5 h 9"/>
                <a:gd name="T4" fmla="*/ 0 w 17"/>
                <a:gd name="T5" fmla="*/ 2 h 9"/>
                <a:gd name="T6" fmla="*/ 0 w 17"/>
                <a:gd name="T7" fmla="*/ 2 h 9"/>
                <a:gd name="T8" fmla="*/ 3 w 17"/>
                <a:gd name="T9" fmla="*/ 0 h 9"/>
                <a:gd name="T10" fmla="*/ 3 w 17"/>
                <a:gd name="T11" fmla="*/ 0 h 9"/>
                <a:gd name="T12" fmla="*/ 15 w 17"/>
                <a:gd name="T13" fmla="*/ 4 h 9"/>
                <a:gd name="T14" fmla="*/ 16 w 17"/>
                <a:gd name="T15" fmla="*/ 7 h 9"/>
                <a:gd name="T16" fmla="*/ 16 w 17"/>
                <a:gd name="T17" fmla="*/ 7 h 9"/>
                <a:gd name="T18" fmla="*/ 14 w 17"/>
                <a:gd name="T19" fmla="*/ 9 h 9"/>
                <a:gd name="T20" fmla="*/ 14 w 17"/>
                <a:gd name="T21" fmla="*/ 9 h 9"/>
                <a:gd name="T22" fmla="*/ 13 w 17"/>
                <a:gd name="T2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9">
                  <a:moveTo>
                    <a:pt x="13" y="9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5"/>
                    <a:pt x="17" y="6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8"/>
                    <a:pt x="15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 noEditPoints="1"/>
            </p:cNvSpPr>
            <p:nvPr/>
          </p:nvSpPr>
          <p:spPr bwMode="auto">
            <a:xfrm>
              <a:off x="1550" y="1669"/>
              <a:ext cx="48" cy="31"/>
            </a:xfrm>
            <a:custGeom>
              <a:avLst/>
              <a:gdLst>
                <a:gd name="T0" fmla="*/ 16 w 20"/>
                <a:gd name="T1" fmla="*/ 13 h 13"/>
                <a:gd name="T2" fmla="*/ 15 w 20"/>
                <a:gd name="T3" fmla="*/ 13 h 13"/>
                <a:gd name="T4" fmla="*/ 15 w 20"/>
                <a:gd name="T5" fmla="*/ 13 h 13"/>
                <a:gd name="T6" fmla="*/ 15 w 20"/>
                <a:gd name="T7" fmla="*/ 13 h 13"/>
                <a:gd name="T8" fmla="*/ 3 w 20"/>
                <a:gd name="T9" fmla="*/ 9 h 13"/>
                <a:gd name="T10" fmla="*/ 0 w 20"/>
                <a:gd name="T11" fmla="*/ 5 h 13"/>
                <a:gd name="T12" fmla="*/ 0 w 20"/>
                <a:gd name="T13" fmla="*/ 5 h 13"/>
                <a:gd name="T14" fmla="*/ 0 w 20"/>
                <a:gd name="T15" fmla="*/ 3 h 13"/>
                <a:gd name="T16" fmla="*/ 0 w 20"/>
                <a:gd name="T17" fmla="*/ 3 h 13"/>
                <a:gd name="T18" fmla="*/ 4 w 20"/>
                <a:gd name="T19" fmla="*/ 0 h 13"/>
                <a:gd name="T20" fmla="*/ 4 w 20"/>
                <a:gd name="T21" fmla="*/ 0 h 13"/>
                <a:gd name="T22" fmla="*/ 6 w 20"/>
                <a:gd name="T23" fmla="*/ 1 h 13"/>
                <a:gd name="T24" fmla="*/ 6 w 20"/>
                <a:gd name="T25" fmla="*/ 1 h 13"/>
                <a:gd name="T26" fmla="*/ 17 w 20"/>
                <a:gd name="T27" fmla="*/ 4 h 13"/>
                <a:gd name="T28" fmla="*/ 20 w 20"/>
                <a:gd name="T29" fmla="*/ 8 h 13"/>
                <a:gd name="T30" fmla="*/ 20 w 20"/>
                <a:gd name="T31" fmla="*/ 8 h 13"/>
                <a:gd name="T32" fmla="*/ 20 w 20"/>
                <a:gd name="T33" fmla="*/ 10 h 13"/>
                <a:gd name="T34" fmla="*/ 20 w 20"/>
                <a:gd name="T35" fmla="*/ 10 h 13"/>
                <a:gd name="T36" fmla="*/ 16 w 20"/>
                <a:gd name="T37" fmla="*/ 13 h 13"/>
                <a:gd name="T38" fmla="*/ 16 w 20"/>
                <a:gd name="T39" fmla="*/ 13 h 13"/>
                <a:gd name="T40" fmla="*/ 16 w 20"/>
                <a:gd name="T41" fmla="*/ 13 h 13"/>
                <a:gd name="T42" fmla="*/ 4 w 20"/>
                <a:gd name="T43" fmla="*/ 5 h 13"/>
                <a:gd name="T44" fmla="*/ 4 w 20"/>
                <a:gd name="T45" fmla="*/ 5 h 13"/>
                <a:gd name="T46" fmla="*/ 4 w 20"/>
                <a:gd name="T47" fmla="*/ 5 h 13"/>
                <a:gd name="T48" fmla="*/ 16 w 20"/>
                <a:gd name="T49" fmla="*/ 9 h 13"/>
                <a:gd name="T50" fmla="*/ 15 w 20"/>
                <a:gd name="T51" fmla="*/ 11 h 13"/>
                <a:gd name="T52" fmla="*/ 16 w 20"/>
                <a:gd name="T53" fmla="*/ 9 h 13"/>
                <a:gd name="T54" fmla="*/ 16 w 20"/>
                <a:gd name="T55" fmla="*/ 9 h 13"/>
                <a:gd name="T56" fmla="*/ 16 w 20"/>
                <a:gd name="T57" fmla="*/ 9 h 13"/>
                <a:gd name="T58" fmla="*/ 16 w 20"/>
                <a:gd name="T59" fmla="*/ 9 h 13"/>
                <a:gd name="T60" fmla="*/ 16 w 20"/>
                <a:gd name="T61" fmla="*/ 8 h 13"/>
                <a:gd name="T62" fmla="*/ 16 w 20"/>
                <a:gd name="T63" fmla="*/ 8 h 13"/>
                <a:gd name="T64" fmla="*/ 16 w 20"/>
                <a:gd name="T65" fmla="*/ 8 h 13"/>
                <a:gd name="T66" fmla="*/ 16 w 20"/>
                <a:gd name="T67" fmla="*/ 8 h 13"/>
                <a:gd name="T68" fmla="*/ 5 w 20"/>
                <a:gd name="T69" fmla="*/ 4 h 13"/>
                <a:gd name="T70" fmla="*/ 4 w 20"/>
                <a:gd name="T71" fmla="*/ 4 h 13"/>
                <a:gd name="T72" fmla="*/ 4 w 20"/>
                <a:gd name="T73" fmla="*/ 5 h 13"/>
                <a:gd name="T74" fmla="*/ 4 w 20"/>
                <a:gd name="T75" fmla="*/ 5 h 13"/>
                <a:gd name="T76" fmla="*/ 4 w 20"/>
                <a:gd name="T7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" h="13">
                  <a:moveTo>
                    <a:pt x="16" y="13"/>
                  </a:moveTo>
                  <a:cubicBezTo>
                    <a:pt x="16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8"/>
                    <a:pt x="0" y="7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9" y="5"/>
                    <a:pt x="20" y="7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9"/>
                    <a:pt x="20" y="9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2"/>
                    <a:pt x="18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lose/>
                  <a:moveTo>
                    <a:pt x="4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6"/>
            <p:cNvSpPr/>
            <p:nvPr/>
          </p:nvSpPr>
          <p:spPr bwMode="auto">
            <a:xfrm>
              <a:off x="1392" y="1710"/>
              <a:ext cx="24" cy="40"/>
            </a:xfrm>
            <a:custGeom>
              <a:avLst/>
              <a:gdLst>
                <a:gd name="T0" fmla="*/ 1 w 10"/>
                <a:gd name="T1" fmla="*/ 17 h 17"/>
                <a:gd name="T2" fmla="*/ 0 w 10"/>
                <a:gd name="T3" fmla="*/ 14 h 17"/>
                <a:gd name="T4" fmla="*/ 0 w 10"/>
                <a:gd name="T5" fmla="*/ 14 h 17"/>
                <a:gd name="T6" fmla="*/ 6 w 10"/>
                <a:gd name="T7" fmla="*/ 2 h 17"/>
                <a:gd name="T8" fmla="*/ 9 w 10"/>
                <a:gd name="T9" fmla="*/ 1 h 17"/>
                <a:gd name="T10" fmla="*/ 9 w 10"/>
                <a:gd name="T11" fmla="*/ 1 h 17"/>
                <a:gd name="T12" fmla="*/ 10 w 10"/>
                <a:gd name="T13" fmla="*/ 4 h 17"/>
                <a:gd name="T14" fmla="*/ 10 w 10"/>
                <a:gd name="T15" fmla="*/ 4 h 17"/>
                <a:gd name="T16" fmla="*/ 4 w 10"/>
                <a:gd name="T17" fmla="*/ 16 h 17"/>
                <a:gd name="T18" fmla="*/ 2 w 10"/>
                <a:gd name="T19" fmla="*/ 17 h 17"/>
                <a:gd name="T20" fmla="*/ 2 w 10"/>
                <a:gd name="T21" fmla="*/ 17 h 17"/>
                <a:gd name="T22" fmla="*/ 1 w 10"/>
                <a:gd name="T2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17">
                  <a:moveTo>
                    <a:pt x="1" y="17"/>
                  </a:moveTo>
                  <a:cubicBezTo>
                    <a:pt x="0" y="16"/>
                    <a:pt x="0" y="15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8" y="0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0" y="3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3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 noEditPoints="1"/>
            </p:cNvSpPr>
            <p:nvPr/>
          </p:nvSpPr>
          <p:spPr bwMode="auto">
            <a:xfrm>
              <a:off x="1387" y="1707"/>
              <a:ext cx="34" cy="48"/>
            </a:xfrm>
            <a:custGeom>
              <a:avLst/>
              <a:gdLst>
                <a:gd name="T0" fmla="*/ 2 w 14"/>
                <a:gd name="T1" fmla="*/ 19 h 20"/>
                <a:gd name="T2" fmla="*/ 2 w 14"/>
                <a:gd name="T3" fmla="*/ 19 h 20"/>
                <a:gd name="T4" fmla="*/ 0 w 14"/>
                <a:gd name="T5" fmla="*/ 16 h 20"/>
                <a:gd name="T6" fmla="*/ 0 w 14"/>
                <a:gd name="T7" fmla="*/ 16 h 20"/>
                <a:gd name="T8" fmla="*/ 0 w 14"/>
                <a:gd name="T9" fmla="*/ 14 h 20"/>
                <a:gd name="T10" fmla="*/ 0 w 14"/>
                <a:gd name="T11" fmla="*/ 14 h 20"/>
                <a:gd name="T12" fmla="*/ 6 w 14"/>
                <a:gd name="T13" fmla="*/ 2 h 20"/>
                <a:gd name="T14" fmla="*/ 10 w 14"/>
                <a:gd name="T15" fmla="*/ 0 h 20"/>
                <a:gd name="T16" fmla="*/ 10 w 14"/>
                <a:gd name="T17" fmla="*/ 0 h 20"/>
                <a:gd name="T18" fmla="*/ 12 w 14"/>
                <a:gd name="T19" fmla="*/ 0 h 20"/>
                <a:gd name="T20" fmla="*/ 12 w 14"/>
                <a:gd name="T21" fmla="*/ 0 h 20"/>
                <a:gd name="T22" fmla="*/ 14 w 14"/>
                <a:gd name="T23" fmla="*/ 4 h 20"/>
                <a:gd name="T24" fmla="*/ 14 w 14"/>
                <a:gd name="T25" fmla="*/ 4 h 20"/>
                <a:gd name="T26" fmla="*/ 14 w 14"/>
                <a:gd name="T27" fmla="*/ 6 h 20"/>
                <a:gd name="T28" fmla="*/ 14 w 14"/>
                <a:gd name="T29" fmla="*/ 6 h 20"/>
                <a:gd name="T30" fmla="*/ 8 w 14"/>
                <a:gd name="T31" fmla="*/ 17 h 20"/>
                <a:gd name="T32" fmla="*/ 4 w 14"/>
                <a:gd name="T33" fmla="*/ 20 h 20"/>
                <a:gd name="T34" fmla="*/ 4 w 14"/>
                <a:gd name="T35" fmla="*/ 20 h 20"/>
                <a:gd name="T36" fmla="*/ 2 w 14"/>
                <a:gd name="T37" fmla="*/ 19 h 20"/>
                <a:gd name="T38" fmla="*/ 9 w 14"/>
                <a:gd name="T39" fmla="*/ 4 h 20"/>
                <a:gd name="T40" fmla="*/ 4 w 14"/>
                <a:gd name="T41" fmla="*/ 15 h 20"/>
                <a:gd name="T42" fmla="*/ 4 w 14"/>
                <a:gd name="T43" fmla="*/ 16 h 20"/>
                <a:gd name="T44" fmla="*/ 4 w 14"/>
                <a:gd name="T45" fmla="*/ 16 h 20"/>
                <a:gd name="T46" fmla="*/ 4 w 14"/>
                <a:gd name="T47" fmla="*/ 16 h 20"/>
                <a:gd name="T48" fmla="*/ 3 w 14"/>
                <a:gd name="T49" fmla="*/ 18 h 20"/>
                <a:gd name="T50" fmla="*/ 4 w 14"/>
                <a:gd name="T51" fmla="*/ 16 h 20"/>
                <a:gd name="T52" fmla="*/ 4 w 14"/>
                <a:gd name="T53" fmla="*/ 16 h 20"/>
                <a:gd name="T54" fmla="*/ 4 w 14"/>
                <a:gd name="T55" fmla="*/ 16 h 20"/>
                <a:gd name="T56" fmla="*/ 5 w 14"/>
                <a:gd name="T57" fmla="*/ 16 h 20"/>
                <a:gd name="T58" fmla="*/ 5 w 14"/>
                <a:gd name="T59" fmla="*/ 16 h 20"/>
                <a:gd name="T60" fmla="*/ 10 w 14"/>
                <a:gd name="T61" fmla="*/ 4 h 20"/>
                <a:gd name="T62" fmla="*/ 10 w 14"/>
                <a:gd name="T63" fmla="*/ 4 h 20"/>
                <a:gd name="T64" fmla="*/ 10 w 14"/>
                <a:gd name="T65" fmla="*/ 4 h 20"/>
                <a:gd name="T66" fmla="*/ 10 w 14"/>
                <a:gd name="T67" fmla="*/ 4 h 20"/>
                <a:gd name="T68" fmla="*/ 10 w 14"/>
                <a:gd name="T69" fmla="*/ 4 h 20"/>
                <a:gd name="T70" fmla="*/ 10 w 14"/>
                <a:gd name="T71" fmla="*/ 4 h 20"/>
                <a:gd name="T72" fmla="*/ 10 w 14"/>
                <a:gd name="T73" fmla="*/ 4 h 20"/>
                <a:gd name="T74" fmla="*/ 9 w 14"/>
                <a:gd name="T75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" h="20">
                  <a:moveTo>
                    <a:pt x="2" y="19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1" y="19"/>
                    <a:pt x="0" y="17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5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1"/>
                    <a:pt x="8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1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1"/>
                    <a:pt x="14" y="2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5"/>
                    <a:pt x="14" y="5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7" y="19"/>
                    <a:pt x="6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3" y="20"/>
                    <a:pt x="2" y="19"/>
                  </a:cubicBezTo>
                  <a:close/>
                  <a:moveTo>
                    <a:pt x="9" y="4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8"/>
            <p:cNvSpPr/>
            <p:nvPr/>
          </p:nvSpPr>
          <p:spPr bwMode="auto">
            <a:xfrm>
              <a:off x="1497" y="1928"/>
              <a:ext cx="12" cy="57"/>
            </a:xfrm>
            <a:custGeom>
              <a:avLst/>
              <a:gdLst>
                <a:gd name="T0" fmla="*/ 0 w 5"/>
                <a:gd name="T1" fmla="*/ 21 h 24"/>
                <a:gd name="T2" fmla="*/ 0 w 5"/>
                <a:gd name="T3" fmla="*/ 2 h 24"/>
                <a:gd name="T4" fmla="*/ 3 w 5"/>
                <a:gd name="T5" fmla="*/ 0 h 24"/>
                <a:gd name="T6" fmla="*/ 3 w 5"/>
                <a:gd name="T7" fmla="*/ 0 h 24"/>
                <a:gd name="T8" fmla="*/ 5 w 5"/>
                <a:gd name="T9" fmla="*/ 2 h 24"/>
                <a:gd name="T10" fmla="*/ 5 w 5"/>
                <a:gd name="T11" fmla="*/ 2 h 24"/>
                <a:gd name="T12" fmla="*/ 5 w 5"/>
                <a:gd name="T13" fmla="*/ 21 h 24"/>
                <a:gd name="T14" fmla="*/ 3 w 5"/>
                <a:gd name="T15" fmla="*/ 24 h 24"/>
                <a:gd name="T16" fmla="*/ 3 w 5"/>
                <a:gd name="T17" fmla="*/ 24 h 24"/>
                <a:gd name="T18" fmla="*/ 0 w 5"/>
                <a:gd name="T19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24">
                  <a:moveTo>
                    <a:pt x="0" y="2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4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1" y="24"/>
                    <a:pt x="0" y="22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 noEditPoints="1"/>
            </p:cNvSpPr>
            <p:nvPr/>
          </p:nvSpPr>
          <p:spPr bwMode="auto">
            <a:xfrm>
              <a:off x="1493" y="1924"/>
              <a:ext cx="21" cy="66"/>
            </a:xfrm>
            <a:custGeom>
              <a:avLst/>
              <a:gdLst>
                <a:gd name="T0" fmla="*/ 0 w 9"/>
                <a:gd name="T1" fmla="*/ 23 h 28"/>
                <a:gd name="T2" fmla="*/ 0 w 9"/>
                <a:gd name="T3" fmla="*/ 4 h 28"/>
                <a:gd name="T4" fmla="*/ 5 w 9"/>
                <a:gd name="T5" fmla="*/ 0 h 28"/>
                <a:gd name="T6" fmla="*/ 5 w 9"/>
                <a:gd name="T7" fmla="*/ 0 h 28"/>
                <a:gd name="T8" fmla="*/ 9 w 9"/>
                <a:gd name="T9" fmla="*/ 4 h 28"/>
                <a:gd name="T10" fmla="*/ 9 w 9"/>
                <a:gd name="T11" fmla="*/ 4 h 28"/>
                <a:gd name="T12" fmla="*/ 9 w 9"/>
                <a:gd name="T13" fmla="*/ 23 h 28"/>
                <a:gd name="T14" fmla="*/ 5 w 9"/>
                <a:gd name="T15" fmla="*/ 28 h 28"/>
                <a:gd name="T16" fmla="*/ 5 w 9"/>
                <a:gd name="T17" fmla="*/ 28 h 28"/>
                <a:gd name="T18" fmla="*/ 0 w 9"/>
                <a:gd name="T19" fmla="*/ 23 h 28"/>
                <a:gd name="T20" fmla="*/ 4 w 9"/>
                <a:gd name="T21" fmla="*/ 23 h 28"/>
                <a:gd name="T22" fmla="*/ 5 w 9"/>
                <a:gd name="T23" fmla="*/ 24 h 28"/>
                <a:gd name="T24" fmla="*/ 5 w 9"/>
                <a:gd name="T25" fmla="*/ 24 h 28"/>
                <a:gd name="T26" fmla="*/ 5 w 9"/>
                <a:gd name="T27" fmla="*/ 23 h 28"/>
                <a:gd name="T28" fmla="*/ 5 w 9"/>
                <a:gd name="T29" fmla="*/ 23 h 28"/>
                <a:gd name="T30" fmla="*/ 5 w 9"/>
                <a:gd name="T31" fmla="*/ 4 h 28"/>
                <a:gd name="T32" fmla="*/ 5 w 9"/>
                <a:gd name="T33" fmla="*/ 4 h 28"/>
                <a:gd name="T34" fmla="*/ 5 w 9"/>
                <a:gd name="T35" fmla="*/ 4 h 28"/>
                <a:gd name="T36" fmla="*/ 4 w 9"/>
                <a:gd name="T37" fmla="*/ 4 h 28"/>
                <a:gd name="T38" fmla="*/ 4 w 9"/>
                <a:gd name="T39" fmla="*/ 4 h 28"/>
                <a:gd name="T40" fmla="*/ 4 w 9"/>
                <a:gd name="T41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" h="28">
                  <a:moveTo>
                    <a:pt x="0" y="23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" y="0"/>
                    <a:pt x="9" y="2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6"/>
                    <a:pt x="7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2" y="28"/>
                    <a:pt x="0" y="26"/>
                    <a:pt x="0" y="23"/>
                  </a:cubicBezTo>
                  <a:close/>
                  <a:moveTo>
                    <a:pt x="4" y="23"/>
                  </a:moveTo>
                  <a:cubicBezTo>
                    <a:pt x="4" y="23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23"/>
                    <a:pt x="4" y="23"/>
                    <a:pt x="4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 noEditPoints="1"/>
            </p:cNvSpPr>
            <p:nvPr/>
          </p:nvSpPr>
          <p:spPr bwMode="auto">
            <a:xfrm>
              <a:off x="1392" y="1964"/>
              <a:ext cx="227" cy="354"/>
            </a:xfrm>
            <a:custGeom>
              <a:avLst/>
              <a:gdLst>
                <a:gd name="T0" fmla="*/ 14 w 95"/>
                <a:gd name="T1" fmla="*/ 117 h 149"/>
                <a:gd name="T2" fmla="*/ 0 w 95"/>
                <a:gd name="T3" fmla="*/ 56 h 149"/>
                <a:gd name="T4" fmla="*/ 0 w 95"/>
                <a:gd name="T5" fmla="*/ 56 h 149"/>
                <a:gd name="T6" fmla="*/ 15 w 95"/>
                <a:gd name="T7" fmla="*/ 12 h 149"/>
                <a:gd name="T8" fmla="*/ 15 w 95"/>
                <a:gd name="T9" fmla="*/ 12 h 149"/>
                <a:gd name="T10" fmla="*/ 49 w 95"/>
                <a:gd name="T11" fmla="*/ 0 h 149"/>
                <a:gd name="T12" fmla="*/ 49 w 95"/>
                <a:gd name="T13" fmla="*/ 0 h 149"/>
                <a:gd name="T14" fmla="*/ 82 w 95"/>
                <a:gd name="T15" fmla="*/ 12 h 149"/>
                <a:gd name="T16" fmla="*/ 82 w 95"/>
                <a:gd name="T17" fmla="*/ 12 h 149"/>
                <a:gd name="T18" fmla="*/ 95 w 95"/>
                <a:gd name="T19" fmla="*/ 56 h 149"/>
                <a:gd name="T20" fmla="*/ 95 w 95"/>
                <a:gd name="T21" fmla="*/ 56 h 149"/>
                <a:gd name="T22" fmla="*/ 82 w 95"/>
                <a:gd name="T23" fmla="*/ 117 h 149"/>
                <a:gd name="T24" fmla="*/ 82 w 95"/>
                <a:gd name="T25" fmla="*/ 117 h 149"/>
                <a:gd name="T26" fmla="*/ 49 w 95"/>
                <a:gd name="T27" fmla="*/ 149 h 149"/>
                <a:gd name="T28" fmla="*/ 49 w 95"/>
                <a:gd name="T29" fmla="*/ 149 h 149"/>
                <a:gd name="T30" fmla="*/ 14 w 95"/>
                <a:gd name="T31" fmla="*/ 117 h 149"/>
                <a:gd name="T32" fmla="*/ 78 w 95"/>
                <a:gd name="T33" fmla="*/ 115 h 149"/>
                <a:gd name="T34" fmla="*/ 91 w 95"/>
                <a:gd name="T35" fmla="*/ 56 h 149"/>
                <a:gd name="T36" fmla="*/ 91 w 95"/>
                <a:gd name="T37" fmla="*/ 56 h 149"/>
                <a:gd name="T38" fmla="*/ 49 w 95"/>
                <a:gd name="T39" fmla="*/ 4 h 149"/>
                <a:gd name="T40" fmla="*/ 49 w 95"/>
                <a:gd name="T41" fmla="*/ 4 h 149"/>
                <a:gd name="T42" fmla="*/ 5 w 95"/>
                <a:gd name="T43" fmla="*/ 56 h 149"/>
                <a:gd name="T44" fmla="*/ 5 w 95"/>
                <a:gd name="T45" fmla="*/ 56 h 149"/>
                <a:gd name="T46" fmla="*/ 19 w 95"/>
                <a:gd name="T47" fmla="*/ 115 h 149"/>
                <a:gd name="T48" fmla="*/ 19 w 95"/>
                <a:gd name="T49" fmla="*/ 115 h 149"/>
                <a:gd name="T50" fmla="*/ 49 w 95"/>
                <a:gd name="T51" fmla="*/ 144 h 149"/>
                <a:gd name="T52" fmla="*/ 49 w 95"/>
                <a:gd name="T53" fmla="*/ 144 h 149"/>
                <a:gd name="T54" fmla="*/ 78 w 95"/>
                <a:gd name="T55" fmla="*/ 115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5" h="149">
                  <a:moveTo>
                    <a:pt x="14" y="117"/>
                  </a:moveTo>
                  <a:cubicBezTo>
                    <a:pt x="6" y="99"/>
                    <a:pt x="0" y="77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36"/>
                    <a:pt x="6" y="21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24" y="3"/>
                    <a:pt x="36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62" y="0"/>
                    <a:pt x="73" y="3"/>
                    <a:pt x="82" y="1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90" y="22"/>
                    <a:pt x="95" y="36"/>
                    <a:pt x="95" y="56"/>
                  </a:cubicBezTo>
                  <a:cubicBezTo>
                    <a:pt x="95" y="56"/>
                    <a:pt x="95" y="56"/>
                    <a:pt x="95" y="56"/>
                  </a:cubicBezTo>
                  <a:cubicBezTo>
                    <a:pt x="95" y="76"/>
                    <a:pt x="90" y="99"/>
                    <a:pt x="82" y="117"/>
                  </a:cubicBezTo>
                  <a:cubicBezTo>
                    <a:pt x="82" y="117"/>
                    <a:pt x="82" y="117"/>
                    <a:pt x="82" y="117"/>
                  </a:cubicBezTo>
                  <a:cubicBezTo>
                    <a:pt x="74" y="135"/>
                    <a:pt x="63" y="149"/>
                    <a:pt x="49" y="149"/>
                  </a:cubicBezTo>
                  <a:cubicBezTo>
                    <a:pt x="49" y="149"/>
                    <a:pt x="49" y="149"/>
                    <a:pt x="49" y="149"/>
                  </a:cubicBezTo>
                  <a:cubicBezTo>
                    <a:pt x="35" y="149"/>
                    <a:pt x="23" y="135"/>
                    <a:pt x="14" y="117"/>
                  </a:cubicBezTo>
                  <a:close/>
                  <a:moveTo>
                    <a:pt x="78" y="115"/>
                  </a:moveTo>
                  <a:cubicBezTo>
                    <a:pt x="86" y="98"/>
                    <a:pt x="91" y="76"/>
                    <a:pt x="91" y="56"/>
                  </a:cubicBezTo>
                  <a:cubicBezTo>
                    <a:pt x="91" y="56"/>
                    <a:pt x="91" y="56"/>
                    <a:pt x="91" y="56"/>
                  </a:cubicBezTo>
                  <a:cubicBezTo>
                    <a:pt x="90" y="17"/>
                    <a:pt x="72" y="5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26" y="5"/>
                    <a:pt x="5" y="17"/>
                    <a:pt x="5" y="56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76"/>
                    <a:pt x="10" y="98"/>
                    <a:pt x="19" y="115"/>
                  </a:cubicBezTo>
                  <a:cubicBezTo>
                    <a:pt x="19" y="115"/>
                    <a:pt x="19" y="115"/>
                    <a:pt x="19" y="115"/>
                  </a:cubicBezTo>
                  <a:cubicBezTo>
                    <a:pt x="27" y="133"/>
                    <a:pt x="39" y="145"/>
                    <a:pt x="49" y="144"/>
                  </a:cubicBezTo>
                  <a:cubicBezTo>
                    <a:pt x="49" y="144"/>
                    <a:pt x="49" y="144"/>
                    <a:pt x="49" y="144"/>
                  </a:cubicBezTo>
                  <a:cubicBezTo>
                    <a:pt x="59" y="145"/>
                    <a:pt x="70" y="133"/>
                    <a:pt x="78" y="1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 noEditPoints="1"/>
            </p:cNvSpPr>
            <p:nvPr/>
          </p:nvSpPr>
          <p:spPr bwMode="auto">
            <a:xfrm>
              <a:off x="1387" y="1959"/>
              <a:ext cx="237" cy="364"/>
            </a:xfrm>
            <a:custGeom>
              <a:avLst/>
              <a:gdLst>
                <a:gd name="T0" fmla="*/ 16 w 99"/>
                <a:gd name="T1" fmla="*/ 119 h 153"/>
                <a:gd name="T2" fmla="*/ 0 w 99"/>
                <a:gd name="T3" fmla="*/ 58 h 153"/>
                <a:gd name="T4" fmla="*/ 0 w 99"/>
                <a:gd name="T5" fmla="*/ 58 h 153"/>
                <a:gd name="T6" fmla="*/ 15 w 99"/>
                <a:gd name="T7" fmla="*/ 13 h 153"/>
                <a:gd name="T8" fmla="*/ 51 w 99"/>
                <a:gd name="T9" fmla="*/ 0 h 153"/>
                <a:gd name="T10" fmla="*/ 51 w 99"/>
                <a:gd name="T11" fmla="*/ 0 h 153"/>
                <a:gd name="T12" fmla="*/ 51 w 99"/>
                <a:gd name="T13" fmla="*/ 0 h 153"/>
                <a:gd name="T14" fmla="*/ 51 w 99"/>
                <a:gd name="T15" fmla="*/ 0 h 153"/>
                <a:gd name="T16" fmla="*/ 85 w 99"/>
                <a:gd name="T17" fmla="*/ 13 h 153"/>
                <a:gd name="T18" fmla="*/ 99 w 99"/>
                <a:gd name="T19" fmla="*/ 58 h 153"/>
                <a:gd name="T20" fmla="*/ 86 w 99"/>
                <a:gd name="T21" fmla="*/ 120 h 153"/>
                <a:gd name="T22" fmla="*/ 51 w 99"/>
                <a:gd name="T23" fmla="*/ 153 h 153"/>
                <a:gd name="T24" fmla="*/ 51 w 99"/>
                <a:gd name="T25" fmla="*/ 149 h 153"/>
                <a:gd name="T26" fmla="*/ 82 w 99"/>
                <a:gd name="T27" fmla="*/ 119 h 153"/>
                <a:gd name="T28" fmla="*/ 95 w 99"/>
                <a:gd name="T29" fmla="*/ 58 h 153"/>
                <a:gd name="T30" fmla="*/ 82 w 99"/>
                <a:gd name="T31" fmla="*/ 16 h 153"/>
                <a:gd name="T32" fmla="*/ 51 w 99"/>
                <a:gd name="T33" fmla="*/ 4 h 153"/>
                <a:gd name="T34" fmla="*/ 51 w 99"/>
                <a:gd name="T35" fmla="*/ 4 h 153"/>
                <a:gd name="T36" fmla="*/ 18 w 99"/>
                <a:gd name="T37" fmla="*/ 16 h 153"/>
                <a:gd name="T38" fmla="*/ 4 w 99"/>
                <a:gd name="T39" fmla="*/ 58 h 153"/>
                <a:gd name="T40" fmla="*/ 18 w 99"/>
                <a:gd name="T41" fmla="*/ 119 h 153"/>
                <a:gd name="T42" fmla="*/ 18 w 99"/>
                <a:gd name="T43" fmla="*/ 119 h 153"/>
                <a:gd name="T44" fmla="*/ 51 w 99"/>
                <a:gd name="T45" fmla="*/ 148 h 153"/>
                <a:gd name="T46" fmla="*/ 51 w 99"/>
                <a:gd name="T47" fmla="*/ 148 h 153"/>
                <a:gd name="T48" fmla="*/ 19 w 99"/>
                <a:gd name="T49" fmla="*/ 118 h 153"/>
                <a:gd name="T50" fmla="*/ 5 w 99"/>
                <a:gd name="T51" fmla="*/ 58 h 153"/>
                <a:gd name="T52" fmla="*/ 5 w 99"/>
                <a:gd name="T53" fmla="*/ 58 h 153"/>
                <a:gd name="T54" fmla="*/ 51 w 99"/>
                <a:gd name="T55" fmla="*/ 4 h 153"/>
                <a:gd name="T56" fmla="*/ 95 w 99"/>
                <a:gd name="T57" fmla="*/ 58 h 153"/>
                <a:gd name="T58" fmla="*/ 95 w 99"/>
                <a:gd name="T59" fmla="*/ 59 h 153"/>
                <a:gd name="T60" fmla="*/ 82 w 99"/>
                <a:gd name="T61" fmla="*/ 118 h 153"/>
                <a:gd name="T62" fmla="*/ 82 w 99"/>
                <a:gd name="T63" fmla="*/ 118 h 153"/>
                <a:gd name="T64" fmla="*/ 51 w 99"/>
                <a:gd name="T65" fmla="*/ 148 h 153"/>
                <a:gd name="T66" fmla="*/ 51 w 99"/>
                <a:gd name="T67" fmla="*/ 144 h 153"/>
                <a:gd name="T68" fmla="*/ 51 w 99"/>
                <a:gd name="T69" fmla="*/ 144 h 153"/>
                <a:gd name="T70" fmla="*/ 78 w 99"/>
                <a:gd name="T71" fmla="*/ 117 h 153"/>
                <a:gd name="T72" fmla="*/ 78 w 99"/>
                <a:gd name="T73" fmla="*/ 117 h 153"/>
                <a:gd name="T74" fmla="*/ 91 w 99"/>
                <a:gd name="T75" fmla="*/ 58 h 153"/>
                <a:gd name="T76" fmla="*/ 91 w 99"/>
                <a:gd name="T77" fmla="*/ 58 h 153"/>
                <a:gd name="T78" fmla="*/ 91 w 99"/>
                <a:gd name="T79" fmla="*/ 58 h 153"/>
                <a:gd name="T80" fmla="*/ 51 w 99"/>
                <a:gd name="T81" fmla="*/ 8 h 153"/>
                <a:gd name="T82" fmla="*/ 9 w 99"/>
                <a:gd name="T83" fmla="*/ 58 h 153"/>
                <a:gd name="T84" fmla="*/ 22 w 99"/>
                <a:gd name="T85" fmla="*/ 117 h 153"/>
                <a:gd name="T86" fmla="*/ 51 w 99"/>
                <a:gd name="T87" fmla="*/ 144 h 153"/>
                <a:gd name="T88" fmla="*/ 51 w 99"/>
                <a:gd name="T89" fmla="*/ 144 h 153"/>
                <a:gd name="T90" fmla="*/ 51 w 99"/>
                <a:gd name="T91" fmla="*/ 14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9" h="153">
                  <a:moveTo>
                    <a:pt x="15" y="120"/>
                  </a:moveTo>
                  <a:cubicBezTo>
                    <a:pt x="16" y="119"/>
                    <a:pt x="16" y="119"/>
                    <a:pt x="16" y="119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6" y="102"/>
                    <a:pt x="0" y="79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37"/>
                    <a:pt x="6" y="22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25" y="3"/>
                    <a:pt x="38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64" y="0"/>
                    <a:pt x="76" y="3"/>
                    <a:pt x="85" y="13"/>
                  </a:cubicBezTo>
                  <a:cubicBezTo>
                    <a:pt x="85" y="13"/>
                    <a:pt x="85" y="13"/>
                    <a:pt x="85" y="13"/>
                  </a:cubicBezTo>
                  <a:cubicBezTo>
                    <a:pt x="94" y="23"/>
                    <a:pt x="99" y="37"/>
                    <a:pt x="99" y="58"/>
                  </a:cubicBezTo>
                  <a:cubicBezTo>
                    <a:pt x="99" y="58"/>
                    <a:pt x="99" y="58"/>
                    <a:pt x="99" y="58"/>
                  </a:cubicBezTo>
                  <a:cubicBezTo>
                    <a:pt x="99" y="79"/>
                    <a:pt x="94" y="102"/>
                    <a:pt x="86" y="120"/>
                  </a:cubicBezTo>
                  <a:cubicBezTo>
                    <a:pt x="86" y="120"/>
                    <a:pt x="86" y="120"/>
                    <a:pt x="86" y="120"/>
                  </a:cubicBezTo>
                  <a:cubicBezTo>
                    <a:pt x="78" y="138"/>
                    <a:pt x="66" y="153"/>
                    <a:pt x="51" y="153"/>
                  </a:cubicBezTo>
                  <a:cubicBezTo>
                    <a:pt x="51" y="153"/>
                    <a:pt x="51" y="153"/>
                    <a:pt x="51" y="153"/>
                  </a:cubicBezTo>
                  <a:cubicBezTo>
                    <a:pt x="36" y="153"/>
                    <a:pt x="24" y="138"/>
                    <a:pt x="15" y="120"/>
                  </a:cubicBezTo>
                  <a:close/>
                  <a:moveTo>
                    <a:pt x="51" y="149"/>
                  </a:moveTo>
                  <a:cubicBezTo>
                    <a:pt x="63" y="149"/>
                    <a:pt x="74" y="136"/>
                    <a:pt x="82" y="119"/>
                  </a:cubicBezTo>
                  <a:cubicBezTo>
                    <a:pt x="82" y="119"/>
                    <a:pt x="82" y="119"/>
                    <a:pt x="82" y="119"/>
                  </a:cubicBezTo>
                  <a:cubicBezTo>
                    <a:pt x="90" y="101"/>
                    <a:pt x="95" y="78"/>
                    <a:pt x="95" y="58"/>
                  </a:cubicBezTo>
                  <a:cubicBezTo>
                    <a:pt x="95" y="58"/>
                    <a:pt x="95" y="58"/>
                    <a:pt x="95" y="58"/>
                  </a:cubicBezTo>
                  <a:cubicBezTo>
                    <a:pt x="95" y="38"/>
                    <a:pt x="90" y="24"/>
                    <a:pt x="82" y="16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74" y="7"/>
                    <a:pt x="63" y="4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39" y="4"/>
                    <a:pt x="27" y="7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0" y="24"/>
                    <a:pt x="4" y="38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78"/>
                    <a:pt x="10" y="101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27" y="136"/>
                    <a:pt x="39" y="149"/>
                    <a:pt x="51" y="149"/>
                  </a:cubicBezTo>
                  <a:close/>
                  <a:moveTo>
                    <a:pt x="51" y="148"/>
                  </a:moveTo>
                  <a:cubicBezTo>
                    <a:pt x="51" y="148"/>
                    <a:pt x="51" y="148"/>
                    <a:pt x="51" y="148"/>
                  </a:cubicBezTo>
                  <a:cubicBezTo>
                    <a:pt x="51" y="148"/>
                    <a:pt x="51" y="148"/>
                    <a:pt x="51" y="148"/>
                  </a:cubicBezTo>
                  <a:cubicBezTo>
                    <a:pt x="39" y="148"/>
                    <a:pt x="27" y="136"/>
                    <a:pt x="19" y="118"/>
                  </a:cubicBezTo>
                  <a:cubicBezTo>
                    <a:pt x="19" y="118"/>
                    <a:pt x="19" y="118"/>
                    <a:pt x="19" y="118"/>
                  </a:cubicBezTo>
                  <a:cubicBezTo>
                    <a:pt x="10" y="101"/>
                    <a:pt x="5" y="78"/>
                    <a:pt x="5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5" y="18"/>
                    <a:pt x="27" y="4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75" y="4"/>
                    <a:pt x="95" y="18"/>
                    <a:pt x="95" y="58"/>
                  </a:cubicBezTo>
                  <a:cubicBezTo>
                    <a:pt x="95" y="58"/>
                    <a:pt x="95" y="58"/>
                    <a:pt x="95" y="58"/>
                  </a:cubicBezTo>
                  <a:cubicBezTo>
                    <a:pt x="95" y="59"/>
                    <a:pt x="95" y="59"/>
                    <a:pt x="95" y="59"/>
                  </a:cubicBezTo>
                  <a:cubicBezTo>
                    <a:pt x="95" y="59"/>
                    <a:pt x="95" y="59"/>
                    <a:pt x="95" y="59"/>
                  </a:cubicBezTo>
                  <a:cubicBezTo>
                    <a:pt x="94" y="79"/>
                    <a:pt x="90" y="101"/>
                    <a:pt x="82" y="118"/>
                  </a:cubicBezTo>
                  <a:cubicBezTo>
                    <a:pt x="82" y="118"/>
                    <a:pt x="82" y="118"/>
                    <a:pt x="82" y="118"/>
                  </a:cubicBezTo>
                  <a:cubicBezTo>
                    <a:pt x="82" y="118"/>
                    <a:pt x="82" y="118"/>
                    <a:pt x="82" y="118"/>
                  </a:cubicBezTo>
                  <a:cubicBezTo>
                    <a:pt x="74" y="136"/>
                    <a:pt x="63" y="148"/>
                    <a:pt x="51" y="148"/>
                  </a:cubicBezTo>
                  <a:cubicBezTo>
                    <a:pt x="51" y="148"/>
                    <a:pt x="51" y="148"/>
                    <a:pt x="51" y="148"/>
                  </a:cubicBezTo>
                  <a:cubicBezTo>
                    <a:pt x="51" y="148"/>
                    <a:pt x="51" y="148"/>
                    <a:pt x="51" y="148"/>
                  </a:cubicBezTo>
                  <a:close/>
                  <a:moveTo>
                    <a:pt x="51" y="144"/>
                  </a:moveTo>
                  <a:cubicBezTo>
                    <a:pt x="51" y="144"/>
                    <a:pt x="51" y="144"/>
                    <a:pt x="51" y="144"/>
                  </a:cubicBezTo>
                  <a:cubicBezTo>
                    <a:pt x="51" y="144"/>
                    <a:pt x="51" y="144"/>
                    <a:pt x="51" y="144"/>
                  </a:cubicBezTo>
                  <a:cubicBezTo>
                    <a:pt x="60" y="145"/>
                    <a:pt x="71" y="134"/>
                    <a:pt x="78" y="117"/>
                  </a:cubicBezTo>
                  <a:cubicBezTo>
                    <a:pt x="78" y="117"/>
                    <a:pt x="78" y="117"/>
                    <a:pt x="78" y="117"/>
                  </a:cubicBezTo>
                  <a:cubicBezTo>
                    <a:pt x="80" y="117"/>
                    <a:pt x="80" y="117"/>
                    <a:pt x="80" y="117"/>
                  </a:cubicBezTo>
                  <a:cubicBezTo>
                    <a:pt x="78" y="117"/>
                    <a:pt x="78" y="117"/>
                    <a:pt x="78" y="117"/>
                  </a:cubicBezTo>
                  <a:cubicBezTo>
                    <a:pt x="86" y="100"/>
                    <a:pt x="91" y="77"/>
                    <a:pt x="91" y="58"/>
                  </a:cubicBezTo>
                  <a:cubicBezTo>
                    <a:pt x="91" y="58"/>
                    <a:pt x="91" y="58"/>
                    <a:pt x="91" y="58"/>
                  </a:cubicBezTo>
                  <a:cubicBezTo>
                    <a:pt x="91" y="58"/>
                    <a:pt x="91" y="58"/>
                    <a:pt x="91" y="58"/>
                  </a:cubicBezTo>
                  <a:cubicBezTo>
                    <a:pt x="91" y="58"/>
                    <a:pt x="91" y="58"/>
                    <a:pt x="91" y="58"/>
                  </a:cubicBezTo>
                  <a:cubicBezTo>
                    <a:pt x="91" y="58"/>
                    <a:pt x="91" y="58"/>
                    <a:pt x="91" y="58"/>
                  </a:cubicBezTo>
                  <a:cubicBezTo>
                    <a:pt x="91" y="58"/>
                    <a:pt x="91" y="58"/>
                    <a:pt x="91" y="58"/>
                  </a:cubicBezTo>
                  <a:cubicBezTo>
                    <a:pt x="90" y="19"/>
                    <a:pt x="73" y="9"/>
                    <a:pt x="51" y="8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28" y="9"/>
                    <a:pt x="9" y="20"/>
                    <a:pt x="9" y="58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77"/>
                    <a:pt x="14" y="100"/>
                    <a:pt x="22" y="117"/>
                  </a:cubicBezTo>
                  <a:cubicBezTo>
                    <a:pt x="22" y="117"/>
                    <a:pt x="22" y="117"/>
                    <a:pt x="22" y="117"/>
                  </a:cubicBezTo>
                  <a:cubicBezTo>
                    <a:pt x="31" y="134"/>
                    <a:pt x="42" y="145"/>
                    <a:pt x="51" y="144"/>
                  </a:cubicBezTo>
                  <a:cubicBezTo>
                    <a:pt x="51" y="144"/>
                    <a:pt x="51" y="144"/>
                    <a:pt x="51" y="144"/>
                  </a:cubicBezTo>
                  <a:cubicBezTo>
                    <a:pt x="51" y="144"/>
                    <a:pt x="51" y="144"/>
                    <a:pt x="51" y="144"/>
                  </a:cubicBezTo>
                  <a:cubicBezTo>
                    <a:pt x="51" y="144"/>
                    <a:pt x="51" y="144"/>
                    <a:pt x="51" y="144"/>
                  </a:cubicBezTo>
                  <a:cubicBezTo>
                    <a:pt x="51" y="144"/>
                    <a:pt x="51" y="144"/>
                    <a:pt x="51" y="1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2"/>
            <p:cNvSpPr/>
            <p:nvPr/>
          </p:nvSpPr>
          <p:spPr bwMode="auto">
            <a:xfrm>
              <a:off x="1445" y="1969"/>
              <a:ext cx="107" cy="66"/>
            </a:xfrm>
            <a:custGeom>
              <a:avLst/>
              <a:gdLst>
                <a:gd name="T0" fmla="*/ 1 w 45"/>
                <a:gd name="T1" fmla="*/ 14 h 28"/>
                <a:gd name="T2" fmla="*/ 1 w 45"/>
                <a:gd name="T3" fmla="*/ 10 h 28"/>
                <a:gd name="T4" fmla="*/ 1 w 45"/>
                <a:gd name="T5" fmla="*/ 10 h 28"/>
                <a:gd name="T6" fmla="*/ 4 w 45"/>
                <a:gd name="T7" fmla="*/ 11 h 28"/>
                <a:gd name="T8" fmla="*/ 4 w 45"/>
                <a:gd name="T9" fmla="*/ 11 h 28"/>
                <a:gd name="T10" fmla="*/ 10 w 45"/>
                <a:gd name="T11" fmla="*/ 19 h 28"/>
                <a:gd name="T12" fmla="*/ 21 w 45"/>
                <a:gd name="T13" fmla="*/ 0 h 28"/>
                <a:gd name="T14" fmla="*/ 33 w 45"/>
                <a:gd name="T15" fmla="*/ 16 h 28"/>
                <a:gd name="T16" fmla="*/ 40 w 45"/>
                <a:gd name="T17" fmla="*/ 3 h 28"/>
                <a:gd name="T18" fmla="*/ 43 w 45"/>
                <a:gd name="T19" fmla="*/ 2 h 28"/>
                <a:gd name="T20" fmla="*/ 43 w 45"/>
                <a:gd name="T21" fmla="*/ 2 h 28"/>
                <a:gd name="T22" fmla="*/ 44 w 45"/>
                <a:gd name="T23" fmla="*/ 5 h 28"/>
                <a:gd name="T24" fmla="*/ 44 w 45"/>
                <a:gd name="T25" fmla="*/ 5 h 28"/>
                <a:gd name="T26" fmla="*/ 34 w 45"/>
                <a:gd name="T27" fmla="*/ 25 h 28"/>
                <a:gd name="T28" fmla="*/ 22 w 45"/>
                <a:gd name="T29" fmla="*/ 9 h 28"/>
                <a:gd name="T30" fmla="*/ 11 w 45"/>
                <a:gd name="T31" fmla="*/ 28 h 28"/>
                <a:gd name="T32" fmla="*/ 1 w 45"/>
                <a:gd name="T33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" h="28">
                  <a:moveTo>
                    <a:pt x="1" y="14"/>
                  </a:moveTo>
                  <a:cubicBezTo>
                    <a:pt x="0" y="13"/>
                    <a:pt x="0" y="11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0"/>
                    <a:pt x="4" y="10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2" y="1"/>
                    <a:pt x="43" y="2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4" y="3"/>
                    <a:pt x="45" y="4"/>
                    <a:pt x="44" y="5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" y="14"/>
                    <a:pt x="1" y="14"/>
                    <a:pt x="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3"/>
            <p:cNvSpPr>
              <a:spLocks noEditPoints="1"/>
            </p:cNvSpPr>
            <p:nvPr/>
          </p:nvSpPr>
          <p:spPr bwMode="auto">
            <a:xfrm>
              <a:off x="1440" y="1959"/>
              <a:ext cx="115" cy="86"/>
            </a:xfrm>
            <a:custGeom>
              <a:avLst/>
              <a:gdLst>
                <a:gd name="T0" fmla="*/ 1 w 48"/>
                <a:gd name="T1" fmla="*/ 19 h 36"/>
                <a:gd name="T2" fmla="*/ 3 w 48"/>
                <a:gd name="T3" fmla="*/ 18 h 36"/>
                <a:gd name="T4" fmla="*/ 1 w 48"/>
                <a:gd name="T5" fmla="*/ 19 h 36"/>
                <a:gd name="T6" fmla="*/ 0 w 48"/>
                <a:gd name="T7" fmla="*/ 16 h 36"/>
                <a:gd name="T8" fmla="*/ 0 w 48"/>
                <a:gd name="T9" fmla="*/ 16 h 36"/>
                <a:gd name="T10" fmla="*/ 2 w 48"/>
                <a:gd name="T11" fmla="*/ 13 h 36"/>
                <a:gd name="T12" fmla="*/ 2 w 48"/>
                <a:gd name="T13" fmla="*/ 13 h 36"/>
                <a:gd name="T14" fmla="*/ 4 w 48"/>
                <a:gd name="T15" fmla="*/ 12 h 36"/>
                <a:gd name="T16" fmla="*/ 4 w 48"/>
                <a:gd name="T17" fmla="*/ 12 h 36"/>
                <a:gd name="T18" fmla="*/ 8 w 48"/>
                <a:gd name="T19" fmla="*/ 14 h 36"/>
                <a:gd name="T20" fmla="*/ 8 w 48"/>
                <a:gd name="T21" fmla="*/ 14 h 36"/>
                <a:gd name="T22" fmla="*/ 12 w 48"/>
                <a:gd name="T23" fmla="*/ 20 h 36"/>
                <a:gd name="T24" fmla="*/ 23 w 48"/>
                <a:gd name="T25" fmla="*/ 0 h 36"/>
                <a:gd name="T26" fmla="*/ 35 w 48"/>
                <a:gd name="T27" fmla="*/ 16 h 36"/>
                <a:gd name="T28" fmla="*/ 40 w 48"/>
                <a:gd name="T29" fmla="*/ 6 h 36"/>
                <a:gd name="T30" fmla="*/ 44 w 48"/>
                <a:gd name="T31" fmla="*/ 4 h 36"/>
                <a:gd name="T32" fmla="*/ 44 w 48"/>
                <a:gd name="T33" fmla="*/ 4 h 36"/>
                <a:gd name="T34" fmla="*/ 46 w 48"/>
                <a:gd name="T35" fmla="*/ 4 h 36"/>
                <a:gd name="T36" fmla="*/ 46 w 48"/>
                <a:gd name="T37" fmla="*/ 4 h 36"/>
                <a:gd name="T38" fmla="*/ 48 w 48"/>
                <a:gd name="T39" fmla="*/ 8 h 36"/>
                <a:gd name="T40" fmla="*/ 48 w 48"/>
                <a:gd name="T41" fmla="*/ 8 h 36"/>
                <a:gd name="T42" fmla="*/ 48 w 48"/>
                <a:gd name="T43" fmla="*/ 10 h 36"/>
                <a:gd name="T44" fmla="*/ 48 w 48"/>
                <a:gd name="T45" fmla="*/ 10 h 36"/>
                <a:gd name="T46" fmla="*/ 36 w 48"/>
                <a:gd name="T47" fmla="*/ 33 h 36"/>
                <a:gd name="T48" fmla="*/ 24 w 48"/>
                <a:gd name="T49" fmla="*/ 16 h 36"/>
                <a:gd name="T50" fmla="*/ 13 w 48"/>
                <a:gd name="T51" fmla="*/ 36 h 36"/>
                <a:gd name="T52" fmla="*/ 1 w 48"/>
                <a:gd name="T53" fmla="*/ 19 h 36"/>
                <a:gd name="T54" fmla="*/ 13 w 48"/>
                <a:gd name="T55" fmla="*/ 28 h 36"/>
                <a:gd name="T56" fmla="*/ 24 w 48"/>
                <a:gd name="T57" fmla="*/ 9 h 36"/>
                <a:gd name="T58" fmla="*/ 35 w 48"/>
                <a:gd name="T59" fmla="*/ 25 h 36"/>
                <a:gd name="T60" fmla="*/ 44 w 48"/>
                <a:gd name="T61" fmla="*/ 8 h 36"/>
                <a:gd name="T62" fmla="*/ 44 w 48"/>
                <a:gd name="T63" fmla="*/ 8 h 36"/>
                <a:gd name="T64" fmla="*/ 44 w 48"/>
                <a:gd name="T65" fmla="*/ 8 h 36"/>
                <a:gd name="T66" fmla="*/ 44 w 48"/>
                <a:gd name="T67" fmla="*/ 8 h 36"/>
                <a:gd name="T68" fmla="*/ 44 w 48"/>
                <a:gd name="T69" fmla="*/ 8 h 36"/>
                <a:gd name="T70" fmla="*/ 44 w 48"/>
                <a:gd name="T71" fmla="*/ 8 h 36"/>
                <a:gd name="T72" fmla="*/ 44 w 48"/>
                <a:gd name="T73" fmla="*/ 8 h 36"/>
                <a:gd name="T74" fmla="*/ 44 w 48"/>
                <a:gd name="T75" fmla="*/ 8 h 36"/>
                <a:gd name="T76" fmla="*/ 44 w 48"/>
                <a:gd name="T77" fmla="*/ 8 h 36"/>
                <a:gd name="T78" fmla="*/ 35 w 48"/>
                <a:gd name="T79" fmla="*/ 24 h 36"/>
                <a:gd name="T80" fmla="*/ 24 w 48"/>
                <a:gd name="T81" fmla="*/ 7 h 36"/>
                <a:gd name="T82" fmla="*/ 13 w 48"/>
                <a:gd name="T83" fmla="*/ 27 h 36"/>
                <a:gd name="T84" fmla="*/ 5 w 48"/>
                <a:gd name="T85" fmla="*/ 16 h 36"/>
                <a:gd name="T86" fmla="*/ 4 w 48"/>
                <a:gd name="T87" fmla="*/ 16 h 36"/>
                <a:gd name="T88" fmla="*/ 4 w 48"/>
                <a:gd name="T89" fmla="*/ 16 h 36"/>
                <a:gd name="T90" fmla="*/ 4 w 48"/>
                <a:gd name="T91" fmla="*/ 16 h 36"/>
                <a:gd name="T92" fmla="*/ 4 w 48"/>
                <a:gd name="T93" fmla="*/ 16 h 36"/>
                <a:gd name="T94" fmla="*/ 4 w 48"/>
                <a:gd name="T95" fmla="*/ 16 h 36"/>
                <a:gd name="T96" fmla="*/ 4 w 48"/>
                <a:gd name="T97" fmla="*/ 16 h 36"/>
                <a:gd name="T98" fmla="*/ 4 w 48"/>
                <a:gd name="T99" fmla="*/ 16 h 36"/>
                <a:gd name="T100" fmla="*/ 4 w 48"/>
                <a:gd name="T101" fmla="*/ 16 h 36"/>
                <a:gd name="T102" fmla="*/ 4 w 48"/>
                <a:gd name="T103" fmla="*/ 16 h 36"/>
                <a:gd name="T104" fmla="*/ 13 w 48"/>
                <a:gd name="T105" fmla="*/ 2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36">
                  <a:moveTo>
                    <a:pt x="1" y="19"/>
                  </a:moveTo>
                  <a:cubicBezTo>
                    <a:pt x="3" y="18"/>
                    <a:pt x="3" y="18"/>
                    <a:pt x="3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8"/>
                    <a:pt x="0" y="17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5"/>
                    <a:pt x="1" y="14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6" y="12"/>
                    <a:pt x="7" y="12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1" y="5"/>
                    <a:pt x="42" y="4"/>
                    <a:pt x="44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5" y="4"/>
                    <a:pt x="45" y="4"/>
                    <a:pt x="46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7" y="5"/>
                    <a:pt x="48" y="7"/>
                    <a:pt x="48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9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" y="19"/>
                    <a:pt x="1" y="19"/>
                    <a:pt x="1" y="19"/>
                  </a:cubicBezTo>
                  <a:close/>
                  <a:moveTo>
                    <a:pt x="13" y="28"/>
                  </a:moveTo>
                  <a:cubicBezTo>
                    <a:pt x="24" y="9"/>
                    <a:pt x="24" y="9"/>
                    <a:pt x="24" y="9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13" y="28"/>
                    <a:pt x="13" y="28"/>
                    <a:pt x="1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4"/>
            <p:cNvSpPr>
              <a:spLocks noEditPoints="1"/>
            </p:cNvSpPr>
            <p:nvPr/>
          </p:nvSpPr>
          <p:spPr bwMode="auto">
            <a:xfrm>
              <a:off x="1462" y="1978"/>
              <a:ext cx="88" cy="278"/>
            </a:xfrm>
            <a:custGeom>
              <a:avLst/>
              <a:gdLst>
                <a:gd name="T0" fmla="*/ 3 w 37"/>
                <a:gd name="T1" fmla="*/ 89 h 117"/>
                <a:gd name="T2" fmla="*/ 2 w 37"/>
                <a:gd name="T3" fmla="*/ 90 h 117"/>
                <a:gd name="T4" fmla="*/ 2 w 37"/>
                <a:gd name="T5" fmla="*/ 90 h 117"/>
                <a:gd name="T6" fmla="*/ 0 w 37"/>
                <a:gd name="T7" fmla="*/ 87 h 117"/>
                <a:gd name="T8" fmla="*/ 0 w 37"/>
                <a:gd name="T9" fmla="*/ 87 h 117"/>
                <a:gd name="T10" fmla="*/ 1 w 37"/>
                <a:gd name="T11" fmla="*/ 84 h 117"/>
                <a:gd name="T12" fmla="*/ 0 w 37"/>
                <a:gd name="T13" fmla="*/ 84 h 117"/>
                <a:gd name="T14" fmla="*/ 1 w 37"/>
                <a:gd name="T15" fmla="*/ 81 h 117"/>
                <a:gd name="T16" fmla="*/ 1 w 37"/>
                <a:gd name="T17" fmla="*/ 81 h 117"/>
                <a:gd name="T18" fmla="*/ 12 w 37"/>
                <a:gd name="T19" fmla="*/ 0 h 117"/>
                <a:gd name="T20" fmla="*/ 17 w 37"/>
                <a:gd name="T21" fmla="*/ 0 h 117"/>
                <a:gd name="T22" fmla="*/ 37 w 37"/>
                <a:gd name="T23" fmla="*/ 78 h 117"/>
                <a:gd name="T24" fmla="*/ 18 w 37"/>
                <a:gd name="T25" fmla="*/ 117 h 117"/>
                <a:gd name="T26" fmla="*/ 3 w 37"/>
                <a:gd name="T27" fmla="*/ 89 h 117"/>
                <a:gd name="T28" fmla="*/ 18 w 37"/>
                <a:gd name="T29" fmla="*/ 107 h 117"/>
                <a:gd name="T30" fmla="*/ 32 w 37"/>
                <a:gd name="T31" fmla="*/ 78 h 117"/>
                <a:gd name="T32" fmla="*/ 15 w 37"/>
                <a:gd name="T33" fmla="*/ 12 h 117"/>
                <a:gd name="T34" fmla="*/ 5 w 37"/>
                <a:gd name="T35" fmla="*/ 83 h 117"/>
                <a:gd name="T36" fmla="*/ 18 w 37"/>
                <a:gd name="T37" fmla="*/ 10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" h="117">
                  <a:moveTo>
                    <a:pt x="3" y="89"/>
                  </a:moveTo>
                  <a:cubicBezTo>
                    <a:pt x="3" y="90"/>
                    <a:pt x="3" y="90"/>
                    <a:pt x="2" y="90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1" y="89"/>
                    <a:pt x="0" y="88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3"/>
                    <a:pt x="0" y="82"/>
                    <a:pt x="1" y="81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18" y="117"/>
                    <a:pt x="18" y="117"/>
                    <a:pt x="18" y="117"/>
                  </a:cubicBezTo>
                  <a:cubicBezTo>
                    <a:pt x="3" y="89"/>
                    <a:pt x="3" y="89"/>
                    <a:pt x="3" y="89"/>
                  </a:cubicBezTo>
                  <a:close/>
                  <a:moveTo>
                    <a:pt x="18" y="107"/>
                  </a:moveTo>
                  <a:cubicBezTo>
                    <a:pt x="32" y="78"/>
                    <a:pt x="32" y="78"/>
                    <a:pt x="32" y="78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18" y="107"/>
                    <a:pt x="18" y="107"/>
                    <a:pt x="18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5"/>
            <p:cNvSpPr>
              <a:spLocks noEditPoints="1"/>
            </p:cNvSpPr>
            <p:nvPr/>
          </p:nvSpPr>
          <p:spPr bwMode="auto">
            <a:xfrm>
              <a:off x="1457" y="1971"/>
              <a:ext cx="100" cy="297"/>
            </a:xfrm>
            <a:custGeom>
              <a:avLst/>
              <a:gdLst>
                <a:gd name="T0" fmla="*/ 4 w 42"/>
                <a:gd name="T1" fmla="*/ 95 h 125"/>
                <a:gd name="T2" fmla="*/ 4 w 42"/>
                <a:gd name="T3" fmla="*/ 95 h 125"/>
                <a:gd name="T4" fmla="*/ 4 w 42"/>
                <a:gd name="T5" fmla="*/ 95 h 125"/>
                <a:gd name="T6" fmla="*/ 0 w 42"/>
                <a:gd name="T7" fmla="*/ 90 h 125"/>
                <a:gd name="T8" fmla="*/ 0 w 42"/>
                <a:gd name="T9" fmla="*/ 90 h 125"/>
                <a:gd name="T10" fmla="*/ 0 w 42"/>
                <a:gd name="T11" fmla="*/ 90 h 125"/>
                <a:gd name="T12" fmla="*/ 0 w 42"/>
                <a:gd name="T13" fmla="*/ 90 h 125"/>
                <a:gd name="T14" fmla="*/ 0 w 42"/>
                <a:gd name="T15" fmla="*/ 88 h 125"/>
                <a:gd name="T16" fmla="*/ 0 w 42"/>
                <a:gd name="T17" fmla="*/ 86 h 125"/>
                <a:gd name="T18" fmla="*/ 0 w 42"/>
                <a:gd name="T19" fmla="*/ 86 h 125"/>
                <a:gd name="T20" fmla="*/ 1 w 42"/>
                <a:gd name="T21" fmla="*/ 83 h 125"/>
                <a:gd name="T22" fmla="*/ 1 w 42"/>
                <a:gd name="T23" fmla="*/ 83 h 125"/>
                <a:gd name="T24" fmla="*/ 13 w 42"/>
                <a:gd name="T25" fmla="*/ 1 h 125"/>
                <a:gd name="T26" fmla="*/ 20 w 42"/>
                <a:gd name="T27" fmla="*/ 0 h 125"/>
                <a:gd name="T28" fmla="*/ 42 w 42"/>
                <a:gd name="T29" fmla="*/ 82 h 125"/>
                <a:gd name="T30" fmla="*/ 20 w 42"/>
                <a:gd name="T31" fmla="*/ 125 h 125"/>
                <a:gd name="T32" fmla="*/ 4 w 42"/>
                <a:gd name="T33" fmla="*/ 95 h 125"/>
                <a:gd name="T34" fmla="*/ 20 w 42"/>
                <a:gd name="T35" fmla="*/ 116 h 125"/>
                <a:gd name="T36" fmla="*/ 37 w 42"/>
                <a:gd name="T37" fmla="*/ 81 h 125"/>
                <a:gd name="T38" fmla="*/ 17 w 42"/>
                <a:gd name="T39" fmla="*/ 5 h 125"/>
                <a:gd name="T40" fmla="*/ 16 w 42"/>
                <a:gd name="T41" fmla="*/ 5 h 125"/>
                <a:gd name="T42" fmla="*/ 5 w 42"/>
                <a:gd name="T43" fmla="*/ 85 h 125"/>
                <a:gd name="T44" fmla="*/ 4 w 42"/>
                <a:gd name="T45" fmla="*/ 86 h 125"/>
                <a:gd name="T46" fmla="*/ 4 w 42"/>
                <a:gd name="T47" fmla="*/ 86 h 125"/>
                <a:gd name="T48" fmla="*/ 4 w 42"/>
                <a:gd name="T49" fmla="*/ 86 h 125"/>
                <a:gd name="T50" fmla="*/ 4 w 42"/>
                <a:gd name="T51" fmla="*/ 86 h 125"/>
                <a:gd name="T52" fmla="*/ 4 w 42"/>
                <a:gd name="T53" fmla="*/ 86 h 125"/>
                <a:gd name="T54" fmla="*/ 5 w 42"/>
                <a:gd name="T55" fmla="*/ 87 h 125"/>
                <a:gd name="T56" fmla="*/ 5 w 42"/>
                <a:gd name="T57" fmla="*/ 88 h 125"/>
                <a:gd name="T58" fmla="*/ 4 w 42"/>
                <a:gd name="T59" fmla="*/ 90 h 125"/>
                <a:gd name="T60" fmla="*/ 4 w 42"/>
                <a:gd name="T61" fmla="*/ 90 h 125"/>
                <a:gd name="T62" fmla="*/ 4 w 42"/>
                <a:gd name="T63" fmla="*/ 90 h 125"/>
                <a:gd name="T64" fmla="*/ 4 w 42"/>
                <a:gd name="T65" fmla="*/ 90 h 125"/>
                <a:gd name="T66" fmla="*/ 4 w 42"/>
                <a:gd name="T67" fmla="*/ 91 h 125"/>
                <a:gd name="T68" fmla="*/ 4 w 42"/>
                <a:gd name="T69" fmla="*/ 91 h 125"/>
                <a:gd name="T70" fmla="*/ 5 w 42"/>
                <a:gd name="T71" fmla="*/ 91 h 125"/>
                <a:gd name="T72" fmla="*/ 5 w 42"/>
                <a:gd name="T73" fmla="*/ 91 h 125"/>
                <a:gd name="T74" fmla="*/ 5 w 42"/>
                <a:gd name="T75" fmla="*/ 91 h 125"/>
                <a:gd name="T76" fmla="*/ 5 w 42"/>
                <a:gd name="T77" fmla="*/ 91 h 125"/>
                <a:gd name="T78" fmla="*/ 6 w 42"/>
                <a:gd name="T79" fmla="*/ 90 h 125"/>
                <a:gd name="T80" fmla="*/ 20 w 42"/>
                <a:gd name="T81" fmla="*/ 116 h 125"/>
                <a:gd name="T82" fmla="*/ 3 w 42"/>
                <a:gd name="T83" fmla="*/ 93 h 125"/>
                <a:gd name="T84" fmla="*/ 5 w 42"/>
                <a:gd name="T85" fmla="*/ 92 h 125"/>
                <a:gd name="T86" fmla="*/ 3 w 42"/>
                <a:gd name="T87" fmla="*/ 93 h 125"/>
                <a:gd name="T88" fmla="*/ 5 w 42"/>
                <a:gd name="T89" fmla="*/ 87 h 125"/>
                <a:gd name="T90" fmla="*/ 15 w 42"/>
                <a:gd name="T91" fmla="*/ 15 h 125"/>
                <a:gd name="T92" fmla="*/ 19 w 42"/>
                <a:gd name="T93" fmla="*/ 15 h 125"/>
                <a:gd name="T94" fmla="*/ 36 w 42"/>
                <a:gd name="T95" fmla="*/ 81 h 125"/>
                <a:gd name="T96" fmla="*/ 21 w 42"/>
                <a:gd name="T97" fmla="*/ 111 h 125"/>
                <a:gd name="T98" fmla="*/ 20 w 42"/>
                <a:gd name="T99" fmla="*/ 114 h 125"/>
                <a:gd name="T100" fmla="*/ 5 w 42"/>
                <a:gd name="T101" fmla="*/ 87 h 125"/>
                <a:gd name="T102" fmla="*/ 20 w 42"/>
                <a:gd name="T103" fmla="*/ 110 h 125"/>
                <a:gd name="T104" fmla="*/ 21 w 42"/>
                <a:gd name="T105" fmla="*/ 109 h 125"/>
                <a:gd name="T106" fmla="*/ 20 w 42"/>
                <a:gd name="T107" fmla="*/ 110 h 125"/>
                <a:gd name="T108" fmla="*/ 9 w 42"/>
                <a:gd name="T109" fmla="*/ 86 h 125"/>
                <a:gd name="T110" fmla="*/ 20 w 42"/>
                <a:gd name="T111" fmla="*/ 106 h 125"/>
                <a:gd name="T112" fmla="*/ 32 w 42"/>
                <a:gd name="T113" fmla="*/ 81 h 125"/>
                <a:gd name="T114" fmla="*/ 18 w 42"/>
                <a:gd name="T115" fmla="*/ 26 h 125"/>
                <a:gd name="T116" fmla="*/ 9 w 42"/>
                <a:gd name="T117" fmla="*/ 8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" h="125">
                  <a:moveTo>
                    <a:pt x="4" y="95"/>
                  </a:moveTo>
                  <a:cubicBezTo>
                    <a:pt x="4" y="95"/>
                    <a:pt x="4" y="95"/>
                    <a:pt x="4" y="95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2" y="94"/>
                    <a:pt x="0" y="92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7"/>
                    <a:pt x="0" y="87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5"/>
                    <a:pt x="0" y="84"/>
                    <a:pt x="1" y="83"/>
                  </a:cubicBezTo>
                  <a:cubicBezTo>
                    <a:pt x="1" y="83"/>
                    <a:pt x="1" y="83"/>
                    <a:pt x="1" y="83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20" y="125"/>
                    <a:pt x="20" y="125"/>
                    <a:pt x="20" y="125"/>
                  </a:cubicBezTo>
                  <a:cubicBezTo>
                    <a:pt x="4" y="95"/>
                    <a:pt x="4" y="95"/>
                    <a:pt x="4" y="95"/>
                  </a:cubicBezTo>
                  <a:close/>
                  <a:moveTo>
                    <a:pt x="20" y="116"/>
                  </a:moveTo>
                  <a:cubicBezTo>
                    <a:pt x="37" y="81"/>
                    <a:pt x="37" y="81"/>
                    <a:pt x="37" y="81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5" y="85"/>
                    <a:pt x="5" y="85"/>
                    <a:pt x="5" y="85"/>
                  </a:cubicBezTo>
                  <a:cubicBezTo>
                    <a:pt x="4" y="86"/>
                    <a:pt x="4" y="86"/>
                    <a:pt x="4" y="86"/>
                  </a:cubicBezTo>
                  <a:cubicBezTo>
                    <a:pt x="4" y="86"/>
                    <a:pt x="4" y="86"/>
                    <a:pt x="4" y="86"/>
                  </a:cubicBezTo>
                  <a:cubicBezTo>
                    <a:pt x="4" y="86"/>
                    <a:pt x="4" y="86"/>
                    <a:pt x="4" y="86"/>
                  </a:cubicBezTo>
                  <a:cubicBezTo>
                    <a:pt x="4" y="86"/>
                    <a:pt x="4" y="86"/>
                    <a:pt x="4" y="86"/>
                  </a:cubicBezTo>
                  <a:cubicBezTo>
                    <a:pt x="4" y="86"/>
                    <a:pt x="4" y="86"/>
                    <a:pt x="4" y="86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5" y="88"/>
                    <a:pt x="5" y="88"/>
                    <a:pt x="5" y="88"/>
                  </a:cubicBezTo>
                  <a:cubicBezTo>
                    <a:pt x="4" y="90"/>
                    <a:pt x="4" y="90"/>
                    <a:pt x="4" y="90"/>
                  </a:cubicBezTo>
                  <a:cubicBezTo>
                    <a:pt x="4" y="90"/>
                    <a:pt x="4" y="90"/>
                    <a:pt x="4" y="90"/>
                  </a:cubicBezTo>
                  <a:cubicBezTo>
                    <a:pt x="4" y="90"/>
                    <a:pt x="4" y="90"/>
                    <a:pt x="4" y="90"/>
                  </a:cubicBezTo>
                  <a:cubicBezTo>
                    <a:pt x="4" y="90"/>
                    <a:pt x="4" y="90"/>
                    <a:pt x="4" y="90"/>
                  </a:cubicBezTo>
                  <a:cubicBezTo>
                    <a:pt x="4" y="90"/>
                    <a:pt x="4" y="91"/>
                    <a:pt x="4" y="91"/>
                  </a:cubicBezTo>
                  <a:cubicBezTo>
                    <a:pt x="4" y="91"/>
                    <a:pt x="4" y="91"/>
                    <a:pt x="4" y="91"/>
                  </a:cubicBezTo>
                  <a:cubicBezTo>
                    <a:pt x="4" y="91"/>
                    <a:pt x="4" y="91"/>
                    <a:pt x="5" y="91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20" y="116"/>
                    <a:pt x="20" y="116"/>
                    <a:pt x="20" y="116"/>
                  </a:cubicBezTo>
                  <a:close/>
                  <a:moveTo>
                    <a:pt x="3" y="93"/>
                  </a:moveTo>
                  <a:cubicBezTo>
                    <a:pt x="5" y="92"/>
                    <a:pt x="5" y="92"/>
                    <a:pt x="5" y="92"/>
                  </a:cubicBezTo>
                  <a:cubicBezTo>
                    <a:pt x="3" y="93"/>
                    <a:pt x="3" y="93"/>
                    <a:pt x="3" y="93"/>
                  </a:cubicBezTo>
                  <a:close/>
                  <a:moveTo>
                    <a:pt x="5" y="87"/>
                  </a:moveTo>
                  <a:cubicBezTo>
                    <a:pt x="15" y="15"/>
                    <a:pt x="15" y="15"/>
                    <a:pt x="15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36" y="81"/>
                    <a:pt x="36" y="81"/>
                    <a:pt x="36" y="81"/>
                  </a:cubicBezTo>
                  <a:cubicBezTo>
                    <a:pt x="21" y="111"/>
                    <a:pt x="21" y="111"/>
                    <a:pt x="21" y="111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5" y="87"/>
                    <a:pt x="5" y="87"/>
                    <a:pt x="5" y="87"/>
                  </a:cubicBezTo>
                  <a:close/>
                  <a:moveTo>
                    <a:pt x="20" y="110"/>
                  </a:moveTo>
                  <a:cubicBezTo>
                    <a:pt x="21" y="109"/>
                    <a:pt x="21" y="109"/>
                    <a:pt x="21" y="109"/>
                  </a:cubicBezTo>
                  <a:cubicBezTo>
                    <a:pt x="20" y="110"/>
                    <a:pt x="20" y="110"/>
                    <a:pt x="20" y="110"/>
                  </a:cubicBezTo>
                  <a:close/>
                  <a:moveTo>
                    <a:pt x="9" y="86"/>
                  </a:moveTo>
                  <a:cubicBezTo>
                    <a:pt x="20" y="106"/>
                    <a:pt x="20" y="106"/>
                    <a:pt x="20" y="106"/>
                  </a:cubicBezTo>
                  <a:cubicBezTo>
                    <a:pt x="32" y="81"/>
                    <a:pt x="32" y="81"/>
                    <a:pt x="32" y="81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9" y="86"/>
                    <a:pt x="9" y="86"/>
                    <a:pt x="9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6"/>
            <p:cNvSpPr/>
            <p:nvPr/>
          </p:nvSpPr>
          <p:spPr bwMode="auto">
            <a:xfrm>
              <a:off x="1301" y="2028"/>
              <a:ext cx="103" cy="183"/>
            </a:xfrm>
            <a:custGeom>
              <a:avLst/>
              <a:gdLst>
                <a:gd name="T0" fmla="*/ 21 w 43"/>
                <a:gd name="T1" fmla="*/ 77 h 77"/>
                <a:gd name="T2" fmla="*/ 11 w 43"/>
                <a:gd name="T3" fmla="*/ 58 h 77"/>
                <a:gd name="T4" fmla="*/ 11 w 43"/>
                <a:gd name="T5" fmla="*/ 58 h 77"/>
                <a:gd name="T6" fmla="*/ 8 w 43"/>
                <a:gd name="T7" fmla="*/ 33 h 77"/>
                <a:gd name="T8" fmla="*/ 8 w 43"/>
                <a:gd name="T9" fmla="*/ 33 h 77"/>
                <a:gd name="T10" fmla="*/ 8 w 43"/>
                <a:gd name="T11" fmla="*/ 28 h 77"/>
                <a:gd name="T12" fmla="*/ 8 w 43"/>
                <a:gd name="T13" fmla="*/ 28 h 77"/>
                <a:gd name="T14" fmla="*/ 9 w 43"/>
                <a:gd name="T15" fmla="*/ 19 h 77"/>
                <a:gd name="T16" fmla="*/ 1 w 43"/>
                <a:gd name="T17" fmla="*/ 4 h 77"/>
                <a:gd name="T18" fmla="*/ 2 w 43"/>
                <a:gd name="T19" fmla="*/ 1 h 77"/>
                <a:gd name="T20" fmla="*/ 2 w 43"/>
                <a:gd name="T21" fmla="*/ 1 h 77"/>
                <a:gd name="T22" fmla="*/ 5 w 43"/>
                <a:gd name="T23" fmla="*/ 2 h 77"/>
                <a:gd name="T24" fmla="*/ 5 w 43"/>
                <a:gd name="T25" fmla="*/ 2 h 77"/>
                <a:gd name="T26" fmla="*/ 14 w 43"/>
                <a:gd name="T27" fmla="*/ 18 h 77"/>
                <a:gd name="T28" fmla="*/ 13 w 43"/>
                <a:gd name="T29" fmla="*/ 28 h 77"/>
                <a:gd name="T30" fmla="*/ 13 w 43"/>
                <a:gd name="T31" fmla="*/ 33 h 77"/>
                <a:gd name="T32" fmla="*/ 13 w 43"/>
                <a:gd name="T33" fmla="*/ 33 h 77"/>
                <a:gd name="T34" fmla="*/ 15 w 43"/>
                <a:gd name="T35" fmla="*/ 57 h 77"/>
                <a:gd name="T36" fmla="*/ 15 w 43"/>
                <a:gd name="T37" fmla="*/ 57 h 77"/>
                <a:gd name="T38" fmla="*/ 23 w 43"/>
                <a:gd name="T39" fmla="*/ 72 h 77"/>
                <a:gd name="T40" fmla="*/ 23 w 43"/>
                <a:gd name="T41" fmla="*/ 72 h 77"/>
                <a:gd name="T42" fmla="*/ 23 w 43"/>
                <a:gd name="T43" fmla="*/ 72 h 77"/>
                <a:gd name="T44" fmla="*/ 24 w 43"/>
                <a:gd name="T45" fmla="*/ 71 h 77"/>
                <a:gd name="T46" fmla="*/ 24 w 43"/>
                <a:gd name="T47" fmla="*/ 71 h 77"/>
                <a:gd name="T48" fmla="*/ 27 w 43"/>
                <a:gd name="T49" fmla="*/ 66 h 77"/>
                <a:gd name="T50" fmla="*/ 27 w 43"/>
                <a:gd name="T51" fmla="*/ 66 h 77"/>
                <a:gd name="T52" fmla="*/ 33 w 43"/>
                <a:gd name="T53" fmla="*/ 49 h 77"/>
                <a:gd name="T54" fmla="*/ 33 w 43"/>
                <a:gd name="T55" fmla="*/ 49 h 77"/>
                <a:gd name="T56" fmla="*/ 38 w 43"/>
                <a:gd name="T57" fmla="*/ 24 h 77"/>
                <a:gd name="T58" fmla="*/ 38 w 43"/>
                <a:gd name="T59" fmla="*/ 24 h 77"/>
                <a:gd name="T60" fmla="*/ 41 w 43"/>
                <a:gd name="T61" fmla="*/ 22 h 77"/>
                <a:gd name="T62" fmla="*/ 41 w 43"/>
                <a:gd name="T63" fmla="*/ 22 h 77"/>
                <a:gd name="T64" fmla="*/ 43 w 43"/>
                <a:gd name="T65" fmla="*/ 25 h 77"/>
                <a:gd name="T66" fmla="*/ 43 w 43"/>
                <a:gd name="T67" fmla="*/ 25 h 77"/>
                <a:gd name="T68" fmla="*/ 31 w 43"/>
                <a:gd name="T69" fmla="*/ 68 h 77"/>
                <a:gd name="T70" fmla="*/ 31 w 43"/>
                <a:gd name="T71" fmla="*/ 68 h 77"/>
                <a:gd name="T72" fmla="*/ 23 w 43"/>
                <a:gd name="T73" fmla="*/ 77 h 77"/>
                <a:gd name="T74" fmla="*/ 23 w 43"/>
                <a:gd name="T75" fmla="*/ 77 h 77"/>
                <a:gd name="T76" fmla="*/ 21 w 43"/>
                <a:gd name="T77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3" h="77">
                  <a:moveTo>
                    <a:pt x="21" y="77"/>
                  </a:moveTo>
                  <a:cubicBezTo>
                    <a:pt x="15" y="75"/>
                    <a:pt x="13" y="67"/>
                    <a:pt x="11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9" y="49"/>
                    <a:pt x="8" y="39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1"/>
                    <a:pt x="8" y="29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5" y="1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9"/>
                    <a:pt x="13" y="31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9"/>
                    <a:pt x="14" y="49"/>
                    <a:pt x="15" y="57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7" y="66"/>
                    <a:pt x="21" y="72"/>
                    <a:pt x="23" y="72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23" y="72"/>
                    <a:pt x="23" y="72"/>
                    <a:pt x="24" y="71"/>
                  </a:cubicBezTo>
                  <a:cubicBezTo>
                    <a:pt x="24" y="71"/>
                    <a:pt x="24" y="71"/>
                    <a:pt x="24" y="71"/>
                  </a:cubicBezTo>
                  <a:cubicBezTo>
                    <a:pt x="25" y="70"/>
                    <a:pt x="26" y="68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9" y="61"/>
                    <a:pt x="31" y="55"/>
                    <a:pt x="33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6" y="36"/>
                    <a:pt x="38" y="24"/>
                    <a:pt x="38" y="24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8" y="23"/>
                    <a:pt x="39" y="22"/>
                    <a:pt x="41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2" y="22"/>
                    <a:pt x="43" y="23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38" y="53"/>
                    <a:pt x="31" y="68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29" y="73"/>
                    <a:pt x="27" y="77"/>
                    <a:pt x="23" y="77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22" y="77"/>
                    <a:pt x="22" y="77"/>
                    <a:pt x="21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7"/>
            <p:cNvSpPr>
              <a:spLocks noEditPoints="1"/>
            </p:cNvSpPr>
            <p:nvPr/>
          </p:nvSpPr>
          <p:spPr bwMode="auto">
            <a:xfrm>
              <a:off x="1299" y="2026"/>
              <a:ext cx="110" cy="190"/>
            </a:xfrm>
            <a:custGeom>
              <a:avLst/>
              <a:gdLst>
                <a:gd name="T0" fmla="*/ 22 w 46"/>
                <a:gd name="T1" fmla="*/ 78 h 80"/>
                <a:gd name="T2" fmla="*/ 10 w 46"/>
                <a:gd name="T3" fmla="*/ 60 h 80"/>
                <a:gd name="T4" fmla="*/ 7 w 46"/>
                <a:gd name="T5" fmla="*/ 34 h 80"/>
                <a:gd name="T6" fmla="*/ 7 w 46"/>
                <a:gd name="T7" fmla="*/ 28 h 80"/>
                <a:gd name="T8" fmla="*/ 8 w 46"/>
                <a:gd name="T9" fmla="*/ 20 h 80"/>
                <a:gd name="T10" fmla="*/ 0 w 46"/>
                <a:gd name="T11" fmla="*/ 4 h 80"/>
                <a:gd name="T12" fmla="*/ 2 w 46"/>
                <a:gd name="T13" fmla="*/ 0 h 80"/>
                <a:gd name="T14" fmla="*/ 4 w 46"/>
                <a:gd name="T15" fmla="*/ 0 h 80"/>
                <a:gd name="T16" fmla="*/ 8 w 46"/>
                <a:gd name="T17" fmla="*/ 2 h 80"/>
                <a:gd name="T18" fmla="*/ 17 w 46"/>
                <a:gd name="T19" fmla="*/ 18 h 80"/>
                <a:gd name="T20" fmla="*/ 16 w 46"/>
                <a:gd name="T21" fmla="*/ 33 h 80"/>
                <a:gd name="T22" fmla="*/ 16 w 46"/>
                <a:gd name="T23" fmla="*/ 33 h 80"/>
                <a:gd name="T24" fmla="*/ 16 w 46"/>
                <a:gd name="T25" fmla="*/ 34 h 80"/>
                <a:gd name="T26" fmla="*/ 18 w 46"/>
                <a:gd name="T27" fmla="*/ 58 h 80"/>
                <a:gd name="T28" fmla="*/ 23 w 46"/>
                <a:gd name="T29" fmla="*/ 71 h 80"/>
                <a:gd name="T30" fmla="*/ 24 w 46"/>
                <a:gd name="T31" fmla="*/ 71 h 80"/>
                <a:gd name="T32" fmla="*/ 26 w 46"/>
                <a:gd name="T33" fmla="*/ 66 h 80"/>
                <a:gd name="T34" fmla="*/ 32 w 46"/>
                <a:gd name="T35" fmla="*/ 49 h 80"/>
                <a:gd name="T36" fmla="*/ 37 w 46"/>
                <a:gd name="T37" fmla="*/ 24 h 80"/>
                <a:gd name="T38" fmla="*/ 37 w 46"/>
                <a:gd name="T39" fmla="*/ 24 h 80"/>
                <a:gd name="T40" fmla="*/ 41 w 46"/>
                <a:gd name="T41" fmla="*/ 21 h 80"/>
                <a:gd name="T42" fmla="*/ 42 w 46"/>
                <a:gd name="T43" fmla="*/ 21 h 80"/>
                <a:gd name="T44" fmla="*/ 46 w 46"/>
                <a:gd name="T45" fmla="*/ 25 h 80"/>
                <a:gd name="T46" fmla="*/ 46 w 46"/>
                <a:gd name="T47" fmla="*/ 26 h 80"/>
                <a:gd name="T48" fmla="*/ 46 w 46"/>
                <a:gd name="T49" fmla="*/ 26 h 80"/>
                <a:gd name="T50" fmla="*/ 46 w 46"/>
                <a:gd name="T51" fmla="*/ 26 h 80"/>
                <a:gd name="T52" fmla="*/ 45 w 46"/>
                <a:gd name="T53" fmla="*/ 27 h 80"/>
                <a:gd name="T54" fmla="*/ 45 w 46"/>
                <a:gd name="T55" fmla="*/ 31 h 80"/>
                <a:gd name="T56" fmla="*/ 42 w 46"/>
                <a:gd name="T57" fmla="*/ 42 h 80"/>
                <a:gd name="T58" fmla="*/ 34 w 46"/>
                <a:gd name="T59" fmla="*/ 70 h 80"/>
                <a:gd name="T60" fmla="*/ 24 w 46"/>
                <a:gd name="T61" fmla="*/ 80 h 80"/>
                <a:gd name="T62" fmla="*/ 23 w 46"/>
                <a:gd name="T63" fmla="*/ 76 h 80"/>
                <a:gd name="T64" fmla="*/ 30 w 46"/>
                <a:gd name="T65" fmla="*/ 68 h 80"/>
                <a:gd name="T66" fmla="*/ 42 w 46"/>
                <a:gd name="T67" fmla="*/ 25 h 80"/>
                <a:gd name="T68" fmla="*/ 42 w 46"/>
                <a:gd name="T69" fmla="*/ 25 h 80"/>
                <a:gd name="T70" fmla="*/ 41 w 46"/>
                <a:gd name="T71" fmla="*/ 25 h 80"/>
                <a:gd name="T72" fmla="*/ 41 w 46"/>
                <a:gd name="T73" fmla="*/ 25 h 80"/>
                <a:gd name="T74" fmla="*/ 41 w 46"/>
                <a:gd name="T75" fmla="*/ 25 h 80"/>
                <a:gd name="T76" fmla="*/ 41 w 46"/>
                <a:gd name="T77" fmla="*/ 25 h 80"/>
                <a:gd name="T78" fmla="*/ 41 w 46"/>
                <a:gd name="T79" fmla="*/ 26 h 80"/>
                <a:gd name="T80" fmla="*/ 41 w 46"/>
                <a:gd name="T81" fmla="*/ 27 h 80"/>
                <a:gd name="T82" fmla="*/ 39 w 46"/>
                <a:gd name="T83" fmla="*/ 33 h 80"/>
                <a:gd name="T84" fmla="*/ 35 w 46"/>
                <a:gd name="T85" fmla="*/ 50 h 80"/>
                <a:gd name="T86" fmla="*/ 30 w 46"/>
                <a:gd name="T87" fmla="*/ 68 h 80"/>
                <a:gd name="T88" fmla="*/ 27 w 46"/>
                <a:gd name="T89" fmla="*/ 73 h 80"/>
                <a:gd name="T90" fmla="*/ 26 w 46"/>
                <a:gd name="T91" fmla="*/ 75 h 80"/>
                <a:gd name="T92" fmla="*/ 24 w 46"/>
                <a:gd name="T93" fmla="*/ 75 h 80"/>
                <a:gd name="T94" fmla="*/ 18 w 46"/>
                <a:gd name="T95" fmla="*/ 70 h 80"/>
                <a:gd name="T96" fmla="*/ 14 w 46"/>
                <a:gd name="T97" fmla="*/ 59 h 80"/>
                <a:gd name="T98" fmla="*/ 12 w 46"/>
                <a:gd name="T99" fmla="*/ 34 h 80"/>
                <a:gd name="T100" fmla="*/ 12 w 46"/>
                <a:gd name="T101" fmla="*/ 33 h 80"/>
                <a:gd name="T102" fmla="*/ 12 w 46"/>
                <a:gd name="T103" fmla="*/ 29 h 80"/>
                <a:gd name="T104" fmla="*/ 13 w 46"/>
                <a:gd name="T105" fmla="*/ 19 h 80"/>
                <a:gd name="T106" fmla="*/ 4 w 46"/>
                <a:gd name="T107" fmla="*/ 4 h 80"/>
                <a:gd name="T108" fmla="*/ 4 w 46"/>
                <a:gd name="T109" fmla="*/ 4 h 80"/>
                <a:gd name="T110" fmla="*/ 4 w 46"/>
                <a:gd name="T111" fmla="*/ 4 h 80"/>
                <a:gd name="T112" fmla="*/ 4 w 46"/>
                <a:gd name="T113" fmla="*/ 4 h 80"/>
                <a:gd name="T114" fmla="*/ 12 w 46"/>
                <a:gd name="T115" fmla="*/ 19 h 80"/>
                <a:gd name="T116" fmla="*/ 11 w 46"/>
                <a:gd name="T117" fmla="*/ 34 h 80"/>
                <a:gd name="T118" fmla="*/ 14 w 46"/>
                <a:gd name="T119" fmla="*/ 59 h 80"/>
                <a:gd name="T120" fmla="*/ 23 w 46"/>
                <a:gd name="T121" fmla="*/ 76 h 80"/>
                <a:gd name="T122" fmla="*/ 23 w 46"/>
                <a:gd name="T123" fmla="*/ 7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6" h="80">
                  <a:moveTo>
                    <a:pt x="22" y="80"/>
                  </a:moveTo>
                  <a:cubicBezTo>
                    <a:pt x="22" y="78"/>
                    <a:pt x="22" y="78"/>
                    <a:pt x="22" y="78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14" y="77"/>
                    <a:pt x="12" y="68"/>
                    <a:pt x="10" y="60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8" y="51"/>
                    <a:pt x="7" y="40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2"/>
                    <a:pt x="7" y="30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0"/>
                    <a:pt x="7" y="0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30"/>
                    <a:pt x="16" y="32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40"/>
                    <a:pt x="17" y="50"/>
                    <a:pt x="18" y="5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20" y="64"/>
                    <a:pt x="22" y="69"/>
                    <a:pt x="23" y="71"/>
                  </a:cubicBezTo>
                  <a:cubicBezTo>
                    <a:pt x="23" y="71"/>
                    <a:pt x="23" y="71"/>
                    <a:pt x="23" y="71"/>
                  </a:cubicBezTo>
                  <a:cubicBezTo>
                    <a:pt x="24" y="71"/>
                    <a:pt x="24" y="71"/>
                    <a:pt x="24" y="71"/>
                  </a:cubicBezTo>
                  <a:cubicBezTo>
                    <a:pt x="24" y="71"/>
                    <a:pt x="24" y="71"/>
                    <a:pt x="24" y="71"/>
                  </a:cubicBezTo>
                  <a:cubicBezTo>
                    <a:pt x="24" y="70"/>
                    <a:pt x="25" y="68"/>
                    <a:pt x="26" y="66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28" y="62"/>
                    <a:pt x="30" y="5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5" y="37"/>
                    <a:pt x="37" y="25"/>
                    <a:pt x="37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2"/>
                    <a:pt x="39" y="21"/>
                    <a:pt x="41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21"/>
                    <a:pt x="42" y="21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4" y="21"/>
                    <a:pt x="46" y="23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6" y="26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8"/>
                    <a:pt x="45" y="29"/>
                    <a:pt x="45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4" y="34"/>
                    <a:pt x="43" y="38"/>
                    <a:pt x="42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0" y="51"/>
                    <a:pt x="37" y="62"/>
                    <a:pt x="34" y="70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32" y="74"/>
                    <a:pt x="30" y="79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3" y="80"/>
                    <a:pt x="23" y="80"/>
                    <a:pt x="22" y="80"/>
                  </a:cubicBezTo>
                  <a:close/>
                  <a:moveTo>
                    <a:pt x="23" y="76"/>
                  </a:moveTo>
                  <a:cubicBezTo>
                    <a:pt x="27" y="76"/>
                    <a:pt x="28" y="73"/>
                    <a:pt x="30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7" y="54"/>
                    <a:pt x="41" y="28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1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1" y="25"/>
                    <a:pt x="41" y="26"/>
                    <a:pt x="41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26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0" y="29"/>
                    <a:pt x="40" y="31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8" y="38"/>
                    <a:pt x="37" y="44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4" y="57"/>
                    <a:pt x="32" y="63"/>
                    <a:pt x="30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29" y="70"/>
                    <a:pt x="28" y="72"/>
                    <a:pt x="27" y="73"/>
                  </a:cubicBezTo>
                  <a:cubicBezTo>
                    <a:pt x="27" y="73"/>
                    <a:pt x="27" y="73"/>
                    <a:pt x="27" y="73"/>
                  </a:cubicBezTo>
                  <a:cubicBezTo>
                    <a:pt x="26" y="74"/>
                    <a:pt x="26" y="74"/>
                    <a:pt x="26" y="75"/>
                  </a:cubicBezTo>
                  <a:cubicBezTo>
                    <a:pt x="26" y="75"/>
                    <a:pt x="26" y="75"/>
                    <a:pt x="26" y="75"/>
                  </a:cubicBezTo>
                  <a:cubicBezTo>
                    <a:pt x="26" y="75"/>
                    <a:pt x="26" y="75"/>
                    <a:pt x="26" y="75"/>
                  </a:cubicBezTo>
                  <a:cubicBezTo>
                    <a:pt x="24" y="75"/>
                    <a:pt x="24" y="75"/>
                    <a:pt x="24" y="75"/>
                  </a:cubicBezTo>
                  <a:cubicBezTo>
                    <a:pt x="24" y="75"/>
                    <a:pt x="24" y="75"/>
                    <a:pt x="24" y="75"/>
                  </a:cubicBezTo>
                  <a:cubicBezTo>
                    <a:pt x="21" y="75"/>
                    <a:pt x="20" y="73"/>
                    <a:pt x="18" y="70"/>
                  </a:cubicBezTo>
                  <a:cubicBezTo>
                    <a:pt x="18" y="70"/>
                    <a:pt x="18" y="70"/>
                    <a:pt x="18" y="70"/>
                  </a:cubicBezTo>
                  <a:cubicBezTo>
                    <a:pt x="17" y="67"/>
                    <a:pt x="15" y="63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3" y="50"/>
                    <a:pt x="12" y="40"/>
                    <a:pt x="12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2"/>
                    <a:pt x="12" y="30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30"/>
                    <a:pt x="11" y="32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40"/>
                    <a:pt x="12" y="50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6" y="68"/>
                    <a:pt x="18" y="75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3" y="76"/>
                    <a:pt x="23" y="76"/>
                    <a:pt x="23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8"/>
            <p:cNvSpPr/>
            <p:nvPr/>
          </p:nvSpPr>
          <p:spPr bwMode="auto">
            <a:xfrm>
              <a:off x="1323" y="2028"/>
              <a:ext cx="26" cy="55"/>
            </a:xfrm>
            <a:custGeom>
              <a:avLst/>
              <a:gdLst>
                <a:gd name="T0" fmla="*/ 2 w 11"/>
                <a:gd name="T1" fmla="*/ 23 h 23"/>
                <a:gd name="T2" fmla="*/ 0 w 11"/>
                <a:gd name="T3" fmla="*/ 20 h 23"/>
                <a:gd name="T4" fmla="*/ 0 w 11"/>
                <a:gd name="T5" fmla="*/ 20 h 23"/>
                <a:gd name="T6" fmla="*/ 7 w 11"/>
                <a:gd name="T7" fmla="*/ 2 h 23"/>
                <a:gd name="T8" fmla="*/ 10 w 11"/>
                <a:gd name="T9" fmla="*/ 1 h 23"/>
                <a:gd name="T10" fmla="*/ 10 w 11"/>
                <a:gd name="T11" fmla="*/ 1 h 23"/>
                <a:gd name="T12" fmla="*/ 11 w 11"/>
                <a:gd name="T13" fmla="*/ 4 h 23"/>
                <a:gd name="T14" fmla="*/ 11 w 11"/>
                <a:gd name="T15" fmla="*/ 4 h 23"/>
                <a:gd name="T16" fmla="*/ 5 w 11"/>
                <a:gd name="T17" fmla="*/ 21 h 23"/>
                <a:gd name="T18" fmla="*/ 2 w 11"/>
                <a:gd name="T19" fmla="*/ 23 h 23"/>
                <a:gd name="T20" fmla="*/ 2 w 11"/>
                <a:gd name="T21" fmla="*/ 23 h 23"/>
                <a:gd name="T22" fmla="*/ 2 w 11"/>
                <a:gd name="T2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23">
                  <a:moveTo>
                    <a:pt x="2" y="23"/>
                  </a:moveTo>
                  <a:cubicBezTo>
                    <a:pt x="0" y="22"/>
                    <a:pt x="0" y="21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8" y="0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2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4" y="22"/>
                    <a:pt x="3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 noEditPoints="1"/>
            </p:cNvSpPr>
            <p:nvPr/>
          </p:nvSpPr>
          <p:spPr bwMode="auto">
            <a:xfrm>
              <a:off x="1318" y="2026"/>
              <a:ext cx="36" cy="61"/>
            </a:xfrm>
            <a:custGeom>
              <a:avLst/>
              <a:gdLst>
                <a:gd name="T0" fmla="*/ 4 w 15"/>
                <a:gd name="T1" fmla="*/ 26 h 26"/>
                <a:gd name="T2" fmla="*/ 3 w 15"/>
                <a:gd name="T3" fmla="*/ 26 h 26"/>
                <a:gd name="T4" fmla="*/ 3 w 15"/>
                <a:gd name="T5" fmla="*/ 26 h 26"/>
                <a:gd name="T6" fmla="*/ 3 w 15"/>
                <a:gd name="T7" fmla="*/ 26 h 26"/>
                <a:gd name="T8" fmla="*/ 0 w 15"/>
                <a:gd name="T9" fmla="*/ 22 h 26"/>
                <a:gd name="T10" fmla="*/ 0 w 15"/>
                <a:gd name="T11" fmla="*/ 22 h 26"/>
                <a:gd name="T12" fmla="*/ 0 w 15"/>
                <a:gd name="T13" fmla="*/ 20 h 26"/>
                <a:gd name="T14" fmla="*/ 0 w 15"/>
                <a:gd name="T15" fmla="*/ 20 h 26"/>
                <a:gd name="T16" fmla="*/ 7 w 15"/>
                <a:gd name="T17" fmla="*/ 2 h 26"/>
                <a:gd name="T18" fmla="*/ 11 w 15"/>
                <a:gd name="T19" fmla="*/ 0 h 26"/>
                <a:gd name="T20" fmla="*/ 11 w 15"/>
                <a:gd name="T21" fmla="*/ 0 h 26"/>
                <a:gd name="T22" fmla="*/ 12 w 15"/>
                <a:gd name="T23" fmla="*/ 0 h 26"/>
                <a:gd name="T24" fmla="*/ 12 w 15"/>
                <a:gd name="T25" fmla="*/ 0 h 26"/>
                <a:gd name="T26" fmla="*/ 15 w 15"/>
                <a:gd name="T27" fmla="*/ 4 h 26"/>
                <a:gd name="T28" fmla="*/ 15 w 15"/>
                <a:gd name="T29" fmla="*/ 4 h 26"/>
                <a:gd name="T30" fmla="*/ 15 w 15"/>
                <a:gd name="T31" fmla="*/ 5 h 26"/>
                <a:gd name="T32" fmla="*/ 15 w 15"/>
                <a:gd name="T33" fmla="*/ 5 h 26"/>
                <a:gd name="T34" fmla="*/ 8 w 15"/>
                <a:gd name="T35" fmla="*/ 23 h 26"/>
                <a:gd name="T36" fmla="*/ 4 w 15"/>
                <a:gd name="T37" fmla="*/ 26 h 26"/>
                <a:gd name="T38" fmla="*/ 4 w 15"/>
                <a:gd name="T39" fmla="*/ 26 h 26"/>
                <a:gd name="T40" fmla="*/ 4 w 15"/>
                <a:gd name="T41" fmla="*/ 26 h 26"/>
                <a:gd name="T42" fmla="*/ 10 w 15"/>
                <a:gd name="T43" fmla="*/ 4 h 26"/>
                <a:gd name="T44" fmla="*/ 4 w 15"/>
                <a:gd name="T45" fmla="*/ 22 h 26"/>
                <a:gd name="T46" fmla="*/ 4 w 15"/>
                <a:gd name="T47" fmla="*/ 22 h 26"/>
                <a:gd name="T48" fmla="*/ 4 w 15"/>
                <a:gd name="T49" fmla="*/ 22 h 26"/>
                <a:gd name="T50" fmla="*/ 4 w 15"/>
                <a:gd name="T51" fmla="*/ 22 h 26"/>
                <a:gd name="T52" fmla="*/ 4 w 15"/>
                <a:gd name="T53" fmla="*/ 24 h 26"/>
                <a:gd name="T54" fmla="*/ 4 w 15"/>
                <a:gd name="T55" fmla="*/ 22 h 26"/>
                <a:gd name="T56" fmla="*/ 4 w 15"/>
                <a:gd name="T57" fmla="*/ 22 h 26"/>
                <a:gd name="T58" fmla="*/ 4 w 15"/>
                <a:gd name="T59" fmla="*/ 22 h 26"/>
                <a:gd name="T60" fmla="*/ 5 w 15"/>
                <a:gd name="T61" fmla="*/ 22 h 26"/>
                <a:gd name="T62" fmla="*/ 5 w 15"/>
                <a:gd name="T63" fmla="*/ 22 h 26"/>
                <a:gd name="T64" fmla="*/ 11 w 15"/>
                <a:gd name="T65" fmla="*/ 4 h 26"/>
                <a:gd name="T66" fmla="*/ 11 w 15"/>
                <a:gd name="T67" fmla="*/ 4 h 26"/>
                <a:gd name="T68" fmla="*/ 11 w 15"/>
                <a:gd name="T69" fmla="*/ 4 h 26"/>
                <a:gd name="T70" fmla="*/ 11 w 15"/>
                <a:gd name="T71" fmla="*/ 4 h 26"/>
                <a:gd name="T72" fmla="*/ 11 w 15"/>
                <a:gd name="T73" fmla="*/ 4 h 26"/>
                <a:gd name="T74" fmla="*/ 11 w 15"/>
                <a:gd name="T75" fmla="*/ 4 h 26"/>
                <a:gd name="T76" fmla="*/ 11 w 15"/>
                <a:gd name="T77" fmla="*/ 4 h 26"/>
                <a:gd name="T78" fmla="*/ 10 w 15"/>
                <a:gd name="T79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" h="26">
                  <a:moveTo>
                    <a:pt x="4" y="26"/>
                  </a:moveTo>
                  <a:cubicBezTo>
                    <a:pt x="4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1" y="25"/>
                    <a:pt x="0" y="23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1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9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5" y="2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5"/>
                    <a:pt x="6" y="26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lose/>
                  <a:moveTo>
                    <a:pt x="10" y="4"/>
                  </a:move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0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0"/>
            <p:cNvSpPr/>
            <p:nvPr/>
          </p:nvSpPr>
          <p:spPr bwMode="auto">
            <a:xfrm>
              <a:off x="1323" y="2019"/>
              <a:ext cx="17" cy="52"/>
            </a:xfrm>
            <a:custGeom>
              <a:avLst/>
              <a:gdLst>
                <a:gd name="T0" fmla="*/ 2 w 7"/>
                <a:gd name="T1" fmla="*/ 20 h 22"/>
                <a:gd name="T2" fmla="*/ 0 w 7"/>
                <a:gd name="T3" fmla="*/ 3 h 22"/>
                <a:gd name="T4" fmla="*/ 2 w 7"/>
                <a:gd name="T5" fmla="*/ 0 h 22"/>
                <a:gd name="T6" fmla="*/ 2 w 7"/>
                <a:gd name="T7" fmla="*/ 0 h 22"/>
                <a:gd name="T8" fmla="*/ 5 w 7"/>
                <a:gd name="T9" fmla="*/ 2 h 22"/>
                <a:gd name="T10" fmla="*/ 5 w 7"/>
                <a:gd name="T11" fmla="*/ 2 h 22"/>
                <a:gd name="T12" fmla="*/ 7 w 7"/>
                <a:gd name="T13" fmla="*/ 19 h 22"/>
                <a:gd name="T14" fmla="*/ 4 w 7"/>
                <a:gd name="T15" fmla="*/ 22 h 22"/>
                <a:gd name="T16" fmla="*/ 4 w 7"/>
                <a:gd name="T17" fmla="*/ 22 h 22"/>
                <a:gd name="T18" fmla="*/ 4 w 7"/>
                <a:gd name="T19" fmla="*/ 22 h 22"/>
                <a:gd name="T20" fmla="*/ 4 w 7"/>
                <a:gd name="T21" fmla="*/ 22 h 22"/>
                <a:gd name="T22" fmla="*/ 2 w 7"/>
                <a:gd name="T2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22">
                  <a:moveTo>
                    <a:pt x="2" y="2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5" y="1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1"/>
                    <a:pt x="6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2" y="21"/>
                    <a:pt x="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31"/>
            <p:cNvSpPr>
              <a:spLocks noEditPoints="1"/>
            </p:cNvSpPr>
            <p:nvPr/>
          </p:nvSpPr>
          <p:spPr bwMode="auto">
            <a:xfrm>
              <a:off x="1318" y="2014"/>
              <a:ext cx="26" cy="62"/>
            </a:xfrm>
            <a:custGeom>
              <a:avLst/>
              <a:gdLst>
                <a:gd name="T0" fmla="*/ 2 w 11"/>
                <a:gd name="T1" fmla="*/ 22 h 26"/>
                <a:gd name="T2" fmla="*/ 4 w 11"/>
                <a:gd name="T3" fmla="*/ 22 h 26"/>
                <a:gd name="T4" fmla="*/ 2 w 11"/>
                <a:gd name="T5" fmla="*/ 22 h 26"/>
                <a:gd name="T6" fmla="*/ 0 w 11"/>
                <a:gd name="T7" fmla="*/ 5 h 26"/>
                <a:gd name="T8" fmla="*/ 0 w 11"/>
                <a:gd name="T9" fmla="*/ 5 h 26"/>
                <a:gd name="T10" fmla="*/ 0 w 11"/>
                <a:gd name="T11" fmla="*/ 5 h 26"/>
                <a:gd name="T12" fmla="*/ 4 w 11"/>
                <a:gd name="T13" fmla="*/ 0 h 26"/>
                <a:gd name="T14" fmla="*/ 4 w 11"/>
                <a:gd name="T15" fmla="*/ 0 h 26"/>
                <a:gd name="T16" fmla="*/ 4 w 11"/>
                <a:gd name="T17" fmla="*/ 0 h 26"/>
                <a:gd name="T18" fmla="*/ 4 w 11"/>
                <a:gd name="T19" fmla="*/ 0 h 26"/>
                <a:gd name="T20" fmla="*/ 9 w 11"/>
                <a:gd name="T21" fmla="*/ 4 h 26"/>
                <a:gd name="T22" fmla="*/ 9 w 11"/>
                <a:gd name="T23" fmla="*/ 4 h 26"/>
                <a:gd name="T24" fmla="*/ 11 w 11"/>
                <a:gd name="T25" fmla="*/ 21 h 26"/>
                <a:gd name="T26" fmla="*/ 11 w 11"/>
                <a:gd name="T27" fmla="*/ 22 h 26"/>
                <a:gd name="T28" fmla="*/ 11 w 11"/>
                <a:gd name="T29" fmla="*/ 22 h 26"/>
                <a:gd name="T30" fmla="*/ 7 w 11"/>
                <a:gd name="T31" fmla="*/ 26 h 26"/>
                <a:gd name="T32" fmla="*/ 7 w 11"/>
                <a:gd name="T33" fmla="*/ 26 h 26"/>
                <a:gd name="T34" fmla="*/ 6 w 11"/>
                <a:gd name="T35" fmla="*/ 26 h 26"/>
                <a:gd name="T36" fmla="*/ 6 w 11"/>
                <a:gd name="T37" fmla="*/ 26 h 26"/>
                <a:gd name="T38" fmla="*/ 2 w 11"/>
                <a:gd name="T39" fmla="*/ 22 h 26"/>
                <a:gd name="T40" fmla="*/ 6 w 11"/>
                <a:gd name="T41" fmla="*/ 22 h 26"/>
                <a:gd name="T42" fmla="*/ 6 w 11"/>
                <a:gd name="T43" fmla="*/ 22 h 26"/>
                <a:gd name="T44" fmla="*/ 6 w 11"/>
                <a:gd name="T45" fmla="*/ 22 h 26"/>
                <a:gd name="T46" fmla="*/ 7 w 11"/>
                <a:gd name="T47" fmla="*/ 22 h 26"/>
                <a:gd name="T48" fmla="*/ 7 w 11"/>
                <a:gd name="T49" fmla="*/ 22 h 26"/>
                <a:gd name="T50" fmla="*/ 7 w 11"/>
                <a:gd name="T51" fmla="*/ 22 h 26"/>
                <a:gd name="T52" fmla="*/ 7 w 11"/>
                <a:gd name="T53" fmla="*/ 22 h 26"/>
                <a:gd name="T54" fmla="*/ 5 w 11"/>
                <a:gd name="T55" fmla="*/ 5 h 26"/>
                <a:gd name="T56" fmla="*/ 4 w 11"/>
                <a:gd name="T57" fmla="*/ 4 h 26"/>
                <a:gd name="T58" fmla="*/ 4 w 11"/>
                <a:gd name="T59" fmla="*/ 4 h 26"/>
                <a:gd name="T60" fmla="*/ 4 w 11"/>
                <a:gd name="T61" fmla="*/ 4 h 26"/>
                <a:gd name="T62" fmla="*/ 4 w 11"/>
                <a:gd name="T63" fmla="*/ 4 h 26"/>
                <a:gd name="T64" fmla="*/ 4 w 11"/>
                <a:gd name="T65" fmla="*/ 5 h 26"/>
                <a:gd name="T66" fmla="*/ 4 w 11"/>
                <a:gd name="T67" fmla="*/ 5 h 26"/>
                <a:gd name="T68" fmla="*/ 4 w 11"/>
                <a:gd name="T69" fmla="*/ 5 h 26"/>
                <a:gd name="T70" fmla="*/ 4 w 11"/>
                <a:gd name="T71" fmla="*/ 5 h 26"/>
                <a:gd name="T72" fmla="*/ 6 w 11"/>
                <a:gd name="T73" fmla="*/ 22 h 26"/>
                <a:gd name="T74" fmla="*/ 6 w 11"/>
                <a:gd name="T75" fmla="*/ 22 h 26"/>
                <a:gd name="T76" fmla="*/ 6 w 11"/>
                <a:gd name="T77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" h="26">
                  <a:moveTo>
                    <a:pt x="2" y="22"/>
                  </a:moveTo>
                  <a:cubicBezTo>
                    <a:pt x="4" y="22"/>
                    <a:pt x="4" y="22"/>
                    <a:pt x="4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0"/>
                    <a:pt x="8" y="2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4"/>
                    <a:pt x="9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6" y="26"/>
                    <a:pt x="6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4" y="26"/>
                    <a:pt x="2" y="24"/>
                    <a:pt x="2" y="22"/>
                  </a:cubicBezTo>
                  <a:close/>
                  <a:moveTo>
                    <a:pt x="6" y="22"/>
                  </a:move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32"/>
            <p:cNvSpPr/>
            <p:nvPr/>
          </p:nvSpPr>
          <p:spPr bwMode="auto">
            <a:xfrm>
              <a:off x="1567" y="1624"/>
              <a:ext cx="236" cy="361"/>
            </a:xfrm>
            <a:custGeom>
              <a:avLst/>
              <a:gdLst>
                <a:gd name="T0" fmla="*/ 1 w 99"/>
                <a:gd name="T1" fmla="*/ 151 h 152"/>
                <a:gd name="T2" fmla="*/ 1 w 99"/>
                <a:gd name="T3" fmla="*/ 148 h 152"/>
                <a:gd name="T4" fmla="*/ 1 w 99"/>
                <a:gd name="T5" fmla="*/ 148 h 152"/>
                <a:gd name="T6" fmla="*/ 56 w 99"/>
                <a:gd name="T7" fmla="*/ 80 h 152"/>
                <a:gd name="T8" fmla="*/ 56 w 99"/>
                <a:gd name="T9" fmla="*/ 80 h 152"/>
                <a:gd name="T10" fmla="*/ 94 w 99"/>
                <a:gd name="T11" fmla="*/ 2 h 152"/>
                <a:gd name="T12" fmla="*/ 94 w 99"/>
                <a:gd name="T13" fmla="*/ 2 h 152"/>
                <a:gd name="T14" fmla="*/ 97 w 99"/>
                <a:gd name="T15" fmla="*/ 1 h 152"/>
                <a:gd name="T16" fmla="*/ 97 w 99"/>
                <a:gd name="T17" fmla="*/ 1 h 152"/>
                <a:gd name="T18" fmla="*/ 98 w 99"/>
                <a:gd name="T19" fmla="*/ 4 h 152"/>
                <a:gd name="T20" fmla="*/ 98 w 99"/>
                <a:gd name="T21" fmla="*/ 4 h 152"/>
                <a:gd name="T22" fmla="*/ 60 w 99"/>
                <a:gd name="T23" fmla="*/ 82 h 152"/>
                <a:gd name="T24" fmla="*/ 60 w 99"/>
                <a:gd name="T25" fmla="*/ 82 h 152"/>
                <a:gd name="T26" fmla="*/ 5 w 99"/>
                <a:gd name="T27" fmla="*/ 151 h 152"/>
                <a:gd name="T28" fmla="*/ 5 w 99"/>
                <a:gd name="T29" fmla="*/ 151 h 152"/>
                <a:gd name="T30" fmla="*/ 3 w 99"/>
                <a:gd name="T31" fmla="*/ 152 h 152"/>
                <a:gd name="T32" fmla="*/ 3 w 99"/>
                <a:gd name="T33" fmla="*/ 152 h 152"/>
                <a:gd name="T34" fmla="*/ 1 w 99"/>
                <a:gd name="T35" fmla="*/ 151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9" h="152">
                  <a:moveTo>
                    <a:pt x="1" y="151"/>
                  </a:moveTo>
                  <a:cubicBezTo>
                    <a:pt x="0" y="150"/>
                    <a:pt x="0" y="149"/>
                    <a:pt x="1" y="148"/>
                  </a:cubicBezTo>
                  <a:cubicBezTo>
                    <a:pt x="1" y="148"/>
                    <a:pt x="1" y="148"/>
                    <a:pt x="1" y="148"/>
                  </a:cubicBezTo>
                  <a:cubicBezTo>
                    <a:pt x="1" y="148"/>
                    <a:pt x="46" y="95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65" y="65"/>
                    <a:pt x="94" y="2"/>
                    <a:pt x="94" y="2"/>
                  </a:cubicBezTo>
                  <a:cubicBezTo>
                    <a:pt x="94" y="2"/>
                    <a:pt x="94" y="2"/>
                    <a:pt x="94" y="2"/>
                  </a:cubicBezTo>
                  <a:cubicBezTo>
                    <a:pt x="94" y="1"/>
                    <a:pt x="96" y="0"/>
                    <a:pt x="97" y="1"/>
                  </a:cubicBezTo>
                  <a:cubicBezTo>
                    <a:pt x="97" y="1"/>
                    <a:pt x="97" y="1"/>
                    <a:pt x="97" y="1"/>
                  </a:cubicBezTo>
                  <a:cubicBezTo>
                    <a:pt x="98" y="1"/>
                    <a:pt x="99" y="3"/>
                    <a:pt x="98" y="4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98" y="4"/>
                    <a:pt x="70" y="67"/>
                    <a:pt x="60" y="82"/>
                  </a:cubicBezTo>
                  <a:cubicBezTo>
                    <a:pt x="60" y="82"/>
                    <a:pt x="60" y="82"/>
                    <a:pt x="60" y="82"/>
                  </a:cubicBezTo>
                  <a:cubicBezTo>
                    <a:pt x="50" y="98"/>
                    <a:pt x="5" y="151"/>
                    <a:pt x="5" y="151"/>
                  </a:cubicBezTo>
                  <a:cubicBezTo>
                    <a:pt x="5" y="151"/>
                    <a:pt x="5" y="151"/>
                    <a:pt x="5" y="151"/>
                  </a:cubicBezTo>
                  <a:cubicBezTo>
                    <a:pt x="4" y="151"/>
                    <a:pt x="4" y="152"/>
                    <a:pt x="3" y="152"/>
                  </a:cubicBezTo>
                  <a:cubicBezTo>
                    <a:pt x="3" y="152"/>
                    <a:pt x="3" y="152"/>
                    <a:pt x="3" y="152"/>
                  </a:cubicBezTo>
                  <a:cubicBezTo>
                    <a:pt x="2" y="152"/>
                    <a:pt x="2" y="151"/>
                    <a:pt x="1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3"/>
            <p:cNvSpPr>
              <a:spLocks noEditPoints="1"/>
            </p:cNvSpPr>
            <p:nvPr/>
          </p:nvSpPr>
          <p:spPr bwMode="auto">
            <a:xfrm>
              <a:off x="1564" y="1622"/>
              <a:ext cx="242" cy="368"/>
            </a:xfrm>
            <a:custGeom>
              <a:avLst/>
              <a:gdLst>
                <a:gd name="T0" fmla="*/ 2 w 101"/>
                <a:gd name="T1" fmla="*/ 152 h 155"/>
                <a:gd name="T2" fmla="*/ 0 w 101"/>
                <a:gd name="T3" fmla="*/ 150 h 155"/>
                <a:gd name="T4" fmla="*/ 1 w 101"/>
                <a:gd name="T5" fmla="*/ 147 h 155"/>
                <a:gd name="T6" fmla="*/ 1 w 101"/>
                <a:gd name="T7" fmla="*/ 147 h 155"/>
                <a:gd name="T8" fmla="*/ 1 w 101"/>
                <a:gd name="T9" fmla="*/ 147 h 155"/>
                <a:gd name="T10" fmla="*/ 1 w 101"/>
                <a:gd name="T11" fmla="*/ 147 h 155"/>
                <a:gd name="T12" fmla="*/ 3 w 101"/>
                <a:gd name="T13" fmla="*/ 145 h 155"/>
                <a:gd name="T14" fmla="*/ 8 w 101"/>
                <a:gd name="T15" fmla="*/ 139 h 155"/>
                <a:gd name="T16" fmla="*/ 24 w 101"/>
                <a:gd name="T17" fmla="*/ 119 h 155"/>
                <a:gd name="T18" fmla="*/ 55 w 101"/>
                <a:gd name="T19" fmla="*/ 80 h 155"/>
                <a:gd name="T20" fmla="*/ 93 w 101"/>
                <a:gd name="T21" fmla="*/ 2 h 155"/>
                <a:gd name="T22" fmla="*/ 97 w 101"/>
                <a:gd name="T23" fmla="*/ 0 h 155"/>
                <a:gd name="T24" fmla="*/ 99 w 101"/>
                <a:gd name="T25" fmla="*/ 0 h 155"/>
                <a:gd name="T26" fmla="*/ 101 w 101"/>
                <a:gd name="T27" fmla="*/ 4 h 155"/>
                <a:gd name="T28" fmla="*/ 101 w 101"/>
                <a:gd name="T29" fmla="*/ 6 h 155"/>
                <a:gd name="T30" fmla="*/ 62 w 101"/>
                <a:gd name="T31" fmla="*/ 84 h 155"/>
                <a:gd name="T32" fmla="*/ 7 w 101"/>
                <a:gd name="T33" fmla="*/ 153 h 155"/>
                <a:gd name="T34" fmla="*/ 7 w 101"/>
                <a:gd name="T35" fmla="*/ 153 h 155"/>
                <a:gd name="T36" fmla="*/ 4 w 101"/>
                <a:gd name="T37" fmla="*/ 155 h 155"/>
                <a:gd name="T38" fmla="*/ 4 w 101"/>
                <a:gd name="T39" fmla="*/ 151 h 155"/>
                <a:gd name="T40" fmla="*/ 59 w 101"/>
                <a:gd name="T41" fmla="*/ 82 h 155"/>
                <a:gd name="T42" fmla="*/ 97 w 101"/>
                <a:gd name="T43" fmla="*/ 4 h 155"/>
                <a:gd name="T44" fmla="*/ 97 w 101"/>
                <a:gd name="T45" fmla="*/ 4 h 155"/>
                <a:gd name="T46" fmla="*/ 97 w 101"/>
                <a:gd name="T47" fmla="*/ 4 h 155"/>
                <a:gd name="T48" fmla="*/ 97 w 101"/>
                <a:gd name="T49" fmla="*/ 4 h 155"/>
                <a:gd name="T50" fmla="*/ 97 w 101"/>
                <a:gd name="T51" fmla="*/ 4 h 155"/>
                <a:gd name="T52" fmla="*/ 58 w 101"/>
                <a:gd name="T53" fmla="*/ 82 h 155"/>
                <a:gd name="T54" fmla="*/ 4 w 101"/>
                <a:gd name="T55" fmla="*/ 150 h 155"/>
                <a:gd name="T56" fmla="*/ 4 w 101"/>
                <a:gd name="T57" fmla="*/ 150 h 155"/>
                <a:gd name="T58" fmla="*/ 4 w 101"/>
                <a:gd name="T59" fmla="*/ 150 h 155"/>
                <a:gd name="T60" fmla="*/ 4 w 101"/>
                <a:gd name="T61" fmla="*/ 150 h 155"/>
                <a:gd name="T62" fmla="*/ 4 w 101"/>
                <a:gd name="T63" fmla="*/ 151 h 155"/>
                <a:gd name="T64" fmla="*/ 4 w 101"/>
                <a:gd name="T65" fmla="*/ 150 h 155"/>
                <a:gd name="T66" fmla="*/ 4 w 101"/>
                <a:gd name="T67" fmla="*/ 151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1" h="155">
                  <a:moveTo>
                    <a:pt x="1" y="153"/>
                  </a:moveTo>
                  <a:cubicBezTo>
                    <a:pt x="2" y="152"/>
                    <a:pt x="2" y="152"/>
                    <a:pt x="2" y="152"/>
                  </a:cubicBezTo>
                  <a:cubicBezTo>
                    <a:pt x="1" y="153"/>
                    <a:pt x="1" y="153"/>
                    <a:pt x="1" y="153"/>
                  </a:cubicBezTo>
                  <a:cubicBezTo>
                    <a:pt x="0" y="153"/>
                    <a:pt x="0" y="151"/>
                    <a:pt x="0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49"/>
                    <a:pt x="0" y="148"/>
                    <a:pt x="1" y="147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1" y="147"/>
                    <a:pt x="1" y="147"/>
                    <a:pt x="1" y="147"/>
                  </a:cubicBezTo>
                  <a:cubicBezTo>
                    <a:pt x="1" y="146"/>
                    <a:pt x="2" y="146"/>
                    <a:pt x="3" y="145"/>
                  </a:cubicBezTo>
                  <a:cubicBezTo>
                    <a:pt x="3" y="145"/>
                    <a:pt x="3" y="145"/>
                    <a:pt x="3" y="145"/>
                  </a:cubicBezTo>
                  <a:cubicBezTo>
                    <a:pt x="4" y="144"/>
                    <a:pt x="6" y="141"/>
                    <a:pt x="8" y="139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12" y="134"/>
                    <a:pt x="18" y="126"/>
                    <a:pt x="24" y="119"/>
                  </a:cubicBezTo>
                  <a:cubicBezTo>
                    <a:pt x="24" y="119"/>
                    <a:pt x="24" y="119"/>
                    <a:pt x="24" y="119"/>
                  </a:cubicBezTo>
                  <a:cubicBezTo>
                    <a:pt x="37" y="104"/>
                    <a:pt x="50" y="87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64" y="65"/>
                    <a:pt x="93" y="2"/>
                    <a:pt x="93" y="2"/>
                  </a:cubicBezTo>
                  <a:cubicBezTo>
                    <a:pt x="93" y="2"/>
                    <a:pt x="93" y="2"/>
                    <a:pt x="93" y="2"/>
                  </a:cubicBezTo>
                  <a:cubicBezTo>
                    <a:pt x="94" y="1"/>
                    <a:pt x="95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8" y="0"/>
                    <a:pt x="98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00" y="1"/>
                    <a:pt x="101" y="2"/>
                    <a:pt x="101" y="4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101" y="5"/>
                    <a:pt x="101" y="5"/>
                    <a:pt x="101" y="6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101" y="6"/>
                    <a:pt x="73" y="68"/>
                    <a:pt x="62" y="84"/>
                  </a:cubicBezTo>
                  <a:cubicBezTo>
                    <a:pt x="62" y="84"/>
                    <a:pt x="62" y="84"/>
                    <a:pt x="62" y="84"/>
                  </a:cubicBezTo>
                  <a:cubicBezTo>
                    <a:pt x="53" y="100"/>
                    <a:pt x="10" y="150"/>
                    <a:pt x="7" y="153"/>
                  </a:cubicBezTo>
                  <a:cubicBezTo>
                    <a:pt x="7" y="153"/>
                    <a:pt x="7" y="153"/>
                    <a:pt x="7" y="153"/>
                  </a:cubicBezTo>
                  <a:cubicBezTo>
                    <a:pt x="7" y="153"/>
                    <a:pt x="7" y="153"/>
                    <a:pt x="7" y="153"/>
                  </a:cubicBezTo>
                  <a:cubicBezTo>
                    <a:pt x="7" y="153"/>
                    <a:pt x="7" y="153"/>
                    <a:pt x="7" y="153"/>
                  </a:cubicBezTo>
                  <a:cubicBezTo>
                    <a:pt x="6" y="154"/>
                    <a:pt x="5" y="155"/>
                    <a:pt x="4" y="155"/>
                  </a:cubicBezTo>
                  <a:cubicBezTo>
                    <a:pt x="4" y="155"/>
                    <a:pt x="4" y="155"/>
                    <a:pt x="4" y="155"/>
                  </a:cubicBezTo>
                  <a:cubicBezTo>
                    <a:pt x="3" y="155"/>
                    <a:pt x="2" y="154"/>
                    <a:pt x="1" y="153"/>
                  </a:cubicBezTo>
                  <a:close/>
                  <a:moveTo>
                    <a:pt x="4" y="151"/>
                  </a:moveTo>
                  <a:cubicBezTo>
                    <a:pt x="4" y="150"/>
                    <a:pt x="49" y="98"/>
                    <a:pt x="59" y="82"/>
                  </a:cubicBezTo>
                  <a:cubicBezTo>
                    <a:pt x="59" y="82"/>
                    <a:pt x="59" y="82"/>
                    <a:pt x="59" y="82"/>
                  </a:cubicBezTo>
                  <a:cubicBezTo>
                    <a:pt x="69" y="67"/>
                    <a:pt x="97" y="4"/>
                    <a:pt x="97" y="4"/>
                  </a:cubicBezTo>
                  <a:cubicBezTo>
                    <a:pt x="97" y="4"/>
                    <a:pt x="97" y="4"/>
                    <a:pt x="97" y="4"/>
                  </a:cubicBezTo>
                  <a:cubicBezTo>
                    <a:pt x="97" y="4"/>
                    <a:pt x="97" y="4"/>
                    <a:pt x="97" y="4"/>
                  </a:cubicBezTo>
                  <a:cubicBezTo>
                    <a:pt x="97" y="4"/>
                    <a:pt x="97" y="4"/>
                    <a:pt x="97" y="4"/>
                  </a:cubicBezTo>
                  <a:cubicBezTo>
                    <a:pt x="97" y="4"/>
                    <a:pt x="97" y="4"/>
                    <a:pt x="97" y="4"/>
                  </a:cubicBezTo>
                  <a:cubicBezTo>
                    <a:pt x="97" y="4"/>
                    <a:pt x="97" y="4"/>
                    <a:pt x="97" y="4"/>
                  </a:cubicBezTo>
                  <a:cubicBezTo>
                    <a:pt x="97" y="4"/>
                    <a:pt x="97" y="4"/>
                    <a:pt x="97" y="4"/>
                  </a:cubicBezTo>
                  <a:cubicBezTo>
                    <a:pt x="97" y="4"/>
                    <a:pt x="97" y="4"/>
                    <a:pt x="97" y="4"/>
                  </a:cubicBezTo>
                  <a:cubicBezTo>
                    <a:pt x="97" y="4"/>
                    <a:pt x="97" y="4"/>
                    <a:pt x="97" y="4"/>
                  </a:cubicBezTo>
                  <a:cubicBezTo>
                    <a:pt x="97" y="4"/>
                    <a:pt x="97" y="4"/>
                    <a:pt x="97" y="4"/>
                  </a:cubicBezTo>
                  <a:cubicBezTo>
                    <a:pt x="97" y="4"/>
                    <a:pt x="68" y="67"/>
                    <a:pt x="58" y="82"/>
                  </a:cubicBezTo>
                  <a:cubicBezTo>
                    <a:pt x="58" y="82"/>
                    <a:pt x="58" y="82"/>
                    <a:pt x="58" y="82"/>
                  </a:cubicBezTo>
                  <a:cubicBezTo>
                    <a:pt x="49" y="97"/>
                    <a:pt x="6" y="147"/>
                    <a:pt x="4" y="150"/>
                  </a:cubicBezTo>
                  <a:cubicBezTo>
                    <a:pt x="4" y="150"/>
                    <a:pt x="4" y="150"/>
                    <a:pt x="4" y="150"/>
                  </a:cubicBezTo>
                  <a:cubicBezTo>
                    <a:pt x="4" y="150"/>
                    <a:pt x="4" y="150"/>
                    <a:pt x="4" y="150"/>
                  </a:cubicBezTo>
                  <a:cubicBezTo>
                    <a:pt x="4" y="150"/>
                    <a:pt x="4" y="150"/>
                    <a:pt x="4" y="150"/>
                  </a:cubicBezTo>
                  <a:cubicBezTo>
                    <a:pt x="4" y="150"/>
                    <a:pt x="4" y="150"/>
                    <a:pt x="4" y="150"/>
                  </a:cubicBezTo>
                  <a:cubicBezTo>
                    <a:pt x="4" y="150"/>
                    <a:pt x="4" y="150"/>
                    <a:pt x="4" y="150"/>
                  </a:cubicBezTo>
                  <a:cubicBezTo>
                    <a:pt x="4" y="150"/>
                    <a:pt x="4" y="150"/>
                    <a:pt x="4" y="150"/>
                  </a:cubicBezTo>
                  <a:cubicBezTo>
                    <a:pt x="4" y="150"/>
                    <a:pt x="4" y="150"/>
                    <a:pt x="4" y="150"/>
                  </a:cubicBezTo>
                  <a:cubicBezTo>
                    <a:pt x="4" y="150"/>
                    <a:pt x="4" y="150"/>
                    <a:pt x="4" y="150"/>
                  </a:cubicBezTo>
                  <a:cubicBezTo>
                    <a:pt x="4" y="150"/>
                    <a:pt x="4" y="151"/>
                    <a:pt x="4" y="151"/>
                  </a:cubicBezTo>
                  <a:cubicBezTo>
                    <a:pt x="4" y="151"/>
                    <a:pt x="4" y="151"/>
                    <a:pt x="4" y="151"/>
                  </a:cubicBezTo>
                  <a:cubicBezTo>
                    <a:pt x="4" y="151"/>
                    <a:pt x="4" y="150"/>
                    <a:pt x="4" y="150"/>
                  </a:cubicBezTo>
                  <a:cubicBezTo>
                    <a:pt x="4" y="150"/>
                    <a:pt x="4" y="150"/>
                    <a:pt x="4" y="150"/>
                  </a:cubicBezTo>
                  <a:cubicBezTo>
                    <a:pt x="4" y="150"/>
                    <a:pt x="4" y="150"/>
                    <a:pt x="4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4"/>
            <p:cNvSpPr/>
            <p:nvPr/>
          </p:nvSpPr>
          <p:spPr bwMode="auto">
            <a:xfrm>
              <a:off x="1775" y="1591"/>
              <a:ext cx="28" cy="55"/>
            </a:xfrm>
            <a:custGeom>
              <a:avLst/>
              <a:gdLst>
                <a:gd name="T0" fmla="*/ 7 w 12"/>
                <a:gd name="T1" fmla="*/ 22 h 23"/>
                <a:gd name="T2" fmla="*/ 0 w 12"/>
                <a:gd name="T3" fmla="*/ 4 h 23"/>
                <a:gd name="T4" fmla="*/ 2 w 12"/>
                <a:gd name="T5" fmla="*/ 1 h 23"/>
                <a:gd name="T6" fmla="*/ 2 w 12"/>
                <a:gd name="T7" fmla="*/ 1 h 23"/>
                <a:gd name="T8" fmla="*/ 5 w 12"/>
                <a:gd name="T9" fmla="*/ 2 h 23"/>
                <a:gd name="T10" fmla="*/ 5 w 12"/>
                <a:gd name="T11" fmla="*/ 2 h 23"/>
                <a:gd name="T12" fmla="*/ 11 w 12"/>
                <a:gd name="T13" fmla="*/ 20 h 23"/>
                <a:gd name="T14" fmla="*/ 10 w 12"/>
                <a:gd name="T15" fmla="*/ 23 h 23"/>
                <a:gd name="T16" fmla="*/ 10 w 12"/>
                <a:gd name="T17" fmla="*/ 23 h 23"/>
                <a:gd name="T18" fmla="*/ 9 w 12"/>
                <a:gd name="T19" fmla="*/ 23 h 23"/>
                <a:gd name="T20" fmla="*/ 9 w 12"/>
                <a:gd name="T21" fmla="*/ 23 h 23"/>
                <a:gd name="T22" fmla="*/ 7 w 12"/>
                <a:gd name="T23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23">
                  <a:moveTo>
                    <a:pt x="7" y="22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4" y="1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21"/>
                    <a:pt x="11" y="22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3"/>
                    <a:pt x="7" y="22"/>
                    <a:pt x="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5"/>
            <p:cNvSpPr>
              <a:spLocks noEditPoints="1"/>
            </p:cNvSpPr>
            <p:nvPr/>
          </p:nvSpPr>
          <p:spPr bwMode="auto">
            <a:xfrm>
              <a:off x="1770" y="1589"/>
              <a:ext cx="36" cy="61"/>
            </a:xfrm>
            <a:custGeom>
              <a:avLst/>
              <a:gdLst>
                <a:gd name="T0" fmla="*/ 7 w 15"/>
                <a:gd name="T1" fmla="*/ 23 h 26"/>
                <a:gd name="T2" fmla="*/ 9 w 15"/>
                <a:gd name="T3" fmla="*/ 23 h 26"/>
                <a:gd name="T4" fmla="*/ 7 w 15"/>
                <a:gd name="T5" fmla="*/ 23 h 26"/>
                <a:gd name="T6" fmla="*/ 0 w 15"/>
                <a:gd name="T7" fmla="*/ 6 h 26"/>
                <a:gd name="T8" fmla="*/ 0 w 15"/>
                <a:gd name="T9" fmla="*/ 4 h 26"/>
                <a:gd name="T10" fmla="*/ 0 w 15"/>
                <a:gd name="T11" fmla="*/ 4 h 26"/>
                <a:gd name="T12" fmla="*/ 3 w 15"/>
                <a:gd name="T13" fmla="*/ 0 h 26"/>
                <a:gd name="T14" fmla="*/ 3 w 15"/>
                <a:gd name="T15" fmla="*/ 0 h 26"/>
                <a:gd name="T16" fmla="*/ 4 w 15"/>
                <a:gd name="T17" fmla="*/ 0 h 26"/>
                <a:gd name="T18" fmla="*/ 4 w 15"/>
                <a:gd name="T19" fmla="*/ 0 h 26"/>
                <a:gd name="T20" fmla="*/ 8 w 15"/>
                <a:gd name="T21" fmla="*/ 3 h 26"/>
                <a:gd name="T22" fmla="*/ 8 w 15"/>
                <a:gd name="T23" fmla="*/ 3 h 26"/>
                <a:gd name="T24" fmla="*/ 15 w 15"/>
                <a:gd name="T25" fmla="*/ 20 h 26"/>
                <a:gd name="T26" fmla="*/ 15 w 15"/>
                <a:gd name="T27" fmla="*/ 22 h 26"/>
                <a:gd name="T28" fmla="*/ 15 w 15"/>
                <a:gd name="T29" fmla="*/ 22 h 26"/>
                <a:gd name="T30" fmla="*/ 13 w 15"/>
                <a:gd name="T31" fmla="*/ 26 h 26"/>
                <a:gd name="T32" fmla="*/ 13 w 15"/>
                <a:gd name="T33" fmla="*/ 26 h 26"/>
                <a:gd name="T34" fmla="*/ 11 w 15"/>
                <a:gd name="T35" fmla="*/ 26 h 26"/>
                <a:gd name="T36" fmla="*/ 11 w 15"/>
                <a:gd name="T37" fmla="*/ 26 h 26"/>
                <a:gd name="T38" fmla="*/ 7 w 15"/>
                <a:gd name="T39" fmla="*/ 23 h 26"/>
                <a:gd name="T40" fmla="*/ 11 w 15"/>
                <a:gd name="T41" fmla="*/ 22 h 26"/>
                <a:gd name="T42" fmla="*/ 11 w 15"/>
                <a:gd name="T43" fmla="*/ 22 h 26"/>
                <a:gd name="T44" fmla="*/ 11 w 15"/>
                <a:gd name="T45" fmla="*/ 22 h 26"/>
                <a:gd name="T46" fmla="*/ 11 w 15"/>
                <a:gd name="T47" fmla="*/ 22 h 26"/>
                <a:gd name="T48" fmla="*/ 11 w 15"/>
                <a:gd name="T49" fmla="*/ 22 h 26"/>
                <a:gd name="T50" fmla="*/ 11 w 15"/>
                <a:gd name="T51" fmla="*/ 22 h 26"/>
                <a:gd name="T52" fmla="*/ 11 w 15"/>
                <a:gd name="T53" fmla="*/ 22 h 26"/>
                <a:gd name="T54" fmla="*/ 5 w 15"/>
                <a:gd name="T55" fmla="*/ 4 h 26"/>
                <a:gd name="T56" fmla="*/ 4 w 15"/>
                <a:gd name="T57" fmla="*/ 4 h 26"/>
                <a:gd name="T58" fmla="*/ 4 w 15"/>
                <a:gd name="T59" fmla="*/ 4 h 26"/>
                <a:gd name="T60" fmla="*/ 4 w 15"/>
                <a:gd name="T61" fmla="*/ 4 h 26"/>
                <a:gd name="T62" fmla="*/ 4 w 15"/>
                <a:gd name="T63" fmla="*/ 4 h 26"/>
                <a:gd name="T64" fmla="*/ 4 w 15"/>
                <a:gd name="T65" fmla="*/ 4 h 26"/>
                <a:gd name="T66" fmla="*/ 4 w 15"/>
                <a:gd name="T67" fmla="*/ 4 h 26"/>
                <a:gd name="T68" fmla="*/ 4 w 15"/>
                <a:gd name="T69" fmla="*/ 4 h 26"/>
                <a:gd name="T70" fmla="*/ 4 w 15"/>
                <a:gd name="T71" fmla="*/ 4 h 26"/>
                <a:gd name="T72" fmla="*/ 11 w 15"/>
                <a:gd name="T73" fmla="*/ 22 h 26"/>
                <a:gd name="T74" fmla="*/ 11 w 15"/>
                <a:gd name="T75" fmla="*/ 22 h 26"/>
                <a:gd name="T76" fmla="*/ 11 w 15"/>
                <a:gd name="T77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" h="26">
                  <a:moveTo>
                    <a:pt x="7" y="23"/>
                  </a:moveTo>
                  <a:cubicBezTo>
                    <a:pt x="9" y="23"/>
                    <a:pt x="9" y="23"/>
                    <a:pt x="9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0"/>
                    <a:pt x="8" y="1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1"/>
                    <a:pt x="15" y="21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3"/>
                    <a:pt x="14" y="25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2" y="26"/>
                    <a:pt x="12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9" y="26"/>
                    <a:pt x="8" y="25"/>
                    <a:pt x="7" y="23"/>
                  </a:cubicBezTo>
                  <a:close/>
                  <a:moveTo>
                    <a:pt x="11" y="22"/>
                  </a:move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6"/>
            <p:cNvSpPr/>
            <p:nvPr/>
          </p:nvSpPr>
          <p:spPr bwMode="auto">
            <a:xfrm>
              <a:off x="1789" y="1603"/>
              <a:ext cx="43" cy="33"/>
            </a:xfrm>
            <a:custGeom>
              <a:avLst/>
              <a:gdLst>
                <a:gd name="T0" fmla="*/ 1 w 18"/>
                <a:gd name="T1" fmla="*/ 14 h 14"/>
                <a:gd name="T2" fmla="*/ 2 w 18"/>
                <a:gd name="T3" fmla="*/ 10 h 14"/>
                <a:gd name="T4" fmla="*/ 2 w 18"/>
                <a:gd name="T5" fmla="*/ 10 h 14"/>
                <a:gd name="T6" fmla="*/ 14 w 18"/>
                <a:gd name="T7" fmla="*/ 0 h 14"/>
                <a:gd name="T8" fmla="*/ 17 w 18"/>
                <a:gd name="T9" fmla="*/ 1 h 14"/>
                <a:gd name="T10" fmla="*/ 17 w 18"/>
                <a:gd name="T11" fmla="*/ 1 h 14"/>
                <a:gd name="T12" fmla="*/ 17 w 18"/>
                <a:gd name="T13" fmla="*/ 4 h 14"/>
                <a:gd name="T14" fmla="*/ 17 w 18"/>
                <a:gd name="T15" fmla="*/ 4 h 14"/>
                <a:gd name="T16" fmla="*/ 5 w 18"/>
                <a:gd name="T17" fmla="*/ 14 h 14"/>
                <a:gd name="T18" fmla="*/ 3 w 18"/>
                <a:gd name="T19" fmla="*/ 14 h 14"/>
                <a:gd name="T20" fmla="*/ 3 w 18"/>
                <a:gd name="T21" fmla="*/ 14 h 14"/>
                <a:gd name="T22" fmla="*/ 1 w 18"/>
                <a:gd name="T2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14">
                  <a:moveTo>
                    <a:pt x="1" y="14"/>
                  </a:moveTo>
                  <a:cubicBezTo>
                    <a:pt x="0" y="13"/>
                    <a:pt x="1" y="11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0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2"/>
                    <a:pt x="18" y="3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4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4"/>
                    <a:pt x="2" y="14"/>
                    <a:pt x="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7"/>
            <p:cNvSpPr>
              <a:spLocks noEditPoints="1"/>
            </p:cNvSpPr>
            <p:nvPr/>
          </p:nvSpPr>
          <p:spPr bwMode="auto">
            <a:xfrm>
              <a:off x="1787" y="1598"/>
              <a:ext cx="50" cy="43"/>
            </a:xfrm>
            <a:custGeom>
              <a:avLst/>
              <a:gdLst>
                <a:gd name="T0" fmla="*/ 4 w 21"/>
                <a:gd name="T1" fmla="*/ 18 h 18"/>
                <a:gd name="T2" fmla="*/ 1 w 21"/>
                <a:gd name="T3" fmla="*/ 17 h 18"/>
                <a:gd name="T4" fmla="*/ 1 w 21"/>
                <a:gd name="T5" fmla="*/ 17 h 18"/>
                <a:gd name="T6" fmla="*/ 1 w 21"/>
                <a:gd name="T7" fmla="*/ 17 h 18"/>
                <a:gd name="T8" fmla="*/ 0 w 21"/>
                <a:gd name="T9" fmla="*/ 14 h 18"/>
                <a:gd name="T10" fmla="*/ 0 w 21"/>
                <a:gd name="T11" fmla="*/ 14 h 18"/>
                <a:gd name="T12" fmla="*/ 1 w 21"/>
                <a:gd name="T13" fmla="*/ 11 h 18"/>
                <a:gd name="T14" fmla="*/ 1 w 21"/>
                <a:gd name="T15" fmla="*/ 11 h 18"/>
                <a:gd name="T16" fmla="*/ 14 w 21"/>
                <a:gd name="T17" fmla="*/ 1 h 18"/>
                <a:gd name="T18" fmla="*/ 16 w 21"/>
                <a:gd name="T19" fmla="*/ 0 h 18"/>
                <a:gd name="T20" fmla="*/ 16 w 21"/>
                <a:gd name="T21" fmla="*/ 0 h 18"/>
                <a:gd name="T22" fmla="*/ 20 w 21"/>
                <a:gd name="T23" fmla="*/ 2 h 18"/>
                <a:gd name="T24" fmla="*/ 20 w 21"/>
                <a:gd name="T25" fmla="*/ 2 h 18"/>
                <a:gd name="T26" fmla="*/ 21 w 21"/>
                <a:gd name="T27" fmla="*/ 4 h 18"/>
                <a:gd name="T28" fmla="*/ 21 w 21"/>
                <a:gd name="T29" fmla="*/ 4 h 18"/>
                <a:gd name="T30" fmla="*/ 19 w 21"/>
                <a:gd name="T31" fmla="*/ 8 h 18"/>
                <a:gd name="T32" fmla="*/ 19 w 21"/>
                <a:gd name="T33" fmla="*/ 8 h 18"/>
                <a:gd name="T34" fmla="*/ 7 w 21"/>
                <a:gd name="T35" fmla="*/ 17 h 18"/>
                <a:gd name="T36" fmla="*/ 4 w 21"/>
                <a:gd name="T37" fmla="*/ 18 h 18"/>
                <a:gd name="T38" fmla="*/ 4 w 21"/>
                <a:gd name="T39" fmla="*/ 18 h 18"/>
                <a:gd name="T40" fmla="*/ 4 w 21"/>
                <a:gd name="T41" fmla="*/ 18 h 18"/>
                <a:gd name="T42" fmla="*/ 16 w 21"/>
                <a:gd name="T43" fmla="*/ 4 h 18"/>
                <a:gd name="T44" fmla="*/ 4 w 21"/>
                <a:gd name="T45" fmla="*/ 14 h 18"/>
                <a:gd name="T46" fmla="*/ 4 w 21"/>
                <a:gd name="T47" fmla="*/ 14 h 18"/>
                <a:gd name="T48" fmla="*/ 4 w 21"/>
                <a:gd name="T49" fmla="*/ 14 h 18"/>
                <a:gd name="T50" fmla="*/ 4 w 21"/>
                <a:gd name="T51" fmla="*/ 14 h 18"/>
                <a:gd name="T52" fmla="*/ 4 w 21"/>
                <a:gd name="T53" fmla="*/ 14 h 18"/>
                <a:gd name="T54" fmla="*/ 2 w 21"/>
                <a:gd name="T55" fmla="*/ 16 h 18"/>
                <a:gd name="T56" fmla="*/ 4 w 21"/>
                <a:gd name="T57" fmla="*/ 14 h 18"/>
                <a:gd name="T58" fmla="*/ 4 w 21"/>
                <a:gd name="T59" fmla="*/ 14 h 18"/>
                <a:gd name="T60" fmla="*/ 4 w 21"/>
                <a:gd name="T61" fmla="*/ 14 h 18"/>
                <a:gd name="T62" fmla="*/ 4 w 21"/>
                <a:gd name="T63" fmla="*/ 14 h 18"/>
                <a:gd name="T64" fmla="*/ 4 w 21"/>
                <a:gd name="T65" fmla="*/ 14 h 18"/>
                <a:gd name="T66" fmla="*/ 16 w 21"/>
                <a:gd name="T67" fmla="*/ 5 h 18"/>
                <a:gd name="T68" fmla="*/ 17 w 21"/>
                <a:gd name="T69" fmla="*/ 4 h 18"/>
                <a:gd name="T70" fmla="*/ 17 w 21"/>
                <a:gd name="T71" fmla="*/ 4 h 18"/>
                <a:gd name="T72" fmla="*/ 17 w 21"/>
                <a:gd name="T73" fmla="*/ 4 h 18"/>
                <a:gd name="T74" fmla="*/ 17 w 21"/>
                <a:gd name="T75" fmla="*/ 4 h 18"/>
                <a:gd name="T76" fmla="*/ 16 w 21"/>
                <a:gd name="T77" fmla="*/ 4 h 18"/>
                <a:gd name="T78" fmla="*/ 16 w 21"/>
                <a:gd name="T79" fmla="*/ 4 h 18"/>
                <a:gd name="T80" fmla="*/ 16 w 21"/>
                <a:gd name="T81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" h="18">
                  <a:moveTo>
                    <a:pt x="4" y="18"/>
                  </a:moveTo>
                  <a:cubicBezTo>
                    <a:pt x="3" y="18"/>
                    <a:pt x="2" y="18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3"/>
                    <a:pt x="0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0"/>
                    <a:pt x="19" y="1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1" y="3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6"/>
                    <a:pt x="20" y="7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6" y="18"/>
                    <a:pt x="5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lose/>
                  <a:moveTo>
                    <a:pt x="16" y="4"/>
                  </a:move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8"/>
            <p:cNvSpPr/>
            <p:nvPr/>
          </p:nvSpPr>
          <p:spPr bwMode="auto">
            <a:xfrm>
              <a:off x="1794" y="1577"/>
              <a:ext cx="24" cy="57"/>
            </a:xfrm>
            <a:custGeom>
              <a:avLst/>
              <a:gdLst>
                <a:gd name="T0" fmla="*/ 3 w 10"/>
                <a:gd name="T1" fmla="*/ 24 h 24"/>
                <a:gd name="T2" fmla="*/ 1 w 10"/>
                <a:gd name="T3" fmla="*/ 21 h 24"/>
                <a:gd name="T4" fmla="*/ 1 w 10"/>
                <a:gd name="T5" fmla="*/ 21 h 24"/>
                <a:gd name="T6" fmla="*/ 5 w 10"/>
                <a:gd name="T7" fmla="*/ 2 h 24"/>
                <a:gd name="T8" fmla="*/ 8 w 10"/>
                <a:gd name="T9" fmla="*/ 0 h 24"/>
                <a:gd name="T10" fmla="*/ 8 w 10"/>
                <a:gd name="T11" fmla="*/ 0 h 24"/>
                <a:gd name="T12" fmla="*/ 9 w 10"/>
                <a:gd name="T13" fmla="*/ 3 h 24"/>
                <a:gd name="T14" fmla="*/ 9 w 10"/>
                <a:gd name="T15" fmla="*/ 3 h 24"/>
                <a:gd name="T16" fmla="*/ 5 w 10"/>
                <a:gd name="T17" fmla="*/ 22 h 24"/>
                <a:gd name="T18" fmla="*/ 3 w 10"/>
                <a:gd name="T19" fmla="*/ 24 h 24"/>
                <a:gd name="T20" fmla="*/ 3 w 10"/>
                <a:gd name="T21" fmla="*/ 24 h 24"/>
                <a:gd name="T22" fmla="*/ 3 w 10"/>
                <a:gd name="T2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24">
                  <a:moveTo>
                    <a:pt x="3" y="24"/>
                  </a:moveTo>
                  <a:cubicBezTo>
                    <a:pt x="1" y="24"/>
                    <a:pt x="0" y="22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6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2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3"/>
                    <a:pt x="4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9"/>
            <p:cNvSpPr>
              <a:spLocks noEditPoints="1"/>
            </p:cNvSpPr>
            <p:nvPr/>
          </p:nvSpPr>
          <p:spPr bwMode="auto">
            <a:xfrm>
              <a:off x="1792" y="1572"/>
              <a:ext cx="31" cy="67"/>
            </a:xfrm>
            <a:custGeom>
              <a:avLst/>
              <a:gdLst>
                <a:gd name="T0" fmla="*/ 3 w 13"/>
                <a:gd name="T1" fmla="*/ 28 h 28"/>
                <a:gd name="T2" fmla="*/ 3 w 13"/>
                <a:gd name="T3" fmla="*/ 28 h 28"/>
                <a:gd name="T4" fmla="*/ 0 w 13"/>
                <a:gd name="T5" fmla="*/ 24 h 28"/>
                <a:gd name="T6" fmla="*/ 0 w 13"/>
                <a:gd name="T7" fmla="*/ 24 h 28"/>
                <a:gd name="T8" fmla="*/ 0 w 13"/>
                <a:gd name="T9" fmla="*/ 23 h 28"/>
                <a:gd name="T10" fmla="*/ 0 w 13"/>
                <a:gd name="T11" fmla="*/ 23 h 28"/>
                <a:gd name="T12" fmla="*/ 4 w 13"/>
                <a:gd name="T13" fmla="*/ 3 h 28"/>
                <a:gd name="T14" fmla="*/ 8 w 13"/>
                <a:gd name="T15" fmla="*/ 0 h 28"/>
                <a:gd name="T16" fmla="*/ 8 w 13"/>
                <a:gd name="T17" fmla="*/ 0 h 28"/>
                <a:gd name="T18" fmla="*/ 9 w 13"/>
                <a:gd name="T19" fmla="*/ 0 h 28"/>
                <a:gd name="T20" fmla="*/ 9 w 13"/>
                <a:gd name="T21" fmla="*/ 0 h 28"/>
                <a:gd name="T22" fmla="*/ 13 w 13"/>
                <a:gd name="T23" fmla="*/ 4 h 28"/>
                <a:gd name="T24" fmla="*/ 13 w 13"/>
                <a:gd name="T25" fmla="*/ 4 h 28"/>
                <a:gd name="T26" fmla="*/ 12 w 13"/>
                <a:gd name="T27" fmla="*/ 5 h 28"/>
                <a:gd name="T28" fmla="*/ 12 w 13"/>
                <a:gd name="T29" fmla="*/ 5 h 28"/>
                <a:gd name="T30" fmla="*/ 8 w 13"/>
                <a:gd name="T31" fmla="*/ 24 h 28"/>
                <a:gd name="T32" fmla="*/ 4 w 13"/>
                <a:gd name="T33" fmla="*/ 28 h 28"/>
                <a:gd name="T34" fmla="*/ 4 w 13"/>
                <a:gd name="T35" fmla="*/ 28 h 28"/>
                <a:gd name="T36" fmla="*/ 3 w 13"/>
                <a:gd name="T37" fmla="*/ 28 h 28"/>
                <a:gd name="T38" fmla="*/ 4 w 13"/>
                <a:gd name="T39" fmla="*/ 24 h 28"/>
                <a:gd name="T40" fmla="*/ 4 w 13"/>
                <a:gd name="T41" fmla="*/ 24 h 28"/>
                <a:gd name="T42" fmla="*/ 4 w 13"/>
                <a:gd name="T43" fmla="*/ 24 h 28"/>
                <a:gd name="T44" fmla="*/ 4 w 13"/>
                <a:gd name="T45" fmla="*/ 26 h 28"/>
                <a:gd name="T46" fmla="*/ 4 w 13"/>
                <a:gd name="T47" fmla="*/ 24 h 28"/>
                <a:gd name="T48" fmla="*/ 4 w 13"/>
                <a:gd name="T49" fmla="*/ 24 h 28"/>
                <a:gd name="T50" fmla="*/ 4 w 13"/>
                <a:gd name="T51" fmla="*/ 24 h 28"/>
                <a:gd name="T52" fmla="*/ 4 w 13"/>
                <a:gd name="T53" fmla="*/ 24 h 28"/>
                <a:gd name="T54" fmla="*/ 9 w 13"/>
                <a:gd name="T55" fmla="*/ 5 h 28"/>
                <a:gd name="T56" fmla="*/ 9 w 13"/>
                <a:gd name="T57" fmla="*/ 4 h 28"/>
                <a:gd name="T58" fmla="*/ 9 w 13"/>
                <a:gd name="T59" fmla="*/ 4 h 28"/>
                <a:gd name="T60" fmla="*/ 8 w 13"/>
                <a:gd name="T61" fmla="*/ 4 h 28"/>
                <a:gd name="T62" fmla="*/ 8 w 13"/>
                <a:gd name="T63" fmla="*/ 4 h 28"/>
                <a:gd name="T64" fmla="*/ 8 w 13"/>
                <a:gd name="T65" fmla="*/ 4 h 28"/>
                <a:gd name="T66" fmla="*/ 8 w 13"/>
                <a:gd name="T67" fmla="*/ 4 h 28"/>
                <a:gd name="T68" fmla="*/ 8 w 13"/>
                <a:gd name="T69" fmla="*/ 4 h 28"/>
                <a:gd name="T70" fmla="*/ 4 w 13"/>
                <a:gd name="T71" fmla="*/ 24 h 28"/>
                <a:gd name="T72" fmla="*/ 4 w 13"/>
                <a:gd name="T73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" h="28">
                  <a:moveTo>
                    <a:pt x="3" y="28"/>
                  </a:moveTo>
                  <a:cubicBezTo>
                    <a:pt x="3" y="28"/>
                    <a:pt x="3" y="28"/>
                    <a:pt x="3" y="28"/>
                  </a:cubicBezTo>
                  <a:cubicBezTo>
                    <a:pt x="1" y="27"/>
                    <a:pt x="0" y="26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6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1" y="1"/>
                    <a:pt x="13" y="2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6"/>
                    <a:pt x="6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3" y="28"/>
                    <a:pt x="3" y="28"/>
                  </a:cubicBezTo>
                  <a:close/>
                  <a:moveTo>
                    <a:pt x="4" y="24"/>
                  </a:move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40"/>
            <p:cNvSpPr/>
            <p:nvPr/>
          </p:nvSpPr>
          <p:spPr bwMode="auto">
            <a:xfrm>
              <a:off x="1454" y="2306"/>
              <a:ext cx="58" cy="492"/>
            </a:xfrm>
            <a:custGeom>
              <a:avLst/>
              <a:gdLst>
                <a:gd name="T0" fmla="*/ 0 w 24"/>
                <a:gd name="T1" fmla="*/ 204 h 207"/>
                <a:gd name="T2" fmla="*/ 2 w 24"/>
                <a:gd name="T3" fmla="*/ 202 h 207"/>
                <a:gd name="T4" fmla="*/ 2 w 24"/>
                <a:gd name="T5" fmla="*/ 202 h 207"/>
                <a:gd name="T6" fmla="*/ 19 w 24"/>
                <a:gd name="T7" fmla="*/ 202 h 207"/>
                <a:gd name="T8" fmla="*/ 9 w 24"/>
                <a:gd name="T9" fmla="*/ 3 h 207"/>
                <a:gd name="T10" fmla="*/ 9 w 24"/>
                <a:gd name="T11" fmla="*/ 3 h 207"/>
                <a:gd name="T12" fmla="*/ 11 w 24"/>
                <a:gd name="T13" fmla="*/ 0 h 207"/>
                <a:gd name="T14" fmla="*/ 11 w 24"/>
                <a:gd name="T15" fmla="*/ 0 h 207"/>
                <a:gd name="T16" fmla="*/ 13 w 24"/>
                <a:gd name="T17" fmla="*/ 3 h 207"/>
                <a:gd name="T18" fmla="*/ 13 w 24"/>
                <a:gd name="T19" fmla="*/ 3 h 207"/>
                <a:gd name="T20" fmla="*/ 24 w 24"/>
                <a:gd name="T21" fmla="*/ 207 h 207"/>
                <a:gd name="T22" fmla="*/ 2 w 24"/>
                <a:gd name="T23" fmla="*/ 207 h 207"/>
                <a:gd name="T24" fmla="*/ 0 w 24"/>
                <a:gd name="T25" fmla="*/ 204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207">
                  <a:moveTo>
                    <a:pt x="0" y="204"/>
                  </a:moveTo>
                  <a:cubicBezTo>
                    <a:pt x="0" y="203"/>
                    <a:pt x="1" y="202"/>
                    <a:pt x="2" y="202"/>
                  </a:cubicBezTo>
                  <a:cubicBezTo>
                    <a:pt x="2" y="202"/>
                    <a:pt x="2" y="202"/>
                    <a:pt x="2" y="202"/>
                  </a:cubicBezTo>
                  <a:cubicBezTo>
                    <a:pt x="19" y="202"/>
                    <a:pt x="19" y="202"/>
                    <a:pt x="19" y="20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10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1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24" y="207"/>
                    <a:pt x="24" y="207"/>
                    <a:pt x="24" y="207"/>
                  </a:cubicBezTo>
                  <a:cubicBezTo>
                    <a:pt x="2" y="207"/>
                    <a:pt x="2" y="207"/>
                    <a:pt x="2" y="207"/>
                  </a:cubicBezTo>
                  <a:cubicBezTo>
                    <a:pt x="1" y="207"/>
                    <a:pt x="0" y="206"/>
                    <a:pt x="0" y="2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41"/>
            <p:cNvSpPr>
              <a:spLocks noEditPoints="1"/>
            </p:cNvSpPr>
            <p:nvPr/>
          </p:nvSpPr>
          <p:spPr bwMode="auto">
            <a:xfrm>
              <a:off x="1450" y="2301"/>
              <a:ext cx="67" cy="501"/>
            </a:xfrm>
            <a:custGeom>
              <a:avLst/>
              <a:gdLst>
                <a:gd name="T0" fmla="*/ 0 w 28"/>
                <a:gd name="T1" fmla="*/ 206 h 211"/>
                <a:gd name="T2" fmla="*/ 4 w 28"/>
                <a:gd name="T3" fmla="*/ 202 h 211"/>
                <a:gd name="T4" fmla="*/ 4 w 28"/>
                <a:gd name="T5" fmla="*/ 202 h 211"/>
                <a:gd name="T6" fmla="*/ 19 w 28"/>
                <a:gd name="T7" fmla="*/ 202 h 211"/>
                <a:gd name="T8" fmla="*/ 8 w 28"/>
                <a:gd name="T9" fmla="*/ 0 h 211"/>
                <a:gd name="T10" fmla="*/ 10 w 28"/>
                <a:gd name="T11" fmla="*/ 2 h 211"/>
                <a:gd name="T12" fmla="*/ 13 w 28"/>
                <a:gd name="T13" fmla="*/ 0 h 211"/>
                <a:gd name="T14" fmla="*/ 13 w 28"/>
                <a:gd name="T15" fmla="*/ 0 h 211"/>
                <a:gd name="T16" fmla="*/ 13 w 28"/>
                <a:gd name="T17" fmla="*/ 0 h 211"/>
                <a:gd name="T18" fmla="*/ 13 w 28"/>
                <a:gd name="T19" fmla="*/ 0 h 211"/>
                <a:gd name="T20" fmla="*/ 17 w 28"/>
                <a:gd name="T21" fmla="*/ 5 h 211"/>
                <a:gd name="T22" fmla="*/ 17 w 28"/>
                <a:gd name="T23" fmla="*/ 5 h 211"/>
                <a:gd name="T24" fmla="*/ 28 w 28"/>
                <a:gd name="T25" fmla="*/ 211 h 211"/>
                <a:gd name="T26" fmla="*/ 4 w 28"/>
                <a:gd name="T27" fmla="*/ 211 h 211"/>
                <a:gd name="T28" fmla="*/ 0 w 28"/>
                <a:gd name="T29" fmla="*/ 206 h 211"/>
                <a:gd name="T30" fmla="*/ 4 w 28"/>
                <a:gd name="T31" fmla="*/ 206 h 211"/>
                <a:gd name="T32" fmla="*/ 4 w 28"/>
                <a:gd name="T33" fmla="*/ 207 h 211"/>
                <a:gd name="T34" fmla="*/ 4 w 28"/>
                <a:gd name="T35" fmla="*/ 207 h 211"/>
                <a:gd name="T36" fmla="*/ 24 w 28"/>
                <a:gd name="T37" fmla="*/ 207 h 211"/>
                <a:gd name="T38" fmla="*/ 13 w 28"/>
                <a:gd name="T39" fmla="*/ 5 h 211"/>
                <a:gd name="T40" fmla="*/ 13 w 28"/>
                <a:gd name="T41" fmla="*/ 4 h 211"/>
                <a:gd name="T42" fmla="*/ 13 w 28"/>
                <a:gd name="T43" fmla="*/ 4 h 211"/>
                <a:gd name="T44" fmla="*/ 13 w 28"/>
                <a:gd name="T45" fmla="*/ 4 h 211"/>
                <a:gd name="T46" fmla="*/ 13 w 28"/>
                <a:gd name="T47" fmla="*/ 4 h 211"/>
                <a:gd name="T48" fmla="*/ 13 w 28"/>
                <a:gd name="T49" fmla="*/ 5 h 211"/>
                <a:gd name="T50" fmla="*/ 13 w 28"/>
                <a:gd name="T51" fmla="*/ 5 h 211"/>
                <a:gd name="T52" fmla="*/ 13 w 28"/>
                <a:gd name="T53" fmla="*/ 10 h 211"/>
                <a:gd name="T54" fmla="*/ 13 w 28"/>
                <a:gd name="T55" fmla="*/ 10 h 211"/>
                <a:gd name="T56" fmla="*/ 23 w 28"/>
                <a:gd name="T57" fmla="*/ 206 h 211"/>
                <a:gd name="T58" fmla="*/ 4 w 28"/>
                <a:gd name="T59" fmla="*/ 206 h 211"/>
                <a:gd name="T60" fmla="*/ 4 w 28"/>
                <a:gd name="T61" fmla="*/ 206 h 211"/>
                <a:gd name="T62" fmla="*/ 4 w 28"/>
                <a:gd name="T63" fmla="*/ 206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" h="211">
                  <a:moveTo>
                    <a:pt x="0" y="206"/>
                  </a:moveTo>
                  <a:cubicBezTo>
                    <a:pt x="0" y="204"/>
                    <a:pt x="2" y="202"/>
                    <a:pt x="4" y="202"/>
                  </a:cubicBezTo>
                  <a:cubicBezTo>
                    <a:pt x="4" y="202"/>
                    <a:pt x="4" y="202"/>
                    <a:pt x="4" y="202"/>
                  </a:cubicBezTo>
                  <a:cubicBezTo>
                    <a:pt x="19" y="202"/>
                    <a:pt x="19" y="202"/>
                    <a:pt x="19" y="20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1"/>
                    <a:pt x="12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7" y="2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28" y="211"/>
                    <a:pt x="28" y="211"/>
                    <a:pt x="28" y="211"/>
                  </a:cubicBezTo>
                  <a:cubicBezTo>
                    <a:pt x="4" y="211"/>
                    <a:pt x="4" y="211"/>
                    <a:pt x="4" y="211"/>
                  </a:cubicBezTo>
                  <a:cubicBezTo>
                    <a:pt x="2" y="211"/>
                    <a:pt x="0" y="209"/>
                    <a:pt x="0" y="206"/>
                  </a:cubicBezTo>
                  <a:close/>
                  <a:moveTo>
                    <a:pt x="4" y="206"/>
                  </a:moveTo>
                  <a:cubicBezTo>
                    <a:pt x="4" y="206"/>
                    <a:pt x="4" y="207"/>
                    <a:pt x="4" y="207"/>
                  </a:cubicBezTo>
                  <a:cubicBezTo>
                    <a:pt x="4" y="207"/>
                    <a:pt x="4" y="207"/>
                    <a:pt x="4" y="207"/>
                  </a:cubicBezTo>
                  <a:cubicBezTo>
                    <a:pt x="24" y="207"/>
                    <a:pt x="24" y="207"/>
                    <a:pt x="24" y="207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23" y="206"/>
                    <a:pt x="23" y="206"/>
                    <a:pt x="23" y="206"/>
                  </a:cubicBezTo>
                  <a:cubicBezTo>
                    <a:pt x="4" y="206"/>
                    <a:pt x="4" y="206"/>
                    <a:pt x="4" y="206"/>
                  </a:cubicBezTo>
                  <a:cubicBezTo>
                    <a:pt x="4" y="206"/>
                    <a:pt x="4" y="206"/>
                    <a:pt x="4" y="206"/>
                  </a:cubicBezTo>
                  <a:cubicBezTo>
                    <a:pt x="4" y="206"/>
                    <a:pt x="4" y="206"/>
                    <a:pt x="4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42"/>
            <p:cNvSpPr/>
            <p:nvPr/>
          </p:nvSpPr>
          <p:spPr bwMode="auto">
            <a:xfrm>
              <a:off x="1517" y="2306"/>
              <a:ext cx="81" cy="484"/>
            </a:xfrm>
            <a:custGeom>
              <a:avLst/>
              <a:gdLst>
                <a:gd name="T0" fmla="*/ 10 w 34"/>
                <a:gd name="T1" fmla="*/ 199 h 204"/>
                <a:gd name="T2" fmla="*/ 9 w 34"/>
                <a:gd name="T3" fmla="*/ 195 h 204"/>
                <a:gd name="T4" fmla="*/ 9 w 34"/>
                <a:gd name="T5" fmla="*/ 195 h 204"/>
                <a:gd name="T6" fmla="*/ 8 w 34"/>
                <a:gd name="T7" fmla="*/ 188 h 204"/>
                <a:gd name="T8" fmla="*/ 8 w 34"/>
                <a:gd name="T9" fmla="*/ 188 h 204"/>
                <a:gd name="T10" fmla="*/ 6 w 34"/>
                <a:gd name="T11" fmla="*/ 165 h 204"/>
                <a:gd name="T12" fmla="*/ 6 w 34"/>
                <a:gd name="T13" fmla="*/ 165 h 204"/>
                <a:gd name="T14" fmla="*/ 3 w 34"/>
                <a:gd name="T15" fmla="*/ 98 h 204"/>
                <a:gd name="T16" fmla="*/ 3 w 34"/>
                <a:gd name="T17" fmla="*/ 98 h 204"/>
                <a:gd name="T18" fmla="*/ 0 w 34"/>
                <a:gd name="T19" fmla="*/ 3 h 204"/>
                <a:gd name="T20" fmla="*/ 0 w 34"/>
                <a:gd name="T21" fmla="*/ 3 h 204"/>
                <a:gd name="T22" fmla="*/ 0 w 34"/>
                <a:gd name="T23" fmla="*/ 3 h 204"/>
                <a:gd name="T24" fmla="*/ 2 w 34"/>
                <a:gd name="T25" fmla="*/ 0 h 204"/>
                <a:gd name="T26" fmla="*/ 2 w 34"/>
                <a:gd name="T27" fmla="*/ 0 h 204"/>
                <a:gd name="T28" fmla="*/ 4 w 34"/>
                <a:gd name="T29" fmla="*/ 3 h 204"/>
                <a:gd name="T30" fmla="*/ 4 w 34"/>
                <a:gd name="T31" fmla="*/ 3 h 204"/>
                <a:gd name="T32" fmla="*/ 10 w 34"/>
                <a:gd name="T33" fmla="*/ 162 h 204"/>
                <a:gd name="T34" fmla="*/ 10 w 34"/>
                <a:gd name="T35" fmla="*/ 162 h 204"/>
                <a:gd name="T36" fmla="*/ 14 w 34"/>
                <a:gd name="T37" fmla="*/ 196 h 204"/>
                <a:gd name="T38" fmla="*/ 14 w 34"/>
                <a:gd name="T39" fmla="*/ 196 h 204"/>
                <a:gd name="T40" fmla="*/ 30 w 34"/>
                <a:gd name="T41" fmla="*/ 199 h 204"/>
                <a:gd name="T42" fmla="*/ 30 w 34"/>
                <a:gd name="T43" fmla="*/ 199 h 204"/>
                <a:gd name="T44" fmla="*/ 31 w 34"/>
                <a:gd name="T45" fmla="*/ 199 h 204"/>
                <a:gd name="T46" fmla="*/ 31 w 34"/>
                <a:gd name="T47" fmla="*/ 199 h 204"/>
                <a:gd name="T48" fmla="*/ 34 w 34"/>
                <a:gd name="T49" fmla="*/ 202 h 204"/>
                <a:gd name="T50" fmla="*/ 34 w 34"/>
                <a:gd name="T51" fmla="*/ 202 h 204"/>
                <a:gd name="T52" fmla="*/ 31 w 34"/>
                <a:gd name="T53" fmla="*/ 204 h 204"/>
                <a:gd name="T54" fmla="*/ 31 w 34"/>
                <a:gd name="T55" fmla="*/ 204 h 204"/>
                <a:gd name="T56" fmla="*/ 30 w 34"/>
                <a:gd name="T57" fmla="*/ 204 h 204"/>
                <a:gd name="T58" fmla="*/ 30 w 34"/>
                <a:gd name="T59" fmla="*/ 204 h 204"/>
                <a:gd name="T60" fmla="*/ 10 w 34"/>
                <a:gd name="T61" fmla="*/ 199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204">
                  <a:moveTo>
                    <a:pt x="10" y="199"/>
                  </a:moveTo>
                  <a:cubicBezTo>
                    <a:pt x="9" y="198"/>
                    <a:pt x="9" y="197"/>
                    <a:pt x="9" y="195"/>
                  </a:cubicBezTo>
                  <a:cubicBezTo>
                    <a:pt x="9" y="195"/>
                    <a:pt x="9" y="195"/>
                    <a:pt x="9" y="195"/>
                  </a:cubicBezTo>
                  <a:cubicBezTo>
                    <a:pt x="8" y="193"/>
                    <a:pt x="8" y="191"/>
                    <a:pt x="8" y="188"/>
                  </a:cubicBezTo>
                  <a:cubicBezTo>
                    <a:pt x="8" y="188"/>
                    <a:pt x="8" y="188"/>
                    <a:pt x="8" y="188"/>
                  </a:cubicBezTo>
                  <a:cubicBezTo>
                    <a:pt x="7" y="182"/>
                    <a:pt x="6" y="174"/>
                    <a:pt x="6" y="165"/>
                  </a:cubicBezTo>
                  <a:cubicBezTo>
                    <a:pt x="6" y="165"/>
                    <a:pt x="6" y="165"/>
                    <a:pt x="6" y="165"/>
                  </a:cubicBezTo>
                  <a:cubicBezTo>
                    <a:pt x="5" y="147"/>
                    <a:pt x="3" y="122"/>
                    <a:pt x="3" y="98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1" y="50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7" y="106"/>
                    <a:pt x="10" y="162"/>
                  </a:cubicBezTo>
                  <a:cubicBezTo>
                    <a:pt x="10" y="162"/>
                    <a:pt x="10" y="162"/>
                    <a:pt x="10" y="162"/>
                  </a:cubicBezTo>
                  <a:cubicBezTo>
                    <a:pt x="11" y="180"/>
                    <a:pt x="13" y="194"/>
                    <a:pt x="14" y="196"/>
                  </a:cubicBezTo>
                  <a:cubicBezTo>
                    <a:pt x="14" y="196"/>
                    <a:pt x="14" y="196"/>
                    <a:pt x="14" y="196"/>
                  </a:cubicBezTo>
                  <a:cubicBezTo>
                    <a:pt x="17" y="199"/>
                    <a:pt x="26" y="200"/>
                    <a:pt x="30" y="199"/>
                  </a:cubicBezTo>
                  <a:cubicBezTo>
                    <a:pt x="30" y="199"/>
                    <a:pt x="30" y="199"/>
                    <a:pt x="30" y="199"/>
                  </a:cubicBezTo>
                  <a:cubicBezTo>
                    <a:pt x="31" y="199"/>
                    <a:pt x="31" y="199"/>
                    <a:pt x="31" y="199"/>
                  </a:cubicBezTo>
                  <a:cubicBezTo>
                    <a:pt x="31" y="199"/>
                    <a:pt x="31" y="199"/>
                    <a:pt x="31" y="199"/>
                  </a:cubicBezTo>
                  <a:cubicBezTo>
                    <a:pt x="32" y="199"/>
                    <a:pt x="34" y="200"/>
                    <a:pt x="34" y="202"/>
                  </a:cubicBezTo>
                  <a:cubicBezTo>
                    <a:pt x="34" y="202"/>
                    <a:pt x="34" y="202"/>
                    <a:pt x="34" y="202"/>
                  </a:cubicBezTo>
                  <a:cubicBezTo>
                    <a:pt x="34" y="203"/>
                    <a:pt x="33" y="204"/>
                    <a:pt x="31" y="204"/>
                  </a:cubicBezTo>
                  <a:cubicBezTo>
                    <a:pt x="31" y="204"/>
                    <a:pt x="31" y="204"/>
                    <a:pt x="31" y="204"/>
                  </a:cubicBezTo>
                  <a:cubicBezTo>
                    <a:pt x="31" y="204"/>
                    <a:pt x="31" y="204"/>
                    <a:pt x="30" y="204"/>
                  </a:cubicBezTo>
                  <a:cubicBezTo>
                    <a:pt x="30" y="204"/>
                    <a:pt x="30" y="204"/>
                    <a:pt x="30" y="204"/>
                  </a:cubicBezTo>
                  <a:cubicBezTo>
                    <a:pt x="26" y="204"/>
                    <a:pt x="16" y="204"/>
                    <a:pt x="10" y="1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3"/>
            <p:cNvSpPr>
              <a:spLocks noEditPoints="1"/>
            </p:cNvSpPr>
            <p:nvPr/>
          </p:nvSpPr>
          <p:spPr bwMode="auto">
            <a:xfrm>
              <a:off x="1512" y="2301"/>
              <a:ext cx="91" cy="494"/>
            </a:xfrm>
            <a:custGeom>
              <a:avLst/>
              <a:gdLst>
                <a:gd name="T0" fmla="*/ 12 w 38"/>
                <a:gd name="T1" fmla="*/ 201 h 208"/>
                <a:gd name="T2" fmla="*/ 9 w 38"/>
                <a:gd name="T3" fmla="*/ 197 h 208"/>
                <a:gd name="T4" fmla="*/ 8 w 38"/>
                <a:gd name="T5" fmla="*/ 190 h 208"/>
                <a:gd name="T6" fmla="*/ 6 w 38"/>
                <a:gd name="T7" fmla="*/ 167 h 208"/>
                <a:gd name="T8" fmla="*/ 3 w 38"/>
                <a:gd name="T9" fmla="*/ 101 h 208"/>
                <a:gd name="T10" fmla="*/ 0 w 38"/>
                <a:gd name="T11" fmla="*/ 5 h 208"/>
                <a:gd name="T12" fmla="*/ 0 w 38"/>
                <a:gd name="T13" fmla="*/ 2 h 208"/>
                <a:gd name="T14" fmla="*/ 4 w 38"/>
                <a:gd name="T15" fmla="*/ 0 h 208"/>
                <a:gd name="T16" fmla="*/ 4 w 38"/>
                <a:gd name="T17" fmla="*/ 0 h 208"/>
                <a:gd name="T18" fmla="*/ 8 w 38"/>
                <a:gd name="T19" fmla="*/ 5 h 208"/>
                <a:gd name="T20" fmla="*/ 14 w 38"/>
                <a:gd name="T21" fmla="*/ 164 h 208"/>
                <a:gd name="T22" fmla="*/ 16 w 38"/>
                <a:gd name="T23" fmla="*/ 187 h 208"/>
                <a:gd name="T24" fmla="*/ 17 w 38"/>
                <a:gd name="T25" fmla="*/ 197 h 208"/>
                <a:gd name="T26" fmla="*/ 31 w 38"/>
                <a:gd name="T27" fmla="*/ 199 h 208"/>
                <a:gd name="T28" fmla="*/ 32 w 38"/>
                <a:gd name="T29" fmla="*/ 199 h 208"/>
                <a:gd name="T30" fmla="*/ 33 w 38"/>
                <a:gd name="T31" fmla="*/ 199 h 208"/>
                <a:gd name="T32" fmla="*/ 33 w 38"/>
                <a:gd name="T33" fmla="*/ 199 h 208"/>
                <a:gd name="T34" fmla="*/ 33 w 38"/>
                <a:gd name="T35" fmla="*/ 199 h 208"/>
                <a:gd name="T36" fmla="*/ 33 w 38"/>
                <a:gd name="T37" fmla="*/ 199 h 208"/>
                <a:gd name="T38" fmla="*/ 33 w 38"/>
                <a:gd name="T39" fmla="*/ 199 h 208"/>
                <a:gd name="T40" fmla="*/ 33 w 38"/>
                <a:gd name="T41" fmla="*/ 199 h 208"/>
                <a:gd name="T42" fmla="*/ 38 w 38"/>
                <a:gd name="T43" fmla="*/ 204 h 208"/>
                <a:gd name="T44" fmla="*/ 38 w 38"/>
                <a:gd name="T45" fmla="*/ 204 h 208"/>
                <a:gd name="T46" fmla="*/ 33 w 38"/>
                <a:gd name="T47" fmla="*/ 208 h 208"/>
                <a:gd name="T48" fmla="*/ 32 w 38"/>
                <a:gd name="T49" fmla="*/ 208 h 208"/>
                <a:gd name="T50" fmla="*/ 32 w 38"/>
                <a:gd name="T51" fmla="*/ 204 h 208"/>
                <a:gd name="T52" fmla="*/ 33 w 38"/>
                <a:gd name="T53" fmla="*/ 204 h 208"/>
                <a:gd name="T54" fmla="*/ 34 w 38"/>
                <a:gd name="T55" fmla="*/ 204 h 208"/>
                <a:gd name="T56" fmla="*/ 33 w 38"/>
                <a:gd name="T57" fmla="*/ 203 h 208"/>
                <a:gd name="T58" fmla="*/ 33 w 38"/>
                <a:gd name="T59" fmla="*/ 203 h 208"/>
                <a:gd name="T60" fmla="*/ 32 w 38"/>
                <a:gd name="T61" fmla="*/ 203 h 208"/>
                <a:gd name="T62" fmla="*/ 31 w 38"/>
                <a:gd name="T63" fmla="*/ 203 h 208"/>
                <a:gd name="T64" fmla="*/ 14 w 38"/>
                <a:gd name="T65" fmla="*/ 200 h 208"/>
                <a:gd name="T66" fmla="*/ 14 w 38"/>
                <a:gd name="T67" fmla="*/ 199 h 208"/>
                <a:gd name="T68" fmla="*/ 12 w 38"/>
                <a:gd name="T69" fmla="*/ 187 h 208"/>
                <a:gd name="T70" fmla="*/ 10 w 38"/>
                <a:gd name="T71" fmla="*/ 164 h 208"/>
                <a:gd name="T72" fmla="*/ 4 w 38"/>
                <a:gd name="T73" fmla="*/ 5 h 208"/>
                <a:gd name="T74" fmla="*/ 4 w 38"/>
                <a:gd name="T75" fmla="*/ 5 h 208"/>
                <a:gd name="T76" fmla="*/ 4 w 38"/>
                <a:gd name="T77" fmla="*/ 5 h 208"/>
                <a:gd name="T78" fmla="*/ 4 w 38"/>
                <a:gd name="T79" fmla="*/ 4 h 208"/>
                <a:gd name="T80" fmla="*/ 4 w 38"/>
                <a:gd name="T81" fmla="*/ 5 h 208"/>
                <a:gd name="T82" fmla="*/ 4 w 38"/>
                <a:gd name="T83" fmla="*/ 8 h 208"/>
                <a:gd name="T84" fmla="*/ 7 w 38"/>
                <a:gd name="T85" fmla="*/ 100 h 208"/>
                <a:gd name="T86" fmla="*/ 10 w 38"/>
                <a:gd name="T87" fmla="*/ 167 h 208"/>
                <a:gd name="T88" fmla="*/ 12 w 38"/>
                <a:gd name="T89" fmla="*/ 190 h 208"/>
                <a:gd name="T90" fmla="*/ 12 w 38"/>
                <a:gd name="T91" fmla="*/ 197 h 208"/>
                <a:gd name="T92" fmla="*/ 14 w 38"/>
                <a:gd name="T93" fmla="*/ 200 h 208"/>
                <a:gd name="T94" fmla="*/ 32 w 38"/>
                <a:gd name="T95" fmla="*/ 204 h 208"/>
                <a:gd name="T96" fmla="*/ 34 w 38"/>
                <a:gd name="T97" fmla="*/ 204 h 208"/>
                <a:gd name="T98" fmla="*/ 34 w 38"/>
                <a:gd name="T99" fmla="*/ 204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" h="208">
                  <a:moveTo>
                    <a:pt x="11" y="203"/>
                  </a:moveTo>
                  <a:cubicBezTo>
                    <a:pt x="12" y="201"/>
                    <a:pt x="12" y="201"/>
                    <a:pt x="12" y="201"/>
                  </a:cubicBezTo>
                  <a:cubicBezTo>
                    <a:pt x="11" y="203"/>
                    <a:pt x="11" y="203"/>
                    <a:pt x="11" y="203"/>
                  </a:cubicBezTo>
                  <a:cubicBezTo>
                    <a:pt x="9" y="201"/>
                    <a:pt x="9" y="199"/>
                    <a:pt x="9" y="197"/>
                  </a:cubicBezTo>
                  <a:cubicBezTo>
                    <a:pt x="9" y="197"/>
                    <a:pt x="9" y="197"/>
                    <a:pt x="9" y="197"/>
                  </a:cubicBezTo>
                  <a:cubicBezTo>
                    <a:pt x="8" y="196"/>
                    <a:pt x="8" y="193"/>
                    <a:pt x="8" y="190"/>
                  </a:cubicBezTo>
                  <a:cubicBezTo>
                    <a:pt x="8" y="190"/>
                    <a:pt x="8" y="190"/>
                    <a:pt x="8" y="190"/>
                  </a:cubicBezTo>
                  <a:cubicBezTo>
                    <a:pt x="7" y="185"/>
                    <a:pt x="6" y="177"/>
                    <a:pt x="6" y="167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5" y="149"/>
                    <a:pt x="3" y="125"/>
                    <a:pt x="3" y="101"/>
                  </a:cubicBezTo>
                  <a:cubicBezTo>
                    <a:pt x="3" y="101"/>
                    <a:pt x="3" y="101"/>
                    <a:pt x="3" y="101"/>
                  </a:cubicBezTo>
                  <a:cubicBezTo>
                    <a:pt x="1" y="52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0"/>
                    <a:pt x="8" y="2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11" y="108"/>
                    <a:pt x="14" y="164"/>
                  </a:cubicBezTo>
                  <a:cubicBezTo>
                    <a:pt x="14" y="164"/>
                    <a:pt x="14" y="164"/>
                    <a:pt x="14" y="164"/>
                  </a:cubicBezTo>
                  <a:cubicBezTo>
                    <a:pt x="15" y="173"/>
                    <a:pt x="15" y="181"/>
                    <a:pt x="16" y="187"/>
                  </a:cubicBezTo>
                  <a:cubicBezTo>
                    <a:pt x="16" y="187"/>
                    <a:pt x="16" y="187"/>
                    <a:pt x="16" y="187"/>
                  </a:cubicBezTo>
                  <a:cubicBezTo>
                    <a:pt x="16" y="192"/>
                    <a:pt x="17" y="196"/>
                    <a:pt x="17" y="197"/>
                  </a:cubicBezTo>
                  <a:cubicBezTo>
                    <a:pt x="17" y="197"/>
                    <a:pt x="17" y="197"/>
                    <a:pt x="17" y="197"/>
                  </a:cubicBezTo>
                  <a:cubicBezTo>
                    <a:pt x="20" y="199"/>
                    <a:pt x="28" y="200"/>
                    <a:pt x="31" y="199"/>
                  </a:cubicBezTo>
                  <a:cubicBezTo>
                    <a:pt x="31" y="199"/>
                    <a:pt x="31" y="199"/>
                    <a:pt x="31" y="199"/>
                  </a:cubicBezTo>
                  <a:cubicBezTo>
                    <a:pt x="31" y="199"/>
                    <a:pt x="31" y="199"/>
                    <a:pt x="32" y="199"/>
                  </a:cubicBezTo>
                  <a:cubicBezTo>
                    <a:pt x="32" y="199"/>
                    <a:pt x="32" y="199"/>
                    <a:pt x="32" y="199"/>
                  </a:cubicBezTo>
                  <a:cubicBezTo>
                    <a:pt x="32" y="199"/>
                    <a:pt x="33" y="199"/>
                    <a:pt x="33" y="199"/>
                  </a:cubicBezTo>
                  <a:cubicBezTo>
                    <a:pt x="33" y="199"/>
                    <a:pt x="33" y="199"/>
                    <a:pt x="33" y="199"/>
                  </a:cubicBezTo>
                  <a:cubicBezTo>
                    <a:pt x="33" y="199"/>
                    <a:pt x="33" y="199"/>
                    <a:pt x="33" y="199"/>
                  </a:cubicBezTo>
                  <a:cubicBezTo>
                    <a:pt x="33" y="199"/>
                    <a:pt x="33" y="199"/>
                    <a:pt x="33" y="199"/>
                  </a:cubicBezTo>
                  <a:cubicBezTo>
                    <a:pt x="33" y="199"/>
                    <a:pt x="33" y="199"/>
                    <a:pt x="33" y="199"/>
                  </a:cubicBezTo>
                  <a:cubicBezTo>
                    <a:pt x="33" y="199"/>
                    <a:pt x="33" y="199"/>
                    <a:pt x="33" y="199"/>
                  </a:cubicBezTo>
                  <a:cubicBezTo>
                    <a:pt x="33" y="199"/>
                    <a:pt x="33" y="199"/>
                    <a:pt x="33" y="199"/>
                  </a:cubicBezTo>
                  <a:cubicBezTo>
                    <a:pt x="33" y="199"/>
                    <a:pt x="33" y="199"/>
                    <a:pt x="33" y="199"/>
                  </a:cubicBezTo>
                  <a:cubicBezTo>
                    <a:pt x="33" y="199"/>
                    <a:pt x="33" y="199"/>
                    <a:pt x="33" y="199"/>
                  </a:cubicBezTo>
                  <a:cubicBezTo>
                    <a:pt x="33" y="199"/>
                    <a:pt x="33" y="199"/>
                    <a:pt x="33" y="199"/>
                  </a:cubicBezTo>
                  <a:cubicBezTo>
                    <a:pt x="33" y="199"/>
                    <a:pt x="33" y="199"/>
                    <a:pt x="33" y="199"/>
                  </a:cubicBezTo>
                  <a:cubicBezTo>
                    <a:pt x="33" y="199"/>
                    <a:pt x="33" y="199"/>
                    <a:pt x="33" y="199"/>
                  </a:cubicBezTo>
                  <a:cubicBezTo>
                    <a:pt x="36" y="200"/>
                    <a:pt x="38" y="201"/>
                    <a:pt x="38" y="204"/>
                  </a:cubicBezTo>
                  <a:cubicBezTo>
                    <a:pt x="38" y="204"/>
                    <a:pt x="38" y="204"/>
                    <a:pt x="38" y="204"/>
                  </a:cubicBezTo>
                  <a:cubicBezTo>
                    <a:pt x="38" y="204"/>
                    <a:pt x="38" y="204"/>
                    <a:pt x="38" y="204"/>
                  </a:cubicBezTo>
                  <a:cubicBezTo>
                    <a:pt x="38" y="206"/>
                    <a:pt x="36" y="208"/>
                    <a:pt x="33" y="208"/>
                  </a:cubicBezTo>
                  <a:cubicBezTo>
                    <a:pt x="33" y="208"/>
                    <a:pt x="33" y="208"/>
                    <a:pt x="33" y="208"/>
                  </a:cubicBezTo>
                  <a:cubicBezTo>
                    <a:pt x="33" y="208"/>
                    <a:pt x="33" y="208"/>
                    <a:pt x="32" y="208"/>
                  </a:cubicBezTo>
                  <a:cubicBezTo>
                    <a:pt x="32" y="208"/>
                    <a:pt x="32" y="208"/>
                    <a:pt x="32" y="208"/>
                  </a:cubicBezTo>
                  <a:cubicBezTo>
                    <a:pt x="28" y="208"/>
                    <a:pt x="18" y="208"/>
                    <a:pt x="11" y="203"/>
                  </a:cubicBezTo>
                  <a:close/>
                  <a:moveTo>
                    <a:pt x="32" y="204"/>
                  </a:moveTo>
                  <a:cubicBezTo>
                    <a:pt x="33" y="204"/>
                    <a:pt x="33" y="204"/>
                    <a:pt x="33" y="204"/>
                  </a:cubicBezTo>
                  <a:cubicBezTo>
                    <a:pt x="33" y="204"/>
                    <a:pt x="33" y="204"/>
                    <a:pt x="33" y="204"/>
                  </a:cubicBezTo>
                  <a:cubicBezTo>
                    <a:pt x="33" y="204"/>
                    <a:pt x="34" y="204"/>
                    <a:pt x="34" y="204"/>
                  </a:cubicBezTo>
                  <a:cubicBezTo>
                    <a:pt x="34" y="204"/>
                    <a:pt x="34" y="204"/>
                    <a:pt x="34" y="204"/>
                  </a:cubicBezTo>
                  <a:cubicBezTo>
                    <a:pt x="34" y="204"/>
                    <a:pt x="33" y="204"/>
                    <a:pt x="33" y="203"/>
                  </a:cubicBezTo>
                  <a:cubicBezTo>
                    <a:pt x="33" y="203"/>
                    <a:pt x="33" y="203"/>
                    <a:pt x="33" y="203"/>
                  </a:cubicBezTo>
                  <a:cubicBezTo>
                    <a:pt x="33" y="204"/>
                    <a:pt x="33" y="204"/>
                    <a:pt x="33" y="204"/>
                  </a:cubicBezTo>
                  <a:cubicBezTo>
                    <a:pt x="33" y="203"/>
                    <a:pt x="33" y="203"/>
                    <a:pt x="33" y="203"/>
                  </a:cubicBezTo>
                  <a:cubicBezTo>
                    <a:pt x="32" y="203"/>
                    <a:pt x="32" y="203"/>
                    <a:pt x="32" y="203"/>
                  </a:cubicBezTo>
                  <a:cubicBezTo>
                    <a:pt x="32" y="203"/>
                    <a:pt x="32" y="203"/>
                    <a:pt x="32" y="203"/>
                  </a:cubicBezTo>
                  <a:cubicBezTo>
                    <a:pt x="32" y="203"/>
                    <a:pt x="31" y="203"/>
                    <a:pt x="31" y="203"/>
                  </a:cubicBezTo>
                  <a:cubicBezTo>
                    <a:pt x="31" y="203"/>
                    <a:pt x="31" y="203"/>
                    <a:pt x="31" y="203"/>
                  </a:cubicBezTo>
                  <a:cubicBezTo>
                    <a:pt x="27" y="203"/>
                    <a:pt x="19" y="203"/>
                    <a:pt x="14" y="200"/>
                  </a:cubicBezTo>
                  <a:cubicBezTo>
                    <a:pt x="14" y="200"/>
                    <a:pt x="14" y="200"/>
                    <a:pt x="14" y="200"/>
                  </a:cubicBezTo>
                  <a:cubicBezTo>
                    <a:pt x="14" y="199"/>
                    <a:pt x="14" y="199"/>
                    <a:pt x="14" y="199"/>
                  </a:cubicBezTo>
                  <a:cubicBezTo>
                    <a:pt x="14" y="199"/>
                    <a:pt x="14" y="199"/>
                    <a:pt x="14" y="199"/>
                  </a:cubicBezTo>
                  <a:cubicBezTo>
                    <a:pt x="13" y="197"/>
                    <a:pt x="13" y="193"/>
                    <a:pt x="12" y="187"/>
                  </a:cubicBezTo>
                  <a:cubicBezTo>
                    <a:pt x="12" y="187"/>
                    <a:pt x="12" y="187"/>
                    <a:pt x="12" y="187"/>
                  </a:cubicBezTo>
                  <a:cubicBezTo>
                    <a:pt x="11" y="181"/>
                    <a:pt x="11" y="173"/>
                    <a:pt x="10" y="164"/>
                  </a:cubicBezTo>
                  <a:cubicBezTo>
                    <a:pt x="10" y="164"/>
                    <a:pt x="10" y="164"/>
                    <a:pt x="10" y="164"/>
                  </a:cubicBezTo>
                  <a:cubicBezTo>
                    <a:pt x="7" y="109"/>
                    <a:pt x="5" y="9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20"/>
                    <a:pt x="5" y="60"/>
                    <a:pt x="7" y="10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7" y="124"/>
                    <a:pt x="9" y="149"/>
                    <a:pt x="10" y="167"/>
                  </a:cubicBezTo>
                  <a:cubicBezTo>
                    <a:pt x="10" y="167"/>
                    <a:pt x="10" y="167"/>
                    <a:pt x="10" y="167"/>
                  </a:cubicBezTo>
                  <a:cubicBezTo>
                    <a:pt x="10" y="176"/>
                    <a:pt x="11" y="184"/>
                    <a:pt x="12" y="190"/>
                  </a:cubicBezTo>
                  <a:cubicBezTo>
                    <a:pt x="12" y="190"/>
                    <a:pt x="12" y="190"/>
                    <a:pt x="12" y="190"/>
                  </a:cubicBezTo>
                  <a:cubicBezTo>
                    <a:pt x="12" y="193"/>
                    <a:pt x="12" y="195"/>
                    <a:pt x="12" y="197"/>
                  </a:cubicBezTo>
                  <a:cubicBezTo>
                    <a:pt x="12" y="197"/>
                    <a:pt x="12" y="197"/>
                    <a:pt x="12" y="197"/>
                  </a:cubicBezTo>
                  <a:cubicBezTo>
                    <a:pt x="13" y="199"/>
                    <a:pt x="13" y="199"/>
                    <a:pt x="14" y="200"/>
                  </a:cubicBezTo>
                  <a:cubicBezTo>
                    <a:pt x="14" y="200"/>
                    <a:pt x="14" y="200"/>
                    <a:pt x="14" y="200"/>
                  </a:cubicBezTo>
                  <a:cubicBezTo>
                    <a:pt x="18" y="204"/>
                    <a:pt x="28" y="204"/>
                    <a:pt x="32" y="204"/>
                  </a:cubicBezTo>
                  <a:close/>
                  <a:moveTo>
                    <a:pt x="34" y="204"/>
                  </a:moveTo>
                  <a:cubicBezTo>
                    <a:pt x="34" y="204"/>
                    <a:pt x="34" y="204"/>
                    <a:pt x="34" y="204"/>
                  </a:cubicBezTo>
                  <a:cubicBezTo>
                    <a:pt x="34" y="204"/>
                    <a:pt x="34" y="204"/>
                    <a:pt x="34" y="204"/>
                  </a:cubicBezTo>
                  <a:cubicBezTo>
                    <a:pt x="34" y="204"/>
                    <a:pt x="34" y="204"/>
                    <a:pt x="34" y="2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4" name="Group 173"/>
          <p:cNvGrpSpPr>
            <a:grpSpLocks noChangeAspect="1"/>
          </p:cNvGrpSpPr>
          <p:nvPr/>
        </p:nvGrpSpPr>
        <p:grpSpPr bwMode="auto">
          <a:xfrm>
            <a:off x="9685174" y="4036561"/>
            <a:ext cx="807784" cy="1089955"/>
            <a:chOff x="3106" y="2648"/>
            <a:chExt cx="438" cy="591"/>
          </a:xfrm>
          <a:solidFill>
            <a:srgbClr val="F7B63E"/>
          </a:solidFill>
        </p:grpSpPr>
        <p:sp>
          <p:nvSpPr>
            <p:cNvPr id="95" name="Freeform 174"/>
            <p:cNvSpPr/>
            <p:nvPr/>
          </p:nvSpPr>
          <p:spPr bwMode="auto">
            <a:xfrm>
              <a:off x="3258" y="2648"/>
              <a:ext cx="13" cy="35"/>
            </a:xfrm>
            <a:custGeom>
              <a:avLst/>
              <a:gdLst>
                <a:gd name="T0" fmla="*/ 3 w 3"/>
                <a:gd name="T1" fmla="*/ 4 h 8"/>
                <a:gd name="T2" fmla="*/ 3 w 3"/>
                <a:gd name="T3" fmla="*/ 3 h 8"/>
                <a:gd name="T4" fmla="*/ 0 w 3"/>
                <a:gd name="T5" fmla="*/ 4 h 8"/>
                <a:gd name="T6" fmla="*/ 0 w 3"/>
                <a:gd name="T7" fmla="*/ 6 h 8"/>
                <a:gd name="T8" fmla="*/ 3 w 3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8">
                  <a:moveTo>
                    <a:pt x="3" y="4"/>
                  </a:moveTo>
                  <a:cubicBezTo>
                    <a:pt x="3" y="4"/>
                    <a:pt x="3" y="3"/>
                    <a:pt x="3" y="3"/>
                  </a:cubicBezTo>
                  <a:cubicBezTo>
                    <a:pt x="3" y="0"/>
                    <a:pt x="0" y="2"/>
                    <a:pt x="0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8"/>
                    <a:pt x="3" y="6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175"/>
            <p:cNvSpPr/>
            <p:nvPr/>
          </p:nvSpPr>
          <p:spPr bwMode="auto">
            <a:xfrm>
              <a:off x="3197" y="2700"/>
              <a:ext cx="26" cy="13"/>
            </a:xfrm>
            <a:custGeom>
              <a:avLst/>
              <a:gdLst>
                <a:gd name="T0" fmla="*/ 3 w 6"/>
                <a:gd name="T1" fmla="*/ 3 h 3"/>
                <a:gd name="T2" fmla="*/ 3 w 6"/>
                <a:gd name="T3" fmla="*/ 3 h 3"/>
                <a:gd name="T4" fmla="*/ 4 w 6"/>
                <a:gd name="T5" fmla="*/ 0 h 3"/>
                <a:gd name="T6" fmla="*/ 3 w 6"/>
                <a:gd name="T7" fmla="*/ 0 h 3"/>
                <a:gd name="T8" fmla="*/ 3 w 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5" y="3"/>
                    <a:pt x="6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2" y="0"/>
                    <a:pt x="0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176"/>
            <p:cNvSpPr/>
            <p:nvPr/>
          </p:nvSpPr>
          <p:spPr bwMode="auto">
            <a:xfrm>
              <a:off x="3175" y="2700"/>
              <a:ext cx="26" cy="26"/>
            </a:xfrm>
            <a:custGeom>
              <a:avLst/>
              <a:gdLst>
                <a:gd name="T0" fmla="*/ 4 w 6"/>
                <a:gd name="T1" fmla="*/ 4 h 6"/>
                <a:gd name="T2" fmla="*/ 4 w 6"/>
                <a:gd name="T3" fmla="*/ 4 h 6"/>
                <a:gd name="T4" fmla="*/ 3 w 6"/>
                <a:gd name="T5" fmla="*/ 2 h 6"/>
                <a:gd name="T6" fmla="*/ 2 w 6"/>
                <a:gd name="T7" fmla="*/ 2 h 6"/>
                <a:gd name="T8" fmla="*/ 4 w 6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4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6" y="2"/>
                    <a:pt x="4" y="0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4"/>
                    <a:pt x="2" y="6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177"/>
            <p:cNvSpPr/>
            <p:nvPr/>
          </p:nvSpPr>
          <p:spPr bwMode="auto">
            <a:xfrm>
              <a:off x="3153" y="2739"/>
              <a:ext cx="27" cy="39"/>
            </a:xfrm>
            <a:custGeom>
              <a:avLst/>
              <a:gdLst>
                <a:gd name="T0" fmla="*/ 3 w 6"/>
                <a:gd name="T1" fmla="*/ 7 h 9"/>
                <a:gd name="T2" fmla="*/ 5 w 6"/>
                <a:gd name="T3" fmla="*/ 3 h 9"/>
                <a:gd name="T4" fmla="*/ 2 w 6"/>
                <a:gd name="T5" fmla="*/ 2 h 9"/>
                <a:gd name="T6" fmla="*/ 1 w 6"/>
                <a:gd name="T7" fmla="*/ 5 h 9"/>
                <a:gd name="T8" fmla="*/ 3 w 6"/>
                <a:gd name="T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">
                  <a:moveTo>
                    <a:pt x="3" y="7"/>
                  </a:moveTo>
                  <a:cubicBezTo>
                    <a:pt x="4" y="6"/>
                    <a:pt x="5" y="4"/>
                    <a:pt x="5" y="3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0" y="7"/>
                    <a:pt x="2" y="9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178"/>
            <p:cNvSpPr/>
            <p:nvPr/>
          </p:nvSpPr>
          <p:spPr bwMode="auto">
            <a:xfrm>
              <a:off x="3123" y="2760"/>
              <a:ext cx="26" cy="22"/>
            </a:xfrm>
            <a:custGeom>
              <a:avLst/>
              <a:gdLst>
                <a:gd name="T0" fmla="*/ 2 w 6"/>
                <a:gd name="T1" fmla="*/ 5 h 5"/>
                <a:gd name="T2" fmla="*/ 4 w 6"/>
                <a:gd name="T3" fmla="*/ 4 h 5"/>
                <a:gd name="T4" fmla="*/ 3 w 6"/>
                <a:gd name="T5" fmla="*/ 1 h 5"/>
                <a:gd name="T6" fmla="*/ 2 w 6"/>
                <a:gd name="T7" fmla="*/ 1 h 5"/>
                <a:gd name="T8" fmla="*/ 0 w 6"/>
                <a:gd name="T9" fmla="*/ 4 h 5"/>
                <a:gd name="T10" fmla="*/ 2 w 6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2" y="5"/>
                  </a:moveTo>
                  <a:cubicBezTo>
                    <a:pt x="3" y="5"/>
                    <a:pt x="4" y="4"/>
                    <a:pt x="4" y="4"/>
                  </a:cubicBezTo>
                  <a:cubicBezTo>
                    <a:pt x="6" y="2"/>
                    <a:pt x="5" y="0"/>
                    <a:pt x="3" y="1"/>
                  </a:cubicBezTo>
                  <a:cubicBezTo>
                    <a:pt x="3" y="1"/>
                    <a:pt x="2" y="2"/>
                    <a:pt x="2" y="1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5"/>
                    <a:pt x="1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79"/>
            <p:cNvSpPr>
              <a:spLocks noEditPoints="1"/>
            </p:cNvSpPr>
            <p:nvPr/>
          </p:nvSpPr>
          <p:spPr bwMode="auto">
            <a:xfrm>
              <a:off x="3149" y="2769"/>
              <a:ext cx="22" cy="21"/>
            </a:xfrm>
            <a:custGeom>
              <a:avLst/>
              <a:gdLst>
                <a:gd name="T0" fmla="*/ 2 w 5"/>
                <a:gd name="T1" fmla="*/ 5 h 5"/>
                <a:gd name="T2" fmla="*/ 3 w 5"/>
                <a:gd name="T3" fmla="*/ 2 h 5"/>
                <a:gd name="T4" fmla="*/ 0 w 5"/>
                <a:gd name="T5" fmla="*/ 3 h 5"/>
                <a:gd name="T6" fmla="*/ 2 w 5"/>
                <a:gd name="T7" fmla="*/ 5 h 5"/>
                <a:gd name="T8" fmla="*/ 3 w 5"/>
                <a:gd name="T9" fmla="*/ 2 h 5"/>
                <a:gd name="T10" fmla="*/ 3 w 5"/>
                <a:gd name="T11" fmla="*/ 2 h 5"/>
                <a:gd name="T12" fmla="*/ 3 w 5"/>
                <a:gd name="T13" fmla="*/ 2 h 5"/>
                <a:gd name="T14" fmla="*/ 3 w 5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3" y="5"/>
                    <a:pt x="5" y="2"/>
                    <a:pt x="3" y="2"/>
                  </a:cubicBezTo>
                  <a:cubicBezTo>
                    <a:pt x="3" y="0"/>
                    <a:pt x="0" y="2"/>
                    <a:pt x="0" y="3"/>
                  </a:cubicBezTo>
                  <a:cubicBezTo>
                    <a:pt x="0" y="5"/>
                    <a:pt x="1" y="5"/>
                    <a:pt x="2" y="5"/>
                  </a:cubicBezTo>
                  <a:close/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80"/>
            <p:cNvSpPr/>
            <p:nvPr/>
          </p:nvSpPr>
          <p:spPr bwMode="auto">
            <a:xfrm>
              <a:off x="3127" y="2786"/>
              <a:ext cx="22" cy="43"/>
            </a:xfrm>
            <a:custGeom>
              <a:avLst/>
              <a:gdLst>
                <a:gd name="T0" fmla="*/ 2 w 5"/>
                <a:gd name="T1" fmla="*/ 3 h 10"/>
                <a:gd name="T2" fmla="*/ 2 w 5"/>
                <a:gd name="T3" fmla="*/ 6 h 10"/>
                <a:gd name="T4" fmla="*/ 1 w 5"/>
                <a:gd name="T5" fmla="*/ 7 h 10"/>
                <a:gd name="T6" fmla="*/ 1 w 5"/>
                <a:gd name="T7" fmla="*/ 10 h 10"/>
                <a:gd name="T8" fmla="*/ 4 w 5"/>
                <a:gd name="T9" fmla="*/ 8 h 10"/>
                <a:gd name="T10" fmla="*/ 4 w 5"/>
                <a:gd name="T11" fmla="*/ 7 h 10"/>
                <a:gd name="T12" fmla="*/ 5 w 5"/>
                <a:gd name="T13" fmla="*/ 6 h 10"/>
                <a:gd name="T14" fmla="*/ 5 w 5"/>
                <a:gd name="T15" fmla="*/ 2 h 10"/>
                <a:gd name="T16" fmla="*/ 2 w 5"/>
                <a:gd name="T1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0">
                  <a:moveTo>
                    <a:pt x="2" y="3"/>
                  </a:moveTo>
                  <a:cubicBezTo>
                    <a:pt x="2" y="4"/>
                    <a:pt x="2" y="5"/>
                    <a:pt x="2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2" y="10"/>
                    <a:pt x="3" y="9"/>
                    <a:pt x="4" y="8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4"/>
                    <a:pt x="5" y="3"/>
                    <a:pt x="5" y="2"/>
                  </a:cubicBezTo>
                  <a:cubicBezTo>
                    <a:pt x="5" y="0"/>
                    <a:pt x="2" y="1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81"/>
            <p:cNvSpPr/>
            <p:nvPr/>
          </p:nvSpPr>
          <p:spPr bwMode="auto">
            <a:xfrm>
              <a:off x="3132" y="2855"/>
              <a:ext cx="21" cy="17"/>
            </a:xfrm>
            <a:custGeom>
              <a:avLst/>
              <a:gdLst>
                <a:gd name="T0" fmla="*/ 3 w 5"/>
                <a:gd name="T1" fmla="*/ 0 h 4"/>
                <a:gd name="T2" fmla="*/ 2 w 5"/>
                <a:gd name="T3" fmla="*/ 4 h 4"/>
                <a:gd name="T4" fmla="*/ 3 w 5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1" y="0"/>
                    <a:pt x="0" y="4"/>
                    <a:pt x="2" y="4"/>
                  </a:cubicBezTo>
                  <a:cubicBezTo>
                    <a:pt x="4" y="4"/>
                    <a:pt x="5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82"/>
            <p:cNvSpPr/>
            <p:nvPr/>
          </p:nvSpPr>
          <p:spPr bwMode="auto">
            <a:xfrm>
              <a:off x="3149" y="2885"/>
              <a:ext cx="17" cy="35"/>
            </a:xfrm>
            <a:custGeom>
              <a:avLst/>
              <a:gdLst>
                <a:gd name="T0" fmla="*/ 4 w 4"/>
                <a:gd name="T1" fmla="*/ 4 h 8"/>
                <a:gd name="T2" fmla="*/ 4 w 4"/>
                <a:gd name="T3" fmla="*/ 2 h 8"/>
                <a:gd name="T4" fmla="*/ 1 w 4"/>
                <a:gd name="T5" fmla="*/ 4 h 8"/>
                <a:gd name="T6" fmla="*/ 1 w 4"/>
                <a:gd name="T7" fmla="*/ 5 h 8"/>
                <a:gd name="T8" fmla="*/ 4 w 4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4" y="4"/>
                  </a:moveTo>
                  <a:cubicBezTo>
                    <a:pt x="4" y="3"/>
                    <a:pt x="4" y="3"/>
                    <a:pt x="4" y="2"/>
                  </a:cubicBezTo>
                  <a:cubicBezTo>
                    <a:pt x="2" y="0"/>
                    <a:pt x="0" y="3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8"/>
                    <a:pt x="4" y="6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83"/>
            <p:cNvSpPr/>
            <p:nvPr/>
          </p:nvSpPr>
          <p:spPr bwMode="auto">
            <a:xfrm>
              <a:off x="3127" y="2954"/>
              <a:ext cx="26" cy="52"/>
            </a:xfrm>
            <a:custGeom>
              <a:avLst/>
              <a:gdLst>
                <a:gd name="T0" fmla="*/ 5 w 6"/>
                <a:gd name="T1" fmla="*/ 8 h 12"/>
                <a:gd name="T2" fmla="*/ 4 w 6"/>
                <a:gd name="T3" fmla="*/ 4 h 12"/>
                <a:gd name="T4" fmla="*/ 3 w 6"/>
                <a:gd name="T5" fmla="*/ 4 h 12"/>
                <a:gd name="T6" fmla="*/ 3 w 6"/>
                <a:gd name="T7" fmla="*/ 0 h 12"/>
                <a:gd name="T8" fmla="*/ 2 w 6"/>
                <a:gd name="T9" fmla="*/ 4 h 12"/>
                <a:gd name="T10" fmla="*/ 0 w 6"/>
                <a:gd name="T11" fmla="*/ 6 h 12"/>
                <a:gd name="T12" fmla="*/ 2 w 6"/>
                <a:gd name="T13" fmla="*/ 10 h 12"/>
                <a:gd name="T14" fmla="*/ 5 w 6"/>
                <a:gd name="T15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2">
                  <a:moveTo>
                    <a:pt x="5" y="8"/>
                  </a:moveTo>
                  <a:cubicBezTo>
                    <a:pt x="5" y="7"/>
                    <a:pt x="4" y="6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4" y="3"/>
                    <a:pt x="5" y="0"/>
                    <a:pt x="3" y="0"/>
                  </a:cubicBezTo>
                  <a:cubicBezTo>
                    <a:pt x="1" y="0"/>
                    <a:pt x="0" y="3"/>
                    <a:pt x="2" y="4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1" y="8"/>
                    <a:pt x="1" y="9"/>
                    <a:pt x="2" y="10"/>
                  </a:cubicBezTo>
                  <a:cubicBezTo>
                    <a:pt x="2" y="12"/>
                    <a:pt x="6" y="10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84"/>
            <p:cNvSpPr>
              <a:spLocks noEditPoints="1"/>
            </p:cNvSpPr>
            <p:nvPr/>
          </p:nvSpPr>
          <p:spPr bwMode="auto">
            <a:xfrm>
              <a:off x="3158" y="3006"/>
              <a:ext cx="48" cy="43"/>
            </a:xfrm>
            <a:custGeom>
              <a:avLst/>
              <a:gdLst>
                <a:gd name="T0" fmla="*/ 8 w 11"/>
                <a:gd name="T1" fmla="*/ 8 h 10"/>
                <a:gd name="T2" fmla="*/ 10 w 11"/>
                <a:gd name="T3" fmla="*/ 5 h 10"/>
                <a:gd name="T4" fmla="*/ 9 w 11"/>
                <a:gd name="T5" fmla="*/ 4 h 10"/>
                <a:gd name="T6" fmla="*/ 10 w 11"/>
                <a:gd name="T7" fmla="*/ 3 h 10"/>
                <a:gd name="T8" fmla="*/ 10 w 11"/>
                <a:gd name="T9" fmla="*/ 2 h 10"/>
                <a:gd name="T10" fmla="*/ 7 w 11"/>
                <a:gd name="T11" fmla="*/ 3 h 10"/>
                <a:gd name="T12" fmla="*/ 7 w 11"/>
                <a:gd name="T13" fmla="*/ 4 h 10"/>
                <a:gd name="T14" fmla="*/ 7 w 11"/>
                <a:gd name="T15" fmla="*/ 5 h 10"/>
                <a:gd name="T16" fmla="*/ 5 w 11"/>
                <a:gd name="T17" fmla="*/ 5 h 10"/>
                <a:gd name="T18" fmla="*/ 4 w 11"/>
                <a:gd name="T19" fmla="*/ 3 h 10"/>
                <a:gd name="T20" fmla="*/ 4 w 11"/>
                <a:gd name="T21" fmla="*/ 3 h 10"/>
                <a:gd name="T22" fmla="*/ 3 w 11"/>
                <a:gd name="T23" fmla="*/ 7 h 10"/>
                <a:gd name="T24" fmla="*/ 4 w 11"/>
                <a:gd name="T25" fmla="*/ 7 h 10"/>
                <a:gd name="T26" fmla="*/ 5 w 11"/>
                <a:gd name="T27" fmla="*/ 6 h 10"/>
                <a:gd name="T28" fmla="*/ 5 w 11"/>
                <a:gd name="T29" fmla="*/ 8 h 10"/>
                <a:gd name="T30" fmla="*/ 6 w 11"/>
                <a:gd name="T31" fmla="*/ 9 h 10"/>
                <a:gd name="T32" fmla="*/ 8 w 11"/>
                <a:gd name="T33" fmla="*/ 8 h 10"/>
                <a:gd name="T34" fmla="*/ 9 w 11"/>
                <a:gd name="T35" fmla="*/ 5 h 10"/>
                <a:gd name="T36" fmla="*/ 9 w 11"/>
                <a:gd name="T37" fmla="*/ 5 h 10"/>
                <a:gd name="T38" fmla="*/ 9 w 11"/>
                <a:gd name="T39" fmla="*/ 5 h 10"/>
                <a:gd name="T40" fmla="*/ 9 w 11"/>
                <a:gd name="T4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0">
                  <a:moveTo>
                    <a:pt x="8" y="8"/>
                  </a:moveTo>
                  <a:cubicBezTo>
                    <a:pt x="10" y="8"/>
                    <a:pt x="11" y="6"/>
                    <a:pt x="10" y="5"/>
                  </a:cubicBezTo>
                  <a:cubicBezTo>
                    <a:pt x="10" y="5"/>
                    <a:pt x="10" y="5"/>
                    <a:pt x="9" y="4"/>
                  </a:cubicBezTo>
                  <a:cubicBezTo>
                    <a:pt x="10" y="4"/>
                    <a:pt x="10" y="4"/>
                    <a:pt x="10" y="3"/>
                  </a:cubicBezTo>
                  <a:cubicBezTo>
                    <a:pt x="10" y="3"/>
                    <a:pt x="10" y="2"/>
                    <a:pt x="10" y="2"/>
                  </a:cubicBezTo>
                  <a:cubicBezTo>
                    <a:pt x="10" y="0"/>
                    <a:pt x="7" y="1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6" y="5"/>
                    <a:pt x="6" y="5"/>
                    <a:pt x="5" y="5"/>
                  </a:cubicBezTo>
                  <a:cubicBezTo>
                    <a:pt x="6" y="4"/>
                    <a:pt x="6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3"/>
                    <a:pt x="0" y="7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5" y="6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5" y="8"/>
                    <a:pt x="5" y="9"/>
                    <a:pt x="6" y="9"/>
                  </a:cubicBezTo>
                  <a:cubicBezTo>
                    <a:pt x="6" y="10"/>
                    <a:pt x="8" y="9"/>
                    <a:pt x="8" y="8"/>
                  </a:cubicBezTo>
                  <a:close/>
                  <a:moveTo>
                    <a:pt x="9" y="5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85"/>
            <p:cNvSpPr/>
            <p:nvPr/>
          </p:nvSpPr>
          <p:spPr bwMode="auto">
            <a:xfrm>
              <a:off x="3240" y="3071"/>
              <a:ext cx="22" cy="30"/>
            </a:xfrm>
            <a:custGeom>
              <a:avLst/>
              <a:gdLst>
                <a:gd name="T0" fmla="*/ 1 w 5"/>
                <a:gd name="T1" fmla="*/ 2 h 7"/>
                <a:gd name="T2" fmla="*/ 0 w 5"/>
                <a:gd name="T3" fmla="*/ 5 h 7"/>
                <a:gd name="T4" fmla="*/ 3 w 5"/>
                <a:gd name="T5" fmla="*/ 4 h 7"/>
                <a:gd name="T6" fmla="*/ 3 w 5"/>
                <a:gd name="T7" fmla="*/ 4 h 7"/>
                <a:gd name="T8" fmla="*/ 1 w 5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1" y="2"/>
                  </a:moveTo>
                  <a:cubicBezTo>
                    <a:pt x="0" y="3"/>
                    <a:pt x="0" y="4"/>
                    <a:pt x="0" y="5"/>
                  </a:cubicBezTo>
                  <a:cubicBezTo>
                    <a:pt x="0" y="7"/>
                    <a:pt x="3" y="6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2"/>
                    <a:pt x="2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86"/>
            <p:cNvSpPr/>
            <p:nvPr/>
          </p:nvSpPr>
          <p:spPr bwMode="auto">
            <a:xfrm>
              <a:off x="3210" y="3032"/>
              <a:ext cx="169" cy="203"/>
            </a:xfrm>
            <a:custGeom>
              <a:avLst/>
              <a:gdLst>
                <a:gd name="T0" fmla="*/ 36 w 39"/>
                <a:gd name="T1" fmla="*/ 13 h 47"/>
                <a:gd name="T2" fmla="*/ 37 w 39"/>
                <a:gd name="T3" fmla="*/ 13 h 47"/>
                <a:gd name="T4" fmla="*/ 38 w 39"/>
                <a:gd name="T5" fmla="*/ 9 h 47"/>
                <a:gd name="T6" fmla="*/ 37 w 39"/>
                <a:gd name="T7" fmla="*/ 8 h 47"/>
                <a:gd name="T8" fmla="*/ 36 w 39"/>
                <a:gd name="T9" fmla="*/ 6 h 47"/>
                <a:gd name="T10" fmla="*/ 37 w 39"/>
                <a:gd name="T11" fmla="*/ 4 h 47"/>
                <a:gd name="T12" fmla="*/ 35 w 39"/>
                <a:gd name="T13" fmla="*/ 2 h 47"/>
                <a:gd name="T14" fmla="*/ 32 w 39"/>
                <a:gd name="T15" fmla="*/ 5 h 47"/>
                <a:gd name="T16" fmla="*/ 33 w 39"/>
                <a:gd name="T17" fmla="*/ 9 h 47"/>
                <a:gd name="T18" fmla="*/ 33 w 39"/>
                <a:gd name="T19" fmla="*/ 10 h 47"/>
                <a:gd name="T20" fmla="*/ 32 w 39"/>
                <a:gd name="T21" fmla="*/ 13 h 47"/>
                <a:gd name="T22" fmla="*/ 31 w 39"/>
                <a:gd name="T23" fmla="*/ 12 h 47"/>
                <a:gd name="T24" fmla="*/ 28 w 39"/>
                <a:gd name="T25" fmla="*/ 12 h 47"/>
                <a:gd name="T26" fmla="*/ 27 w 39"/>
                <a:gd name="T27" fmla="*/ 8 h 47"/>
                <a:gd name="T28" fmla="*/ 23 w 39"/>
                <a:gd name="T29" fmla="*/ 10 h 47"/>
                <a:gd name="T30" fmla="*/ 21 w 39"/>
                <a:gd name="T31" fmla="*/ 13 h 47"/>
                <a:gd name="T32" fmla="*/ 21 w 39"/>
                <a:gd name="T33" fmla="*/ 13 h 47"/>
                <a:gd name="T34" fmla="*/ 21 w 39"/>
                <a:gd name="T35" fmla="*/ 11 h 47"/>
                <a:gd name="T36" fmla="*/ 18 w 39"/>
                <a:gd name="T37" fmla="*/ 7 h 47"/>
                <a:gd name="T38" fmla="*/ 15 w 39"/>
                <a:gd name="T39" fmla="*/ 9 h 47"/>
                <a:gd name="T40" fmla="*/ 15 w 39"/>
                <a:gd name="T41" fmla="*/ 10 h 47"/>
                <a:gd name="T42" fmla="*/ 14 w 39"/>
                <a:gd name="T43" fmla="*/ 11 h 47"/>
                <a:gd name="T44" fmla="*/ 14 w 39"/>
                <a:gd name="T45" fmla="*/ 7 h 47"/>
                <a:gd name="T46" fmla="*/ 13 w 39"/>
                <a:gd name="T47" fmla="*/ 5 h 47"/>
                <a:gd name="T48" fmla="*/ 17 w 39"/>
                <a:gd name="T49" fmla="*/ 3 h 47"/>
                <a:gd name="T50" fmla="*/ 13 w 39"/>
                <a:gd name="T51" fmla="*/ 4 h 47"/>
                <a:gd name="T52" fmla="*/ 9 w 39"/>
                <a:gd name="T53" fmla="*/ 7 h 47"/>
                <a:gd name="T54" fmla="*/ 11 w 39"/>
                <a:gd name="T55" fmla="*/ 9 h 47"/>
                <a:gd name="T56" fmla="*/ 12 w 39"/>
                <a:gd name="T57" fmla="*/ 12 h 47"/>
                <a:gd name="T58" fmla="*/ 14 w 39"/>
                <a:gd name="T59" fmla="*/ 16 h 47"/>
                <a:gd name="T60" fmla="*/ 13 w 39"/>
                <a:gd name="T61" fmla="*/ 32 h 47"/>
                <a:gd name="T62" fmla="*/ 6 w 39"/>
                <a:gd name="T63" fmla="*/ 45 h 47"/>
                <a:gd name="T64" fmla="*/ 9 w 39"/>
                <a:gd name="T65" fmla="*/ 43 h 47"/>
                <a:gd name="T66" fmla="*/ 16 w 39"/>
                <a:gd name="T67" fmla="*/ 40 h 47"/>
                <a:gd name="T68" fmla="*/ 20 w 39"/>
                <a:gd name="T69" fmla="*/ 44 h 47"/>
                <a:gd name="T70" fmla="*/ 22 w 39"/>
                <a:gd name="T71" fmla="*/ 36 h 47"/>
                <a:gd name="T72" fmla="*/ 20 w 39"/>
                <a:gd name="T73" fmla="*/ 27 h 47"/>
                <a:gd name="T74" fmla="*/ 23 w 39"/>
                <a:gd name="T75" fmla="*/ 15 h 47"/>
                <a:gd name="T76" fmla="*/ 23 w 39"/>
                <a:gd name="T77" fmla="*/ 14 h 47"/>
                <a:gd name="T78" fmla="*/ 28 w 39"/>
                <a:gd name="T79" fmla="*/ 14 h 47"/>
                <a:gd name="T80" fmla="*/ 30 w 39"/>
                <a:gd name="T81" fmla="*/ 16 h 47"/>
                <a:gd name="T82" fmla="*/ 33 w 39"/>
                <a:gd name="T83" fmla="*/ 14 h 47"/>
                <a:gd name="T84" fmla="*/ 34 w 39"/>
                <a:gd name="T85" fmla="*/ 16 h 47"/>
                <a:gd name="T86" fmla="*/ 37 w 39"/>
                <a:gd name="T87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9" h="47">
                  <a:moveTo>
                    <a:pt x="37" y="14"/>
                  </a:moveTo>
                  <a:cubicBezTo>
                    <a:pt x="37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7" y="13"/>
                    <a:pt x="37" y="13"/>
                  </a:cubicBezTo>
                  <a:cubicBezTo>
                    <a:pt x="38" y="13"/>
                    <a:pt x="39" y="12"/>
                    <a:pt x="39" y="11"/>
                  </a:cubicBezTo>
                  <a:cubicBezTo>
                    <a:pt x="39" y="10"/>
                    <a:pt x="39" y="9"/>
                    <a:pt x="38" y="9"/>
                  </a:cubicBezTo>
                  <a:cubicBezTo>
                    <a:pt x="37" y="9"/>
                    <a:pt x="37" y="9"/>
                    <a:pt x="36" y="9"/>
                  </a:cubicBezTo>
                  <a:cubicBezTo>
                    <a:pt x="37" y="9"/>
                    <a:pt x="37" y="9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7"/>
                    <a:pt x="37" y="7"/>
                    <a:pt x="36" y="6"/>
                  </a:cubicBezTo>
                  <a:cubicBezTo>
                    <a:pt x="37" y="6"/>
                    <a:pt x="37" y="5"/>
                    <a:pt x="37" y="5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7" y="3"/>
                    <a:pt x="36" y="3"/>
                    <a:pt x="36" y="3"/>
                  </a:cubicBezTo>
                  <a:cubicBezTo>
                    <a:pt x="36" y="2"/>
                    <a:pt x="35" y="2"/>
                    <a:pt x="35" y="2"/>
                  </a:cubicBezTo>
                  <a:cubicBezTo>
                    <a:pt x="33" y="2"/>
                    <a:pt x="32" y="3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1" y="6"/>
                    <a:pt x="30" y="9"/>
                    <a:pt x="32" y="9"/>
                  </a:cubicBezTo>
                  <a:cubicBezTo>
                    <a:pt x="32" y="9"/>
                    <a:pt x="32" y="9"/>
                    <a:pt x="33" y="9"/>
                  </a:cubicBezTo>
                  <a:cubicBezTo>
                    <a:pt x="33" y="9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1"/>
                    <a:pt x="33" y="11"/>
                    <a:pt x="32" y="11"/>
                  </a:cubicBezTo>
                  <a:cubicBezTo>
                    <a:pt x="32" y="12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3"/>
                    <a:pt x="31" y="12"/>
                    <a:pt x="31" y="12"/>
                  </a:cubicBezTo>
                  <a:cubicBezTo>
                    <a:pt x="30" y="11"/>
                    <a:pt x="29" y="12"/>
                    <a:pt x="28" y="13"/>
                  </a:cubicBezTo>
                  <a:cubicBezTo>
                    <a:pt x="28" y="13"/>
                    <a:pt x="28" y="12"/>
                    <a:pt x="28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8" y="11"/>
                    <a:pt x="29" y="8"/>
                    <a:pt x="27" y="8"/>
                  </a:cubicBezTo>
                  <a:cubicBezTo>
                    <a:pt x="26" y="8"/>
                    <a:pt x="25" y="9"/>
                    <a:pt x="24" y="10"/>
                  </a:cubicBezTo>
                  <a:cubicBezTo>
                    <a:pt x="24" y="10"/>
                    <a:pt x="24" y="10"/>
                    <a:pt x="23" y="10"/>
                  </a:cubicBezTo>
                  <a:cubicBezTo>
                    <a:pt x="22" y="10"/>
                    <a:pt x="21" y="11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2"/>
                    <a:pt x="22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8"/>
                    <a:pt x="20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5"/>
                    <a:pt x="15" y="6"/>
                    <a:pt x="15" y="8"/>
                  </a:cubicBezTo>
                  <a:cubicBezTo>
                    <a:pt x="15" y="8"/>
                    <a:pt x="15" y="9"/>
                    <a:pt x="15" y="9"/>
                  </a:cubicBezTo>
                  <a:cubicBezTo>
                    <a:pt x="15" y="9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1"/>
                    <a:pt x="15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5" y="10"/>
                    <a:pt x="14" y="10"/>
                  </a:cubicBezTo>
                  <a:cubicBezTo>
                    <a:pt x="14" y="9"/>
                    <a:pt x="14" y="8"/>
                    <a:pt x="14" y="7"/>
                  </a:cubicBezTo>
                  <a:cubicBezTo>
                    <a:pt x="14" y="7"/>
                    <a:pt x="14" y="6"/>
                    <a:pt x="13" y="6"/>
                  </a:cubicBezTo>
                  <a:cubicBezTo>
                    <a:pt x="13" y="6"/>
                    <a:pt x="14" y="5"/>
                    <a:pt x="13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5" y="8"/>
                    <a:pt x="18" y="5"/>
                    <a:pt x="17" y="3"/>
                  </a:cubicBezTo>
                  <a:cubicBezTo>
                    <a:pt x="17" y="3"/>
                    <a:pt x="17" y="3"/>
                    <a:pt x="17" y="2"/>
                  </a:cubicBezTo>
                  <a:cubicBezTo>
                    <a:pt x="16" y="0"/>
                    <a:pt x="13" y="3"/>
                    <a:pt x="13" y="4"/>
                  </a:cubicBezTo>
                  <a:cubicBezTo>
                    <a:pt x="13" y="3"/>
                    <a:pt x="12" y="3"/>
                    <a:pt x="11" y="4"/>
                  </a:cubicBezTo>
                  <a:cubicBezTo>
                    <a:pt x="10" y="5"/>
                    <a:pt x="10" y="6"/>
                    <a:pt x="9" y="7"/>
                  </a:cubicBezTo>
                  <a:cubicBezTo>
                    <a:pt x="9" y="7"/>
                    <a:pt x="9" y="9"/>
                    <a:pt x="10" y="9"/>
                  </a:cubicBezTo>
                  <a:cubicBezTo>
                    <a:pt x="10" y="9"/>
                    <a:pt x="10" y="9"/>
                    <a:pt x="11" y="9"/>
                  </a:cubicBezTo>
                  <a:cubicBezTo>
                    <a:pt x="11" y="9"/>
                    <a:pt x="11" y="10"/>
                    <a:pt x="11" y="11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1" y="13"/>
                    <a:pt x="11" y="14"/>
                    <a:pt x="12" y="14"/>
                  </a:cubicBezTo>
                  <a:cubicBezTo>
                    <a:pt x="12" y="15"/>
                    <a:pt x="13" y="16"/>
                    <a:pt x="14" y="16"/>
                  </a:cubicBezTo>
                  <a:cubicBezTo>
                    <a:pt x="13" y="21"/>
                    <a:pt x="14" y="26"/>
                    <a:pt x="13" y="30"/>
                  </a:cubicBezTo>
                  <a:cubicBezTo>
                    <a:pt x="13" y="31"/>
                    <a:pt x="13" y="31"/>
                    <a:pt x="13" y="32"/>
                  </a:cubicBezTo>
                  <a:cubicBezTo>
                    <a:pt x="10" y="33"/>
                    <a:pt x="7" y="37"/>
                    <a:pt x="4" y="39"/>
                  </a:cubicBezTo>
                  <a:cubicBezTo>
                    <a:pt x="0" y="41"/>
                    <a:pt x="1" y="47"/>
                    <a:pt x="6" y="45"/>
                  </a:cubicBezTo>
                  <a:cubicBezTo>
                    <a:pt x="7" y="44"/>
                    <a:pt x="8" y="43"/>
                    <a:pt x="9" y="42"/>
                  </a:cubicBezTo>
                  <a:cubicBezTo>
                    <a:pt x="9" y="42"/>
                    <a:pt x="9" y="42"/>
                    <a:pt x="9" y="43"/>
                  </a:cubicBezTo>
                  <a:cubicBezTo>
                    <a:pt x="9" y="47"/>
                    <a:pt x="14" y="45"/>
                    <a:pt x="15" y="42"/>
                  </a:cubicBezTo>
                  <a:cubicBezTo>
                    <a:pt x="16" y="42"/>
                    <a:pt x="16" y="41"/>
                    <a:pt x="16" y="40"/>
                  </a:cubicBezTo>
                  <a:cubicBezTo>
                    <a:pt x="17" y="41"/>
                    <a:pt x="17" y="41"/>
                    <a:pt x="18" y="42"/>
                  </a:cubicBezTo>
                  <a:cubicBezTo>
                    <a:pt x="18" y="43"/>
                    <a:pt x="19" y="43"/>
                    <a:pt x="20" y="44"/>
                  </a:cubicBezTo>
                  <a:cubicBezTo>
                    <a:pt x="23" y="46"/>
                    <a:pt x="28" y="39"/>
                    <a:pt x="24" y="37"/>
                  </a:cubicBezTo>
                  <a:cubicBezTo>
                    <a:pt x="24" y="37"/>
                    <a:pt x="23" y="36"/>
                    <a:pt x="22" y="36"/>
                  </a:cubicBezTo>
                  <a:cubicBezTo>
                    <a:pt x="21" y="35"/>
                    <a:pt x="21" y="33"/>
                    <a:pt x="20" y="33"/>
                  </a:cubicBezTo>
                  <a:cubicBezTo>
                    <a:pt x="19" y="31"/>
                    <a:pt x="20" y="28"/>
                    <a:pt x="20" y="27"/>
                  </a:cubicBezTo>
                  <a:cubicBezTo>
                    <a:pt x="21" y="24"/>
                    <a:pt x="20" y="20"/>
                    <a:pt x="20" y="17"/>
                  </a:cubicBezTo>
                  <a:cubicBezTo>
                    <a:pt x="21" y="17"/>
                    <a:pt x="23" y="16"/>
                    <a:pt x="23" y="15"/>
                  </a:cubicBezTo>
                  <a:cubicBezTo>
                    <a:pt x="23" y="15"/>
                    <a:pt x="23" y="14"/>
                    <a:pt x="23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4" y="15"/>
                    <a:pt x="25" y="15"/>
                    <a:pt x="26" y="16"/>
                  </a:cubicBezTo>
                  <a:cubicBezTo>
                    <a:pt x="27" y="16"/>
                    <a:pt x="28" y="15"/>
                    <a:pt x="28" y="14"/>
                  </a:cubicBezTo>
                  <a:cubicBezTo>
                    <a:pt x="28" y="15"/>
                    <a:pt x="28" y="15"/>
                    <a:pt x="29" y="15"/>
                  </a:cubicBezTo>
                  <a:cubicBezTo>
                    <a:pt x="29" y="16"/>
                    <a:pt x="29" y="16"/>
                    <a:pt x="30" y="16"/>
                  </a:cubicBezTo>
                  <a:cubicBezTo>
                    <a:pt x="31" y="17"/>
                    <a:pt x="33" y="15"/>
                    <a:pt x="32" y="14"/>
                  </a:cubicBezTo>
                  <a:cubicBezTo>
                    <a:pt x="32" y="14"/>
                    <a:pt x="33" y="14"/>
                    <a:pt x="33" y="14"/>
                  </a:cubicBezTo>
                  <a:cubicBezTo>
                    <a:pt x="34" y="14"/>
                    <a:pt x="34" y="14"/>
                    <a:pt x="35" y="14"/>
                  </a:cubicBezTo>
                  <a:cubicBezTo>
                    <a:pt x="34" y="15"/>
                    <a:pt x="34" y="15"/>
                    <a:pt x="34" y="16"/>
                  </a:cubicBezTo>
                  <a:cubicBezTo>
                    <a:pt x="35" y="17"/>
                    <a:pt x="35" y="17"/>
                    <a:pt x="36" y="17"/>
                  </a:cubicBezTo>
                  <a:cubicBezTo>
                    <a:pt x="38" y="17"/>
                    <a:pt x="39" y="14"/>
                    <a:pt x="3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87"/>
            <p:cNvSpPr/>
            <p:nvPr/>
          </p:nvSpPr>
          <p:spPr bwMode="auto">
            <a:xfrm>
              <a:off x="3436" y="3045"/>
              <a:ext cx="30" cy="30"/>
            </a:xfrm>
            <a:custGeom>
              <a:avLst/>
              <a:gdLst>
                <a:gd name="T0" fmla="*/ 5 w 7"/>
                <a:gd name="T1" fmla="*/ 1 h 7"/>
                <a:gd name="T2" fmla="*/ 3 w 7"/>
                <a:gd name="T3" fmla="*/ 0 h 7"/>
                <a:gd name="T4" fmla="*/ 1 w 7"/>
                <a:gd name="T5" fmla="*/ 3 h 7"/>
                <a:gd name="T6" fmla="*/ 3 w 7"/>
                <a:gd name="T7" fmla="*/ 5 h 7"/>
                <a:gd name="T8" fmla="*/ 4 w 7"/>
                <a:gd name="T9" fmla="*/ 5 h 7"/>
                <a:gd name="T10" fmla="*/ 5 w 7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5" y="1"/>
                  </a:move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1" y="2"/>
                    <a:pt x="1" y="3"/>
                  </a:cubicBezTo>
                  <a:cubicBezTo>
                    <a:pt x="0" y="5"/>
                    <a:pt x="2" y="7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6" y="5"/>
                    <a:pt x="7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88"/>
            <p:cNvSpPr/>
            <p:nvPr/>
          </p:nvSpPr>
          <p:spPr bwMode="auto">
            <a:xfrm>
              <a:off x="3471" y="3036"/>
              <a:ext cx="26" cy="17"/>
            </a:xfrm>
            <a:custGeom>
              <a:avLst/>
              <a:gdLst>
                <a:gd name="T0" fmla="*/ 3 w 6"/>
                <a:gd name="T1" fmla="*/ 0 h 4"/>
                <a:gd name="T2" fmla="*/ 3 w 6"/>
                <a:gd name="T3" fmla="*/ 4 h 4"/>
                <a:gd name="T4" fmla="*/ 3 w 6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1" y="0"/>
                    <a:pt x="0" y="4"/>
                    <a:pt x="3" y="4"/>
                  </a:cubicBezTo>
                  <a:cubicBezTo>
                    <a:pt x="4" y="4"/>
                    <a:pt x="6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89"/>
            <p:cNvSpPr/>
            <p:nvPr/>
          </p:nvSpPr>
          <p:spPr bwMode="auto">
            <a:xfrm>
              <a:off x="3453" y="3023"/>
              <a:ext cx="18" cy="30"/>
            </a:xfrm>
            <a:custGeom>
              <a:avLst/>
              <a:gdLst>
                <a:gd name="T0" fmla="*/ 1 w 4"/>
                <a:gd name="T1" fmla="*/ 2 h 7"/>
                <a:gd name="T2" fmla="*/ 1 w 4"/>
                <a:gd name="T3" fmla="*/ 6 h 7"/>
                <a:gd name="T4" fmla="*/ 4 w 4"/>
                <a:gd name="T5" fmla="*/ 3 h 7"/>
                <a:gd name="T6" fmla="*/ 1 w 4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1" y="2"/>
                  </a:moveTo>
                  <a:cubicBezTo>
                    <a:pt x="0" y="3"/>
                    <a:pt x="0" y="4"/>
                    <a:pt x="1" y="6"/>
                  </a:cubicBezTo>
                  <a:cubicBezTo>
                    <a:pt x="2" y="7"/>
                    <a:pt x="4" y="5"/>
                    <a:pt x="4" y="3"/>
                  </a:cubicBezTo>
                  <a:cubicBezTo>
                    <a:pt x="4" y="1"/>
                    <a:pt x="2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90"/>
            <p:cNvSpPr>
              <a:spLocks noEditPoints="1"/>
            </p:cNvSpPr>
            <p:nvPr/>
          </p:nvSpPr>
          <p:spPr bwMode="auto">
            <a:xfrm>
              <a:off x="3462" y="2984"/>
              <a:ext cx="39" cy="35"/>
            </a:xfrm>
            <a:custGeom>
              <a:avLst/>
              <a:gdLst>
                <a:gd name="T0" fmla="*/ 6 w 9"/>
                <a:gd name="T1" fmla="*/ 1 h 8"/>
                <a:gd name="T2" fmla="*/ 5 w 9"/>
                <a:gd name="T3" fmla="*/ 4 h 8"/>
                <a:gd name="T4" fmla="*/ 5 w 9"/>
                <a:gd name="T5" fmla="*/ 4 h 8"/>
                <a:gd name="T6" fmla="*/ 5 w 9"/>
                <a:gd name="T7" fmla="*/ 4 h 8"/>
                <a:gd name="T8" fmla="*/ 4 w 9"/>
                <a:gd name="T9" fmla="*/ 4 h 8"/>
                <a:gd name="T10" fmla="*/ 1 w 9"/>
                <a:gd name="T11" fmla="*/ 4 h 8"/>
                <a:gd name="T12" fmla="*/ 0 w 9"/>
                <a:gd name="T13" fmla="*/ 7 h 8"/>
                <a:gd name="T14" fmla="*/ 1 w 9"/>
                <a:gd name="T15" fmla="*/ 8 h 8"/>
                <a:gd name="T16" fmla="*/ 1 w 9"/>
                <a:gd name="T17" fmla="*/ 8 h 8"/>
                <a:gd name="T18" fmla="*/ 4 w 9"/>
                <a:gd name="T19" fmla="*/ 8 h 8"/>
                <a:gd name="T20" fmla="*/ 5 w 9"/>
                <a:gd name="T21" fmla="*/ 7 h 8"/>
                <a:gd name="T22" fmla="*/ 5 w 9"/>
                <a:gd name="T23" fmla="*/ 7 h 8"/>
                <a:gd name="T24" fmla="*/ 7 w 9"/>
                <a:gd name="T25" fmla="*/ 5 h 8"/>
                <a:gd name="T26" fmla="*/ 7 w 9"/>
                <a:gd name="T27" fmla="*/ 5 h 8"/>
                <a:gd name="T28" fmla="*/ 9 w 9"/>
                <a:gd name="T29" fmla="*/ 3 h 8"/>
                <a:gd name="T30" fmla="*/ 9 w 9"/>
                <a:gd name="T31" fmla="*/ 2 h 8"/>
                <a:gd name="T32" fmla="*/ 6 w 9"/>
                <a:gd name="T33" fmla="*/ 1 h 8"/>
                <a:gd name="T34" fmla="*/ 6 w 9"/>
                <a:gd name="T35" fmla="*/ 3 h 8"/>
                <a:gd name="T36" fmla="*/ 6 w 9"/>
                <a:gd name="T37" fmla="*/ 3 h 8"/>
                <a:gd name="T38" fmla="*/ 6 w 9"/>
                <a:gd name="T39" fmla="*/ 3 h 8"/>
                <a:gd name="T40" fmla="*/ 6 w 9"/>
                <a:gd name="T41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" h="8">
                  <a:moveTo>
                    <a:pt x="6" y="1"/>
                  </a:moveTo>
                  <a:cubicBezTo>
                    <a:pt x="6" y="2"/>
                    <a:pt x="6" y="3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3"/>
                    <a:pt x="2" y="2"/>
                    <a:pt x="1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8"/>
                    <a:pt x="0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3" y="8"/>
                    <a:pt x="4" y="8"/>
                  </a:cubicBezTo>
                  <a:cubicBezTo>
                    <a:pt x="4" y="8"/>
                    <a:pt x="5" y="8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7" y="6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9" y="4"/>
                    <a:pt x="9" y="3"/>
                  </a:cubicBezTo>
                  <a:cubicBezTo>
                    <a:pt x="9" y="3"/>
                    <a:pt x="9" y="2"/>
                    <a:pt x="9" y="2"/>
                  </a:cubicBezTo>
                  <a:cubicBezTo>
                    <a:pt x="9" y="1"/>
                    <a:pt x="8" y="0"/>
                    <a:pt x="6" y="1"/>
                  </a:cubicBezTo>
                  <a:close/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91"/>
            <p:cNvSpPr/>
            <p:nvPr/>
          </p:nvSpPr>
          <p:spPr bwMode="auto">
            <a:xfrm>
              <a:off x="3497" y="2972"/>
              <a:ext cx="26" cy="21"/>
            </a:xfrm>
            <a:custGeom>
              <a:avLst/>
              <a:gdLst>
                <a:gd name="T0" fmla="*/ 3 w 6"/>
                <a:gd name="T1" fmla="*/ 1 h 5"/>
                <a:gd name="T2" fmla="*/ 3 w 6"/>
                <a:gd name="T3" fmla="*/ 5 h 5"/>
                <a:gd name="T4" fmla="*/ 5 w 6"/>
                <a:gd name="T5" fmla="*/ 3 h 5"/>
                <a:gd name="T6" fmla="*/ 3 w 6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3" y="1"/>
                  </a:moveTo>
                  <a:cubicBezTo>
                    <a:pt x="1" y="1"/>
                    <a:pt x="0" y="5"/>
                    <a:pt x="3" y="5"/>
                  </a:cubicBezTo>
                  <a:cubicBezTo>
                    <a:pt x="4" y="4"/>
                    <a:pt x="5" y="4"/>
                    <a:pt x="5" y="3"/>
                  </a:cubicBezTo>
                  <a:cubicBezTo>
                    <a:pt x="6" y="1"/>
                    <a:pt x="4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92"/>
            <p:cNvSpPr/>
            <p:nvPr/>
          </p:nvSpPr>
          <p:spPr bwMode="auto">
            <a:xfrm>
              <a:off x="3518" y="2937"/>
              <a:ext cx="13" cy="30"/>
            </a:xfrm>
            <a:custGeom>
              <a:avLst/>
              <a:gdLst>
                <a:gd name="T0" fmla="*/ 3 w 3"/>
                <a:gd name="T1" fmla="*/ 3 h 7"/>
                <a:gd name="T2" fmla="*/ 3 w 3"/>
                <a:gd name="T3" fmla="*/ 2 h 7"/>
                <a:gd name="T4" fmla="*/ 0 w 3"/>
                <a:gd name="T5" fmla="*/ 4 h 7"/>
                <a:gd name="T6" fmla="*/ 0 w 3"/>
                <a:gd name="T7" fmla="*/ 4 h 7"/>
                <a:gd name="T8" fmla="*/ 3 w 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3" y="3"/>
                  </a:moveTo>
                  <a:cubicBezTo>
                    <a:pt x="3" y="3"/>
                    <a:pt x="3" y="3"/>
                    <a:pt x="3" y="2"/>
                  </a:cubicBezTo>
                  <a:cubicBezTo>
                    <a:pt x="3" y="0"/>
                    <a:pt x="0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7"/>
                    <a:pt x="3" y="5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93"/>
            <p:cNvSpPr/>
            <p:nvPr/>
          </p:nvSpPr>
          <p:spPr bwMode="auto">
            <a:xfrm>
              <a:off x="3501" y="2877"/>
              <a:ext cx="43" cy="51"/>
            </a:xfrm>
            <a:custGeom>
              <a:avLst/>
              <a:gdLst>
                <a:gd name="T0" fmla="*/ 6 w 10"/>
                <a:gd name="T1" fmla="*/ 3 h 12"/>
                <a:gd name="T2" fmla="*/ 6 w 10"/>
                <a:gd name="T3" fmla="*/ 4 h 12"/>
                <a:gd name="T4" fmla="*/ 6 w 10"/>
                <a:gd name="T5" fmla="*/ 6 h 12"/>
                <a:gd name="T6" fmla="*/ 7 w 10"/>
                <a:gd name="T7" fmla="*/ 6 h 12"/>
                <a:gd name="T8" fmla="*/ 7 w 10"/>
                <a:gd name="T9" fmla="*/ 6 h 12"/>
                <a:gd name="T10" fmla="*/ 7 w 10"/>
                <a:gd name="T11" fmla="*/ 7 h 12"/>
                <a:gd name="T12" fmla="*/ 7 w 10"/>
                <a:gd name="T13" fmla="*/ 7 h 12"/>
                <a:gd name="T14" fmla="*/ 5 w 10"/>
                <a:gd name="T15" fmla="*/ 6 h 12"/>
                <a:gd name="T16" fmla="*/ 4 w 10"/>
                <a:gd name="T17" fmla="*/ 5 h 12"/>
                <a:gd name="T18" fmla="*/ 3 w 10"/>
                <a:gd name="T19" fmla="*/ 5 h 12"/>
                <a:gd name="T20" fmla="*/ 3 w 10"/>
                <a:gd name="T21" fmla="*/ 9 h 12"/>
                <a:gd name="T22" fmla="*/ 3 w 10"/>
                <a:gd name="T23" fmla="*/ 9 h 12"/>
                <a:gd name="T24" fmla="*/ 4 w 10"/>
                <a:gd name="T25" fmla="*/ 9 h 12"/>
                <a:gd name="T26" fmla="*/ 4 w 10"/>
                <a:gd name="T27" fmla="*/ 9 h 12"/>
                <a:gd name="T28" fmla="*/ 7 w 10"/>
                <a:gd name="T29" fmla="*/ 8 h 12"/>
                <a:gd name="T30" fmla="*/ 7 w 10"/>
                <a:gd name="T31" fmla="*/ 8 h 12"/>
                <a:gd name="T32" fmla="*/ 7 w 10"/>
                <a:gd name="T33" fmla="*/ 8 h 12"/>
                <a:gd name="T34" fmla="*/ 10 w 10"/>
                <a:gd name="T35" fmla="*/ 5 h 12"/>
                <a:gd name="T36" fmla="*/ 10 w 10"/>
                <a:gd name="T37" fmla="*/ 5 h 12"/>
                <a:gd name="T38" fmla="*/ 10 w 10"/>
                <a:gd name="T39" fmla="*/ 4 h 12"/>
                <a:gd name="T40" fmla="*/ 10 w 10"/>
                <a:gd name="T41" fmla="*/ 2 h 12"/>
                <a:gd name="T42" fmla="*/ 6 w 10"/>
                <a:gd name="T4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12">
                  <a:moveTo>
                    <a:pt x="6" y="3"/>
                  </a:moveTo>
                  <a:cubicBezTo>
                    <a:pt x="6" y="3"/>
                    <a:pt x="6" y="4"/>
                    <a:pt x="6" y="4"/>
                  </a:cubicBezTo>
                  <a:cubicBezTo>
                    <a:pt x="6" y="5"/>
                    <a:pt x="6" y="5"/>
                    <a:pt x="6" y="6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5"/>
                    <a:pt x="4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1" y="5"/>
                    <a:pt x="0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2"/>
                    <a:pt x="7" y="10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8"/>
                    <a:pt x="10" y="7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4"/>
                    <a:pt x="10" y="4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10" y="0"/>
                    <a:pt x="7" y="1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94"/>
            <p:cNvSpPr/>
            <p:nvPr/>
          </p:nvSpPr>
          <p:spPr bwMode="auto">
            <a:xfrm>
              <a:off x="3514" y="2924"/>
              <a:ext cx="26" cy="13"/>
            </a:xfrm>
            <a:custGeom>
              <a:avLst/>
              <a:gdLst>
                <a:gd name="T0" fmla="*/ 4 w 6"/>
                <a:gd name="T1" fmla="*/ 0 h 3"/>
                <a:gd name="T2" fmla="*/ 3 w 6"/>
                <a:gd name="T3" fmla="*/ 3 h 3"/>
                <a:gd name="T4" fmla="*/ 4 w 6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4" y="0"/>
                  </a:moveTo>
                  <a:cubicBezTo>
                    <a:pt x="2" y="0"/>
                    <a:pt x="0" y="3"/>
                    <a:pt x="3" y="3"/>
                  </a:cubicBezTo>
                  <a:cubicBezTo>
                    <a:pt x="5" y="3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95"/>
            <p:cNvSpPr/>
            <p:nvPr/>
          </p:nvSpPr>
          <p:spPr bwMode="auto">
            <a:xfrm>
              <a:off x="3505" y="2838"/>
              <a:ext cx="18" cy="21"/>
            </a:xfrm>
            <a:custGeom>
              <a:avLst/>
              <a:gdLst>
                <a:gd name="T0" fmla="*/ 4 w 4"/>
                <a:gd name="T1" fmla="*/ 3 h 5"/>
                <a:gd name="T2" fmla="*/ 4 w 4"/>
                <a:gd name="T3" fmla="*/ 1 h 5"/>
                <a:gd name="T4" fmla="*/ 3 w 4"/>
                <a:gd name="T5" fmla="*/ 0 h 5"/>
                <a:gd name="T6" fmla="*/ 1 w 4"/>
                <a:gd name="T7" fmla="*/ 3 h 5"/>
                <a:gd name="T8" fmla="*/ 4 w 4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3"/>
                  </a:moveTo>
                  <a:cubicBezTo>
                    <a:pt x="4" y="2"/>
                    <a:pt x="4" y="2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0" y="5"/>
                    <a:pt x="3" y="4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96"/>
            <p:cNvSpPr/>
            <p:nvPr/>
          </p:nvSpPr>
          <p:spPr bwMode="auto">
            <a:xfrm>
              <a:off x="3510" y="2851"/>
              <a:ext cx="30" cy="26"/>
            </a:xfrm>
            <a:custGeom>
              <a:avLst/>
              <a:gdLst>
                <a:gd name="T0" fmla="*/ 6 w 7"/>
                <a:gd name="T1" fmla="*/ 0 h 6"/>
                <a:gd name="T2" fmla="*/ 5 w 7"/>
                <a:gd name="T3" fmla="*/ 1 h 6"/>
                <a:gd name="T4" fmla="*/ 1 w 7"/>
                <a:gd name="T5" fmla="*/ 5 h 6"/>
                <a:gd name="T6" fmla="*/ 4 w 7"/>
                <a:gd name="T7" fmla="*/ 5 h 6"/>
                <a:gd name="T8" fmla="*/ 7 w 7"/>
                <a:gd name="T9" fmla="*/ 3 h 6"/>
                <a:gd name="T10" fmla="*/ 7 w 7"/>
                <a:gd name="T11" fmla="*/ 2 h 6"/>
                <a:gd name="T12" fmla="*/ 6 w 7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6">
                  <a:moveTo>
                    <a:pt x="6" y="0"/>
                  </a:moveTo>
                  <a:cubicBezTo>
                    <a:pt x="5" y="0"/>
                    <a:pt x="5" y="0"/>
                    <a:pt x="5" y="1"/>
                  </a:cubicBezTo>
                  <a:cubicBezTo>
                    <a:pt x="3" y="1"/>
                    <a:pt x="0" y="3"/>
                    <a:pt x="1" y="5"/>
                  </a:cubicBezTo>
                  <a:cubicBezTo>
                    <a:pt x="1" y="6"/>
                    <a:pt x="3" y="6"/>
                    <a:pt x="4" y="5"/>
                  </a:cubicBezTo>
                  <a:cubicBezTo>
                    <a:pt x="5" y="5"/>
                    <a:pt x="7" y="4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97"/>
            <p:cNvSpPr/>
            <p:nvPr/>
          </p:nvSpPr>
          <p:spPr bwMode="auto">
            <a:xfrm>
              <a:off x="3501" y="2799"/>
              <a:ext cx="43" cy="35"/>
            </a:xfrm>
            <a:custGeom>
              <a:avLst/>
              <a:gdLst>
                <a:gd name="T0" fmla="*/ 3 w 10"/>
                <a:gd name="T1" fmla="*/ 7 h 8"/>
                <a:gd name="T2" fmla="*/ 6 w 10"/>
                <a:gd name="T3" fmla="*/ 6 h 8"/>
                <a:gd name="T4" fmla="*/ 6 w 10"/>
                <a:gd name="T5" fmla="*/ 6 h 8"/>
                <a:gd name="T6" fmla="*/ 7 w 10"/>
                <a:gd name="T7" fmla="*/ 8 h 8"/>
                <a:gd name="T8" fmla="*/ 7 w 10"/>
                <a:gd name="T9" fmla="*/ 5 h 8"/>
                <a:gd name="T10" fmla="*/ 6 w 10"/>
                <a:gd name="T11" fmla="*/ 5 h 8"/>
                <a:gd name="T12" fmla="*/ 5 w 10"/>
                <a:gd name="T13" fmla="*/ 3 h 8"/>
                <a:gd name="T14" fmla="*/ 5 w 10"/>
                <a:gd name="T15" fmla="*/ 3 h 8"/>
                <a:gd name="T16" fmla="*/ 4 w 10"/>
                <a:gd name="T17" fmla="*/ 2 h 8"/>
                <a:gd name="T18" fmla="*/ 1 w 10"/>
                <a:gd name="T19" fmla="*/ 5 h 8"/>
                <a:gd name="T20" fmla="*/ 3 w 10"/>
                <a:gd name="T2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8">
                  <a:moveTo>
                    <a:pt x="3" y="7"/>
                  </a:moveTo>
                  <a:cubicBezTo>
                    <a:pt x="4" y="8"/>
                    <a:pt x="5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7"/>
                    <a:pt x="5" y="8"/>
                    <a:pt x="7" y="8"/>
                  </a:cubicBezTo>
                  <a:cubicBezTo>
                    <a:pt x="9" y="8"/>
                    <a:pt x="10" y="5"/>
                    <a:pt x="7" y="5"/>
                  </a:cubicBezTo>
                  <a:cubicBezTo>
                    <a:pt x="7" y="5"/>
                    <a:pt x="7" y="5"/>
                    <a:pt x="6" y="5"/>
                  </a:cubicBezTo>
                  <a:cubicBezTo>
                    <a:pt x="7" y="4"/>
                    <a:pt x="7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4" y="2"/>
                    <a:pt x="4" y="2"/>
                  </a:cubicBezTo>
                  <a:cubicBezTo>
                    <a:pt x="3" y="0"/>
                    <a:pt x="0" y="3"/>
                    <a:pt x="1" y="5"/>
                  </a:cubicBezTo>
                  <a:cubicBezTo>
                    <a:pt x="2" y="5"/>
                    <a:pt x="2" y="6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98"/>
            <p:cNvSpPr/>
            <p:nvPr/>
          </p:nvSpPr>
          <p:spPr bwMode="auto">
            <a:xfrm>
              <a:off x="3479" y="2803"/>
              <a:ext cx="22" cy="1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0 h 4"/>
                <a:gd name="T4" fmla="*/ 3 w 5"/>
                <a:gd name="T5" fmla="*/ 0 h 4"/>
                <a:gd name="T6" fmla="*/ 2 w 5"/>
                <a:gd name="T7" fmla="*/ 4 h 4"/>
                <a:gd name="T8" fmla="*/ 2 w 5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4" y="4"/>
                    <a:pt x="5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99"/>
            <p:cNvSpPr/>
            <p:nvPr/>
          </p:nvSpPr>
          <p:spPr bwMode="auto">
            <a:xfrm>
              <a:off x="3471" y="2756"/>
              <a:ext cx="34" cy="43"/>
            </a:xfrm>
            <a:custGeom>
              <a:avLst/>
              <a:gdLst>
                <a:gd name="T0" fmla="*/ 4 w 8"/>
                <a:gd name="T1" fmla="*/ 7 h 10"/>
                <a:gd name="T2" fmla="*/ 5 w 8"/>
                <a:gd name="T3" fmla="*/ 10 h 10"/>
                <a:gd name="T4" fmla="*/ 6 w 8"/>
                <a:gd name="T5" fmla="*/ 6 h 10"/>
                <a:gd name="T6" fmla="*/ 7 w 8"/>
                <a:gd name="T7" fmla="*/ 5 h 10"/>
                <a:gd name="T8" fmla="*/ 6 w 8"/>
                <a:gd name="T9" fmla="*/ 2 h 10"/>
                <a:gd name="T10" fmla="*/ 4 w 8"/>
                <a:gd name="T11" fmla="*/ 1 h 10"/>
                <a:gd name="T12" fmla="*/ 2 w 8"/>
                <a:gd name="T13" fmla="*/ 4 h 10"/>
                <a:gd name="T14" fmla="*/ 4 w 8"/>
                <a:gd name="T1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0">
                  <a:moveTo>
                    <a:pt x="4" y="7"/>
                  </a:moveTo>
                  <a:cubicBezTo>
                    <a:pt x="3" y="8"/>
                    <a:pt x="3" y="10"/>
                    <a:pt x="5" y="10"/>
                  </a:cubicBezTo>
                  <a:cubicBezTo>
                    <a:pt x="6" y="10"/>
                    <a:pt x="7" y="7"/>
                    <a:pt x="6" y="6"/>
                  </a:cubicBezTo>
                  <a:cubicBezTo>
                    <a:pt x="7" y="6"/>
                    <a:pt x="7" y="6"/>
                    <a:pt x="7" y="5"/>
                  </a:cubicBezTo>
                  <a:cubicBezTo>
                    <a:pt x="8" y="4"/>
                    <a:pt x="7" y="2"/>
                    <a:pt x="6" y="2"/>
                  </a:cubicBezTo>
                  <a:cubicBezTo>
                    <a:pt x="5" y="2"/>
                    <a:pt x="5" y="1"/>
                    <a:pt x="4" y="1"/>
                  </a:cubicBezTo>
                  <a:cubicBezTo>
                    <a:pt x="3" y="0"/>
                    <a:pt x="0" y="3"/>
                    <a:pt x="2" y="4"/>
                  </a:cubicBezTo>
                  <a:cubicBezTo>
                    <a:pt x="3" y="5"/>
                    <a:pt x="4" y="6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200"/>
            <p:cNvSpPr/>
            <p:nvPr/>
          </p:nvSpPr>
          <p:spPr bwMode="auto">
            <a:xfrm>
              <a:off x="3458" y="2765"/>
              <a:ext cx="13" cy="25"/>
            </a:xfrm>
            <a:custGeom>
              <a:avLst/>
              <a:gdLst>
                <a:gd name="T0" fmla="*/ 3 w 3"/>
                <a:gd name="T1" fmla="*/ 3 h 6"/>
                <a:gd name="T2" fmla="*/ 3 w 3"/>
                <a:gd name="T3" fmla="*/ 2 h 6"/>
                <a:gd name="T4" fmla="*/ 0 w 3"/>
                <a:gd name="T5" fmla="*/ 3 h 6"/>
                <a:gd name="T6" fmla="*/ 0 w 3"/>
                <a:gd name="T7" fmla="*/ 4 h 6"/>
                <a:gd name="T8" fmla="*/ 3 w 3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3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0" y="1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6"/>
                    <a:pt x="3" y="4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201"/>
            <p:cNvSpPr/>
            <p:nvPr/>
          </p:nvSpPr>
          <p:spPr bwMode="auto">
            <a:xfrm>
              <a:off x="3445" y="2709"/>
              <a:ext cx="26" cy="25"/>
            </a:xfrm>
            <a:custGeom>
              <a:avLst/>
              <a:gdLst>
                <a:gd name="T0" fmla="*/ 3 w 6"/>
                <a:gd name="T1" fmla="*/ 6 h 6"/>
                <a:gd name="T2" fmla="*/ 4 w 6"/>
                <a:gd name="T3" fmla="*/ 6 h 6"/>
                <a:gd name="T4" fmla="*/ 6 w 6"/>
                <a:gd name="T5" fmla="*/ 3 h 6"/>
                <a:gd name="T6" fmla="*/ 6 w 6"/>
                <a:gd name="T7" fmla="*/ 2 h 6"/>
                <a:gd name="T8" fmla="*/ 3 w 6"/>
                <a:gd name="T9" fmla="*/ 3 h 6"/>
                <a:gd name="T10" fmla="*/ 3 w 6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cubicBezTo>
                    <a:pt x="3" y="6"/>
                    <a:pt x="4" y="6"/>
                    <a:pt x="4" y="6"/>
                  </a:cubicBezTo>
                  <a:cubicBezTo>
                    <a:pt x="5" y="5"/>
                    <a:pt x="6" y="4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0"/>
                    <a:pt x="4" y="1"/>
                    <a:pt x="3" y="3"/>
                  </a:cubicBezTo>
                  <a:cubicBezTo>
                    <a:pt x="1" y="3"/>
                    <a:pt x="0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202"/>
            <p:cNvSpPr/>
            <p:nvPr/>
          </p:nvSpPr>
          <p:spPr bwMode="auto">
            <a:xfrm>
              <a:off x="3431" y="2730"/>
              <a:ext cx="14" cy="26"/>
            </a:xfrm>
            <a:custGeom>
              <a:avLst/>
              <a:gdLst>
                <a:gd name="T0" fmla="*/ 3 w 3"/>
                <a:gd name="T1" fmla="*/ 3 h 6"/>
                <a:gd name="T2" fmla="*/ 3 w 3"/>
                <a:gd name="T3" fmla="*/ 2 h 6"/>
                <a:gd name="T4" fmla="*/ 2 w 3"/>
                <a:gd name="T5" fmla="*/ 0 h 6"/>
                <a:gd name="T6" fmla="*/ 0 w 3"/>
                <a:gd name="T7" fmla="*/ 4 h 6"/>
                <a:gd name="T8" fmla="*/ 3 w 3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3" y="3"/>
                  </a:move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0" y="1"/>
                    <a:pt x="0" y="2"/>
                    <a:pt x="0" y="4"/>
                  </a:cubicBezTo>
                  <a:cubicBezTo>
                    <a:pt x="0" y="6"/>
                    <a:pt x="2" y="5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203"/>
            <p:cNvSpPr/>
            <p:nvPr/>
          </p:nvSpPr>
          <p:spPr bwMode="auto">
            <a:xfrm>
              <a:off x="3445" y="2739"/>
              <a:ext cx="34" cy="17"/>
            </a:xfrm>
            <a:custGeom>
              <a:avLst/>
              <a:gdLst>
                <a:gd name="T0" fmla="*/ 6 w 8"/>
                <a:gd name="T1" fmla="*/ 0 h 4"/>
                <a:gd name="T2" fmla="*/ 3 w 8"/>
                <a:gd name="T3" fmla="*/ 0 h 4"/>
                <a:gd name="T4" fmla="*/ 3 w 8"/>
                <a:gd name="T5" fmla="*/ 4 h 4"/>
                <a:gd name="T6" fmla="*/ 5 w 8"/>
                <a:gd name="T7" fmla="*/ 4 h 4"/>
                <a:gd name="T8" fmla="*/ 6 w 8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6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2" y="0"/>
                    <a:pt x="0" y="4"/>
                    <a:pt x="3" y="4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7" y="4"/>
                    <a:pt x="8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204"/>
            <p:cNvSpPr/>
            <p:nvPr/>
          </p:nvSpPr>
          <p:spPr bwMode="auto">
            <a:xfrm>
              <a:off x="3436" y="2683"/>
              <a:ext cx="26" cy="30"/>
            </a:xfrm>
            <a:custGeom>
              <a:avLst/>
              <a:gdLst>
                <a:gd name="T0" fmla="*/ 2 w 6"/>
                <a:gd name="T1" fmla="*/ 5 h 7"/>
                <a:gd name="T2" fmla="*/ 4 w 6"/>
                <a:gd name="T3" fmla="*/ 2 h 7"/>
                <a:gd name="T4" fmla="*/ 4 w 6"/>
                <a:gd name="T5" fmla="*/ 2 h 7"/>
                <a:gd name="T6" fmla="*/ 2 w 6"/>
                <a:gd name="T7" fmla="*/ 5 h 7"/>
                <a:gd name="T8" fmla="*/ 2 w 6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2" y="5"/>
                  </a:moveTo>
                  <a:cubicBezTo>
                    <a:pt x="4" y="7"/>
                    <a:pt x="6" y="4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0"/>
                    <a:pt x="0" y="4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205"/>
            <p:cNvSpPr/>
            <p:nvPr/>
          </p:nvSpPr>
          <p:spPr bwMode="auto">
            <a:xfrm>
              <a:off x="3414" y="2683"/>
              <a:ext cx="31" cy="43"/>
            </a:xfrm>
            <a:custGeom>
              <a:avLst/>
              <a:gdLst>
                <a:gd name="T0" fmla="*/ 1 w 7"/>
                <a:gd name="T1" fmla="*/ 6 h 10"/>
                <a:gd name="T2" fmla="*/ 2 w 7"/>
                <a:gd name="T3" fmla="*/ 8 h 10"/>
                <a:gd name="T4" fmla="*/ 3 w 7"/>
                <a:gd name="T5" fmla="*/ 8 h 10"/>
                <a:gd name="T6" fmla="*/ 6 w 7"/>
                <a:gd name="T7" fmla="*/ 5 h 10"/>
                <a:gd name="T8" fmla="*/ 4 w 7"/>
                <a:gd name="T9" fmla="*/ 4 h 10"/>
                <a:gd name="T10" fmla="*/ 3 w 7"/>
                <a:gd name="T11" fmla="*/ 4 h 10"/>
                <a:gd name="T12" fmla="*/ 3 w 7"/>
                <a:gd name="T13" fmla="*/ 4 h 10"/>
                <a:gd name="T14" fmla="*/ 3 w 7"/>
                <a:gd name="T15" fmla="*/ 1 h 10"/>
                <a:gd name="T16" fmla="*/ 0 w 7"/>
                <a:gd name="T17" fmla="*/ 4 h 10"/>
                <a:gd name="T18" fmla="*/ 1 w 7"/>
                <a:gd name="T1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10">
                  <a:moveTo>
                    <a:pt x="1" y="6"/>
                  </a:moveTo>
                  <a:cubicBezTo>
                    <a:pt x="1" y="6"/>
                    <a:pt x="1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5" y="10"/>
                    <a:pt x="7" y="7"/>
                    <a:pt x="6" y="5"/>
                  </a:cubicBezTo>
                  <a:cubicBezTo>
                    <a:pt x="5" y="5"/>
                    <a:pt x="4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3"/>
                    <a:pt x="5" y="0"/>
                    <a:pt x="3" y="1"/>
                  </a:cubicBezTo>
                  <a:cubicBezTo>
                    <a:pt x="1" y="1"/>
                    <a:pt x="1" y="2"/>
                    <a:pt x="0" y="4"/>
                  </a:cubicBezTo>
                  <a:cubicBezTo>
                    <a:pt x="0" y="5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206"/>
            <p:cNvSpPr/>
            <p:nvPr/>
          </p:nvSpPr>
          <p:spPr bwMode="auto">
            <a:xfrm>
              <a:off x="3397" y="2691"/>
              <a:ext cx="17" cy="35"/>
            </a:xfrm>
            <a:custGeom>
              <a:avLst/>
              <a:gdLst>
                <a:gd name="T0" fmla="*/ 4 w 4"/>
                <a:gd name="T1" fmla="*/ 4 h 8"/>
                <a:gd name="T2" fmla="*/ 4 w 4"/>
                <a:gd name="T3" fmla="*/ 3 h 8"/>
                <a:gd name="T4" fmla="*/ 0 w 4"/>
                <a:gd name="T5" fmla="*/ 4 h 8"/>
                <a:gd name="T6" fmla="*/ 0 w 4"/>
                <a:gd name="T7" fmla="*/ 5 h 8"/>
                <a:gd name="T8" fmla="*/ 4 w 4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8">
                  <a:moveTo>
                    <a:pt x="4" y="4"/>
                  </a:moveTo>
                  <a:cubicBezTo>
                    <a:pt x="4" y="4"/>
                    <a:pt x="4" y="3"/>
                    <a:pt x="4" y="3"/>
                  </a:cubicBezTo>
                  <a:cubicBezTo>
                    <a:pt x="4" y="0"/>
                    <a:pt x="0" y="2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8"/>
                    <a:pt x="4" y="6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207"/>
            <p:cNvSpPr/>
            <p:nvPr/>
          </p:nvSpPr>
          <p:spPr bwMode="auto">
            <a:xfrm>
              <a:off x="3397" y="2665"/>
              <a:ext cx="21" cy="1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0 h 4"/>
                <a:gd name="T4" fmla="*/ 2 w 5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4" y="4"/>
                    <a:pt x="5" y="0"/>
                    <a:pt x="3" y="0"/>
                  </a:cubicBezTo>
                  <a:cubicBezTo>
                    <a:pt x="1" y="0"/>
                    <a:pt x="0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208"/>
            <p:cNvSpPr/>
            <p:nvPr/>
          </p:nvSpPr>
          <p:spPr bwMode="auto">
            <a:xfrm>
              <a:off x="3362" y="2661"/>
              <a:ext cx="26" cy="17"/>
            </a:xfrm>
            <a:custGeom>
              <a:avLst/>
              <a:gdLst>
                <a:gd name="T0" fmla="*/ 2 w 6"/>
                <a:gd name="T1" fmla="*/ 4 h 4"/>
                <a:gd name="T2" fmla="*/ 5 w 6"/>
                <a:gd name="T3" fmla="*/ 4 h 4"/>
                <a:gd name="T4" fmla="*/ 6 w 6"/>
                <a:gd name="T5" fmla="*/ 1 h 4"/>
                <a:gd name="T6" fmla="*/ 4 w 6"/>
                <a:gd name="T7" fmla="*/ 0 h 4"/>
                <a:gd name="T8" fmla="*/ 3 w 6"/>
                <a:gd name="T9" fmla="*/ 1 h 4"/>
                <a:gd name="T10" fmla="*/ 2 w 6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2" y="4"/>
                  </a:moveTo>
                  <a:cubicBezTo>
                    <a:pt x="3" y="4"/>
                    <a:pt x="4" y="4"/>
                    <a:pt x="5" y="4"/>
                  </a:cubicBezTo>
                  <a:cubicBezTo>
                    <a:pt x="5" y="3"/>
                    <a:pt x="6" y="2"/>
                    <a:pt x="6" y="1"/>
                  </a:cubicBezTo>
                  <a:cubicBezTo>
                    <a:pt x="6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1"/>
                    <a:pt x="0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209"/>
            <p:cNvSpPr/>
            <p:nvPr/>
          </p:nvSpPr>
          <p:spPr bwMode="auto">
            <a:xfrm>
              <a:off x="3332" y="2661"/>
              <a:ext cx="21" cy="30"/>
            </a:xfrm>
            <a:custGeom>
              <a:avLst/>
              <a:gdLst>
                <a:gd name="T0" fmla="*/ 1 w 5"/>
                <a:gd name="T1" fmla="*/ 6 h 7"/>
                <a:gd name="T2" fmla="*/ 4 w 5"/>
                <a:gd name="T3" fmla="*/ 5 h 7"/>
                <a:gd name="T4" fmla="*/ 5 w 5"/>
                <a:gd name="T5" fmla="*/ 2 h 7"/>
                <a:gd name="T6" fmla="*/ 1 w 5"/>
                <a:gd name="T7" fmla="*/ 3 h 7"/>
                <a:gd name="T8" fmla="*/ 1 w 5"/>
                <a:gd name="T9" fmla="*/ 4 h 7"/>
                <a:gd name="T10" fmla="*/ 1 w 5"/>
                <a:gd name="T11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1" y="6"/>
                  </a:moveTo>
                  <a:cubicBezTo>
                    <a:pt x="2" y="7"/>
                    <a:pt x="3" y="6"/>
                    <a:pt x="4" y="5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0"/>
                    <a:pt x="2" y="0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0" y="5"/>
                    <a:pt x="1" y="6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210"/>
            <p:cNvSpPr/>
            <p:nvPr/>
          </p:nvSpPr>
          <p:spPr bwMode="auto">
            <a:xfrm>
              <a:off x="3314" y="2674"/>
              <a:ext cx="13" cy="26"/>
            </a:xfrm>
            <a:custGeom>
              <a:avLst/>
              <a:gdLst>
                <a:gd name="T0" fmla="*/ 0 w 3"/>
                <a:gd name="T1" fmla="*/ 3 h 6"/>
                <a:gd name="T2" fmla="*/ 0 w 3"/>
                <a:gd name="T3" fmla="*/ 4 h 6"/>
                <a:gd name="T4" fmla="*/ 3 w 3"/>
                <a:gd name="T5" fmla="*/ 3 h 6"/>
                <a:gd name="T6" fmla="*/ 3 w 3"/>
                <a:gd name="T7" fmla="*/ 2 h 6"/>
                <a:gd name="T8" fmla="*/ 0 w 3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0" y="3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3" y="5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0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211"/>
            <p:cNvSpPr/>
            <p:nvPr/>
          </p:nvSpPr>
          <p:spPr bwMode="auto">
            <a:xfrm>
              <a:off x="3306" y="2648"/>
              <a:ext cx="21" cy="30"/>
            </a:xfrm>
            <a:custGeom>
              <a:avLst/>
              <a:gdLst>
                <a:gd name="T0" fmla="*/ 4 w 5"/>
                <a:gd name="T1" fmla="*/ 4 h 7"/>
                <a:gd name="T2" fmla="*/ 3 w 5"/>
                <a:gd name="T3" fmla="*/ 4 h 7"/>
                <a:gd name="T4" fmla="*/ 1 w 5"/>
                <a:gd name="T5" fmla="*/ 2 h 7"/>
                <a:gd name="T6" fmla="*/ 0 w 5"/>
                <a:gd name="T7" fmla="*/ 5 h 7"/>
                <a:gd name="T8" fmla="*/ 4 w 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4" y="4"/>
                  </a:moveTo>
                  <a:cubicBezTo>
                    <a:pt x="4" y="4"/>
                    <a:pt x="4" y="4"/>
                    <a:pt x="3" y="4"/>
                  </a:cubicBezTo>
                  <a:cubicBezTo>
                    <a:pt x="5" y="2"/>
                    <a:pt x="3" y="0"/>
                    <a:pt x="1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7"/>
                    <a:pt x="3" y="5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212"/>
            <p:cNvSpPr/>
            <p:nvPr/>
          </p:nvSpPr>
          <p:spPr bwMode="auto">
            <a:xfrm>
              <a:off x="3284" y="2670"/>
              <a:ext cx="26" cy="30"/>
            </a:xfrm>
            <a:custGeom>
              <a:avLst/>
              <a:gdLst>
                <a:gd name="T0" fmla="*/ 4 w 6"/>
                <a:gd name="T1" fmla="*/ 5 h 7"/>
                <a:gd name="T2" fmla="*/ 5 w 6"/>
                <a:gd name="T3" fmla="*/ 3 h 7"/>
                <a:gd name="T4" fmla="*/ 2 w 6"/>
                <a:gd name="T5" fmla="*/ 2 h 7"/>
                <a:gd name="T6" fmla="*/ 1 w 6"/>
                <a:gd name="T7" fmla="*/ 4 h 7"/>
                <a:gd name="T8" fmla="*/ 4 w 6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5"/>
                  </a:moveTo>
                  <a:cubicBezTo>
                    <a:pt x="4" y="4"/>
                    <a:pt x="4" y="4"/>
                    <a:pt x="5" y="3"/>
                  </a:cubicBezTo>
                  <a:cubicBezTo>
                    <a:pt x="6" y="1"/>
                    <a:pt x="2" y="0"/>
                    <a:pt x="2" y="2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0" y="7"/>
                    <a:pt x="3" y="7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213"/>
            <p:cNvSpPr/>
            <p:nvPr/>
          </p:nvSpPr>
          <p:spPr bwMode="auto">
            <a:xfrm>
              <a:off x="3262" y="2687"/>
              <a:ext cx="22" cy="26"/>
            </a:xfrm>
            <a:custGeom>
              <a:avLst/>
              <a:gdLst>
                <a:gd name="T0" fmla="*/ 2 w 5"/>
                <a:gd name="T1" fmla="*/ 1 h 6"/>
                <a:gd name="T2" fmla="*/ 2 w 5"/>
                <a:gd name="T3" fmla="*/ 5 h 6"/>
                <a:gd name="T4" fmla="*/ 3 w 5"/>
                <a:gd name="T5" fmla="*/ 5 h 6"/>
                <a:gd name="T6" fmla="*/ 3 w 5"/>
                <a:gd name="T7" fmla="*/ 1 h 6"/>
                <a:gd name="T8" fmla="*/ 2 w 5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2" y="1"/>
                  </a:moveTo>
                  <a:cubicBezTo>
                    <a:pt x="0" y="2"/>
                    <a:pt x="0" y="6"/>
                    <a:pt x="2" y="5"/>
                  </a:cubicBezTo>
                  <a:cubicBezTo>
                    <a:pt x="2" y="5"/>
                    <a:pt x="4" y="4"/>
                    <a:pt x="3" y="5"/>
                  </a:cubicBezTo>
                  <a:cubicBezTo>
                    <a:pt x="5" y="4"/>
                    <a:pt x="5" y="0"/>
                    <a:pt x="3" y="1"/>
                  </a:cubicBezTo>
                  <a:cubicBezTo>
                    <a:pt x="3" y="1"/>
                    <a:pt x="1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214"/>
            <p:cNvSpPr/>
            <p:nvPr/>
          </p:nvSpPr>
          <p:spPr bwMode="auto">
            <a:xfrm>
              <a:off x="3371" y="2704"/>
              <a:ext cx="30" cy="17"/>
            </a:xfrm>
            <a:custGeom>
              <a:avLst/>
              <a:gdLst>
                <a:gd name="T0" fmla="*/ 3 w 7"/>
                <a:gd name="T1" fmla="*/ 4 h 4"/>
                <a:gd name="T2" fmla="*/ 4 w 7"/>
                <a:gd name="T3" fmla="*/ 4 h 4"/>
                <a:gd name="T4" fmla="*/ 5 w 7"/>
                <a:gd name="T5" fmla="*/ 0 h 4"/>
                <a:gd name="T6" fmla="*/ 3 w 7"/>
                <a:gd name="T7" fmla="*/ 0 h 4"/>
                <a:gd name="T8" fmla="*/ 3 w 7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3" y="4"/>
                  </a:moveTo>
                  <a:cubicBezTo>
                    <a:pt x="3" y="4"/>
                    <a:pt x="4" y="4"/>
                    <a:pt x="4" y="4"/>
                  </a:cubicBezTo>
                  <a:cubicBezTo>
                    <a:pt x="6" y="4"/>
                    <a:pt x="7" y="0"/>
                    <a:pt x="5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2" y="0"/>
                    <a:pt x="0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215"/>
            <p:cNvSpPr>
              <a:spLocks noEditPoints="1"/>
            </p:cNvSpPr>
            <p:nvPr/>
          </p:nvSpPr>
          <p:spPr bwMode="auto">
            <a:xfrm>
              <a:off x="3162" y="2851"/>
              <a:ext cx="161" cy="168"/>
            </a:xfrm>
            <a:custGeom>
              <a:avLst/>
              <a:gdLst>
                <a:gd name="T0" fmla="*/ 5 w 37"/>
                <a:gd name="T1" fmla="*/ 9 h 39"/>
                <a:gd name="T2" fmla="*/ 2 w 37"/>
                <a:gd name="T3" fmla="*/ 20 h 39"/>
                <a:gd name="T4" fmla="*/ 2 w 37"/>
                <a:gd name="T5" fmla="*/ 37 h 39"/>
                <a:gd name="T6" fmla="*/ 7 w 37"/>
                <a:gd name="T7" fmla="*/ 38 h 39"/>
                <a:gd name="T8" fmla="*/ 18 w 37"/>
                <a:gd name="T9" fmla="*/ 33 h 39"/>
                <a:gd name="T10" fmla="*/ 31 w 37"/>
                <a:gd name="T11" fmla="*/ 24 h 39"/>
                <a:gd name="T12" fmla="*/ 24 w 37"/>
                <a:gd name="T13" fmla="*/ 4 h 39"/>
                <a:gd name="T14" fmla="*/ 5 w 37"/>
                <a:gd name="T15" fmla="*/ 9 h 39"/>
                <a:gd name="T16" fmla="*/ 22 w 37"/>
                <a:gd name="T17" fmla="*/ 24 h 39"/>
                <a:gd name="T18" fmla="*/ 9 w 37"/>
                <a:gd name="T19" fmla="*/ 31 h 39"/>
                <a:gd name="T20" fmla="*/ 10 w 37"/>
                <a:gd name="T21" fmla="*/ 17 h 39"/>
                <a:gd name="T22" fmla="*/ 19 w 37"/>
                <a:gd name="T23" fmla="*/ 10 h 39"/>
                <a:gd name="T24" fmla="*/ 22 w 37"/>
                <a:gd name="T25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39">
                  <a:moveTo>
                    <a:pt x="5" y="9"/>
                  </a:moveTo>
                  <a:cubicBezTo>
                    <a:pt x="3" y="12"/>
                    <a:pt x="3" y="16"/>
                    <a:pt x="2" y="20"/>
                  </a:cubicBezTo>
                  <a:cubicBezTo>
                    <a:pt x="2" y="26"/>
                    <a:pt x="0" y="31"/>
                    <a:pt x="2" y="37"/>
                  </a:cubicBezTo>
                  <a:cubicBezTo>
                    <a:pt x="2" y="39"/>
                    <a:pt x="5" y="39"/>
                    <a:pt x="7" y="38"/>
                  </a:cubicBezTo>
                  <a:cubicBezTo>
                    <a:pt x="11" y="37"/>
                    <a:pt x="14" y="35"/>
                    <a:pt x="18" y="33"/>
                  </a:cubicBezTo>
                  <a:cubicBezTo>
                    <a:pt x="22" y="31"/>
                    <a:pt x="28" y="28"/>
                    <a:pt x="31" y="24"/>
                  </a:cubicBezTo>
                  <a:cubicBezTo>
                    <a:pt x="37" y="16"/>
                    <a:pt x="31" y="8"/>
                    <a:pt x="24" y="4"/>
                  </a:cubicBezTo>
                  <a:cubicBezTo>
                    <a:pt x="17" y="0"/>
                    <a:pt x="9" y="3"/>
                    <a:pt x="5" y="9"/>
                  </a:cubicBezTo>
                  <a:close/>
                  <a:moveTo>
                    <a:pt x="22" y="24"/>
                  </a:moveTo>
                  <a:cubicBezTo>
                    <a:pt x="18" y="27"/>
                    <a:pt x="13" y="30"/>
                    <a:pt x="9" y="31"/>
                  </a:cubicBezTo>
                  <a:cubicBezTo>
                    <a:pt x="8" y="26"/>
                    <a:pt x="10" y="21"/>
                    <a:pt x="10" y="17"/>
                  </a:cubicBezTo>
                  <a:cubicBezTo>
                    <a:pt x="10" y="11"/>
                    <a:pt x="13" y="6"/>
                    <a:pt x="19" y="10"/>
                  </a:cubicBezTo>
                  <a:cubicBezTo>
                    <a:pt x="25" y="14"/>
                    <a:pt x="29" y="19"/>
                    <a:pt x="22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216"/>
            <p:cNvSpPr>
              <a:spLocks noEditPoints="1"/>
            </p:cNvSpPr>
            <p:nvPr/>
          </p:nvSpPr>
          <p:spPr bwMode="auto">
            <a:xfrm>
              <a:off x="3358" y="3053"/>
              <a:ext cx="95" cy="186"/>
            </a:xfrm>
            <a:custGeom>
              <a:avLst/>
              <a:gdLst>
                <a:gd name="T0" fmla="*/ 15 w 22"/>
                <a:gd name="T1" fmla="*/ 28 h 43"/>
                <a:gd name="T2" fmla="*/ 15 w 22"/>
                <a:gd name="T3" fmla="*/ 22 h 43"/>
                <a:gd name="T4" fmla="*/ 15 w 22"/>
                <a:gd name="T5" fmla="*/ 6 h 43"/>
                <a:gd name="T6" fmla="*/ 15 w 22"/>
                <a:gd name="T7" fmla="*/ 6 h 43"/>
                <a:gd name="T8" fmla="*/ 17 w 22"/>
                <a:gd name="T9" fmla="*/ 5 h 43"/>
                <a:gd name="T10" fmla="*/ 15 w 22"/>
                <a:gd name="T11" fmla="*/ 2 h 43"/>
                <a:gd name="T12" fmla="*/ 14 w 22"/>
                <a:gd name="T13" fmla="*/ 3 h 43"/>
                <a:gd name="T14" fmla="*/ 13 w 22"/>
                <a:gd name="T15" fmla="*/ 4 h 43"/>
                <a:gd name="T16" fmla="*/ 11 w 22"/>
                <a:gd name="T17" fmla="*/ 4 h 43"/>
                <a:gd name="T18" fmla="*/ 10 w 22"/>
                <a:gd name="T19" fmla="*/ 3 h 43"/>
                <a:gd name="T20" fmla="*/ 9 w 22"/>
                <a:gd name="T21" fmla="*/ 3 h 43"/>
                <a:gd name="T22" fmla="*/ 8 w 22"/>
                <a:gd name="T23" fmla="*/ 3 h 43"/>
                <a:gd name="T24" fmla="*/ 6 w 22"/>
                <a:gd name="T25" fmla="*/ 6 h 43"/>
                <a:gd name="T26" fmla="*/ 6 w 22"/>
                <a:gd name="T27" fmla="*/ 6 h 43"/>
                <a:gd name="T28" fmla="*/ 8 w 22"/>
                <a:gd name="T29" fmla="*/ 8 h 43"/>
                <a:gd name="T30" fmla="*/ 8 w 22"/>
                <a:gd name="T31" fmla="*/ 11 h 43"/>
                <a:gd name="T32" fmla="*/ 8 w 22"/>
                <a:gd name="T33" fmla="*/ 28 h 43"/>
                <a:gd name="T34" fmla="*/ 8 w 22"/>
                <a:gd name="T35" fmla="*/ 28 h 43"/>
                <a:gd name="T36" fmla="*/ 4 w 22"/>
                <a:gd name="T37" fmla="*/ 32 h 43"/>
                <a:gd name="T38" fmla="*/ 5 w 22"/>
                <a:gd name="T39" fmla="*/ 39 h 43"/>
                <a:gd name="T40" fmla="*/ 7 w 22"/>
                <a:gd name="T41" fmla="*/ 38 h 43"/>
                <a:gd name="T42" fmla="*/ 7 w 22"/>
                <a:gd name="T43" fmla="*/ 38 h 43"/>
                <a:gd name="T44" fmla="*/ 13 w 22"/>
                <a:gd name="T45" fmla="*/ 38 h 43"/>
                <a:gd name="T46" fmla="*/ 14 w 22"/>
                <a:gd name="T47" fmla="*/ 39 h 43"/>
                <a:gd name="T48" fmla="*/ 20 w 22"/>
                <a:gd name="T49" fmla="*/ 34 h 43"/>
                <a:gd name="T50" fmla="*/ 15 w 22"/>
                <a:gd name="T51" fmla="*/ 28 h 43"/>
                <a:gd name="T52" fmla="*/ 12 w 22"/>
                <a:gd name="T53" fmla="*/ 11 h 43"/>
                <a:gd name="T54" fmla="*/ 12 w 22"/>
                <a:gd name="T55" fmla="*/ 11 h 43"/>
                <a:gd name="T56" fmla="*/ 12 w 22"/>
                <a:gd name="T57" fmla="*/ 10 h 43"/>
                <a:gd name="T58" fmla="*/ 12 w 22"/>
                <a:gd name="T59" fmla="*/ 1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" h="43">
                  <a:moveTo>
                    <a:pt x="15" y="28"/>
                  </a:moveTo>
                  <a:cubicBezTo>
                    <a:pt x="14" y="26"/>
                    <a:pt x="14" y="24"/>
                    <a:pt x="15" y="22"/>
                  </a:cubicBezTo>
                  <a:cubicBezTo>
                    <a:pt x="15" y="17"/>
                    <a:pt x="15" y="12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5"/>
                    <a:pt x="16" y="5"/>
                    <a:pt x="17" y="5"/>
                  </a:cubicBezTo>
                  <a:cubicBezTo>
                    <a:pt x="18" y="3"/>
                    <a:pt x="17" y="0"/>
                    <a:pt x="15" y="2"/>
                  </a:cubicBezTo>
                  <a:cubicBezTo>
                    <a:pt x="15" y="2"/>
                    <a:pt x="14" y="3"/>
                    <a:pt x="14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2" y="4"/>
                    <a:pt x="11" y="4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10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3"/>
                    <a:pt x="6" y="5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7"/>
                    <a:pt x="7" y="7"/>
                    <a:pt x="8" y="8"/>
                  </a:cubicBezTo>
                  <a:cubicBezTo>
                    <a:pt x="7" y="10"/>
                    <a:pt x="8" y="10"/>
                    <a:pt x="8" y="11"/>
                  </a:cubicBezTo>
                  <a:cubicBezTo>
                    <a:pt x="9" y="17"/>
                    <a:pt x="8" y="22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7" y="29"/>
                    <a:pt x="6" y="32"/>
                    <a:pt x="4" y="32"/>
                  </a:cubicBezTo>
                  <a:cubicBezTo>
                    <a:pt x="1" y="34"/>
                    <a:pt x="0" y="41"/>
                    <a:pt x="5" y="39"/>
                  </a:cubicBezTo>
                  <a:cubicBezTo>
                    <a:pt x="6" y="39"/>
                    <a:pt x="6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42"/>
                    <a:pt x="11" y="40"/>
                    <a:pt x="13" y="38"/>
                  </a:cubicBezTo>
                  <a:cubicBezTo>
                    <a:pt x="13" y="38"/>
                    <a:pt x="14" y="39"/>
                    <a:pt x="14" y="39"/>
                  </a:cubicBezTo>
                  <a:cubicBezTo>
                    <a:pt x="17" y="43"/>
                    <a:pt x="22" y="37"/>
                    <a:pt x="20" y="34"/>
                  </a:cubicBezTo>
                  <a:cubicBezTo>
                    <a:pt x="18" y="32"/>
                    <a:pt x="17" y="29"/>
                    <a:pt x="15" y="28"/>
                  </a:cubicBezTo>
                  <a:close/>
                  <a:moveTo>
                    <a:pt x="12" y="11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217"/>
            <p:cNvSpPr/>
            <p:nvPr/>
          </p:nvSpPr>
          <p:spPr bwMode="auto">
            <a:xfrm>
              <a:off x="3188" y="2717"/>
              <a:ext cx="26" cy="17"/>
            </a:xfrm>
            <a:custGeom>
              <a:avLst/>
              <a:gdLst>
                <a:gd name="T0" fmla="*/ 2 w 6"/>
                <a:gd name="T1" fmla="*/ 4 h 4"/>
                <a:gd name="T2" fmla="*/ 3 w 6"/>
                <a:gd name="T3" fmla="*/ 4 h 4"/>
                <a:gd name="T4" fmla="*/ 4 w 6"/>
                <a:gd name="T5" fmla="*/ 0 h 4"/>
                <a:gd name="T6" fmla="*/ 3 w 6"/>
                <a:gd name="T7" fmla="*/ 0 h 4"/>
                <a:gd name="T8" fmla="*/ 2 w 6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2" y="4"/>
                  </a:moveTo>
                  <a:cubicBezTo>
                    <a:pt x="2" y="4"/>
                    <a:pt x="3" y="4"/>
                    <a:pt x="3" y="4"/>
                  </a:cubicBezTo>
                  <a:cubicBezTo>
                    <a:pt x="5" y="4"/>
                    <a:pt x="6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218"/>
            <p:cNvSpPr/>
            <p:nvPr/>
          </p:nvSpPr>
          <p:spPr bwMode="auto">
            <a:xfrm>
              <a:off x="3223" y="2678"/>
              <a:ext cx="30" cy="35"/>
            </a:xfrm>
            <a:custGeom>
              <a:avLst/>
              <a:gdLst>
                <a:gd name="T0" fmla="*/ 2 w 7"/>
                <a:gd name="T1" fmla="*/ 8 h 8"/>
                <a:gd name="T2" fmla="*/ 2 w 7"/>
                <a:gd name="T3" fmla="*/ 8 h 8"/>
                <a:gd name="T4" fmla="*/ 4 w 7"/>
                <a:gd name="T5" fmla="*/ 5 h 8"/>
                <a:gd name="T6" fmla="*/ 7 w 7"/>
                <a:gd name="T7" fmla="*/ 3 h 8"/>
                <a:gd name="T8" fmla="*/ 7 w 7"/>
                <a:gd name="T9" fmla="*/ 2 h 8"/>
                <a:gd name="T10" fmla="*/ 4 w 7"/>
                <a:gd name="T11" fmla="*/ 3 h 8"/>
                <a:gd name="T12" fmla="*/ 4 w 7"/>
                <a:gd name="T13" fmla="*/ 4 h 8"/>
                <a:gd name="T14" fmla="*/ 4 w 7"/>
                <a:gd name="T15" fmla="*/ 4 h 8"/>
                <a:gd name="T16" fmla="*/ 3 w 7"/>
                <a:gd name="T17" fmla="*/ 4 h 8"/>
                <a:gd name="T18" fmla="*/ 3 w 7"/>
                <a:gd name="T19" fmla="*/ 4 h 8"/>
                <a:gd name="T20" fmla="*/ 2 w 7"/>
                <a:gd name="T2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8"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4" y="8"/>
                    <a:pt x="5" y="6"/>
                    <a:pt x="4" y="5"/>
                  </a:cubicBezTo>
                  <a:cubicBezTo>
                    <a:pt x="5" y="5"/>
                    <a:pt x="7" y="4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0"/>
                    <a:pt x="4" y="1"/>
                    <a:pt x="4" y="3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4"/>
                    <a:pt x="0" y="8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219"/>
            <p:cNvSpPr/>
            <p:nvPr/>
          </p:nvSpPr>
          <p:spPr bwMode="auto">
            <a:xfrm>
              <a:off x="3166" y="2808"/>
              <a:ext cx="18" cy="30"/>
            </a:xfrm>
            <a:custGeom>
              <a:avLst/>
              <a:gdLst>
                <a:gd name="T0" fmla="*/ 4 w 4"/>
                <a:gd name="T1" fmla="*/ 3 h 7"/>
                <a:gd name="T2" fmla="*/ 4 w 4"/>
                <a:gd name="T3" fmla="*/ 3 h 7"/>
                <a:gd name="T4" fmla="*/ 0 w 4"/>
                <a:gd name="T5" fmla="*/ 4 h 7"/>
                <a:gd name="T6" fmla="*/ 0 w 4"/>
                <a:gd name="T7" fmla="*/ 4 h 7"/>
                <a:gd name="T8" fmla="*/ 4 w 4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0"/>
                    <a:pt x="0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7"/>
                    <a:pt x="4" y="5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220"/>
            <p:cNvSpPr/>
            <p:nvPr/>
          </p:nvSpPr>
          <p:spPr bwMode="auto">
            <a:xfrm>
              <a:off x="3188" y="2747"/>
              <a:ext cx="13" cy="31"/>
            </a:xfrm>
            <a:custGeom>
              <a:avLst/>
              <a:gdLst>
                <a:gd name="T0" fmla="*/ 3 w 3"/>
                <a:gd name="T1" fmla="*/ 3 h 7"/>
                <a:gd name="T2" fmla="*/ 3 w 3"/>
                <a:gd name="T3" fmla="*/ 2 h 7"/>
                <a:gd name="T4" fmla="*/ 0 w 3"/>
                <a:gd name="T5" fmla="*/ 4 h 7"/>
                <a:gd name="T6" fmla="*/ 0 w 3"/>
                <a:gd name="T7" fmla="*/ 5 h 7"/>
                <a:gd name="T8" fmla="*/ 3 w 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3" y="3"/>
                  </a:moveTo>
                  <a:cubicBezTo>
                    <a:pt x="3" y="3"/>
                    <a:pt x="3" y="3"/>
                    <a:pt x="3" y="2"/>
                  </a:cubicBezTo>
                  <a:cubicBezTo>
                    <a:pt x="3" y="0"/>
                    <a:pt x="0" y="2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7"/>
                    <a:pt x="3" y="5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221"/>
            <p:cNvSpPr/>
            <p:nvPr/>
          </p:nvSpPr>
          <p:spPr bwMode="auto">
            <a:xfrm>
              <a:off x="3162" y="2859"/>
              <a:ext cx="26" cy="13"/>
            </a:xfrm>
            <a:custGeom>
              <a:avLst/>
              <a:gdLst>
                <a:gd name="T0" fmla="*/ 2 w 6"/>
                <a:gd name="T1" fmla="*/ 3 h 3"/>
                <a:gd name="T2" fmla="*/ 3 w 6"/>
                <a:gd name="T3" fmla="*/ 3 h 3"/>
                <a:gd name="T4" fmla="*/ 3 w 6"/>
                <a:gd name="T5" fmla="*/ 0 h 3"/>
                <a:gd name="T6" fmla="*/ 3 w 6"/>
                <a:gd name="T7" fmla="*/ 0 h 3"/>
                <a:gd name="T8" fmla="*/ 2 w 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2" y="3"/>
                  </a:moveTo>
                  <a:cubicBezTo>
                    <a:pt x="2" y="3"/>
                    <a:pt x="2" y="3"/>
                    <a:pt x="3" y="3"/>
                  </a:cubicBezTo>
                  <a:cubicBezTo>
                    <a:pt x="4" y="3"/>
                    <a:pt x="6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222"/>
            <p:cNvSpPr/>
            <p:nvPr/>
          </p:nvSpPr>
          <p:spPr bwMode="auto">
            <a:xfrm>
              <a:off x="3145" y="2821"/>
              <a:ext cx="26" cy="17"/>
            </a:xfrm>
            <a:custGeom>
              <a:avLst/>
              <a:gdLst>
                <a:gd name="T0" fmla="*/ 2 w 6"/>
                <a:gd name="T1" fmla="*/ 4 h 4"/>
                <a:gd name="T2" fmla="*/ 3 w 6"/>
                <a:gd name="T3" fmla="*/ 4 h 4"/>
                <a:gd name="T4" fmla="*/ 3 w 6"/>
                <a:gd name="T5" fmla="*/ 0 h 4"/>
                <a:gd name="T6" fmla="*/ 3 w 6"/>
                <a:gd name="T7" fmla="*/ 0 h 4"/>
                <a:gd name="T8" fmla="*/ 2 w 6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2" y="4"/>
                  </a:moveTo>
                  <a:cubicBezTo>
                    <a:pt x="2" y="4"/>
                    <a:pt x="2" y="4"/>
                    <a:pt x="3" y="4"/>
                  </a:cubicBezTo>
                  <a:cubicBezTo>
                    <a:pt x="5" y="4"/>
                    <a:pt x="6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223"/>
            <p:cNvSpPr/>
            <p:nvPr/>
          </p:nvSpPr>
          <p:spPr bwMode="auto">
            <a:xfrm>
              <a:off x="3171" y="2756"/>
              <a:ext cx="13" cy="26"/>
            </a:xfrm>
            <a:custGeom>
              <a:avLst/>
              <a:gdLst>
                <a:gd name="T0" fmla="*/ 0 w 3"/>
                <a:gd name="T1" fmla="*/ 3 h 6"/>
                <a:gd name="T2" fmla="*/ 0 w 3"/>
                <a:gd name="T3" fmla="*/ 4 h 6"/>
                <a:gd name="T4" fmla="*/ 3 w 3"/>
                <a:gd name="T5" fmla="*/ 3 h 6"/>
                <a:gd name="T6" fmla="*/ 3 w 3"/>
                <a:gd name="T7" fmla="*/ 2 h 6"/>
                <a:gd name="T8" fmla="*/ 0 w 3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0" y="3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3" y="5"/>
                    <a:pt x="3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0"/>
                    <a:pt x="0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224"/>
            <p:cNvSpPr/>
            <p:nvPr/>
          </p:nvSpPr>
          <p:spPr bwMode="auto">
            <a:xfrm>
              <a:off x="3162" y="2950"/>
              <a:ext cx="26" cy="17"/>
            </a:xfrm>
            <a:custGeom>
              <a:avLst/>
              <a:gdLst>
                <a:gd name="T0" fmla="*/ 3 w 6"/>
                <a:gd name="T1" fmla="*/ 4 h 4"/>
                <a:gd name="T2" fmla="*/ 3 w 6"/>
                <a:gd name="T3" fmla="*/ 4 h 4"/>
                <a:gd name="T4" fmla="*/ 4 w 6"/>
                <a:gd name="T5" fmla="*/ 0 h 4"/>
                <a:gd name="T6" fmla="*/ 3 w 6"/>
                <a:gd name="T7" fmla="*/ 0 h 4"/>
                <a:gd name="T8" fmla="*/ 3 w 6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5" y="4"/>
                    <a:pt x="6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1" y="0"/>
                    <a:pt x="0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225"/>
            <p:cNvSpPr/>
            <p:nvPr/>
          </p:nvSpPr>
          <p:spPr bwMode="auto">
            <a:xfrm>
              <a:off x="3123" y="2881"/>
              <a:ext cx="22" cy="13"/>
            </a:xfrm>
            <a:custGeom>
              <a:avLst/>
              <a:gdLst>
                <a:gd name="T0" fmla="*/ 2 w 5"/>
                <a:gd name="T1" fmla="*/ 3 h 3"/>
                <a:gd name="T2" fmla="*/ 3 w 5"/>
                <a:gd name="T3" fmla="*/ 0 h 3"/>
                <a:gd name="T4" fmla="*/ 2 w 5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2" y="3"/>
                  </a:moveTo>
                  <a:cubicBezTo>
                    <a:pt x="4" y="3"/>
                    <a:pt x="5" y="0"/>
                    <a:pt x="3" y="0"/>
                  </a:cubicBezTo>
                  <a:cubicBezTo>
                    <a:pt x="1" y="0"/>
                    <a:pt x="0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226"/>
            <p:cNvSpPr/>
            <p:nvPr/>
          </p:nvSpPr>
          <p:spPr bwMode="auto">
            <a:xfrm>
              <a:off x="3119" y="2915"/>
              <a:ext cx="30" cy="39"/>
            </a:xfrm>
            <a:custGeom>
              <a:avLst/>
              <a:gdLst>
                <a:gd name="T0" fmla="*/ 3 w 7"/>
                <a:gd name="T1" fmla="*/ 6 h 9"/>
                <a:gd name="T2" fmla="*/ 3 w 7"/>
                <a:gd name="T3" fmla="*/ 6 h 9"/>
                <a:gd name="T4" fmla="*/ 6 w 7"/>
                <a:gd name="T5" fmla="*/ 5 h 9"/>
                <a:gd name="T6" fmla="*/ 7 w 7"/>
                <a:gd name="T7" fmla="*/ 2 h 9"/>
                <a:gd name="T8" fmla="*/ 5 w 7"/>
                <a:gd name="T9" fmla="*/ 0 h 9"/>
                <a:gd name="T10" fmla="*/ 3 w 7"/>
                <a:gd name="T11" fmla="*/ 2 h 9"/>
                <a:gd name="T12" fmla="*/ 3 w 7"/>
                <a:gd name="T13" fmla="*/ 2 h 9"/>
                <a:gd name="T14" fmla="*/ 3 w 7"/>
                <a:gd name="T15" fmla="*/ 2 h 9"/>
                <a:gd name="T16" fmla="*/ 2 w 7"/>
                <a:gd name="T17" fmla="*/ 6 h 9"/>
                <a:gd name="T18" fmla="*/ 2 w 7"/>
                <a:gd name="T19" fmla="*/ 6 h 9"/>
                <a:gd name="T20" fmla="*/ 3 w 7"/>
                <a:gd name="T21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9"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9"/>
                    <a:pt x="6" y="7"/>
                    <a:pt x="6" y="5"/>
                  </a:cubicBezTo>
                  <a:cubicBezTo>
                    <a:pt x="6" y="4"/>
                    <a:pt x="6" y="3"/>
                    <a:pt x="7" y="2"/>
                  </a:cubicBezTo>
                  <a:cubicBezTo>
                    <a:pt x="7" y="1"/>
                    <a:pt x="6" y="0"/>
                    <a:pt x="5" y="0"/>
                  </a:cubicBezTo>
                  <a:cubicBezTo>
                    <a:pt x="4" y="0"/>
                    <a:pt x="4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2"/>
                    <a:pt x="0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227"/>
            <p:cNvSpPr/>
            <p:nvPr/>
          </p:nvSpPr>
          <p:spPr bwMode="auto">
            <a:xfrm>
              <a:off x="3123" y="2829"/>
              <a:ext cx="22" cy="17"/>
            </a:xfrm>
            <a:custGeom>
              <a:avLst/>
              <a:gdLst>
                <a:gd name="T0" fmla="*/ 3 w 5"/>
                <a:gd name="T1" fmla="*/ 0 h 4"/>
                <a:gd name="T2" fmla="*/ 2 w 5"/>
                <a:gd name="T3" fmla="*/ 4 h 4"/>
                <a:gd name="T4" fmla="*/ 3 w 5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1" y="0"/>
                    <a:pt x="0" y="4"/>
                    <a:pt x="2" y="4"/>
                  </a:cubicBezTo>
                  <a:cubicBezTo>
                    <a:pt x="4" y="4"/>
                    <a:pt x="5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228"/>
            <p:cNvSpPr/>
            <p:nvPr/>
          </p:nvSpPr>
          <p:spPr bwMode="auto">
            <a:xfrm>
              <a:off x="3114" y="2864"/>
              <a:ext cx="18" cy="30"/>
            </a:xfrm>
            <a:custGeom>
              <a:avLst/>
              <a:gdLst>
                <a:gd name="T0" fmla="*/ 4 w 4"/>
                <a:gd name="T1" fmla="*/ 3 h 7"/>
                <a:gd name="T2" fmla="*/ 4 w 4"/>
                <a:gd name="T3" fmla="*/ 3 h 7"/>
                <a:gd name="T4" fmla="*/ 0 w 4"/>
                <a:gd name="T5" fmla="*/ 4 h 7"/>
                <a:gd name="T6" fmla="*/ 0 w 4"/>
                <a:gd name="T7" fmla="*/ 4 h 7"/>
                <a:gd name="T8" fmla="*/ 4 w 4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0"/>
                    <a:pt x="0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7"/>
                    <a:pt x="4" y="5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229"/>
            <p:cNvSpPr/>
            <p:nvPr/>
          </p:nvSpPr>
          <p:spPr bwMode="auto">
            <a:xfrm>
              <a:off x="3223" y="2717"/>
              <a:ext cx="26" cy="17"/>
            </a:xfrm>
            <a:custGeom>
              <a:avLst/>
              <a:gdLst>
                <a:gd name="T0" fmla="*/ 3 w 6"/>
                <a:gd name="T1" fmla="*/ 4 h 4"/>
                <a:gd name="T2" fmla="*/ 4 w 6"/>
                <a:gd name="T3" fmla="*/ 0 h 4"/>
                <a:gd name="T4" fmla="*/ 3 w 6"/>
                <a:gd name="T5" fmla="*/ 0 h 4"/>
                <a:gd name="T6" fmla="*/ 2 w 6"/>
                <a:gd name="T7" fmla="*/ 4 h 4"/>
                <a:gd name="T8" fmla="*/ 3 w 6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3" y="4"/>
                  </a:moveTo>
                  <a:cubicBezTo>
                    <a:pt x="5" y="4"/>
                    <a:pt x="6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1" y="0"/>
                    <a:pt x="0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230"/>
            <p:cNvSpPr/>
            <p:nvPr/>
          </p:nvSpPr>
          <p:spPr bwMode="auto">
            <a:xfrm>
              <a:off x="3210" y="2739"/>
              <a:ext cx="17" cy="26"/>
            </a:xfrm>
            <a:custGeom>
              <a:avLst/>
              <a:gdLst>
                <a:gd name="T0" fmla="*/ 0 w 4"/>
                <a:gd name="T1" fmla="*/ 3 h 6"/>
                <a:gd name="T2" fmla="*/ 0 w 4"/>
                <a:gd name="T3" fmla="*/ 4 h 6"/>
                <a:gd name="T4" fmla="*/ 4 w 4"/>
                <a:gd name="T5" fmla="*/ 3 h 6"/>
                <a:gd name="T6" fmla="*/ 4 w 4"/>
                <a:gd name="T7" fmla="*/ 2 h 6"/>
                <a:gd name="T8" fmla="*/ 0 w 4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0" y="3"/>
                  </a:moveTo>
                  <a:cubicBezTo>
                    <a:pt x="0" y="3"/>
                    <a:pt x="0" y="3"/>
                    <a:pt x="0" y="4"/>
                  </a:cubicBezTo>
                  <a:cubicBezTo>
                    <a:pt x="0" y="6"/>
                    <a:pt x="4" y="4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231"/>
            <p:cNvSpPr/>
            <p:nvPr/>
          </p:nvSpPr>
          <p:spPr bwMode="auto">
            <a:xfrm>
              <a:off x="3206" y="3079"/>
              <a:ext cx="21" cy="13"/>
            </a:xfrm>
            <a:custGeom>
              <a:avLst/>
              <a:gdLst>
                <a:gd name="T0" fmla="*/ 3 w 5"/>
                <a:gd name="T1" fmla="*/ 0 h 3"/>
                <a:gd name="T2" fmla="*/ 2 w 5"/>
                <a:gd name="T3" fmla="*/ 3 h 3"/>
                <a:gd name="T4" fmla="*/ 3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3" y="0"/>
                  </a:moveTo>
                  <a:cubicBezTo>
                    <a:pt x="1" y="0"/>
                    <a:pt x="0" y="3"/>
                    <a:pt x="2" y="3"/>
                  </a:cubicBezTo>
                  <a:cubicBezTo>
                    <a:pt x="4" y="3"/>
                    <a:pt x="5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232"/>
            <p:cNvSpPr/>
            <p:nvPr/>
          </p:nvSpPr>
          <p:spPr bwMode="auto">
            <a:xfrm>
              <a:off x="3175" y="3062"/>
              <a:ext cx="22" cy="17"/>
            </a:xfrm>
            <a:custGeom>
              <a:avLst/>
              <a:gdLst>
                <a:gd name="T0" fmla="*/ 3 w 5"/>
                <a:gd name="T1" fmla="*/ 0 h 4"/>
                <a:gd name="T2" fmla="*/ 2 w 5"/>
                <a:gd name="T3" fmla="*/ 4 h 4"/>
                <a:gd name="T4" fmla="*/ 3 w 5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1" y="0"/>
                    <a:pt x="0" y="4"/>
                    <a:pt x="2" y="4"/>
                  </a:cubicBezTo>
                  <a:cubicBezTo>
                    <a:pt x="4" y="4"/>
                    <a:pt x="5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233"/>
            <p:cNvSpPr/>
            <p:nvPr/>
          </p:nvSpPr>
          <p:spPr bwMode="auto">
            <a:xfrm>
              <a:off x="3193" y="3036"/>
              <a:ext cx="47" cy="43"/>
            </a:xfrm>
            <a:custGeom>
              <a:avLst/>
              <a:gdLst>
                <a:gd name="T0" fmla="*/ 5 w 11"/>
                <a:gd name="T1" fmla="*/ 9 h 10"/>
                <a:gd name="T2" fmla="*/ 6 w 11"/>
                <a:gd name="T3" fmla="*/ 8 h 10"/>
                <a:gd name="T4" fmla="*/ 7 w 11"/>
                <a:gd name="T5" fmla="*/ 7 h 10"/>
                <a:gd name="T6" fmla="*/ 7 w 11"/>
                <a:gd name="T7" fmla="*/ 7 h 10"/>
                <a:gd name="T8" fmla="*/ 10 w 11"/>
                <a:gd name="T9" fmla="*/ 5 h 10"/>
                <a:gd name="T10" fmla="*/ 9 w 11"/>
                <a:gd name="T11" fmla="*/ 4 h 10"/>
                <a:gd name="T12" fmla="*/ 7 w 11"/>
                <a:gd name="T13" fmla="*/ 4 h 10"/>
                <a:gd name="T14" fmla="*/ 6 w 11"/>
                <a:gd name="T15" fmla="*/ 2 h 10"/>
                <a:gd name="T16" fmla="*/ 3 w 11"/>
                <a:gd name="T17" fmla="*/ 1 h 10"/>
                <a:gd name="T18" fmla="*/ 1 w 11"/>
                <a:gd name="T19" fmla="*/ 5 h 10"/>
                <a:gd name="T20" fmla="*/ 4 w 11"/>
                <a:gd name="T21" fmla="*/ 6 h 10"/>
                <a:gd name="T22" fmla="*/ 4 w 11"/>
                <a:gd name="T23" fmla="*/ 6 h 10"/>
                <a:gd name="T24" fmla="*/ 5 w 11"/>
                <a:gd name="T2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0">
                  <a:moveTo>
                    <a:pt x="5" y="9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10"/>
                    <a:pt x="11" y="7"/>
                    <a:pt x="10" y="5"/>
                  </a:cubicBezTo>
                  <a:cubicBezTo>
                    <a:pt x="10" y="5"/>
                    <a:pt x="10" y="4"/>
                    <a:pt x="9" y="4"/>
                  </a:cubicBezTo>
                  <a:cubicBezTo>
                    <a:pt x="9" y="3"/>
                    <a:pt x="8" y="3"/>
                    <a:pt x="7" y="4"/>
                  </a:cubicBezTo>
                  <a:cubicBezTo>
                    <a:pt x="7" y="3"/>
                    <a:pt x="7" y="3"/>
                    <a:pt x="6" y="2"/>
                  </a:cubicBezTo>
                  <a:cubicBezTo>
                    <a:pt x="5" y="2"/>
                    <a:pt x="4" y="2"/>
                    <a:pt x="3" y="1"/>
                  </a:cubicBezTo>
                  <a:cubicBezTo>
                    <a:pt x="2" y="0"/>
                    <a:pt x="0" y="4"/>
                    <a:pt x="1" y="5"/>
                  </a:cubicBezTo>
                  <a:cubicBezTo>
                    <a:pt x="2" y="5"/>
                    <a:pt x="3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8"/>
                    <a:pt x="4" y="10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234"/>
            <p:cNvSpPr/>
            <p:nvPr/>
          </p:nvSpPr>
          <p:spPr bwMode="auto">
            <a:xfrm>
              <a:off x="3140" y="3010"/>
              <a:ext cx="22" cy="18"/>
            </a:xfrm>
            <a:custGeom>
              <a:avLst/>
              <a:gdLst>
                <a:gd name="T0" fmla="*/ 3 w 5"/>
                <a:gd name="T1" fmla="*/ 0 h 4"/>
                <a:gd name="T2" fmla="*/ 2 w 5"/>
                <a:gd name="T3" fmla="*/ 4 h 4"/>
                <a:gd name="T4" fmla="*/ 3 w 5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1" y="0"/>
                    <a:pt x="0" y="4"/>
                    <a:pt x="2" y="4"/>
                  </a:cubicBezTo>
                  <a:cubicBezTo>
                    <a:pt x="4" y="4"/>
                    <a:pt x="5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235"/>
            <p:cNvSpPr/>
            <p:nvPr/>
          </p:nvSpPr>
          <p:spPr bwMode="auto">
            <a:xfrm>
              <a:off x="3106" y="2890"/>
              <a:ext cx="21" cy="17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0 h 4"/>
                <a:gd name="T4" fmla="*/ 2 w 5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4" y="4"/>
                    <a:pt x="5" y="0"/>
                    <a:pt x="3" y="0"/>
                  </a:cubicBezTo>
                  <a:cubicBezTo>
                    <a:pt x="1" y="0"/>
                    <a:pt x="0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236"/>
            <p:cNvSpPr/>
            <p:nvPr/>
          </p:nvSpPr>
          <p:spPr bwMode="auto">
            <a:xfrm>
              <a:off x="3106" y="2959"/>
              <a:ext cx="26" cy="17"/>
            </a:xfrm>
            <a:custGeom>
              <a:avLst/>
              <a:gdLst>
                <a:gd name="T0" fmla="*/ 3 w 6"/>
                <a:gd name="T1" fmla="*/ 0 h 4"/>
                <a:gd name="T2" fmla="*/ 3 w 6"/>
                <a:gd name="T3" fmla="*/ 4 h 4"/>
                <a:gd name="T4" fmla="*/ 3 w 6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3" y="0"/>
                  </a:moveTo>
                  <a:cubicBezTo>
                    <a:pt x="1" y="0"/>
                    <a:pt x="0" y="4"/>
                    <a:pt x="3" y="4"/>
                  </a:cubicBezTo>
                  <a:cubicBezTo>
                    <a:pt x="4" y="4"/>
                    <a:pt x="6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237"/>
            <p:cNvSpPr/>
            <p:nvPr/>
          </p:nvSpPr>
          <p:spPr bwMode="auto">
            <a:xfrm>
              <a:off x="3140" y="2937"/>
              <a:ext cx="26" cy="17"/>
            </a:xfrm>
            <a:custGeom>
              <a:avLst/>
              <a:gdLst>
                <a:gd name="T0" fmla="*/ 3 w 6"/>
                <a:gd name="T1" fmla="*/ 4 h 4"/>
                <a:gd name="T2" fmla="*/ 3 w 6"/>
                <a:gd name="T3" fmla="*/ 0 h 4"/>
                <a:gd name="T4" fmla="*/ 3 w 6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3" y="4"/>
                  </a:moveTo>
                  <a:cubicBezTo>
                    <a:pt x="5" y="4"/>
                    <a:pt x="6" y="0"/>
                    <a:pt x="3" y="0"/>
                  </a:cubicBezTo>
                  <a:cubicBezTo>
                    <a:pt x="2" y="0"/>
                    <a:pt x="0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238"/>
            <p:cNvSpPr/>
            <p:nvPr/>
          </p:nvSpPr>
          <p:spPr bwMode="auto">
            <a:xfrm>
              <a:off x="3284" y="3036"/>
              <a:ext cx="48" cy="35"/>
            </a:xfrm>
            <a:custGeom>
              <a:avLst/>
              <a:gdLst>
                <a:gd name="T0" fmla="*/ 10 w 11"/>
                <a:gd name="T1" fmla="*/ 5 h 8"/>
                <a:gd name="T2" fmla="*/ 10 w 11"/>
                <a:gd name="T3" fmla="*/ 4 h 8"/>
                <a:gd name="T4" fmla="*/ 9 w 11"/>
                <a:gd name="T5" fmla="*/ 2 h 8"/>
                <a:gd name="T6" fmla="*/ 7 w 11"/>
                <a:gd name="T7" fmla="*/ 2 h 8"/>
                <a:gd name="T8" fmla="*/ 6 w 11"/>
                <a:gd name="T9" fmla="*/ 2 h 8"/>
                <a:gd name="T10" fmla="*/ 5 w 11"/>
                <a:gd name="T11" fmla="*/ 3 h 8"/>
                <a:gd name="T12" fmla="*/ 4 w 11"/>
                <a:gd name="T13" fmla="*/ 2 h 8"/>
                <a:gd name="T14" fmla="*/ 4 w 11"/>
                <a:gd name="T15" fmla="*/ 2 h 8"/>
                <a:gd name="T16" fmla="*/ 2 w 11"/>
                <a:gd name="T17" fmla="*/ 5 h 8"/>
                <a:gd name="T18" fmla="*/ 2 w 11"/>
                <a:gd name="T19" fmla="*/ 6 h 8"/>
                <a:gd name="T20" fmla="*/ 4 w 11"/>
                <a:gd name="T21" fmla="*/ 5 h 8"/>
                <a:gd name="T22" fmla="*/ 5 w 11"/>
                <a:gd name="T23" fmla="*/ 6 h 8"/>
                <a:gd name="T24" fmla="*/ 6 w 11"/>
                <a:gd name="T25" fmla="*/ 6 h 8"/>
                <a:gd name="T26" fmla="*/ 7 w 11"/>
                <a:gd name="T27" fmla="*/ 6 h 8"/>
                <a:gd name="T28" fmla="*/ 7 w 11"/>
                <a:gd name="T29" fmla="*/ 6 h 8"/>
                <a:gd name="T30" fmla="*/ 10 w 11"/>
                <a:gd name="T3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8">
                  <a:moveTo>
                    <a:pt x="10" y="5"/>
                  </a:moveTo>
                  <a:cubicBezTo>
                    <a:pt x="10" y="5"/>
                    <a:pt x="10" y="4"/>
                    <a:pt x="10" y="4"/>
                  </a:cubicBezTo>
                  <a:cubicBezTo>
                    <a:pt x="11" y="3"/>
                    <a:pt x="11" y="2"/>
                    <a:pt x="9" y="2"/>
                  </a:cubicBezTo>
                  <a:cubicBezTo>
                    <a:pt x="9" y="2"/>
                    <a:pt x="8" y="2"/>
                    <a:pt x="7" y="2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6" y="2"/>
                    <a:pt x="5" y="2"/>
                    <a:pt x="5" y="3"/>
                  </a:cubicBezTo>
                  <a:cubicBezTo>
                    <a:pt x="5" y="3"/>
                    <a:pt x="5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0"/>
                    <a:pt x="0" y="4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3" y="6"/>
                    <a:pt x="4" y="6"/>
                    <a:pt x="4" y="5"/>
                  </a:cubicBezTo>
                  <a:cubicBezTo>
                    <a:pt x="4" y="5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8"/>
                    <a:pt x="10" y="7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239"/>
            <p:cNvSpPr/>
            <p:nvPr/>
          </p:nvSpPr>
          <p:spPr bwMode="auto">
            <a:xfrm>
              <a:off x="3375" y="3045"/>
              <a:ext cx="22" cy="26"/>
            </a:xfrm>
            <a:custGeom>
              <a:avLst/>
              <a:gdLst>
                <a:gd name="T0" fmla="*/ 2 w 5"/>
                <a:gd name="T1" fmla="*/ 2 h 6"/>
                <a:gd name="T2" fmla="*/ 1 w 5"/>
                <a:gd name="T3" fmla="*/ 2 h 6"/>
                <a:gd name="T4" fmla="*/ 3 w 5"/>
                <a:gd name="T5" fmla="*/ 5 h 6"/>
                <a:gd name="T6" fmla="*/ 3 w 5"/>
                <a:gd name="T7" fmla="*/ 4 h 6"/>
                <a:gd name="T8" fmla="*/ 2 w 5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2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4"/>
                    <a:pt x="1" y="6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3"/>
                    <a:pt x="4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240"/>
            <p:cNvSpPr/>
            <p:nvPr/>
          </p:nvSpPr>
          <p:spPr bwMode="auto">
            <a:xfrm>
              <a:off x="3262" y="3010"/>
              <a:ext cx="17" cy="35"/>
            </a:xfrm>
            <a:custGeom>
              <a:avLst/>
              <a:gdLst>
                <a:gd name="T0" fmla="*/ 1 w 4"/>
                <a:gd name="T1" fmla="*/ 3 h 8"/>
                <a:gd name="T2" fmla="*/ 1 w 4"/>
                <a:gd name="T3" fmla="*/ 4 h 8"/>
                <a:gd name="T4" fmla="*/ 0 w 4"/>
                <a:gd name="T5" fmla="*/ 5 h 8"/>
                <a:gd name="T6" fmla="*/ 0 w 4"/>
                <a:gd name="T7" fmla="*/ 5 h 8"/>
                <a:gd name="T8" fmla="*/ 0 w 4"/>
                <a:gd name="T9" fmla="*/ 6 h 8"/>
                <a:gd name="T10" fmla="*/ 4 w 4"/>
                <a:gd name="T11" fmla="*/ 5 h 8"/>
                <a:gd name="T12" fmla="*/ 4 w 4"/>
                <a:gd name="T13" fmla="*/ 4 h 8"/>
                <a:gd name="T14" fmla="*/ 4 w 4"/>
                <a:gd name="T15" fmla="*/ 4 h 8"/>
                <a:gd name="T16" fmla="*/ 4 w 4"/>
                <a:gd name="T17" fmla="*/ 3 h 8"/>
                <a:gd name="T18" fmla="*/ 4 w 4"/>
                <a:gd name="T19" fmla="*/ 2 h 8"/>
                <a:gd name="T20" fmla="*/ 1 w 4"/>
                <a:gd name="T21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8">
                  <a:moveTo>
                    <a:pt x="1" y="3"/>
                  </a:moveTo>
                  <a:cubicBezTo>
                    <a:pt x="1" y="3"/>
                    <a:pt x="1" y="3"/>
                    <a:pt x="1" y="4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8"/>
                    <a:pt x="4" y="6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1" y="1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241"/>
            <p:cNvSpPr/>
            <p:nvPr/>
          </p:nvSpPr>
          <p:spPr bwMode="auto">
            <a:xfrm>
              <a:off x="3214" y="3006"/>
              <a:ext cx="48" cy="35"/>
            </a:xfrm>
            <a:custGeom>
              <a:avLst/>
              <a:gdLst>
                <a:gd name="T0" fmla="*/ 10 w 11"/>
                <a:gd name="T1" fmla="*/ 7 h 8"/>
                <a:gd name="T2" fmla="*/ 10 w 11"/>
                <a:gd name="T3" fmla="*/ 5 h 8"/>
                <a:gd name="T4" fmla="*/ 8 w 11"/>
                <a:gd name="T5" fmla="*/ 4 h 8"/>
                <a:gd name="T6" fmla="*/ 8 w 11"/>
                <a:gd name="T7" fmla="*/ 2 h 8"/>
                <a:gd name="T8" fmla="*/ 6 w 11"/>
                <a:gd name="T9" fmla="*/ 0 h 8"/>
                <a:gd name="T10" fmla="*/ 5 w 11"/>
                <a:gd name="T11" fmla="*/ 4 h 8"/>
                <a:gd name="T12" fmla="*/ 5 w 11"/>
                <a:gd name="T13" fmla="*/ 4 h 8"/>
                <a:gd name="T14" fmla="*/ 3 w 11"/>
                <a:gd name="T15" fmla="*/ 4 h 8"/>
                <a:gd name="T16" fmla="*/ 3 w 11"/>
                <a:gd name="T17" fmla="*/ 7 h 8"/>
                <a:gd name="T18" fmla="*/ 3 w 11"/>
                <a:gd name="T19" fmla="*/ 7 h 8"/>
                <a:gd name="T20" fmla="*/ 5 w 11"/>
                <a:gd name="T21" fmla="*/ 7 h 8"/>
                <a:gd name="T22" fmla="*/ 6 w 11"/>
                <a:gd name="T23" fmla="*/ 7 h 8"/>
                <a:gd name="T24" fmla="*/ 6 w 11"/>
                <a:gd name="T25" fmla="*/ 7 h 8"/>
                <a:gd name="T26" fmla="*/ 7 w 11"/>
                <a:gd name="T27" fmla="*/ 8 h 8"/>
                <a:gd name="T28" fmla="*/ 8 w 11"/>
                <a:gd name="T29" fmla="*/ 8 h 8"/>
                <a:gd name="T30" fmla="*/ 10 w 11"/>
                <a:gd name="T3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8">
                  <a:moveTo>
                    <a:pt x="10" y="7"/>
                  </a:moveTo>
                  <a:cubicBezTo>
                    <a:pt x="11" y="6"/>
                    <a:pt x="11" y="5"/>
                    <a:pt x="10" y="5"/>
                  </a:cubicBezTo>
                  <a:cubicBezTo>
                    <a:pt x="9" y="5"/>
                    <a:pt x="9" y="4"/>
                    <a:pt x="8" y="4"/>
                  </a:cubicBezTo>
                  <a:cubicBezTo>
                    <a:pt x="8" y="3"/>
                    <a:pt x="9" y="2"/>
                    <a:pt x="8" y="2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5" y="0"/>
                    <a:pt x="4" y="3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1" y="4"/>
                    <a:pt x="0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4" y="8"/>
                    <a:pt x="5" y="7"/>
                  </a:cubicBezTo>
                  <a:cubicBezTo>
                    <a:pt x="5" y="7"/>
                    <a:pt x="6" y="8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7" y="8"/>
                    <a:pt x="7" y="8"/>
                  </a:cubicBezTo>
                  <a:cubicBezTo>
                    <a:pt x="7" y="8"/>
                    <a:pt x="8" y="8"/>
                    <a:pt x="8" y="8"/>
                  </a:cubicBezTo>
                  <a:cubicBezTo>
                    <a:pt x="9" y="8"/>
                    <a:pt x="10" y="8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242"/>
            <p:cNvSpPr/>
            <p:nvPr/>
          </p:nvSpPr>
          <p:spPr bwMode="auto">
            <a:xfrm>
              <a:off x="3232" y="2980"/>
              <a:ext cx="13" cy="30"/>
            </a:xfrm>
            <a:custGeom>
              <a:avLst/>
              <a:gdLst>
                <a:gd name="T0" fmla="*/ 3 w 3"/>
                <a:gd name="T1" fmla="*/ 3 h 7"/>
                <a:gd name="T2" fmla="*/ 3 w 3"/>
                <a:gd name="T3" fmla="*/ 3 h 7"/>
                <a:gd name="T4" fmla="*/ 0 w 3"/>
                <a:gd name="T5" fmla="*/ 4 h 7"/>
                <a:gd name="T6" fmla="*/ 0 w 3"/>
                <a:gd name="T7" fmla="*/ 4 h 7"/>
                <a:gd name="T8" fmla="*/ 3 w 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0"/>
                    <a:pt x="0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7"/>
                    <a:pt x="3" y="5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243"/>
            <p:cNvSpPr/>
            <p:nvPr/>
          </p:nvSpPr>
          <p:spPr bwMode="auto">
            <a:xfrm>
              <a:off x="3175" y="2984"/>
              <a:ext cx="48" cy="35"/>
            </a:xfrm>
            <a:custGeom>
              <a:avLst/>
              <a:gdLst>
                <a:gd name="T0" fmla="*/ 6 w 11"/>
                <a:gd name="T1" fmla="*/ 6 h 8"/>
                <a:gd name="T2" fmla="*/ 7 w 11"/>
                <a:gd name="T3" fmla="*/ 6 h 8"/>
                <a:gd name="T4" fmla="*/ 9 w 11"/>
                <a:gd name="T5" fmla="*/ 3 h 8"/>
                <a:gd name="T6" fmla="*/ 7 w 11"/>
                <a:gd name="T7" fmla="*/ 2 h 8"/>
                <a:gd name="T8" fmla="*/ 6 w 11"/>
                <a:gd name="T9" fmla="*/ 3 h 8"/>
                <a:gd name="T10" fmla="*/ 6 w 11"/>
                <a:gd name="T11" fmla="*/ 2 h 8"/>
                <a:gd name="T12" fmla="*/ 6 w 11"/>
                <a:gd name="T13" fmla="*/ 2 h 8"/>
                <a:gd name="T14" fmla="*/ 5 w 11"/>
                <a:gd name="T15" fmla="*/ 1 h 8"/>
                <a:gd name="T16" fmla="*/ 3 w 11"/>
                <a:gd name="T17" fmla="*/ 0 h 8"/>
                <a:gd name="T18" fmla="*/ 1 w 11"/>
                <a:gd name="T19" fmla="*/ 1 h 8"/>
                <a:gd name="T20" fmla="*/ 2 w 11"/>
                <a:gd name="T21" fmla="*/ 4 h 8"/>
                <a:gd name="T22" fmla="*/ 3 w 11"/>
                <a:gd name="T23" fmla="*/ 5 h 8"/>
                <a:gd name="T24" fmla="*/ 3 w 11"/>
                <a:gd name="T25" fmla="*/ 5 h 8"/>
                <a:gd name="T26" fmla="*/ 4 w 11"/>
                <a:gd name="T27" fmla="*/ 5 h 8"/>
                <a:gd name="T28" fmla="*/ 4 w 11"/>
                <a:gd name="T29" fmla="*/ 5 h 8"/>
                <a:gd name="T30" fmla="*/ 5 w 11"/>
                <a:gd name="T31" fmla="*/ 5 h 8"/>
                <a:gd name="T32" fmla="*/ 5 w 11"/>
                <a:gd name="T33" fmla="*/ 4 h 8"/>
                <a:gd name="T34" fmla="*/ 6 w 11"/>
                <a:gd name="T3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" h="8">
                  <a:moveTo>
                    <a:pt x="6" y="6"/>
                  </a:moveTo>
                  <a:cubicBezTo>
                    <a:pt x="6" y="6"/>
                    <a:pt x="7" y="6"/>
                    <a:pt x="7" y="6"/>
                  </a:cubicBezTo>
                  <a:cubicBezTo>
                    <a:pt x="9" y="8"/>
                    <a:pt x="11" y="4"/>
                    <a:pt x="9" y="3"/>
                  </a:cubicBezTo>
                  <a:cubicBezTo>
                    <a:pt x="8" y="3"/>
                    <a:pt x="8" y="3"/>
                    <a:pt x="7" y="2"/>
                  </a:cubicBezTo>
                  <a:cubicBezTo>
                    <a:pt x="7" y="2"/>
                    <a:pt x="6" y="3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1" y="5"/>
                    <a:pt x="2" y="4"/>
                  </a:cubicBezTo>
                  <a:cubicBezTo>
                    <a:pt x="2" y="4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5"/>
                    <a:pt x="5" y="6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244"/>
            <p:cNvSpPr/>
            <p:nvPr/>
          </p:nvSpPr>
          <p:spPr bwMode="auto">
            <a:xfrm>
              <a:off x="3297" y="3023"/>
              <a:ext cx="22" cy="18"/>
            </a:xfrm>
            <a:custGeom>
              <a:avLst/>
              <a:gdLst>
                <a:gd name="T0" fmla="*/ 2 w 5"/>
                <a:gd name="T1" fmla="*/ 4 h 4"/>
                <a:gd name="T2" fmla="*/ 3 w 5"/>
                <a:gd name="T3" fmla="*/ 0 h 4"/>
                <a:gd name="T4" fmla="*/ 2 w 5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2" y="4"/>
                  </a:moveTo>
                  <a:cubicBezTo>
                    <a:pt x="4" y="4"/>
                    <a:pt x="5" y="0"/>
                    <a:pt x="3" y="0"/>
                  </a:cubicBezTo>
                  <a:cubicBezTo>
                    <a:pt x="1" y="0"/>
                    <a:pt x="0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245"/>
            <p:cNvSpPr/>
            <p:nvPr/>
          </p:nvSpPr>
          <p:spPr bwMode="auto">
            <a:xfrm>
              <a:off x="3418" y="3019"/>
              <a:ext cx="27" cy="30"/>
            </a:xfrm>
            <a:custGeom>
              <a:avLst/>
              <a:gdLst>
                <a:gd name="T0" fmla="*/ 4 w 6"/>
                <a:gd name="T1" fmla="*/ 0 h 7"/>
                <a:gd name="T2" fmla="*/ 3 w 6"/>
                <a:gd name="T3" fmla="*/ 0 h 7"/>
                <a:gd name="T4" fmla="*/ 3 w 6"/>
                <a:gd name="T5" fmla="*/ 3 h 7"/>
                <a:gd name="T6" fmla="*/ 3 w 6"/>
                <a:gd name="T7" fmla="*/ 3 h 7"/>
                <a:gd name="T8" fmla="*/ 3 w 6"/>
                <a:gd name="T9" fmla="*/ 7 h 7"/>
                <a:gd name="T10" fmla="*/ 4 w 6"/>
                <a:gd name="T11" fmla="*/ 3 h 7"/>
                <a:gd name="T12" fmla="*/ 4 w 6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2" y="0"/>
                    <a:pt x="0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4"/>
                    <a:pt x="1" y="7"/>
                    <a:pt x="3" y="7"/>
                  </a:cubicBezTo>
                  <a:cubicBezTo>
                    <a:pt x="5" y="7"/>
                    <a:pt x="6" y="3"/>
                    <a:pt x="4" y="3"/>
                  </a:cubicBezTo>
                  <a:cubicBezTo>
                    <a:pt x="5" y="2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246"/>
            <p:cNvSpPr/>
            <p:nvPr/>
          </p:nvSpPr>
          <p:spPr bwMode="auto">
            <a:xfrm>
              <a:off x="3436" y="2976"/>
              <a:ext cx="39" cy="34"/>
            </a:xfrm>
            <a:custGeom>
              <a:avLst/>
              <a:gdLst>
                <a:gd name="T0" fmla="*/ 5 w 9"/>
                <a:gd name="T1" fmla="*/ 6 h 8"/>
                <a:gd name="T2" fmla="*/ 6 w 9"/>
                <a:gd name="T3" fmla="*/ 2 h 8"/>
                <a:gd name="T4" fmla="*/ 4 w 9"/>
                <a:gd name="T5" fmla="*/ 5 h 8"/>
                <a:gd name="T6" fmla="*/ 3 w 9"/>
                <a:gd name="T7" fmla="*/ 4 h 8"/>
                <a:gd name="T8" fmla="*/ 3 w 9"/>
                <a:gd name="T9" fmla="*/ 5 h 8"/>
                <a:gd name="T10" fmla="*/ 3 w 9"/>
                <a:gd name="T11" fmla="*/ 4 h 8"/>
                <a:gd name="T12" fmla="*/ 4 w 9"/>
                <a:gd name="T13" fmla="*/ 0 h 8"/>
                <a:gd name="T14" fmla="*/ 0 w 9"/>
                <a:gd name="T15" fmla="*/ 4 h 8"/>
                <a:gd name="T16" fmla="*/ 2 w 9"/>
                <a:gd name="T17" fmla="*/ 5 h 8"/>
                <a:gd name="T18" fmla="*/ 3 w 9"/>
                <a:gd name="T19" fmla="*/ 8 h 8"/>
                <a:gd name="T20" fmla="*/ 5 w 9"/>
                <a:gd name="T21" fmla="*/ 5 h 8"/>
                <a:gd name="T22" fmla="*/ 5 w 9"/>
                <a:gd name="T23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8">
                  <a:moveTo>
                    <a:pt x="5" y="6"/>
                  </a:moveTo>
                  <a:cubicBezTo>
                    <a:pt x="7" y="6"/>
                    <a:pt x="9" y="2"/>
                    <a:pt x="6" y="2"/>
                  </a:cubicBezTo>
                  <a:cubicBezTo>
                    <a:pt x="5" y="2"/>
                    <a:pt x="4" y="4"/>
                    <a:pt x="4" y="5"/>
                  </a:cubicBezTo>
                  <a:cubicBezTo>
                    <a:pt x="4" y="5"/>
                    <a:pt x="4" y="4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3"/>
                    <a:pt x="6" y="0"/>
                    <a:pt x="4" y="0"/>
                  </a:cubicBezTo>
                  <a:cubicBezTo>
                    <a:pt x="2" y="0"/>
                    <a:pt x="1" y="2"/>
                    <a:pt x="0" y="4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1" y="6"/>
                    <a:pt x="1" y="8"/>
                    <a:pt x="3" y="8"/>
                  </a:cubicBezTo>
                  <a:cubicBezTo>
                    <a:pt x="4" y="8"/>
                    <a:pt x="5" y="6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247"/>
            <p:cNvSpPr/>
            <p:nvPr/>
          </p:nvSpPr>
          <p:spPr bwMode="auto">
            <a:xfrm>
              <a:off x="3475" y="2950"/>
              <a:ext cx="48" cy="30"/>
            </a:xfrm>
            <a:custGeom>
              <a:avLst/>
              <a:gdLst>
                <a:gd name="T0" fmla="*/ 3 w 11"/>
                <a:gd name="T1" fmla="*/ 7 h 7"/>
                <a:gd name="T2" fmla="*/ 5 w 11"/>
                <a:gd name="T3" fmla="*/ 5 h 7"/>
                <a:gd name="T4" fmla="*/ 5 w 11"/>
                <a:gd name="T5" fmla="*/ 5 h 7"/>
                <a:gd name="T6" fmla="*/ 7 w 11"/>
                <a:gd name="T7" fmla="*/ 5 h 7"/>
                <a:gd name="T8" fmla="*/ 9 w 11"/>
                <a:gd name="T9" fmla="*/ 2 h 7"/>
                <a:gd name="T10" fmla="*/ 8 w 11"/>
                <a:gd name="T11" fmla="*/ 2 h 7"/>
                <a:gd name="T12" fmla="*/ 7 w 11"/>
                <a:gd name="T13" fmla="*/ 0 h 7"/>
                <a:gd name="T14" fmla="*/ 4 w 11"/>
                <a:gd name="T15" fmla="*/ 3 h 7"/>
                <a:gd name="T16" fmla="*/ 4 w 11"/>
                <a:gd name="T17" fmla="*/ 3 h 7"/>
                <a:gd name="T18" fmla="*/ 3 w 11"/>
                <a:gd name="T19" fmla="*/ 3 h 7"/>
                <a:gd name="T20" fmla="*/ 3 w 11"/>
                <a:gd name="T2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7">
                  <a:moveTo>
                    <a:pt x="3" y="7"/>
                  </a:moveTo>
                  <a:cubicBezTo>
                    <a:pt x="4" y="7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9" y="6"/>
                    <a:pt x="11" y="2"/>
                    <a:pt x="9" y="2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8" y="1"/>
                    <a:pt x="8" y="0"/>
                    <a:pt x="7" y="0"/>
                  </a:cubicBezTo>
                  <a:cubicBezTo>
                    <a:pt x="5" y="0"/>
                    <a:pt x="4" y="1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2" y="3"/>
                    <a:pt x="0" y="7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248"/>
            <p:cNvSpPr/>
            <p:nvPr/>
          </p:nvSpPr>
          <p:spPr bwMode="auto">
            <a:xfrm>
              <a:off x="3180" y="2963"/>
              <a:ext cx="13" cy="26"/>
            </a:xfrm>
            <a:custGeom>
              <a:avLst/>
              <a:gdLst>
                <a:gd name="T0" fmla="*/ 0 w 3"/>
                <a:gd name="T1" fmla="*/ 3 h 6"/>
                <a:gd name="T2" fmla="*/ 0 w 3"/>
                <a:gd name="T3" fmla="*/ 4 h 6"/>
                <a:gd name="T4" fmla="*/ 3 w 3"/>
                <a:gd name="T5" fmla="*/ 3 h 6"/>
                <a:gd name="T6" fmla="*/ 3 w 3"/>
                <a:gd name="T7" fmla="*/ 2 h 6"/>
                <a:gd name="T8" fmla="*/ 0 w 3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6">
                  <a:moveTo>
                    <a:pt x="0" y="3"/>
                  </a:moveTo>
                  <a:cubicBezTo>
                    <a:pt x="0" y="3"/>
                    <a:pt x="0" y="3"/>
                    <a:pt x="0" y="4"/>
                  </a:cubicBezTo>
                  <a:cubicBezTo>
                    <a:pt x="0" y="6"/>
                    <a:pt x="3" y="4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249"/>
            <p:cNvSpPr>
              <a:spLocks noEditPoints="1"/>
            </p:cNvSpPr>
            <p:nvPr/>
          </p:nvSpPr>
          <p:spPr bwMode="auto">
            <a:xfrm>
              <a:off x="3153" y="2972"/>
              <a:ext cx="22" cy="34"/>
            </a:xfrm>
            <a:custGeom>
              <a:avLst/>
              <a:gdLst>
                <a:gd name="T0" fmla="*/ 3 w 5"/>
                <a:gd name="T1" fmla="*/ 4 h 8"/>
                <a:gd name="T2" fmla="*/ 3 w 5"/>
                <a:gd name="T3" fmla="*/ 2 h 8"/>
                <a:gd name="T4" fmla="*/ 0 w 5"/>
                <a:gd name="T5" fmla="*/ 4 h 8"/>
                <a:gd name="T6" fmla="*/ 1 w 5"/>
                <a:gd name="T7" fmla="*/ 5 h 8"/>
                <a:gd name="T8" fmla="*/ 2 w 5"/>
                <a:gd name="T9" fmla="*/ 8 h 8"/>
                <a:gd name="T10" fmla="*/ 2 w 5"/>
                <a:gd name="T11" fmla="*/ 8 h 8"/>
                <a:gd name="T12" fmla="*/ 3 w 5"/>
                <a:gd name="T13" fmla="*/ 4 h 8"/>
                <a:gd name="T14" fmla="*/ 3 w 5"/>
                <a:gd name="T15" fmla="*/ 2 h 8"/>
                <a:gd name="T16" fmla="*/ 3 w 5"/>
                <a:gd name="T17" fmla="*/ 2 h 8"/>
                <a:gd name="T18" fmla="*/ 2 w 5"/>
                <a:gd name="T19" fmla="*/ 2 h 8"/>
                <a:gd name="T20" fmla="*/ 3 w 5"/>
                <a:gd name="T2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8">
                  <a:moveTo>
                    <a:pt x="3" y="4"/>
                  </a:moveTo>
                  <a:cubicBezTo>
                    <a:pt x="4" y="3"/>
                    <a:pt x="4" y="2"/>
                    <a:pt x="3" y="2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0" y="6"/>
                    <a:pt x="0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4" y="8"/>
                    <a:pt x="5" y="5"/>
                    <a:pt x="3" y="4"/>
                  </a:cubicBezTo>
                  <a:close/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250"/>
            <p:cNvSpPr/>
            <p:nvPr/>
          </p:nvSpPr>
          <p:spPr bwMode="auto">
            <a:xfrm>
              <a:off x="3384" y="3032"/>
              <a:ext cx="21" cy="17"/>
            </a:xfrm>
            <a:custGeom>
              <a:avLst/>
              <a:gdLst>
                <a:gd name="T0" fmla="*/ 3 w 5"/>
                <a:gd name="T1" fmla="*/ 3 h 4"/>
                <a:gd name="T2" fmla="*/ 3 w 5"/>
                <a:gd name="T3" fmla="*/ 0 h 4"/>
                <a:gd name="T4" fmla="*/ 0 w 5"/>
                <a:gd name="T5" fmla="*/ 3 h 4"/>
                <a:gd name="T6" fmla="*/ 2 w 5"/>
                <a:gd name="T7" fmla="*/ 4 h 4"/>
                <a:gd name="T8" fmla="*/ 3 w 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3" y="3"/>
                  </a:moveTo>
                  <a:cubicBezTo>
                    <a:pt x="4" y="2"/>
                    <a:pt x="5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3" y="4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251"/>
            <p:cNvSpPr>
              <a:spLocks noEditPoints="1"/>
            </p:cNvSpPr>
            <p:nvPr/>
          </p:nvSpPr>
          <p:spPr bwMode="auto">
            <a:xfrm>
              <a:off x="3401" y="3015"/>
              <a:ext cx="26" cy="47"/>
            </a:xfrm>
            <a:custGeom>
              <a:avLst/>
              <a:gdLst>
                <a:gd name="T0" fmla="*/ 5 w 6"/>
                <a:gd name="T1" fmla="*/ 2 h 11"/>
                <a:gd name="T2" fmla="*/ 4 w 6"/>
                <a:gd name="T3" fmla="*/ 0 h 11"/>
                <a:gd name="T4" fmla="*/ 2 w 6"/>
                <a:gd name="T5" fmla="*/ 3 h 11"/>
                <a:gd name="T6" fmla="*/ 3 w 6"/>
                <a:gd name="T7" fmla="*/ 4 h 11"/>
                <a:gd name="T8" fmla="*/ 2 w 6"/>
                <a:gd name="T9" fmla="*/ 5 h 11"/>
                <a:gd name="T10" fmla="*/ 2 w 6"/>
                <a:gd name="T11" fmla="*/ 8 h 11"/>
                <a:gd name="T12" fmla="*/ 2 w 6"/>
                <a:gd name="T13" fmla="*/ 11 h 11"/>
                <a:gd name="T14" fmla="*/ 4 w 6"/>
                <a:gd name="T15" fmla="*/ 8 h 11"/>
                <a:gd name="T16" fmla="*/ 5 w 6"/>
                <a:gd name="T17" fmla="*/ 5 h 11"/>
                <a:gd name="T18" fmla="*/ 4 w 6"/>
                <a:gd name="T19" fmla="*/ 4 h 11"/>
                <a:gd name="T20" fmla="*/ 5 w 6"/>
                <a:gd name="T21" fmla="*/ 2 h 11"/>
                <a:gd name="T22" fmla="*/ 3 w 6"/>
                <a:gd name="T23" fmla="*/ 3 h 11"/>
                <a:gd name="T24" fmla="*/ 3 w 6"/>
                <a:gd name="T25" fmla="*/ 3 h 11"/>
                <a:gd name="T26" fmla="*/ 3 w 6"/>
                <a:gd name="T27" fmla="*/ 4 h 11"/>
                <a:gd name="T28" fmla="*/ 3 w 6"/>
                <a:gd name="T2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11">
                  <a:moveTo>
                    <a:pt x="5" y="2"/>
                  </a:moveTo>
                  <a:cubicBezTo>
                    <a:pt x="5" y="0"/>
                    <a:pt x="5" y="0"/>
                    <a:pt x="4" y="0"/>
                  </a:cubicBezTo>
                  <a:cubicBezTo>
                    <a:pt x="2" y="0"/>
                    <a:pt x="1" y="3"/>
                    <a:pt x="2" y="3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2" y="4"/>
                    <a:pt x="2" y="5"/>
                  </a:cubicBezTo>
                  <a:cubicBezTo>
                    <a:pt x="1" y="6"/>
                    <a:pt x="0" y="8"/>
                    <a:pt x="2" y="8"/>
                  </a:cubicBezTo>
                  <a:cubicBezTo>
                    <a:pt x="1" y="9"/>
                    <a:pt x="1" y="11"/>
                    <a:pt x="2" y="11"/>
                  </a:cubicBezTo>
                  <a:cubicBezTo>
                    <a:pt x="4" y="11"/>
                    <a:pt x="5" y="9"/>
                    <a:pt x="4" y="8"/>
                  </a:cubicBezTo>
                  <a:cubicBezTo>
                    <a:pt x="5" y="7"/>
                    <a:pt x="6" y="6"/>
                    <a:pt x="5" y="5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5" y="3"/>
                    <a:pt x="5" y="2"/>
                    <a:pt x="5" y="2"/>
                  </a:cubicBezTo>
                  <a:close/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660116" y="1025595"/>
            <a:ext cx="3200930" cy="986350"/>
            <a:chOff x="9798519" y="1230028"/>
            <a:chExt cx="2290917" cy="705934"/>
          </a:xfrm>
        </p:grpSpPr>
        <p:sp>
          <p:nvSpPr>
            <p:cNvPr id="210" name="任意多边形 209"/>
            <p:cNvSpPr/>
            <p:nvPr/>
          </p:nvSpPr>
          <p:spPr>
            <a:xfrm flipH="1">
              <a:off x="9798519" y="1230028"/>
              <a:ext cx="1574048" cy="686646"/>
            </a:xfrm>
            <a:custGeom>
              <a:avLst/>
              <a:gdLst>
                <a:gd name="connsiteX0" fmla="*/ 3108161 w 5108590"/>
                <a:gd name="connsiteY0" fmla="*/ 0 h 2871537"/>
                <a:gd name="connsiteX1" fmla="*/ 3989444 w 5108590"/>
                <a:gd name="connsiteY1" fmla="*/ 400035 h 2871537"/>
                <a:gd name="connsiteX2" fmla="*/ 4086693 w 5108590"/>
                <a:gd name="connsiteY2" fmla="*/ 563266 h 2871537"/>
                <a:gd name="connsiteX3" fmla="*/ 4131348 w 5108590"/>
                <a:gd name="connsiteY3" fmla="*/ 534900 h 2871537"/>
                <a:gd name="connsiteX4" fmla="*/ 4405156 w 5108590"/>
                <a:gd name="connsiteY4" fmla="*/ 465220 h 2871537"/>
                <a:gd name="connsiteX5" fmla="*/ 5108590 w 5108590"/>
                <a:gd name="connsiteY5" fmla="*/ 1102292 h 2871537"/>
                <a:gd name="connsiteX6" fmla="*/ 4798453 w 5108590"/>
                <a:gd name="connsiteY6" fmla="*/ 1640226 h 2871537"/>
                <a:gd name="connsiteX7" fmla="*/ 4794480 w 5108590"/>
                <a:gd name="connsiteY7" fmla="*/ 1642029 h 2871537"/>
                <a:gd name="connsiteX8" fmla="*/ 4815013 w 5108590"/>
                <a:gd name="connsiteY8" fmla="*/ 1704408 h 2871537"/>
                <a:gd name="connsiteX9" fmla="*/ 4832286 w 5108590"/>
                <a:gd name="connsiteY9" fmla="*/ 1872313 h 2871537"/>
                <a:gd name="connsiteX10" fmla="*/ 3982054 w 5108590"/>
                <a:gd name="connsiteY10" fmla="*/ 2642334 h 2871537"/>
                <a:gd name="connsiteX11" fmla="*/ 3380849 w 5108590"/>
                <a:gd name="connsiteY11" fmla="*/ 2353576 h 2871537"/>
                <a:gd name="connsiteX12" fmla="*/ 3379137 w 5108590"/>
                <a:gd name="connsiteY12" fmla="*/ 2351518 h 2871537"/>
                <a:gd name="connsiteX13" fmla="*/ 3307654 w 5108590"/>
                <a:gd name="connsiteY13" fmla="*/ 2471502 h 2871537"/>
                <a:gd name="connsiteX14" fmla="*/ 2426371 w 5108590"/>
                <a:gd name="connsiteY14" fmla="*/ 2871537 h 2871537"/>
                <a:gd name="connsiteX15" fmla="*/ 1447099 w 5108590"/>
                <a:gd name="connsiteY15" fmla="*/ 2194760 h 2871537"/>
                <a:gd name="connsiteX16" fmla="*/ 1418508 w 5108590"/>
                <a:gd name="connsiteY16" fmla="*/ 2124456 h 2871537"/>
                <a:gd name="connsiteX17" fmla="*/ 1325605 w 5108590"/>
                <a:gd name="connsiteY17" fmla="*/ 2190236 h 2871537"/>
                <a:gd name="connsiteX18" fmla="*/ 850232 w 5108590"/>
                <a:gd name="connsiteY18" fmla="*/ 2310063 h 2871537"/>
                <a:gd name="connsiteX19" fmla="*/ 0 w 5108590"/>
                <a:gd name="connsiteY19" fmla="*/ 1540042 h 2871537"/>
                <a:gd name="connsiteX20" fmla="*/ 850232 w 5108590"/>
                <a:gd name="connsiteY20" fmla="*/ 770021 h 2871537"/>
                <a:gd name="connsiteX21" fmla="*/ 1021583 w 5108590"/>
                <a:gd name="connsiteY21" fmla="*/ 783848 h 2871537"/>
                <a:gd name="connsiteX22" fmla="*/ 1029246 w 5108590"/>
                <a:gd name="connsiteY22" fmla="*/ 785791 h 2871537"/>
                <a:gd name="connsiteX23" fmla="*/ 1026695 w 5108590"/>
                <a:gd name="connsiteY23" fmla="*/ 770021 h 2871537"/>
                <a:gd name="connsiteX24" fmla="*/ 1876927 w 5108590"/>
                <a:gd name="connsiteY24" fmla="*/ 0 h 2871537"/>
                <a:gd name="connsiteX25" fmla="*/ 2478132 w 5108590"/>
                <a:gd name="connsiteY25" fmla="*/ 208922 h 2871537"/>
                <a:gd name="connsiteX26" fmla="*/ 2500065 w 5108590"/>
                <a:gd name="connsiteY26" fmla="*/ 232394 h 2871537"/>
                <a:gd name="connsiteX27" fmla="*/ 2513944 w 5108590"/>
                <a:gd name="connsiteY27" fmla="*/ 219952 h 2871537"/>
                <a:gd name="connsiteX28" fmla="*/ 3108161 w 5108590"/>
                <a:gd name="connsiteY28" fmla="*/ 0 h 2871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108590" h="2871537">
                  <a:moveTo>
                    <a:pt x="3108161" y="0"/>
                  </a:moveTo>
                  <a:cubicBezTo>
                    <a:pt x="3475013" y="0"/>
                    <a:pt x="3798453" y="146705"/>
                    <a:pt x="3989444" y="400035"/>
                  </a:cubicBezTo>
                  <a:lnTo>
                    <a:pt x="4086693" y="563266"/>
                  </a:lnTo>
                  <a:lnTo>
                    <a:pt x="4131348" y="534900"/>
                  </a:lnTo>
                  <a:cubicBezTo>
                    <a:pt x="4215506" y="491765"/>
                    <a:pt x="4308032" y="465220"/>
                    <a:pt x="4405156" y="465220"/>
                  </a:cubicBezTo>
                  <a:cubicBezTo>
                    <a:pt x="4793652" y="465220"/>
                    <a:pt x="5108590" y="713796"/>
                    <a:pt x="5108590" y="1102292"/>
                  </a:cubicBezTo>
                  <a:cubicBezTo>
                    <a:pt x="5108590" y="1345102"/>
                    <a:pt x="4985568" y="1533256"/>
                    <a:pt x="4798453" y="1640226"/>
                  </a:cubicBezTo>
                  <a:lnTo>
                    <a:pt x="4794480" y="1642029"/>
                  </a:lnTo>
                  <a:lnTo>
                    <a:pt x="4815013" y="1704408"/>
                  </a:lnTo>
                  <a:cubicBezTo>
                    <a:pt x="4826338" y="1757563"/>
                    <a:pt x="4832286" y="1813617"/>
                    <a:pt x="4832286" y="1872313"/>
                  </a:cubicBezTo>
                  <a:cubicBezTo>
                    <a:pt x="4832286" y="2341883"/>
                    <a:pt x="4451624" y="2642334"/>
                    <a:pt x="3982054" y="2642334"/>
                  </a:cubicBezTo>
                  <a:cubicBezTo>
                    <a:pt x="3747269" y="2642334"/>
                    <a:pt x="3534711" y="2513997"/>
                    <a:pt x="3380849" y="2353576"/>
                  </a:cubicBezTo>
                  <a:lnTo>
                    <a:pt x="3379137" y="2351518"/>
                  </a:lnTo>
                  <a:lnTo>
                    <a:pt x="3307654" y="2471502"/>
                  </a:lnTo>
                  <a:cubicBezTo>
                    <a:pt x="3116662" y="2724832"/>
                    <a:pt x="2793223" y="2871537"/>
                    <a:pt x="2426371" y="2871537"/>
                  </a:cubicBezTo>
                  <a:cubicBezTo>
                    <a:pt x="1986149" y="2871537"/>
                    <a:pt x="1608440" y="2510590"/>
                    <a:pt x="1447099" y="2194760"/>
                  </a:cubicBezTo>
                  <a:lnTo>
                    <a:pt x="1418508" y="2124456"/>
                  </a:lnTo>
                  <a:lnTo>
                    <a:pt x="1325605" y="2190236"/>
                  </a:lnTo>
                  <a:cubicBezTo>
                    <a:pt x="1189907" y="2267812"/>
                    <a:pt x="1026321" y="2310063"/>
                    <a:pt x="850232" y="2310063"/>
                  </a:cubicBezTo>
                  <a:cubicBezTo>
                    <a:pt x="380662" y="2310063"/>
                    <a:pt x="0" y="1796716"/>
                    <a:pt x="0" y="1540042"/>
                  </a:cubicBezTo>
                  <a:cubicBezTo>
                    <a:pt x="0" y="1283368"/>
                    <a:pt x="380662" y="770021"/>
                    <a:pt x="850232" y="770021"/>
                  </a:cubicBezTo>
                  <a:cubicBezTo>
                    <a:pt x="908928" y="770021"/>
                    <a:pt x="966235" y="774716"/>
                    <a:pt x="1021583" y="783848"/>
                  </a:cubicBezTo>
                  <a:lnTo>
                    <a:pt x="1029246" y="785791"/>
                  </a:lnTo>
                  <a:lnTo>
                    <a:pt x="1026695" y="770021"/>
                  </a:lnTo>
                  <a:cubicBezTo>
                    <a:pt x="1026695" y="513347"/>
                    <a:pt x="1407357" y="0"/>
                    <a:pt x="1876927" y="0"/>
                  </a:cubicBezTo>
                  <a:cubicBezTo>
                    <a:pt x="2111712" y="0"/>
                    <a:pt x="2324270" y="75113"/>
                    <a:pt x="2478132" y="208922"/>
                  </a:cubicBezTo>
                  <a:lnTo>
                    <a:pt x="2500065" y="232394"/>
                  </a:lnTo>
                  <a:lnTo>
                    <a:pt x="2513944" y="219952"/>
                  </a:lnTo>
                  <a:cubicBezTo>
                    <a:pt x="2683567" y="90237"/>
                    <a:pt x="2888050" y="0"/>
                    <a:pt x="3108161" y="0"/>
                  </a:cubicBezTo>
                  <a:close/>
                </a:path>
              </a:pathLst>
            </a:custGeom>
            <a:noFill/>
            <a:ln w="25400">
              <a:solidFill>
                <a:srgbClr val="76AAD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1" name="任意多边形 210"/>
            <p:cNvSpPr/>
            <p:nvPr/>
          </p:nvSpPr>
          <p:spPr>
            <a:xfrm>
              <a:off x="10887505" y="1383658"/>
              <a:ext cx="1201931" cy="552304"/>
            </a:xfrm>
            <a:custGeom>
              <a:avLst/>
              <a:gdLst>
                <a:gd name="connsiteX0" fmla="*/ 3108161 w 5108590"/>
                <a:gd name="connsiteY0" fmla="*/ 0 h 2871537"/>
                <a:gd name="connsiteX1" fmla="*/ 3989444 w 5108590"/>
                <a:gd name="connsiteY1" fmla="*/ 400035 h 2871537"/>
                <a:gd name="connsiteX2" fmla="*/ 4086693 w 5108590"/>
                <a:gd name="connsiteY2" fmla="*/ 563266 h 2871537"/>
                <a:gd name="connsiteX3" fmla="*/ 4131348 w 5108590"/>
                <a:gd name="connsiteY3" fmla="*/ 534900 h 2871537"/>
                <a:gd name="connsiteX4" fmla="*/ 4405156 w 5108590"/>
                <a:gd name="connsiteY4" fmla="*/ 465220 h 2871537"/>
                <a:gd name="connsiteX5" fmla="*/ 5108590 w 5108590"/>
                <a:gd name="connsiteY5" fmla="*/ 1102292 h 2871537"/>
                <a:gd name="connsiteX6" fmla="*/ 4798453 w 5108590"/>
                <a:gd name="connsiteY6" fmla="*/ 1640226 h 2871537"/>
                <a:gd name="connsiteX7" fmla="*/ 4794480 w 5108590"/>
                <a:gd name="connsiteY7" fmla="*/ 1642029 h 2871537"/>
                <a:gd name="connsiteX8" fmla="*/ 4815013 w 5108590"/>
                <a:gd name="connsiteY8" fmla="*/ 1704408 h 2871537"/>
                <a:gd name="connsiteX9" fmla="*/ 4832286 w 5108590"/>
                <a:gd name="connsiteY9" fmla="*/ 1872313 h 2871537"/>
                <a:gd name="connsiteX10" fmla="*/ 3982054 w 5108590"/>
                <a:gd name="connsiteY10" fmla="*/ 2642334 h 2871537"/>
                <a:gd name="connsiteX11" fmla="*/ 3380849 w 5108590"/>
                <a:gd name="connsiteY11" fmla="*/ 2353576 h 2871537"/>
                <a:gd name="connsiteX12" fmla="*/ 3379137 w 5108590"/>
                <a:gd name="connsiteY12" fmla="*/ 2351518 h 2871537"/>
                <a:gd name="connsiteX13" fmla="*/ 3307654 w 5108590"/>
                <a:gd name="connsiteY13" fmla="*/ 2471502 h 2871537"/>
                <a:gd name="connsiteX14" fmla="*/ 2426371 w 5108590"/>
                <a:gd name="connsiteY14" fmla="*/ 2871537 h 2871537"/>
                <a:gd name="connsiteX15" fmla="*/ 1447099 w 5108590"/>
                <a:gd name="connsiteY15" fmla="*/ 2194760 h 2871537"/>
                <a:gd name="connsiteX16" fmla="*/ 1418508 w 5108590"/>
                <a:gd name="connsiteY16" fmla="*/ 2124456 h 2871537"/>
                <a:gd name="connsiteX17" fmla="*/ 1325605 w 5108590"/>
                <a:gd name="connsiteY17" fmla="*/ 2190236 h 2871537"/>
                <a:gd name="connsiteX18" fmla="*/ 850232 w 5108590"/>
                <a:gd name="connsiteY18" fmla="*/ 2310063 h 2871537"/>
                <a:gd name="connsiteX19" fmla="*/ 0 w 5108590"/>
                <a:gd name="connsiteY19" fmla="*/ 1540042 h 2871537"/>
                <a:gd name="connsiteX20" fmla="*/ 850232 w 5108590"/>
                <a:gd name="connsiteY20" fmla="*/ 770021 h 2871537"/>
                <a:gd name="connsiteX21" fmla="*/ 1021583 w 5108590"/>
                <a:gd name="connsiteY21" fmla="*/ 783848 h 2871537"/>
                <a:gd name="connsiteX22" fmla="*/ 1029246 w 5108590"/>
                <a:gd name="connsiteY22" fmla="*/ 785791 h 2871537"/>
                <a:gd name="connsiteX23" fmla="*/ 1026695 w 5108590"/>
                <a:gd name="connsiteY23" fmla="*/ 770021 h 2871537"/>
                <a:gd name="connsiteX24" fmla="*/ 1876927 w 5108590"/>
                <a:gd name="connsiteY24" fmla="*/ 0 h 2871537"/>
                <a:gd name="connsiteX25" fmla="*/ 2478132 w 5108590"/>
                <a:gd name="connsiteY25" fmla="*/ 208922 h 2871537"/>
                <a:gd name="connsiteX26" fmla="*/ 2500065 w 5108590"/>
                <a:gd name="connsiteY26" fmla="*/ 232394 h 2871537"/>
                <a:gd name="connsiteX27" fmla="*/ 2513944 w 5108590"/>
                <a:gd name="connsiteY27" fmla="*/ 219952 h 2871537"/>
                <a:gd name="connsiteX28" fmla="*/ 3108161 w 5108590"/>
                <a:gd name="connsiteY28" fmla="*/ 0 h 2871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108590" h="2871537">
                  <a:moveTo>
                    <a:pt x="3108161" y="0"/>
                  </a:moveTo>
                  <a:cubicBezTo>
                    <a:pt x="3475013" y="0"/>
                    <a:pt x="3798453" y="146705"/>
                    <a:pt x="3989444" y="400035"/>
                  </a:cubicBezTo>
                  <a:lnTo>
                    <a:pt x="4086693" y="563266"/>
                  </a:lnTo>
                  <a:lnTo>
                    <a:pt x="4131348" y="534900"/>
                  </a:lnTo>
                  <a:cubicBezTo>
                    <a:pt x="4215506" y="491765"/>
                    <a:pt x="4308032" y="465220"/>
                    <a:pt x="4405156" y="465220"/>
                  </a:cubicBezTo>
                  <a:cubicBezTo>
                    <a:pt x="4793652" y="465220"/>
                    <a:pt x="5108590" y="713796"/>
                    <a:pt x="5108590" y="1102292"/>
                  </a:cubicBezTo>
                  <a:cubicBezTo>
                    <a:pt x="5108590" y="1345102"/>
                    <a:pt x="4985568" y="1533256"/>
                    <a:pt x="4798453" y="1640226"/>
                  </a:cubicBezTo>
                  <a:lnTo>
                    <a:pt x="4794480" y="1642029"/>
                  </a:lnTo>
                  <a:lnTo>
                    <a:pt x="4815013" y="1704408"/>
                  </a:lnTo>
                  <a:cubicBezTo>
                    <a:pt x="4826338" y="1757563"/>
                    <a:pt x="4832286" y="1813617"/>
                    <a:pt x="4832286" y="1872313"/>
                  </a:cubicBezTo>
                  <a:cubicBezTo>
                    <a:pt x="4832286" y="2341883"/>
                    <a:pt x="4451624" y="2642334"/>
                    <a:pt x="3982054" y="2642334"/>
                  </a:cubicBezTo>
                  <a:cubicBezTo>
                    <a:pt x="3747269" y="2642334"/>
                    <a:pt x="3534711" y="2513997"/>
                    <a:pt x="3380849" y="2353576"/>
                  </a:cubicBezTo>
                  <a:lnTo>
                    <a:pt x="3379137" y="2351518"/>
                  </a:lnTo>
                  <a:lnTo>
                    <a:pt x="3307654" y="2471502"/>
                  </a:lnTo>
                  <a:cubicBezTo>
                    <a:pt x="3116662" y="2724832"/>
                    <a:pt x="2793223" y="2871537"/>
                    <a:pt x="2426371" y="2871537"/>
                  </a:cubicBezTo>
                  <a:cubicBezTo>
                    <a:pt x="1986149" y="2871537"/>
                    <a:pt x="1608440" y="2510590"/>
                    <a:pt x="1447099" y="2194760"/>
                  </a:cubicBezTo>
                  <a:lnTo>
                    <a:pt x="1418508" y="2124456"/>
                  </a:lnTo>
                  <a:lnTo>
                    <a:pt x="1325605" y="2190236"/>
                  </a:lnTo>
                  <a:cubicBezTo>
                    <a:pt x="1189907" y="2267812"/>
                    <a:pt x="1026321" y="2310063"/>
                    <a:pt x="850232" y="2310063"/>
                  </a:cubicBezTo>
                  <a:cubicBezTo>
                    <a:pt x="380662" y="2310063"/>
                    <a:pt x="0" y="1796716"/>
                    <a:pt x="0" y="1540042"/>
                  </a:cubicBezTo>
                  <a:cubicBezTo>
                    <a:pt x="0" y="1283368"/>
                    <a:pt x="380662" y="770021"/>
                    <a:pt x="850232" y="770021"/>
                  </a:cubicBezTo>
                  <a:cubicBezTo>
                    <a:pt x="908928" y="770021"/>
                    <a:pt x="966235" y="774716"/>
                    <a:pt x="1021583" y="783848"/>
                  </a:cubicBezTo>
                  <a:lnTo>
                    <a:pt x="1029246" y="785791"/>
                  </a:lnTo>
                  <a:lnTo>
                    <a:pt x="1026695" y="770021"/>
                  </a:lnTo>
                  <a:cubicBezTo>
                    <a:pt x="1026695" y="513347"/>
                    <a:pt x="1407357" y="0"/>
                    <a:pt x="1876927" y="0"/>
                  </a:cubicBezTo>
                  <a:cubicBezTo>
                    <a:pt x="2111712" y="0"/>
                    <a:pt x="2324270" y="75113"/>
                    <a:pt x="2478132" y="208922"/>
                  </a:cubicBezTo>
                  <a:lnTo>
                    <a:pt x="2500065" y="232394"/>
                  </a:lnTo>
                  <a:lnTo>
                    <a:pt x="2513944" y="219952"/>
                  </a:lnTo>
                  <a:cubicBezTo>
                    <a:pt x="2683567" y="90237"/>
                    <a:pt x="2888050" y="0"/>
                    <a:pt x="3108161" y="0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76AAD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62" name="文本框 161"/>
          <p:cNvSpPr txBox="1"/>
          <p:nvPr/>
        </p:nvSpPr>
        <p:spPr>
          <a:xfrm>
            <a:off x="3029585" y="3225165"/>
            <a:ext cx="882777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zh-CN" altLang="en-US" sz="48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迷你简行楷碑" panose="020B0602010101010101" charset="-122"/>
                <a:ea typeface="迷你简行楷碑" panose="020B0602010101010101" charset="-122"/>
              </a:rPr>
              <a:t>一、熟悉概念——推理是什么</a:t>
            </a:r>
            <a:endParaRPr lang="zh-CN" altLang="en-US" sz="4800" kern="0" dirty="0">
              <a:solidFill>
                <a:schemeClr val="tx1">
                  <a:lumMod val="75000"/>
                  <a:lumOff val="25000"/>
                </a:schemeClr>
              </a:solidFill>
              <a:latin typeface="迷你简行楷碑" panose="020B0602010101010101" charset="-122"/>
              <a:ea typeface="迷你简行楷碑" panose="020B0602010101010101" charset="-122"/>
            </a:endParaRPr>
          </a:p>
        </p:txBody>
      </p:sp>
      <p:sp>
        <p:nvSpPr>
          <p:cNvPr id="164" name="椭圆 163"/>
          <p:cNvSpPr/>
          <p:nvPr/>
        </p:nvSpPr>
        <p:spPr>
          <a:xfrm>
            <a:off x="-894918" y="3954141"/>
            <a:ext cx="765646" cy="76564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椭圆 164"/>
          <p:cNvSpPr/>
          <p:nvPr/>
        </p:nvSpPr>
        <p:spPr>
          <a:xfrm>
            <a:off x="-894918" y="3195132"/>
            <a:ext cx="765646" cy="765646"/>
          </a:xfrm>
          <a:prstGeom prst="ellipse">
            <a:avLst/>
          </a:prstGeom>
          <a:solidFill>
            <a:srgbClr val="76AA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椭圆 165"/>
          <p:cNvSpPr/>
          <p:nvPr/>
        </p:nvSpPr>
        <p:spPr>
          <a:xfrm>
            <a:off x="-894918" y="2432805"/>
            <a:ext cx="765646" cy="765646"/>
          </a:xfrm>
          <a:prstGeom prst="ellipse">
            <a:avLst/>
          </a:prstGeom>
          <a:solidFill>
            <a:srgbClr val="FF3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椭圆 166"/>
          <p:cNvSpPr/>
          <p:nvPr/>
        </p:nvSpPr>
        <p:spPr>
          <a:xfrm>
            <a:off x="-874228" y="1670696"/>
            <a:ext cx="765646" cy="765646"/>
          </a:xfrm>
          <a:prstGeom prst="ellipse">
            <a:avLst/>
          </a:prstGeom>
          <a:solidFill>
            <a:srgbClr val="F7B6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199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  <p:bldP spid="51" grpId="0" animBg="1"/>
      <p:bldP spid="16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 rot="1192981">
            <a:off x="400243" y="127158"/>
            <a:ext cx="909196" cy="921005"/>
            <a:chOff x="2118580" y="4342651"/>
            <a:chExt cx="672245" cy="680977"/>
          </a:xfrm>
        </p:grpSpPr>
        <p:grpSp>
          <p:nvGrpSpPr>
            <p:cNvPr id="53" name="组合 52"/>
            <p:cNvGrpSpPr/>
            <p:nvPr/>
          </p:nvGrpSpPr>
          <p:grpSpPr>
            <a:xfrm>
              <a:off x="2124539" y="4342651"/>
              <a:ext cx="641611" cy="680977"/>
              <a:chOff x="2124539" y="4342651"/>
              <a:chExt cx="641611" cy="680977"/>
            </a:xfrm>
          </p:grpSpPr>
          <p:sp>
            <p:nvSpPr>
              <p:cNvPr id="71" name="任意多边形 70"/>
              <p:cNvSpPr/>
              <p:nvPr/>
            </p:nvSpPr>
            <p:spPr>
              <a:xfrm>
                <a:off x="2124539" y="4342651"/>
                <a:ext cx="641611" cy="680977"/>
              </a:xfrm>
              <a:custGeom>
                <a:avLst/>
                <a:gdLst>
                  <a:gd name="connsiteX0" fmla="*/ 63 w 140138"/>
                  <a:gd name="connsiteY0" fmla="*/ 65738 h 154344"/>
                  <a:gd name="connsiteX1" fmla="*/ 62928 w 140138"/>
                  <a:gd name="connsiteY1" fmla="*/ 16 h 154344"/>
                  <a:gd name="connsiteX2" fmla="*/ 140080 w 140138"/>
                  <a:gd name="connsiteY2" fmla="*/ 71453 h 154344"/>
                  <a:gd name="connsiteX3" fmla="*/ 74358 w 140138"/>
                  <a:gd name="connsiteY3" fmla="*/ 154321 h 154344"/>
                  <a:gd name="connsiteX4" fmla="*/ 63 w 140138"/>
                  <a:gd name="connsiteY4" fmla="*/ 65738 h 154344"/>
                  <a:gd name="connsiteX0-1" fmla="*/ 63 w 140227"/>
                  <a:gd name="connsiteY0-2" fmla="*/ 65738 h 154534"/>
                  <a:gd name="connsiteX1-3" fmla="*/ 62928 w 140227"/>
                  <a:gd name="connsiteY1-4" fmla="*/ 16 h 154534"/>
                  <a:gd name="connsiteX2-5" fmla="*/ 140080 w 140227"/>
                  <a:gd name="connsiteY2-6" fmla="*/ 71453 h 154534"/>
                  <a:gd name="connsiteX3-7" fmla="*/ 74358 w 140227"/>
                  <a:gd name="connsiteY3-8" fmla="*/ 154321 h 154534"/>
                  <a:gd name="connsiteX4-9" fmla="*/ 63 w 140227"/>
                  <a:gd name="connsiteY4-10" fmla="*/ 65738 h 154534"/>
                  <a:gd name="connsiteX0-11" fmla="*/ 63 w 140227"/>
                  <a:gd name="connsiteY0-12" fmla="*/ 65738 h 154534"/>
                  <a:gd name="connsiteX1-13" fmla="*/ 62928 w 140227"/>
                  <a:gd name="connsiteY1-14" fmla="*/ 16 h 154534"/>
                  <a:gd name="connsiteX2-15" fmla="*/ 140080 w 140227"/>
                  <a:gd name="connsiteY2-16" fmla="*/ 71453 h 154534"/>
                  <a:gd name="connsiteX3-17" fmla="*/ 74358 w 140227"/>
                  <a:gd name="connsiteY3-18" fmla="*/ 154321 h 154534"/>
                  <a:gd name="connsiteX4-19" fmla="*/ 63 w 140227"/>
                  <a:gd name="connsiteY4-20" fmla="*/ 65738 h 154534"/>
                  <a:gd name="connsiteX0-21" fmla="*/ 178 w 140342"/>
                  <a:gd name="connsiteY0-22" fmla="*/ 65738 h 154534"/>
                  <a:gd name="connsiteX1-23" fmla="*/ 63043 w 140342"/>
                  <a:gd name="connsiteY1-24" fmla="*/ 16 h 154534"/>
                  <a:gd name="connsiteX2-25" fmla="*/ 140195 w 140342"/>
                  <a:gd name="connsiteY2-26" fmla="*/ 71453 h 154534"/>
                  <a:gd name="connsiteX3-27" fmla="*/ 74473 w 140342"/>
                  <a:gd name="connsiteY3-28" fmla="*/ 154321 h 154534"/>
                  <a:gd name="connsiteX4-29" fmla="*/ 178 w 140342"/>
                  <a:gd name="connsiteY4-30" fmla="*/ 65738 h 154534"/>
                  <a:gd name="connsiteX0-31" fmla="*/ 178 w 140342"/>
                  <a:gd name="connsiteY0-32" fmla="*/ 65740 h 154536"/>
                  <a:gd name="connsiteX1-33" fmla="*/ 63043 w 140342"/>
                  <a:gd name="connsiteY1-34" fmla="*/ 18 h 154536"/>
                  <a:gd name="connsiteX2-35" fmla="*/ 140195 w 140342"/>
                  <a:gd name="connsiteY2-36" fmla="*/ 71455 h 154536"/>
                  <a:gd name="connsiteX3-37" fmla="*/ 74473 w 140342"/>
                  <a:gd name="connsiteY3-38" fmla="*/ 154323 h 154536"/>
                  <a:gd name="connsiteX4-39" fmla="*/ 178 w 140342"/>
                  <a:gd name="connsiteY4-40" fmla="*/ 65740 h 154536"/>
                  <a:gd name="connsiteX0-41" fmla="*/ 9 w 140173"/>
                  <a:gd name="connsiteY0-42" fmla="*/ 71451 h 160247"/>
                  <a:gd name="connsiteX1-43" fmla="*/ 71446 w 140173"/>
                  <a:gd name="connsiteY1-44" fmla="*/ 14 h 160247"/>
                  <a:gd name="connsiteX2-45" fmla="*/ 140026 w 140173"/>
                  <a:gd name="connsiteY2-46" fmla="*/ 77166 h 160247"/>
                  <a:gd name="connsiteX3-47" fmla="*/ 74304 w 140173"/>
                  <a:gd name="connsiteY3-48" fmla="*/ 160034 h 160247"/>
                  <a:gd name="connsiteX4-49" fmla="*/ 9 w 140173"/>
                  <a:gd name="connsiteY4-50" fmla="*/ 71451 h 160247"/>
                  <a:gd name="connsiteX0-51" fmla="*/ 9 w 140173"/>
                  <a:gd name="connsiteY0-52" fmla="*/ 71451 h 148862"/>
                  <a:gd name="connsiteX1-53" fmla="*/ 71446 w 140173"/>
                  <a:gd name="connsiteY1-54" fmla="*/ 14 h 148862"/>
                  <a:gd name="connsiteX2-55" fmla="*/ 140026 w 140173"/>
                  <a:gd name="connsiteY2-56" fmla="*/ 77166 h 148862"/>
                  <a:gd name="connsiteX3-57" fmla="*/ 74304 w 140173"/>
                  <a:gd name="connsiteY3-58" fmla="*/ 148604 h 148862"/>
                  <a:gd name="connsiteX4-59" fmla="*/ 9 w 140173"/>
                  <a:gd name="connsiteY4-60" fmla="*/ 71451 h 148862"/>
                  <a:gd name="connsiteX0-61" fmla="*/ 9 w 141024"/>
                  <a:gd name="connsiteY0-62" fmla="*/ 71451 h 148862"/>
                  <a:gd name="connsiteX1-63" fmla="*/ 71446 w 141024"/>
                  <a:gd name="connsiteY1-64" fmla="*/ 14 h 148862"/>
                  <a:gd name="connsiteX2-65" fmla="*/ 140026 w 141024"/>
                  <a:gd name="connsiteY2-66" fmla="*/ 77166 h 148862"/>
                  <a:gd name="connsiteX3-67" fmla="*/ 74304 w 141024"/>
                  <a:gd name="connsiteY3-68" fmla="*/ 148604 h 148862"/>
                  <a:gd name="connsiteX4-69" fmla="*/ 9 w 141024"/>
                  <a:gd name="connsiteY4-70" fmla="*/ 71451 h 148862"/>
                  <a:gd name="connsiteX0-71" fmla="*/ 9 w 140173"/>
                  <a:gd name="connsiteY0-72" fmla="*/ 71451 h 148862"/>
                  <a:gd name="connsiteX1-73" fmla="*/ 71446 w 140173"/>
                  <a:gd name="connsiteY1-74" fmla="*/ 14 h 148862"/>
                  <a:gd name="connsiteX2-75" fmla="*/ 140026 w 140173"/>
                  <a:gd name="connsiteY2-76" fmla="*/ 77166 h 148862"/>
                  <a:gd name="connsiteX3-77" fmla="*/ 74304 w 140173"/>
                  <a:gd name="connsiteY3-78" fmla="*/ 148604 h 148862"/>
                  <a:gd name="connsiteX4-79" fmla="*/ 9 w 140173"/>
                  <a:gd name="connsiteY4-80" fmla="*/ 71451 h 148862"/>
                  <a:gd name="connsiteX0-81" fmla="*/ 9 w 140257"/>
                  <a:gd name="connsiteY0-82" fmla="*/ 71451 h 148862"/>
                  <a:gd name="connsiteX1-83" fmla="*/ 71446 w 140257"/>
                  <a:gd name="connsiteY1-84" fmla="*/ 14 h 148862"/>
                  <a:gd name="connsiteX2-85" fmla="*/ 140026 w 140257"/>
                  <a:gd name="connsiteY2-86" fmla="*/ 77166 h 148862"/>
                  <a:gd name="connsiteX3-87" fmla="*/ 74304 w 140257"/>
                  <a:gd name="connsiteY3-88" fmla="*/ 148604 h 148862"/>
                  <a:gd name="connsiteX4-89" fmla="*/ 9 w 140257"/>
                  <a:gd name="connsiteY4-90" fmla="*/ 71451 h 1488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40257" h="148862">
                    <a:moveTo>
                      <a:pt x="9" y="71451"/>
                    </a:moveTo>
                    <a:cubicBezTo>
                      <a:pt x="-467" y="46686"/>
                      <a:pt x="19535" y="-938"/>
                      <a:pt x="71446" y="14"/>
                    </a:cubicBezTo>
                    <a:cubicBezTo>
                      <a:pt x="123357" y="966"/>
                      <a:pt x="142638" y="44242"/>
                      <a:pt x="140026" y="77166"/>
                    </a:cubicBezTo>
                    <a:cubicBezTo>
                      <a:pt x="141931" y="102883"/>
                      <a:pt x="125739" y="152890"/>
                      <a:pt x="74304" y="148604"/>
                    </a:cubicBezTo>
                    <a:cubicBezTo>
                      <a:pt x="22869" y="144318"/>
                      <a:pt x="485" y="96216"/>
                      <a:pt x="9" y="71451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任意多边形 71"/>
              <p:cNvSpPr/>
              <p:nvPr/>
            </p:nvSpPr>
            <p:spPr>
              <a:xfrm>
                <a:off x="2176934" y="4495047"/>
                <a:ext cx="227805" cy="371040"/>
              </a:xfrm>
              <a:custGeom>
                <a:avLst/>
                <a:gdLst>
                  <a:gd name="connsiteX0" fmla="*/ 131483 w 768692"/>
                  <a:gd name="connsiteY0" fmla="*/ 0 h 962212"/>
                  <a:gd name="connsiteX1" fmla="*/ 394448 w 768692"/>
                  <a:gd name="connsiteY1" fmla="*/ 197223 h 962212"/>
                  <a:gd name="connsiteX2" fmla="*/ 621553 w 768692"/>
                  <a:gd name="connsiteY2" fmla="*/ 137459 h 962212"/>
                  <a:gd name="connsiteX3" fmla="*/ 764989 w 768692"/>
                  <a:gd name="connsiteY3" fmla="*/ 472141 h 962212"/>
                  <a:gd name="connsiteX4" fmla="*/ 472142 w 768692"/>
                  <a:gd name="connsiteY4" fmla="*/ 531906 h 962212"/>
                  <a:gd name="connsiteX5" fmla="*/ 591671 w 768692"/>
                  <a:gd name="connsiteY5" fmla="*/ 770965 h 962212"/>
                  <a:gd name="connsiteX6" fmla="*/ 442259 w 768692"/>
                  <a:gd name="connsiteY6" fmla="*/ 806823 h 962212"/>
                  <a:gd name="connsiteX7" fmla="*/ 352612 w 768692"/>
                  <a:gd name="connsiteY7" fmla="*/ 693271 h 962212"/>
                  <a:gd name="connsiteX8" fmla="*/ 197224 w 768692"/>
                  <a:gd name="connsiteY8" fmla="*/ 878541 h 962212"/>
                  <a:gd name="connsiteX9" fmla="*/ 0 w 768692"/>
                  <a:gd name="connsiteY9" fmla="*/ 962212 h 962212"/>
                  <a:gd name="connsiteX0-1" fmla="*/ 61103 w 698312"/>
                  <a:gd name="connsiteY0-2" fmla="*/ 0 h 1082820"/>
                  <a:gd name="connsiteX1-3" fmla="*/ 324068 w 698312"/>
                  <a:gd name="connsiteY1-4" fmla="*/ 197223 h 1082820"/>
                  <a:gd name="connsiteX2-5" fmla="*/ 551173 w 698312"/>
                  <a:gd name="connsiteY2-6" fmla="*/ 137459 h 1082820"/>
                  <a:gd name="connsiteX3-7" fmla="*/ 694609 w 698312"/>
                  <a:gd name="connsiteY3-8" fmla="*/ 472141 h 1082820"/>
                  <a:gd name="connsiteX4-9" fmla="*/ 401762 w 698312"/>
                  <a:gd name="connsiteY4-10" fmla="*/ 531906 h 1082820"/>
                  <a:gd name="connsiteX5-11" fmla="*/ 521291 w 698312"/>
                  <a:gd name="connsiteY5-12" fmla="*/ 770965 h 1082820"/>
                  <a:gd name="connsiteX6-13" fmla="*/ 371879 w 698312"/>
                  <a:gd name="connsiteY6-14" fmla="*/ 806823 h 1082820"/>
                  <a:gd name="connsiteX7-15" fmla="*/ 282232 w 698312"/>
                  <a:gd name="connsiteY7-16" fmla="*/ 693271 h 1082820"/>
                  <a:gd name="connsiteX8-17" fmla="*/ 126844 w 698312"/>
                  <a:gd name="connsiteY8-18" fmla="*/ 878541 h 1082820"/>
                  <a:gd name="connsiteX9-19" fmla="*/ 0 w 698312"/>
                  <a:gd name="connsiteY9-20" fmla="*/ 1082820 h 1082820"/>
                  <a:gd name="connsiteX0-21" fmla="*/ 61103 w 698312"/>
                  <a:gd name="connsiteY0-22" fmla="*/ 0 h 1082820"/>
                  <a:gd name="connsiteX1-23" fmla="*/ 324068 w 698312"/>
                  <a:gd name="connsiteY1-24" fmla="*/ 197223 h 1082820"/>
                  <a:gd name="connsiteX2-25" fmla="*/ 551173 w 698312"/>
                  <a:gd name="connsiteY2-26" fmla="*/ 137459 h 1082820"/>
                  <a:gd name="connsiteX3-27" fmla="*/ 694609 w 698312"/>
                  <a:gd name="connsiteY3-28" fmla="*/ 472141 h 1082820"/>
                  <a:gd name="connsiteX4-29" fmla="*/ 401762 w 698312"/>
                  <a:gd name="connsiteY4-30" fmla="*/ 531906 h 1082820"/>
                  <a:gd name="connsiteX5-31" fmla="*/ 521291 w 698312"/>
                  <a:gd name="connsiteY5-32" fmla="*/ 770965 h 1082820"/>
                  <a:gd name="connsiteX6-33" fmla="*/ 371879 w 698312"/>
                  <a:gd name="connsiteY6-34" fmla="*/ 806823 h 1082820"/>
                  <a:gd name="connsiteX7-35" fmla="*/ 282232 w 698312"/>
                  <a:gd name="connsiteY7-36" fmla="*/ 693271 h 1082820"/>
                  <a:gd name="connsiteX8-37" fmla="*/ 176111 w 698312"/>
                  <a:gd name="connsiteY8-38" fmla="*/ 905342 h 1082820"/>
                  <a:gd name="connsiteX9-39" fmla="*/ 0 w 698312"/>
                  <a:gd name="connsiteY9-40" fmla="*/ 1082820 h 108282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</a:cxnLst>
                <a:rect l="l" t="t" r="r" b="b"/>
                <a:pathLst>
                  <a:path w="698312" h="1082820">
                    <a:moveTo>
                      <a:pt x="61103" y="0"/>
                    </a:moveTo>
                    <a:cubicBezTo>
                      <a:pt x="151746" y="87156"/>
                      <a:pt x="242390" y="174313"/>
                      <a:pt x="324068" y="197223"/>
                    </a:cubicBezTo>
                    <a:cubicBezTo>
                      <a:pt x="405746" y="220133"/>
                      <a:pt x="489416" y="91639"/>
                      <a:pt x="551173" y="137459"/>
                    </a:cubicBezTo>
                    <a:cubicBezTo>
                      <a:pt x="612930" y="183279"/>
                      <a:pt x="719511" y="406400"/>
                      <a:pt x="694609" y="472141"/>
                    </a:cubicBezTo>
                    <a:cubicBezTo>
                      <a:pt x="669707" y="537882"/>
                      <a:pt x="430648" y="482102"/>
                      <a:pt x="401762" y="531906"/>
                    </a:cubicBezTo>
                    <a:cubicBezTo>
                      <a:pt x="372876" y="581710"/>
                      <a:pt x="526272" y="725146"/>
                      <a:pt x="521291" y="770965"/>
                    </a:cubicBezTo>
                    <a:cubicBezTo>
                      <a:pt x="516311" y="816785"/>
                      <a:pt x="411722" y="819772"/>
                      <a:pt x="371879" y="806823"/>
                    </a:cubicBezTo>
                    <a:cubicBezTo>
                      <a:pt x="332036" y="793874"/>
                      <a:pt x="314860" y="676851"/>
                      <a:pt x="282232" y="693271"/>
                    </a:cubicBezTo>
                    <a:cubicBezTo>
                      <a:pt x="249604" y="709691"/>
                      <a:pt x="223150" y="840417"/>
                      <a:pt x="176111" y="905342"/>
                    </a:cubicBezTo>
                    <a:cubicBezTo>
                      <a:pt x="129072" y="970267"/>
                      <a:pt x="69227" y="1063396"/>
                      <a:pt x="0" y="1082820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任意多边形 72"/>
              <p:cNvSpPr/>
              <p:nvPr/>
            </p:nvSpPr>
            <p:spPr>
              <a:xfrm>
                <a:off x="2353279" y="4809159"/>
                <a:ext cx="49757" cy="61548"/>
              </a:xfrm>
              <a:custGeom>
                <a:avLst/>
                <a:gdLst>
                  <a:gd name="connsiteX0" fmla="*/ 6763 w 126447"/>
                  <a:gd name="connsiteY0" fmla="*/ 18499 h 191822"/>
                  <a:gd name="connsiteX1" fmla="*/ 126292 w 126447"/>
                  <a:gd name="connsiteY1" fmla="*/ 24476 h 191822"/>
                  <a:gd name="connsiteX2" fmla="*/ 30669 w 126447"/>
                  <a:gd name="connsiteY2" fmla="*/ 191817 h 191822"/>
                  <a:gd name="connsiteX3" fmla="*/ 6763 w 126447"/>
                  <a:gd name="connsiteY3" fmla="*/ 18499 h 191822"/>
                  <a:gd name="connsiteX0-1" fmla="*/ 394 w 120595"/>
                  <a:gd name="connsiteY0-2" fmla="*/ 16500 h 159942"/>
                  <a:gd name="connsiteX1-3" fmla="*/ 119923 w 120595"/>
                  <a:gd name="connsiteY1-4" fmla="*/ 22477 h 159942"/>
                  <a:gd name="connsiteX2-5" fmla="*/ 84065 w 120595"/>
                  <a:gd name="connsiteY2-6" fmla="*/ 159936 h 159942"/>
                  <a:gd name="connsiteX3-7" fmla="*/ 394 w 120595"/>
                  <a:gd name="connsiteY3-8" fmla="*/ 16500 h 159942"/>
                  <a:gd name="connsiteX0-9" fmla="*/ 939 w 129518"/>
                  <a:gd name="connsiteY0-10" fmla="*/ 16500 h 160211"/>
                  <a:gd name="connsiteX1-11" fmla="*/ 120468 w 129518"/>
                  <a:gd name="connsiteY1-12" fmla="*/ 22477 h 160211"/>
                  <a:gd name="connsiteX2-13" fmla="*/ 84610 w 129518"/>
                  <a:gd name="connsiteY2-14" fmla="*/ 159936 h 160211"/>
                  <a:gd name="connsiteX3-15" fmla="*/ 939 w 129518"/>
                  <a:gd name="connsiteY3-16" fmla="*/ 16500 h 1602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29518" h="160211">
                    <a:moveTo>
                      <a:pt x="939" y="16500"/>
                    </a:moveTo>
                    <a:cubicBezTo>
                      <a:pt x="6915" y="-6410"/>
                      <a:pt x="116484" y="-6409"/>
                      <a:pt x="120468" y="22477"/>
                    </a:cubicBezTo>
                    <a:cubicBezTo>
                      <a:pt x="124452" y="51363"/>
                      <a:pt x="152344" y="152964"/>
                      <a:pt x="84610" y="159936"/>
                    </a:cubicBezTo>
                    <a:cubicBezTo>
                      <a:pt x="16876" y="166908"/>
                      <a:pt x="-5037" y="39410"/>
                      <a:pt x="939" y="16500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任意多边形 73"/>
              <p:cNvSpPr/>
              <p:nvPr/>
            </p:nvSpPr>
            <p:spPr>
              <a:xfrm>
                <a:off x="2500518" y="4409062"/>
                <a:ext cx="255640" cy="461540"/>
              </a:xfrm>
              <a:custGeom>
                <a:avLst/>
                <a:gdLst>
                  <a:gd name="connsiteX0" fmla="*/ 420402 w 665437"/>
                  <a:gd name="connsiteY0" fmla="*/ 0 h 1201399"/>
                  <a:gd name="connsiteX1" fmla="*/ 181343 w 665437"/>
                  <a:gd name="connsiteY1" fmla="*/ 161365 h 1201399"/>
                  <a:gd name="connsiteX2" fmla="*/ 37908 w 665437"/>
                  <a:gd name="connsiteY2" fmla="*/ 173318 h 1201399"/>
                  <a:gd name="connsiteX3" fmla="*/ 2049 w 665437"/>
                  <a:gd name="connsiteY3" fmla="*/ 239059 h 1201399"/>
                  <a:gd name="connsiteX4" fmla="*/ 37908 w 665437"/>
                  <a:gd name="connsiteY4" fmla="*/ 579718 h 1201399"/>
                  <a:gd name="connsiteX5" fmla="*/ 306849 w 665437"/>
                  <a:gd name="connsiteY5" fmla="*/ 753036 h 1201399"/>
                  <a:gd name="connsiteX6" fmla="*/ 282943 w 665437"/>
                  <a:gd name="connsiteY6" fmla="*/ 926353 h 1201399"/>
                  <a:gd name="connsiteX7" fmla="*/ 336731 w 665437"/>
                  <a:gd name="connsiteY7" fmla="*/ 1093695 h 1201399"/>
                  <a:gd name="connsiteX8" fmla="*/ 306849 w 665437"/>
                  <a:gd name="connsiteY8" fmla="*/ 1201271 h 1201399"/>
                  <a:gd name="connsiteX9" fmla="*/ 408449 w 665437"/>
                  <a:gd name="connsiteY9" fmla="*/ 1111624 h 1201399"/>
                  <a:gd name="connsiteX10" fmla="*/ 444308 w 665437"/>
                  <a:gd name="connsiteY10" fmla="*/ 944283 h 1201399"/>
                  <a:gd name="connsiteX11" fmla="*/ 516025 w 665437"/>
                  <a:gd name="connsiteY11" fmla="*/ 818777 h 1201399"/>
                  <a:gd name="connsiteX12" fmla="*/ 665437 w 665437"/>
                  <a:gd name="connsiteY12" fmla="*/ 753036 h 1201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5437" h="1201399">
                    <a:moveTo>
                      <a:pt x="420402" y="0"/>
                    </a:moveTo>
                    <a:cubicBezTo>
                      <a:pt x="332747" y="66239"/>
                      <a:pt x="245092" y="132479"/>
                      <a:pt x="181343" y="161365"/>
                    </a:cubicBezTo>
                    <a:cubicBezTo>
                      <a:pt x="117594" y="190251"/>
                      <a:pt x="67790" y="160369"/>
                      <a:pt x="37908" y="173318"/>
                    </a:cubicBezTo>
                    <a:cubicBezTo>
                      <a:pt x="8026" y="186267"/>
                      <a:pt x="2049" y="171326"/>
                      <a:pt x="2049" y="239059"/>
                    </a:cubicBezTo>
                    <a:cubicBezTo>
                      <a:pt x="2049" y="306792"/>
                      <a:pt x="-12892" y="494055"/>
                      <a:pt x="37908" y="579718"/>
                    </a:cubicBezTo>
                    <a:cubicBezTo>
                      <a:pt x="88708" y="665381"/>
                      <a:pt x="266010" y="695264"/>
                      <a:pt x="306849" y="753036"/>
                    </a:cubicBezTo>
                    <a:cubicBezTo>
                      <a:pt x="347688" y="810808"/>
                      <a:pt x="277963" y="869577"/>
                      <a:pt x="282943" y="926353"/>
                    </a:cubicBezTo>
                    <a:cubicBezTo>
                      <a:pt x="287923" y="983129"/>
                      <a:pt x="332747" y="1047875"/>
                      <a:pt x="336731" y="1093695"/>
                    </a:cubicBezTo>
                    <a:cubicBezTo>
                      <a:pt x="340715" y="1139515"/>
                      <a:pt x="294896" y="1198283"/>
                      <a:pt x="306849" y="1201271"/>
                    </a:cubicBezTo>
                    <a:cubicBezTo>
                      <a:pt x="318802" y="1204259"/>
                      <a:pt x="385539" y="1154455"/>
                      <a:pt x="408449" y="1111624"/>
                    </a:cubicBezTo>
                    <a:cubicBezTo>
                      <a:pt x="431359" y="1068793"/>
                      <a:pt x="426379" y="993091"/>
                      <a:pt x="444308" y="944283"/>
                    </a:cubicBezTo>
                    <a:cubicBezTo>
                      <a:pt x="462237" y="895475"/>
                      <a:pt x="479170" y="850651"/>
                      <a:pt x="516025" y="818777"/>
                    </a:cubicBezTo>
                    <a:cubicBezTo>
                      <a:pt x="552880" y="786903"/>
                      <a:pt x="609158" y="769969"/>
                      <a:pt x="665437" y="753036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任意多边形 74"/>
              <p:cNvSpPr/>
              <p:nvPr/>
            </p:nvSpPr>
            <p:spPr>
              <a:xfrm>
                <a:off x="2693191" y="4801426"/>
                <a:ext cx="48215" cy="91839"/>
              </a:xfrm>
              <a:custGeom>
                <a:avLst/>
                <a:gdLst>
                  <a:gd name="connsiteX0" fmla="*/ 125506 w 125506"/>
                  <a:gd name="connsiteY0" fmla="*/ 0 h 239059"/>
                  <a:gd name="connsiteX1" fmla="*/ 59765 w 125506"/>
                  <a:gd name="connsiteY1" fmla="*/ 23906 h 239059"/>
                  <a:gd name="connsiteX2" fmla="*/ 0 w 125506"/>
                  <a:gd name="connsiteY2" fmla="*/ 143435 h 239059"/>
                  <a:gd name="connsiteX3" fmla="*/ 59765 w 125506"/>
                  <a:gd name="connsiteY3" fmla="*/ 239059 h 239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506" h="239059">
                    <a:moveTo>
                      <a:pt x="125506" y="0"/>
                    </a:moveTo>
                    <a:cubicBezTo>
                      <a:pt x="103094" y="0"/>
                      <a:pt x="80683" y="0"/>
                      <a:pt x="59765" y="23906"/>
                    </a:cubicBezTo>
                    <a:cubicBezTo>
                      <a:pt x="38847" y="47812"/>
                      <a:pt x="0" y="107576"/>
                      <a:pt x="0" y="143435"/>
                    </a:cubicBezTo>
                    <a:cubicBezTo>
                      <a:pt x="0" y="179294"/>
                      <a:pt x="29882" y="209176"/>
                      <a:pt x="59765" y="239059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4" name="任意多边形 53"/>
            <p:cNvSpPr/>
            <p:nvPr/>
          </p:nvSpPr>
          <p:spPr>
            <a:xfrm rot="20279529">
              <a:off x="2598988" y="4623569"/>
              <a:ext cx="174702" cy="83215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rot="20279529">
              <a:off x="2479596" y="4480372"/>
              <a:ext cx="223342" cy="1187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 rot="20279529">
              <a:off x="2127434" y="4559064"/>
              <a:ext cx="113703" cy="55204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 rot="20279529">
              <a:off x="2594342" y="4571927"/>
              <a:ext cx="163589" cy="96477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 rot="20279529">
              <a:off x="2135496" y="4638952"/>
              <a:ext cx="269481" cy="1483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 rot="20279529">
              <a:off x="2551872" y="4532481"/>
              <a:ext cx="202631" cy="103393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 rot="20279529">
              <a:off x="2524326" y="4506288"/>
              <a:ext cx="197416" cy="96522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 60"/>
            <p:cNvSpPr/>
            <p:nvPr/>
          </p:nvSpPr>
          <p:spPr>
            <a:xfrm rot="20279529">
              <a:off x="2501282" y="4464098"/>
              <a:ext cx="153497" cy="79925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 rot="20279529">
              <a:off x="2328701" y="4625707"/>
              <a:ext cx="74052" cy="2824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20279529">
              <a:off x="2130538" y="4603506"/>
              <a:ext cx="189693" cy="97507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 rot="20279529">
              <a:off x="2599025" y="4660637"/>
              <a:ext cx="191800" cy="92351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 rot="20279529">
              <a:off x="2611278" y="4795372"/>
              <a:ext cx="62292" cy="380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20279529">
              <a:off x="2492800" y="4489548"/>
              <a:ext cx="71293" cy="50292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 rot="20279529">
              <a:off x="2118580" y="4584223"/>
              <a:ext cx="149665" cy="78198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 rot="20279529">
              <a:off x="2127493" y="4608630"/>
              <a:ext cx="255388" cy="139141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20279529">
              <a:off x="2284592" y="4709098"/>
              <a:ext cx="38604" cy="23656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 rot="20279529">
              <a:off x="2302799" y="4734812"/>
              <a:ext cx="38604" cy="23656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7" name="文本框 76"/>
          <p:cNvSpPr txBox="1"/>
          <p:nvPr/>
        </p:nvSpPr>
        <p:spPr>
          <a:xfrm>
            <a:off x="1659242" y="122261"/>
            <a:ext cx="6895465" cy="82994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l"/>
            <a:r>
              <a:rPr lang="zh-CN" altLang="en-US" sz="4800" b="1" dirty="0" smtClean="0">
                <a:solidFill>
                  <a:srgbClr val="FF0000"/>
                </a:solidFill>
                <a:latin typeface="迷你简行楷碑" panose="020B0602010101010101" charset="-122"/>
                <a:ea typeface="迷你简行楷碑" panose="020B0602010101010101" charset="-122"/>
              </a:rPr>
              <a:t>熟悉概念——推理是什么</a:t>
            </a:r>
            <a:endParaRPr lang="zh-CN" altLang="en-US" sz="4800" b="1" dirty="0" smtClean="0">
              <a:solidFill>
                <a:srgbClr val="FF0000"/>
              </a:solidFill>
              <a:latin typeface="迷你简行楷碑" panose="020B0602010101010101" charset="-122"/>
              <a:ea typeface="迷你简行楷碑" panose="020B0602010101010101" charset="-122"/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-894918" y="3954141"/>
            <a:ext cx="765646" cy="76564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-894918" y="3195132"/>
            <a:ext cx="765646" cy="765646"/>
          </a:xfrm>
          <a:prstGeom prst="ellipse">
            <a:avLst/>
          </a:prstGeom>
          <a:solidFill>
            <a:srgbClr val="76AA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-894918" y="2432805"/>
            <a:ext cx="765646" cy="765646"/>
          </a:xfrm>
          <a:prstGeom prst="ellipse">
            <a:avLst/>
          </a:prstGeom>
          <a:solidFill>
            <a:srgbClr val="FF3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-874228" y="1670696"/>
            <a:ext cx="765646" cy="765646"/>
          </a:xfrm>
          <a:prstGeom prst="ellipse">
            <a:avLst/>
          </a:prstGeom>
          <a:solidFill>
            <a:srgbClr val="F7B6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2" name="组合 101"/>
          <p:cNvGrpSpPr/>
          <p:nvPr/>
        </p:nvGrpSpPr>
        <p:grpSpPr>
          <a:xfrm>
            <a:off x="454660" y="1101725"/>
            <a:ext cx="1272540" cy="1403985"/>
            <a:chOff x="6862211" y="1964777"/>
            <a:chExt cx="1554424" cy="1530900"/>
          </a:xfrm>
        </p:grpSpPr>
        <p:sp>
          <p:nvSpPr>
            <p:cNvPr id="103" name="椭圆 31"/>
            <p:cNvSpPr/>
            <p:nvPr/>
          </p:nvSpPr>
          <p:spPr>
            <a:xfrm>
              <a:off x="6862211" y="1964777"/>
              <a:ext cx="1554424" cy="1530900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noFill/>
            <a:ln w="25400" cap="rnd">
              <a:solidFill>
                <a:srgbClr val="FF3E3E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40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04" name="组合 103"/>
            <p:cNvGrpSpPr/>
            <p:nvPr/>
          </p:nvGrpSpPr>
          <p:grpSpPr>
            <a:xfrm>
              <a:off x="7242207" y="2108726"/>
              <a:ext cx="639019" cy="746829"/>
              <a:chOff x="4741863" y="766763"/>
              <a:chExt cx="517525" cy="604838"/>
            </a:xfrm>
            <a:noFill/>
          </p:grpSpPr>
          <p:sp>
            <p:nvSpPr>
              <p:cNvPr id="106" name="Freeform 23"/>
              <p:cNvSpPr>
                <a:spLocks noEditPoints="1"/>
              </p:cNvSpPr>
              <p:nvPr/>
            </p:nvSpPr>
            <p:spPr bwMode="auto">
              <a:xfrm>
                <a:off x="4741863" y="766763"/>
                <a:ext cx="517525" cy="604838"/>
              </a:xfrm>
              <a:custGeom>
                <a:avLst/>
                <a:gdLst>
                  <a:gd name="T0" fmla="*/ 113 w 175"/>
                  <a:gd name="T1" fmla="*/ 0 h 205"/>
                  <a:gd name="T2" fmla="*/ 111 w 175"/>
                  <a:gd name="T3" fmla="*/ 2 h 205"/>
                  <a:gd name="T4" fmla="*/ 11 w 175"/>
                  <a:gd name="T5" fmla="*/ 62 h 205"/>
                  <a:gd name="T6" fmla="*/ 69 w 175"/>
                  <a:gd name="T7" fmla="*/ 200 h 205"/>
                  <a:gd name="T8" fmla="*/ 121 w 175"/>
                  <a:gd name="T9" fmla="*/ 187 h 205"/>
                  <a:gd name="T10" fmla="*/ 173 w 175"/>
                  <a:gd name="T11" fmla="*/ 157 h 205"/>
                  <a:gd name="T12" fmla="*/ 153 w 175"/>
                  <a:gd name="T13" fmla="*/ 91 h 205"/>
                  <a:gd name="T14" fmla="*/ 108 w 175"/>
                  <a:gd name="T15" fmla="*/ 9 h 205"/>
                  <a:gd name="T16" fmla="*/ 98 w 175"/>
                  <a:gd name="T17" fmla="*/ 13 h 205"/>
                  <a:gd name="T18" fmla="*/ 24 w 175"/>
                  <a:gd name="T19" fmla="*/ 45 h 205"/>
                  <a:gd name="T20" fmla="*/ 41 w 175"/>
                  <a:gd name="T21" fmla="*/ 38 h 205"/>
                  <a:gd name="T22" fmla="*/ 34 w 175"/>
                  <a:gd name="T23" fmla="*/ 42 h 205"/>
                  <a:gd name="T24" fmla="*/ 107 w 175"/>
                  <a:gd name="T25" fmla="*/ 15 h 205"/>
                  <a:gd name="T26" fmla="*/ 28 w 175"/>
                  <a:gd name="T27" fmla="*/ 48 h 205"/>
                  <a:gd name="T28" fmla="*/ 107 w 175"/>
                  <a:gd name="T29" fmla="*/ 20 h 205"/>
                  <a:gd name="T30" fmla="*/ 67 w 175"/>
                  <a:gd name="T31" fmla="*/ 41 h 205"/>
                  <a:gd name="T32" fmla="*/ 15 w 175"/>
                  <a:gd name="T33" fmla="*/ 58 h 205"/>
                  <a:gd name="T34" fmla="*/ 117 w 175"/>
                  <a:gd name="T35" fmla="*/ 38 h 205"/>
                  <a:gd name="T36" fmla="*/ 166 w 175"/>
                  <a:gd name="T37" fmla="*/ 158 h 205"/>
                  <a:gd name="T38" fmla="*/ 94 w 175"/>
                  <a:gd name="T39" fmla="*/ 192 h 205"/>
                  <a:gd name="T40" fmla="*/ 69 w 175"/>
                  <a:gd name="T41" fmla="*/ 200 h 205"/>
                  <a:gd name="T42" fmla="*/ 15 w 175"/>
                  <a:gd name="T43" fmla="*/ 62 h 205"/>
                  <a:gd name="T44" fmla="*/ 15 w 175"/>
                  <a:gd name="T45" fmla="*/ 62 h 205"/>
                  <a:gd name="T46" fmla="*/ 16 w 175"/>
                  <a:gd name="T47" fmla="*/ 62 h 205"/>
                  <a:gd name="T48" fmla="*/ 29 w 175"/>
                  <a:gd name="T49" fmla="*/ 59 h 205"/>
                  <a:gd name="T50" fmla="*/ 112 w 175"/>
                  <a:gd name="T51" fmla="*/ 27 h 205"/>
                  <a:gd name="T52" fmla="*/ 113 w 175"/>
                  <a:gd name="T53" fmla="*/ 27 h 205"/>
                  <a:gd name="T54" fmla="*/ 169 w 175"/>
                  <a:gd name="T55" fmla="*/ 153 h 205"/>
                  <a:gd name="T56" fmla="*/ 130 w 175"/>
                  <a:gd name="T57" fmla="*/ 56 h 205"/>
                  <a:gd name="T58" fmla="*/ 117 w 175"/>
                  <a:gd name="T59" fmla="*/ 22 h 205"/>
                  <a:gd name="T60" fmla="*/ 114 w 175"/>
                  <a:gd name="T61" fmla="*/ 21 h 205"/>
                  <a:gd name="T62" fmla="*/ 113 w 175"/>
                  <a:gd name="T63" fmla="*/ 7 h 205"/>
                  <a:gd name="T64" fmla="*/ 158 w 175"/>
                  <a:gd name="T65" fmla="*/ 113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75" h="205">
                    <a:moveTo>
                      <a:pt x="115" y="2"/>
                    </a:moveTo>
                    <a:cubicBezTo>
                      <a:pt x="115" y="1"/>
                      <a:pt x="114" y="0"/>
                      <a:pt x="113" y="0"/>
                    </a:cubicBezTo>
                    <a:cubicBezTo>
                      <a:pt x="112" y="0"/>
                      <a:pt x="112" y="1"/>
                      <a:pt x="112" y="1"/>
                    </a:cubicBezTo>
                    <a:cubicBezTo>
                      <a:pt x="111" y="1"/>
                      <a:pt x="111" y="2"/>
                      <a:pt x="111" y="2"/>
                    </a:cubicBezTo>
                    <a:cubicBezTo>
                      <a:pt x="82" y="12"/>
                      <a:pt x="54" y="25"/>
                      <a:pt x="26" y="38"/>
                    </a:cubicBezTo>
                    <a:cubicBezTo>
                      <a:pt x="20" y="40"/>
                      <a:pt x="0" y="55"/>
                      <a:pt x="11" y="62"/>
                    </a:cubicBezTo>
                    <a:cubicBezTo>
                      <a:pt x="27" y="109"/>
                      <a:pt x="46" y="155"/>
                      <a:pt x="65" y="201"/>
                    </a:cubicBezTo>
                    <a:cubicBezTo>
                      <a:pt x="66" y="203"/>
                      <a:pt x="69" y="202"/>
                      <a:pt x="69" y="200"/>
                    </a:cubicBezTo>
                    <a:cubicBezTo>
                      <a:pt x="69" y="200"/>
                      <a:pt x="69" y="200"/>
                      <a:pt x="69" y="200"/>
                    </a:cubicBezTo>
                    <a:cubicBezTo>
                      <a:pt x="85" y="205"/>
                      <a:pt x="106" y="193"/>
                      <a:pt x="121" y="187"/>
                    </a:cubicBezTo>
                    <a:cubicBezTo>
                      <a:pt x="138" y="180"/>
                      <a:pt x="159" y="174"/>
                      <a:pt x="172" y="160"/>
                    </a:cubicBezTo>
                    <a:cubicBezTo>
                      <a:pt x="174" y="159"/>
                      <a:pt x="173" y="158"/>
                      <a:pt x="173" y="157"/>
                    </a:cubicBezTo>
                    <a:cubicBezTo>
                      <a:pt x="175" y="149"/>
                      <a:pt x="174" y="142"/>
                      <a:pt x="171" y="134"/>
                    </a:cubicBezTo>
                    <a:cubicBezTo>
                      <a:pt x="166" y="120"/>
                      <a:pt x="159" y="106"/>
                      <a:pt x="153" y="91"/>
                    </a:cubicBezTo>
                    <a:cubicBezTo>
                      <a:pt x="141" y="62"/>
                      <a:pt x="130" y="31"/>
                      <a:pt x="115" y="2"/>
                    </a:cubicBezTo>
                    <a:close/>
                    <a:moveTo>
                      <a:pt x="108" y="9"/>
                    </a:moveTo>
                    <a:cubicBezTo>
                      <a:pt x="107" y="10"/>
                      <a:pt x="107" y="11"/>
                      <a:pt x="107" y="11"/>
                    </a:cubicBezTo>
                    <a:cubicBezTo>
                      <a:pt x="104" y="12"/>
                      <a:pt x="101" y="13"/>
                      <a:pt x="98" y="13"/>
                    </a:cubicBezTo>
                    <a:cubicBezTo>
                      <a:pt x="101" y="12"/>
                      <a:pt x="104" y="11"/>
                      <a:pt x="108" y="9"/>
                    </a:cubicBezTo>
                    <a:close/>
                    <a:moveTo>
                      <a:pt x="24" y="45"/>
                    </a:moveTo>
                    <a:cubicBezTo>
                      <a:pt x="26" y="44"/>
                      <a:pt x="28" y="43"/>
                      <a:pt x="31" y="42"/>
                    </a:cubicBezTo>
                    <a:cubicBezTo>
                      <a:pt x="34" y="41"/>
                      <a:pt x="37" y="39"/>
                      <a:pt x="41" y="38"/>
                    </a:cubicBezTo>
                    <a:cubicBezTo>
                      <a:pt x="41" y="38"/>
                      <a:pt x="41" y="37"/>
                      <a:pt x="42" y="37"/>
                    </a:cubicBezTo>
                    <a:cubicBezTo>
                      <a:pt x="39" y="39"/>
                      <a:pt x="37" y="40"/>
                      <a:pt x="34" y="42"/>
                    </a:cubicBezTo>
                    <a:cubicBezTo>
                      <a:pt x="33" y="42"/>
                      <a:pt x="34" y="44"/>
                      <a:pt x="35" y="43"/>
                    </a:cubicBezTo>
                    <a:cubicBezTo>
                      <a:pt x="58" y="32"/>
                      <a:pt x="82" y="24"/>
                      <a:pt x="107" y="15"/>
                    </a:cubicBezTo>
                    <a:cubicBezTo>
                      <a:pt x="107" y="16"/>
                      <a:pt x="107" y="17"/>
                      <a:pt x="107" y="18"/>
                    </a:cubicBezTo>
                    <a:cubicBezTo>
                      <a:pt x="80" y="27"/>
                      <a:pt x="54" y="38"/>
                      <a:pt x="28" y="48"/>
                    </a:cubicBezTo>
                    <a:cubicBezTo>
                      <a:pt x="27" y="49"/>
                      <a:pt x="27" y="51"/>
                      <a:pt x="29" y="50"/>
                    </a:cubicBezTo>
                    <a:cubicBezTo>
                      <a:pt x="55" y="42"/>
                      <a:pt x="82" y="32"/>
                      <a:pt x="107" y="20"/>
                    </a:cubicBezTo>
                    <a:cubicBezTo>
                      <a:pt x="108" y="21"/>
                      <a:pt x="108" y="22"/>
                      <a:pt x="108" y="23"/>
                    </a:cubicBezTo>
                    <a:cubicBezTo>
                      <a:pt x="94" y="28"/>
                      <a:pt x="81" y="36"/>
                      <a:pt x="67" y="41"/>
                    </a:cubicBezTo>
                    <a:cubicBezTo>
                      <a:pt x="50" y="47"/>
                      <a:pt x="33" y="53"/>
                      <a:pt x="16" y="58"/>
                    </a:cubicBezTo>
                    <a:cubicBezTo>
                      <a:pt x="16" y="58"/>
                      <a:pt x="15" y="58"/>
                      <a:pt x="15" y="58"/>
                    </a:cubicBezTo>
                    <a:cubicBezTo>
                      <a:pt x="18" y="54"/>
                      <a:pt x="21" y="49"/>
                      <a:pt x="24" y="45"/>
                    </a:cubicBezTo>
                    <a:close/>
                    <a:moveTo>
                      <a:pt x="117" y="38"/>
                    </a:moveTo>
                    <a:cubicBezTo>
                      <a:pt x="122" y="52"/>
                      <a:pt x="127" y="65"/>
                      <a:pt x="133" y="78"/>
                    </a:cubicBezTo>
                    <a:cubicBezTo>
                      <a:pt x="144" y="105"/>
                      <a:pt x="155" y="131"/>
                      <a:pt x="166" y="158"/>
                    </a:cubicBezTo>
                    <a:cubicBezTo>
                      <a:pt x="154" y="170"/>
                      <a:pt x="132" y="176"/>
                      <a:pt x="116" y="182"/>
                    </a:cubicBezTo>
                    <a:cubicBezTo>
                      <a:pt x="109" y="185"/>
                      <a:pt x="101" y="189"/>
                      <a:pt x="94" y="192"/>
                    </a:cubicBezTo>
                    <a:cubicBezTo>
                      <a:pt x="85" y="195"/>
                      <a:pt x="76" y="196"/>
                      <a:pt x="69" y="200"/>
                    </a:cubicBezTo>
                    <a:cubicBezTo>
                      <a:pt x="69" y="200"/>
                      <a:pt x="69" y="200"/>
                      <a:pt x="69" y="200"/>
                    </a:cubicBezTo>
                    <a:cubicBezTo>
                      <a:pt x="69" y="200"/>
                      <a:pt x="69" y="200"/>
                      <a:pt x="69" y="200"/>
                    </a:cubicBezTo>
                    <a:cubicBezTo>
                      <a:pt x="52" y="153"/>
                      <a:pt x="34" y="107"/>
                      <a:pt x="15" y="62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15" y="62"/>
                      <a:pt x="16" y="62"/>
                      <a:pt x="16" y="62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18" y="62"/>
                      <a:pt x="19" y="62"/>
                      <a:pt x="20" y="62"/>
                    </a:cubicBezTo>
                    <a:cubicBezTo>
                      <a:pt x="23" y="62"/>
                      <a:pt x="27" y="61"/>
                      <a:pt x="29" y="59"/>
                    </a:cubicBezTo>
                    <a:cubicBezTo>
                      <a:pt x="42" y="56"/>
                      <a:pt x="54" y="52"/>
                      <a:pt x="67" y="48"/>
                    </a:cubicBezTo>
                    <a:cubicBezTo>
                      <a:pt x="82" y="42"/>
                      <a:pt x="99" y="36"/>
                      <a:pt x="112" y="27"/>
                    </a:cubicBezTo>
                    <a:cubicBezTo>
                      <a:pt x="112" y="27"/>
                      <a:pt x="112" y="27"/>
                      <a:pt x="112" y="27"/>
                    </a:cubicBezTo>
                    <a:cubicBezTo>
                      <a:pt x="113" y="27"/>
                      <a:pt x="113" y="27"/>
                      <a:pt x="113" y="27"/>
                    </a:cubicBezTo>
                    <a:cubicBezTo>
                      <a:pt x="113" y="31"/>
                      <a:pt x="115" y="35"/>
                      <a:pt x="117" y="38"/>
                    </a:cubicBezTo>
                    <a:close/>
                    <a:moveTo>
                      <a:pt x="169" y="153"/>
                    </a:moveTo>
                    <a:cubicBezTo>
                      <a:pt x="160" y="132"/>
                      <a:pt x="152" y="110"/>
                      <a:pt x="143" y="89"/>
                    </a:cubicBezTo>
                    <a:cubicBezTo>
                      <a:pt x="139" y="78"/>
                      <a:pt x="135" y="67"/>
                      <a:pt x="130" y="56"/>
                    </a:cubicBezTo>
                    <a:cubicBezTo>
                      <a:pt x="128" y="51"/>
                      <a:pt x="126" y="46"/>
                      <a:pt x="124" y="41"/>
                    </a:cubicBezTo>
                    <a:cubicBezTo>
                      <a:pt x="122" y="36"/>
                      <a:pt x="116" y="27"/>
                      <a:pt x="117" y="22"/>
                    </a:cubicBezTo>
                    <a:cubicBezTo>
                      <a:pt x="117" y="21"/>
                      <a:pt x="115" y="19"/>
                      <a:pt x="114" y="21"/>
                    </a:cubicBezTo>
                    <a:cubicBezTo>
                      <a:pt x="114" y="21"/>
                      <a:pt x="114" y="21"/>
                      <a:pt x="114" y="21"/>
                    </a:cubicBezTo>
                    <a:cubicBezTo>
                      <a:pt x="113" y="19"/>
                      <a:pt x="112" y="17"/>
                      <a:pt x="112" y="15"/>
                    </a:cubicBezTo>
                    <a:cubicBezTo>
                      <a:pt x="112" y="12"/>
                      <a:pt x="112" y="9"/>
                      <a:pt x="113" y="7"/>
                    </a:cubicBezTo>
                    <a:cubicBezTo>
                      <a:pt x="121" y="31"/>
                      <a:pt x="133" y="54"/>
                      <a:pt x="143" y="78"/>
                    </a:cubicBezTo>
                    <a:cubicBezTo>
                      <a:pt x="148" y="90"/>
                      <a:pt x="153" y="101"/>
                      <a:pt x="158" y="113"/>
                    </a:cubicBezTo>
                    <a:cubicBezTo>
                      <a:pt x="163" y="126"/>
                      <a:pt x="171" y="139"/>
                      <a:pt x="169" y="153"/>
                    </a:cubicBezTo>
                    <a:close/>
                  </a:path>
                </a:pathLst>
              </a:custGeom>
              <a:grpFill/>
              <a:ln w="9525">
                <a:solidFill>
                  <a:srgbClr val="FF3E3E"/>
                </a:solidFill>
                <a:round/>
              </a:ln>
            </p:spPr>
            <p:txBody>
              <a:bodyPr/>
              <a:lstStyle/>
              <a:p>
                <a:pPr fontAlgn="auto"/>
                <a:endParaRPr lang="zh-CN" altLang="en-US" sz="14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07" name="Freeform 24"/>
              <p:cNvSpPr/>
              <p:nvPr/>
            </p:nvSpPr>
            <p:spPr bwMode="auto">
              <a:xfrm>
                <a:off x="4837113" y="996951"/>
                <a:ext cx="76200" cy="150813"/>
              </a:xfrm>
              <a:custGeom>
                <a:avLst/>
                <a:gdLst>
                  <a:gd name="T0" fmla="*/ 4 w 26"/>
                  <a:gd name="T1" fmla="*/ 1 h 51"/>
                  <a:gd name="T2" fmla="*/ 1 w 26"/>
                  <a:gd name="T3" fmla="*/ 3 h 51"/>
                  <a:gd name="T4" fmla="*/ 18 w 26"/>
                  <a:gd name="T5" fmla="*/ 47 h 51"/>
                  <a:gd name="T6" fmla="*/ 25 w 26"/>
                  <a:gd name="T7" fmla="*/ 45 h 51"/>
                  <a:gd name="T8" fmla="*/ 4 w 26"/>
                  <a:gd name="T9" fmla="*/ 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51">
                    <a:moveTo>
                      <a:pt x="4" y="1"/>
                    </a:moveTo>
                    <a:cubicBezTo>
                      <a:pt x="3" y="0"/>
                      <a:pt x="0" y="1"/>
                      <a:pt x="1" y="3"/>
                    </a:cubicBezTo>
                    <a:cubicBezTo>
                      <a:pt x="6" y="18"/>
                      <a:pt x="13" y="32"/>
                      <a:pt x="18" y="47"/>
                    </a:cubicBezTo>
                    <a:cubicBezTo>
                      <a:pt x="20" y="51"/>
                      <a:pt x="26" y="49"/>
                      <a:pt x="25" y="45"/>
                    </a:cubicBezTo>
                    <a:cubicBezTo>
                      <a:pt x="19" y="30"/>
                      <a:pt x="13" y="15"/>
                      <a:pt x="4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FF3E3E"/>
                </a:solidFill>
                <a:round/>
              </a:ln>
            </p:spPr>
            <p:txBody>
              <a:bodyPr/>
              <a:lstStyle/>
              <a:p>
                <a:pPr fontAlgn="auto"/>
                <a:endParaRPr lang="zh-CN" altLang="en-US" sz="14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08" name="Freeform 25"/>
              <p:cNvSpPr/>
              <p:nvPr/>
            </p:nvSpPr>
            <p:spPr bwMode="auto">
              <a:xfrm>
                <a:off x="4848225" y="904876"/>
                <a:ext cx="284163" cy="249238"/>
              </a:xfrm>
              <a:custGeom>
                <a:avLst/>
                <a:gdLst>
                  <a:gd name="T0" fmla="*/ 76 w 96"/>
                  <a:gd name="T1" fmla="*/ 4 h 84"/>
                  <a:gd name="T2" fmla="*/ 75 w 96"/>
                  <a:gd name="T3" fmla="*/ 4 h 84"/>
                  <a:gd name="T4" fmla="*/ 72 w 96"/>
                  <a:gd name="T5" fmla="*/ 1 h 84"/>
                  <a:gd name="T6" fmla="*/ 2 w 96"/>
                  <a:gd name="T7" fmla="*/ 32 h 84"/>
                  <a:gd name="T8" fmla="*/ 3 w 96"/>
                  <a:gd name="T9" fmla="*/ 34 h 84"/>
                  <a:gd name="T10" fmla="*/ 73 w 96"/>
                  <a:gd name="T11" fmla="*/ 6 h 84"/>
                  <a:gd name="T12" fmla="*/ 89 w 96"/>
                  <a:gd name="T13" fmla="*/ 48 h 84"/>
                  <a:gd name="T14" fmla="*/ 89 w 96"/>
                  <a:gd name="T15" fmla="*/ 48 h 84"/>
                  <a:gd name="T16" fmla="*/ 21 w 96"/>
                  <a:gd name="T17" fmla="*/ 78 h 84"/>
                  <a:gd name="T18" fmla="*/ 23 w 96"/>
                  <a:gd name="T19" fmla="*/ 83 h 84"/>
                  <a:gd name="T20" fmla="*/ 92 w 96"/>
                  <a:gd name="T21" fmla="*/ 53 h 84"/>
                  <a:gd name="T22" fmla="*/ 93 w 96"/>
                  <a:gd name="T23" fmla="*/ 52 h 84"/>
                  <a:gd name="T24" fmla="*/ 95 w 96"/>
                  <a:gd name="T25" fmla="*/ 49 h 84"/>
                  <a:gd name="T26" fmla="*/ 76 w 96"/>
                  <a:gd name="T27" fmla="*/ 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6" h="84">
                    <a:moveTo>
                      <a:pt x="76" y="4"/>
                    </a:moveTo>
                    <a:cubicBezTo>
                      <a:pt x="76" y="4"/>
                      <a:pt x="76" y="4"/>
                      <a:pt x="75" y="4"/>
                    </a:cubicBezTo>
                    <a:cubicBezTo>
                      <a:pt x="76" y="2"/>
                      <a:pt x="74" y="0"/>
                      <a:pt x="72" y="1"/>
                    </a:cubicBezTo>
                    <a:cubicBezTo>
                      <a:pt x="48" y="9"/>
                      <a:pt x="24" y="20"/>
                      <a:pt x="2" y="32"/>
                    </a:cubicBezTo>
                    <a:cubicBezTo>
                      <a:pt x="0" y="33"/>
                      <a:pt x="1" y="35"/>
                      <a:pt x="3" y="34"/>
                    </a:cubicBezTo>
                    <a:cubicBezTo>
                      <a:pt x="26" y="26"/>
                      <a:pt x="50" y="17"/>
                      <a:pt x="73" y="6"/>
                    </a:cubicBezTo>
                    <a:cubicBezTo>
                      <a:pt x="75" y="21"/>
                      <a:pt x="82" y="35"/>
                      <a:pt x="89" y="48"/>
                    </a:cubicBezTo>
                    <a:cubicBezTo>
                      <a:pt x="89" y="48"/>
                      <a:pt x="89" y="48"/>
                      <a:pt x="89" y="48"/>
                    </a:cubicBezTo>
                    <a:cubicBezTo>
                      <a:pt x="66" y="55"/>
                      <a:pt x="43" y="68"/>
                      <a:pt x="21" y="78"/>
                    </a:cubicBezTo>
                    <a:cubicBezTo>
                      <a:pt x="18" y="80"/>
                      <a:pt x="20" y="84"/>
                      <a:pt x="23" y="83"/>
                    </a:cubicBezTo>
                    <a:cubicBezTo>
                      <a:pt x="46" y="74"/>
                      <a:pt x="71" y="65"/>
                      <a:pt x="92" y="53"/>
                    </a:cubicBezTo>
                    <a:cubicBezTo>
                      <a:pt x="92" y="52"/>
                      <a:pt x="93" y="52"/>
                      <a:pt x="93" y="52"/>
                    </a:cubicBezTo>
                    <a:cubicBezTo>
                      <a:pt x="94" y="52"/>
                      <a:pt x="96" y="51"/>
                      <a:pt x="95" y="49"/>
                    </a:cubicBezTo>
                    <a:cubicBezTo>
                      <a:pt x="90" y="34"/>
                      <a:pt x="85" y="17"/>
                      <a:pt x="76" y="4"/>
                    </a:cubicBezTo>
                    <a:close/>
                  </a:path>
                </a:pathLst>
              </a:custGeom>
              <a:grpFill/>
              <a:ln w="9525">
                <a:solidFill>
                  <a:srgbClr val="FF3E3E"/>
                </a:solidFill>
                <a:round/>
              </a:ln>
            </p:spPr>
            <p:txBody>
              <a:bodyPr/>
              <a:lstStyle/>
              <a:p>
                <a:pPr fontAlgn="auto"/>
                <a:endParaRPr lang="zh-CN" altLang="en-US" sz="14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09" name="Freeform 26"/>
              <p:cNvSpPr/>
              <p:nvPr/>
            </p:nvSpPr>
            <p:spPr bwMode="auto">
              <a:xfrm>
                <a:off x="4891088" y="962026"/>
                <a:ext cx="169863" cy="79375"/>
              </a:xfrm>
              <a:custGeom>
                <a:avLst/>
                <a:gdLst>
                  <a:gd name="T0" fmla="*/ 53 w 58"/>
                  <a:gd name="T1" fmla="*/ 1 h 27"/>
                  <a:gd name="T2" fmla="*/ 2 w 58"/>
                  <a:gd name="T3" fmla="*/ 22 h 27"/>
                  <a:gd name="T4" fmla="*/ 4 w 58"/>
                  <a:gd name="T5" fmla="*/ 26 h 27"/>
                  <a:gd name="T6" fmla="*/ 55 w 58"/>
                  <a:gd name="T7" fmla="*/ 7 h 27"/>
                  <a:gd name="T8" fmla="*/ 53 w 58"/>
                  <a:gd name="T9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7">
                    <a:moveTo>
                      <a:pt x="53" y="1"/>
                    </a:moveTo>
                    <a:cubicBezTo>
                      <a:pt x="36" y="5"/>
                      <a:pt x="18" y="13"/>
                      <a:pt x="2" y="22"/>
                    </a:cubicBezTo>
                    <a:cubicBezTo>
                      <a:pt x="0" y="23"/>
                      <a:pt x="1" y="27"/>
                      <a:pt x="4" y="26"/>
                    </a:cubicBezTo>
                    <a:cubicBezTo>
                      <a:pt x="21" y="20"/>
                      <a:pt x="39" y="14"/>
                      <a:pt x="55" y="7"/>
                    </a:cubicBezTo>
                    <a:cubicBezTo>
                      <a:pt x="58" y="5"/>
                      <a:pt x="57" y="0"/>
                      <a:pt x="53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FF3E3E"/>
                </a:solidFill>
                <a:round/>
              </a:ln>
            </p:spPr>
            <p:txBody>
              <a:bodyPr/>
              <a:lstStyle/>
              <a:p>
                <a:pPr fontAlgn="auto"/>
                <a:endParaRPr lang="zh-CN" altLang="en-US" sz="14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10" name="Freeform 27"/>
              <p:cNvSpPr/>
              <p:nvPr/>
            </p:nvSpPr>
            <p:spPr bwMode="auto">
              <a:xfrm>
                <a:off x="4922838" y="1009651"/>
                <a:ext cx="150813" cy="73025"/>
              </a:xfrm>
              <a:custGeom>
                <a:avLst/>
                <a:gdLst>
                  <a:gd name="T0" fmla="*/ 44 w 51"/>
                  <a:gd name="T1" fmla="*/ 1 h 25"/>
                  <a:gd name="T2" fmla="*/ 2 w 51"/>
                  <a:gd name="T3" fmla="*/ 21 h 25"/>
                  <a:gd name="T4" fmla="*/ 3 w 51"/>
                  <a:gd name="T5" fmla="*/ 24 h 25"/>
                  <a:gd name="T6" fmla="*/ 47 w 51"/>
                  <a:gd name="T7" fmla="*/ 8 h 25"/>
                  <a:gd name="T8" fmla="*/ 44 w 51"/>
                  <a:gd name="T9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5">
                    <a:moveTo>
                      <a:pt x="44" y="1"/>
                    </a:moveTo>
                    <a:cubicBezTo>
                      <a:pt x="30" y="6"/>
                      <a:pt x="16" y="14"/>
                      <a:pt x="2" y="21"/>
                    </a:cubicBezTo>
                    <a:cubicBezTo>
                      <a:pt x="0" y="22"/>
                      <a:pt x="1" y="25"/>
                      <a:pt x="3" y="24"/>
                    </a:cubicBezTo>
                    <a:cubicBezTo>
                      <a:pt x="18" y="19"/>
                      <a:pt x="33" y="14"/>
                      <a:pt x="47" y="8"/>
                    </a:cubicBezTo>
                    <a:cubicBezTo>
                      <a:pt x="51" y="6"/>
                      <a:pt x="48" y="0"/>
                      <a:pt x="44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FF3E3E"/>
                </a:solidFill>
                <a:round/>
              </a:ln>
            </p:spPr>
            <p:txBody>
              <a:bodyPr/>
              <a:lstStyle/>
              <a:p>
                <a:pPr fontAlgn="auto"/>
                <a:endParaRPr lang="zh-CN" altLang="en-US" sz="14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105" name="文本框 104"/>
            <p:cNvSpPr txBox="1"/>
            <p:nvPr/>
          </p:nvSpPr>
          <p:spPr>
            <a:xfrm>
              <a:off x="7064658" y="2964605"/>
              <a:ext cx="1258897" cy="501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FF3E3E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概念</a:t>
              </a:r>
              <a:endParaRPr lang="zh-CN" altLang="en-US" sz="2400" b="1" dirty="0">
                <a:solidFill>
                  <a:srgbClr val="FF3E3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145665" y="1433830"/>
            <a:ext cx="96031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 dirty="0">
                <a:ea typeface="楷体" panose="02010609060101010101" pitchFamily="49" charset="-122"/>
                <a:sym typeface="+mn-ea"/>
              </a:rPr>
              <a:t>推理是由一个或几个已知判断推出一个新判断的思维形式。</a:t>
            </a:r>
            <a:endParaRPr lang="zh-CN" altLang="en-US" sz="3600" b="1" dirty="0"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1" name="Freeform 5"/>
          <p:cNvSpPr>
            <a:spLocks noEditPoints="1"/>
          </p:cNvSpPr>
          <p:nvPr/>
        </p:nvSpPr>
        <p:spPr bwMode="auto">
          <a:xfrm rot="16200000">
            <a:off x="3808730" y="3248025"/>
            <a:ext cx="746760" cy="454025"/>
          </a:xfrm>
          <a:custGeom>
            <a:avLst/>
            <a:gdLst>
              <a:gd name="T0" fmla="*/ 422 w 572"/>
              <a:gd name="T1" fmla="*/ 251 h 254"/>
              <a:gd name="T2" fmla="*/ 415 w 572"/>
              <a:gd name="T3" fmla="*/ 17 h 254"/>
              <a:gd name="T4" fmla="*/ 381 w 572"/>
              <a:gd name="T5" fmla="*/ 92 h 254"/>
              <a:gd name="T6" fmla="*/ 31 w 572"/>
              <a:gd name="T7" fmla="*/ 34 h 254"/>
              <a:gd name="T8" fmla="*/ 43 w 572"/>
              <a:gd name="T9" fmla="*/ 224 h 254"/>
              <a:gd name="T10" fmla="*/ 203 w 572"/>
              <a:gd name="T11" fmla="*/ 174 h 254"/>
              <a:gd name="T12" fmla="*/ 52 w 572"/>
              <a:gd name="T13" fmla="*/ 141 h 254"/>
              <a:gd name="T14" fmla="*/ 57 w 572"/>
              <a:gd name="T15" fmla="*/ 132 h 254"/>
              <a:gd name="T16" fmla="*/ 127 w 572"/>
              <a:gd name="T17" fmla="*/ 173 h 254"/>
              <a:gd name="T18" fmla="*/ 103 w 572"/>
              <a:gd name="T19" fmla="*/ 187 h 254"/>
              <a:gd name="T20" fmla="*/ 59 w 572"/>
              <a:gd name="T21" fmla="*/ 77 h 254"/>
              <a:gd name="T22" fmla="*/ 94 w 572"/>
              <a:gd name="T23" fmla="*/ 79 h 254"/>
              <a:gd name="T24" fmla="*/ 191 w 572"/>
              <a:gd name="T25" fmla="*/ 155 h 254"/>
              <a:gd name="T26" fmla="*/ 228 w 572"/>
              <a:gd name="T27" fmla="*/ 167 h 254"/>
              <a:gd name="T28" fmla="*/ 248 w 572"/>
              <a:gd name="T29" fmla="*/ 166 h 254"/>
              <a:gd name="T30" fmla="*/ 298 w 572"/>
              <a:gd name="T31" fmla="*/ 127 h 254"/>
              <a:gd name="T32" fmla="*/ 334 w 572"/>
              <a:gd name="T33" fmla="*/ 165 h 254"/>
              <a:gd name="T34" fmla="*/ 421 w 572"/>
              <a:gd name="T35" fmla="*/ 245 h 254"/>
              <a:gd name="T36" fmla="*/ 439 w 572"/>
              <a:gd name="T37" fmla="*/ 234 h 254"/>
              <a:gd name="T38" fmla="*/ 492 w 572"/>
              <a:gd name="T39" fmla="*/ 190 h 254"/>
              <a:gd name="T40" fmla="*/ 514 w 572"/>
              <a:gd name="T41" fmla="*/ 181 h 254"/>
              <a:gd name="T42" fmla="*/ 558 w 572"/>
              <a:gd name="T43" fmla="*/ 148 h 254"/>
              <a:gd name="T44" fmla="*/ 501 w 572"/>
              <a:gd name="T45" fmla="*/ 84 h 254"/>
              <a:gd name="T46" fmla="*/ 427 w 572"/>
              <a:gd name="T47" fmla="*/ 28 h 254"/>
              <a:gd name="T48" fmla="*/ 449 w 572"/>
              <a:gd name="T49" fmla="*/ 54 h 254"/>
              <a:gd name="T50" fmla="*/ 421 w 572"/>
              <a:gd name="T51" fmla="*/ 90 h 254"/>
              <a:gd name="T52" fmla="*/ 555 w 572"/>
              <a:gd name="T53" fmla="*/ 151 h 254"/>
              <a:gd name="T54" fmla="*/ 533 w 572"/>
              <a:gd name="T55" fmla="*/ 167 h 254"/>
              <a:gd name="T56" fmla="*/ 498 w 572"/>
              <a:gd name="T57" fmla="*/ 128 h 254"/>
              <a:gd name="T58" fmla="*/ 442 w 572"/>
              <a:gd name="T59" fmla="*/ 114 h 254"/>
              <a:gd name="T60" fmla="*/ 426 w 572"/>
              <a:gd name="T61" fmla="*/ 118 h 254"/>
              <a:gd name="T62" fmla="*/ 426 w 572"/>
              <a:gd name="T63" fmla="*/ 118 h 254"/>
              <a:gd name="T64" fmla="*/ 405 w 572"/>
              <a:gd name="T65" fmla="*/ 116 h 254"/>
              <a:gd name="T66" fmla="*/ 334 w 572"/>
              <a:gd name="T67" fmla="*/ 98 h 254"/>
              <a:gd name="T68" fmla="*/ 372 w 572"/>
              <a:gd name="T69" fmla="*/ 110 h 254"/>
              <a:gd name="T70" fmla="*/ 418 w 572"/>
              <a:gd name="T71" fmla="*/ 141 h 254"/>
              <a:gd name="T72" fmla="*/ 478 w 572"/>
              <a:gd name="T73" fmla="*/ 197 h 254"/>
              <a:gd name="T74" fmla="*/ 468 w 572"/>
              <a:gd name="T75" fmla="*/ 191 h 254"/>
              <a:gd name="T76" fmla="*/ 428 w 572"/>
              <a:gd name="T77" fmla="*/ 206 h 254"/>
              <a:gd name="T78" fmla="*/ 466 w 572"/>
              <a:gd name="T79" fmla="*/ 213 h 254"/>
              <a:gd name="T80" fmla="*/ 420 w 572"/>
              <a:gd name="T81" fmla="*/ 168 h 254"/>
              <a:gd name="T82" fmla="*/ 304 w 572"/>
              <a:gd name="T83" fmla="*/ 100 h 254"/>
              <a:gd name="T84" fmla="*/ 299 w 572"/>
              <a:gd name="T85" fmla="*/ 109 h 254"/>
              <a:gd name="T86" fmla="*/ 424 w 572"/>
              <a:gd name="T87" fmla="*/ 187 h 254"/>
              <a:gd name="T88" fmla="*/ 298 w 572"/>
              <a:gd name="T89" fmla="*/ 112 h 254"/>
              <a:gd name="T90" fmla="*/ 232 w 572"/>
              <a:gd name="T91" fmla="*/ 91 h 254"/>
              <a:gd name="T92" fmla="*/ 230 w 572"/>
              <a:gd name="T93" fmla="*/ 95 h 254"/>
              <a:gd name="T94" fmla="*/ 258 w 572"/>
              <a:gd name="T95" fmla="*/ 159 h 254"/>
              <a:gd name="T96" fmla="*/ 295 w 572"/>
              <a:gd name="T97" fmla="*/ 158 h 254"/>
              <a:gd name="T98" fmla="*/ 185 w 572"/>
              <a:gd name="T99" fmla="*/ 82 h 254"/>
              <a:gd name="T100" fmla="*/ 188 w 572"/>
              <a:gd name="T101" fmla="*/ 92 h 254"/>
              <a:gd name="T102" fmla="*/ 234 w 572"/>
              <a:gd name="T103" fmla="*/ 147 h 254"/>
              <a:gd name="T104" fmla="*/ 122 w 572"/>
              <a:gd name="T105" fmla="*/ 66 h 254"/>
              <a:gd name="T106" fmla="*/ 118 w 572"/>
              <a:gd name="T107" fmla="*/ 69 h 254"/>
              <a:gd name="T108" fmla="*/ 62 w 572"/>
              <a:gd name="T109" fmla="*/ 42 h 254"/>
              <a:gd name="T110" fmla="*/ 41 w 572"/>
              <a:gd name="T111" fmla="*/ 41 h 254"/>
              <a:gd name="T112" fmla="*/ 96 w 572"/>
              <a:gd name="T113" fmla="*/ 93 h 254"/>
              <a:gd name="T114" fmla="*/ 58 w 572"/>
              <a:gd name="T115" fmla="*/ 179 h 254"/>
              <a:gd name="T116" fmla="*/ 79 w 572"/>
              <a:gd name="T117" fmla="*/ 188 h 254"/>
              <a:gd name="T118" fmla="*/ 70 w 572"/>
              <a:gd name="T119" fmla="*/ 201 h 254"/>
              <a:gd name="T120" fmla="*/ 51 w 572"/>
              <a:gd name="T121" fmla="*/ 207 h 254"/>
              <a:gd name="T122" fmla="*/ 63 w 572"/>
              <a:gd name="T123" fmla="*/ 205 h 254"/>
              <a:gd name="T124" fmla="*/ 32 w 572"/>
              <a:gd name="T125" fmla="*/ 205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72" h="254">
                <a:moveTo>
                  <a:pt x="65" y="219"/>
                </a:moveTo>
                <a:cubicBezTo>
                  <a:pt x="120" y="192"/>
                  <a:pt x="188" y="179"/>
                  <a:pt x="259" y="170"/>
                </a:cubicBezTo>
                <a:cubicBezTo>
                  <a:pt x="304" y="165"/>
                  <a:pt x="356" y="173"/>
                  <a:pt x="401" y="173"/>
                </a:cubicBezTo>
                <a:cubicBezTo>
                  <a:pt x="407" y="173"/>
                  <a:pt x="415" y="175"/>
                  <a:pt x="418" y="174"/>
                </a:cubicBezTo>
                <a:cubicBezTo>
                  <a:pt x="416" y="252"/>
                  <a:pt x="416" y="252"/>
                  <a:pt x="416" y="252"/>
                </a:cubicBezTo>
                <a:cubicBezTo>
                  <a:pt x="416" y="254"/>
                  <a:pt x="420" y="252"/>
                  <a:pt x="422" y="251"/>
                </a:cubicBezTo>
                <a:cubicBezTo>
                  <a:pt x="473" y="218"/>
                  <a:pt x="523" y="182"/>
                  <a:pt x="572" y="146"/>
                </a:cubicBezTo>
                <a:cubicBezTo>
                  <a:pt x="524" y="98"/>
                  <a:pt x="475" y="54"/>
                  <a:pt x="429" y="7"/>
                </a:cubicBezTo>
                <a:cubicBezTo>
                  <a:pt x="427" y="5"/>
                  <a:pt x="426" y="0"/>
                  <a:pt x="423" y="2"/>
                </a:cubicBezTo>
                <a:cubicBezTo>
                  <a:pt x="423" y="2"/>
                  <a:pt x="422" y="3"/>
                  <a:pt x="422" y="3"/>
                </a:cubicBezTo>
                <a:cubicBezTo>
                  <a:pt x="422" y="5"/>
                  <a:pt x="422" y="10"/>
                  <a:pt x="422" y="12"/>
                </a:cubicBezTo>
                <a:cubicBezTo>
                  <a:pt x="422" y="16"/>
                  <a:pt x="422" y="22"/>
                  <a:pt x="415" y="17"/>
                </a:cubicBezTo>
                <a:cubicBezTo>
                  <a:pt x="417" y="20"/>
                  <a:pt x="419" y="20"/>
                  <a:pt x="420" y="22"/>
                </a:cubicBezTo>
                <a:cubicBezTo>
                  <a:pt x="422" y="29"/>
                  <a:pt x="421" y="43"/>
                  <a:pt x="418" y="50"/>
                </a:cubicBezTo>
                <a:cubicBezTo>
                  <a:pt x="422" y="59"/>
                  <a:pt x="420" y="78"/>
                  <a:pt x="416" y="85"/>
                </a:cubicBezTo>
                <a:cubicBezTo>
                  <a:pt x="415" y="87"/>
                  <a:pt x="416" y="91"/>
                  <a:pt x="413" y="88"/>
                </a:cubicBezTo>
                <a:cubicBezTo>
                  <a:pt x="402" y="91"/>
                  <a:pt x="387" y="93"/>
                  <a:pt x="377" y="87"/>
                </a:cubicBezTo>
                <a:cubicBezTo>
                  <a:pt x="377" y="90"/>
                  <a:pt x="380" y="91"/>
                  <a:pt x="381" y="92"/>
                </a:cubicBezTo>
                <a:cubicBezTo>
                  <a:pt x="331" y="96"/>
                  <a:pt x="283" y="89"/>
                  <a:pt x="237" y="85"/>
                </a:cubicBezTo>
                <a:cubicBezTo>
                  <a:pt x="217" y="83"/>
                  <a:pt x="198" y="78"/>
                  <a:pt x="184" y="73"/>
                </a:cubicBezTo>
                <a:cubicBezTo>
                  <a:pt x="169" y="73"/>
                  <a:pt x="152" y="68"/>
                  <a:pt x="139" y="65"/>
                </a:cubicBezTo>
                <a:cubicBezTo>
                  <a:pt x="95" y="55"/>
                  <a:pt x="62" y="35"/>
                  <a:pt x="30" y="15"/>
                </a:cubicBezTo>
                <a:cubicBezTo>
                  <a:pt x="28" y="14"/>
                  <a:pt x="23" y="10"/>
                  <a:pt x="23" y="17"/>
                </a:cubicBezTo>
                <a:cubicBezTo>
                  <a:pt x="23" y="21"/>
                  <a:pt x="31" y="26"/>
                  <a:pt x="31" y="34"/>
                </a:cubicBezTo>
                <a:cubicBezTo>
                  <a:pt x="32" y="34"/>
                  <a:pt x="42" y="50"/>
                  <a:pt x="38" y="57"/>
                </a:cubicBezTo>
                <a:cubicBezTo>
                  <a:pt x="42" y="61"/>
                  <a:pt x="46" y="67"/>
                  <a:pt x="46" y="74"/>
                </a:cubicBezTo>
                <a:cubicBezTo>
                  <a:pt x="45" y="86"/>
                  <a:pt x="43" y="94"/>
                  <a:pt x="48" y="106"/>
                </a:cubicBezTo>
                <a:cubicBezTo>
                  <a:pt x="46" y="168"/>
                  <a:pt x="25" y="209"/>
                  <a:pt x="0" y="246"/>
                </a:cubicBezTo>
                <a:cubicBezTo>
                  <a:pt x="23" y="239"/>
                  <a:pt x="45" y="229"/>
                  <a:pt x="65" y="219"/>
                </a:cubicBezTo>
                <a:close/>
                <a:moveTo>
                  <a:pt x="43" y="224"/>
                </a:moveTo>
                <a:cubicBezTo>
                  <a:pt x="51" y="219"/>
                  <a:pt x="59" y="214"/>
                  <a:pt x="68" y="210"/>
                </a:cubicBezTo>
                <a:cubicBezTo>
                  <a:pt x="60" y="214"/>
                  <a:pt x="51" y="221"/>
                  <a:pt x="43" y="224"/>
                </a:cubicBezTo>
                <a:close/>
                <a:moveTo>
                  <a:pt x="70" y="209"/>
                </a:moveTo>
                <a:cubicBezTo>
                  <a:pt x="71" y="208"/>
                  <a:pt x="73" y="207"/>
                  <a:pt x="75" y="206"/>
                </a:cubicBezTo>
                <a:cubicBezTo>
                  <a:pt x="74" y="208"/>
                  <a:pt x="72" y="209"/>
                  <a:pt x="70" y="209"/>
                </a:cubicBezTo>
                <a:close/>
                <a:moveTo>
                  <a:pt x="203" y="174"/>
                </a:moveTo>
                <a:cubicBezTo>
                  <a:pt x="158" y="181"/>
                  <a:pt x="118" y="192"/>
                  <a:pt x="79" y="204"/>
                </a:cubicBezTo>
                <a:cubicBezTo>
                  <a:pt x="115" y="186"/>
                  <a:pt x="156" y="175"/>
                  <a:pt x="205" y="170"/>
                </a:cubicBezTo>
                <a:cubicBezTo>
                  <a:pt x="208" y="170"/>
                  <a:pt x="203" y="173"/>
                  <a:pt x="203" y="174"/>
                </a:cubicBezTo>
                <a:close/>
                <a:moveTo>
                  <a:pt x="97" y="181"/>
                </a:moveTo>
                <a:cubicBezTo>
                  <a:pt x="94" y="179"/>
                  <a:pt x="91" y="177"/>
                  <a:pt x="89" y="175"/>
                </a:cubicBezTo>
                <a:cubicBezTo>
                  <a:pt x="52" y="141"/>
                  <a:pt x="52" y="141"/>
                  <a:pt x="52" y="141"/>
                </a:cubicBezTo>
                <a:cubicBezTo>
                  <a:pt x="53" y="110"/>
                  <a:pt x="53" y="110"/>
                  <a:pt x="53" y="110"/>
                </a:cubicBezTo>
                <a:cubicBezTo>
                  <a:pt x="53" y="103"/>
                  <a:pt x="57" y="111"/>
                  <a:pt x="57" y="110"/>
                </a:cubicBezTo>
                <a:cubicBezTo>
                  <a:pt x="73" y="128"/>
                  <a:pt x="88" y="144"/>
                  <a:pt x="102" y="162"/>
                </a:cubicBezTo>
                <a:cubicBezTo>
                  <a:pt x="102" y="162"/>
                  <a:pt x="102" y="164"/>
                  <a:pt x="102" y="164"/>
                </a:cubicBezTo>
                <a:cubicBezTo>
                  <a:pt x="88" y="150"/>
                  <a:pt x="74" y="138"/>
                  <a:pt x="59" y="127"/>
                </a:cubicBezTo>
                <a:cubicBezTo>
                  <a:pt x="54" y="124"/>
                  <a:pt x="55" y="132"/>
                  <a:pt x="57" y="132"/>
                </a:cubicBezTo>
                <a:cubicBezTo>
                  <a:pt x="60" y="139"/>
                  <a:pt x="68" y="140"/>
                  <a:pt x="74" y="143"/>
                </a:cubicBezTo>
                <a:cubicBezTo>
                  <a:pt x="89" y="153"/>
                  <a:pt x="100" y="167"/>
                  <a:pt x="113" y="178"/>
                </a:cubicBezTo>
                <a:cubicBezTo>
                  <a:pt x="106" y="157"/>
                  <a:pt x="90" y="142"/>
                  <a:pt x="77" y="127"/>
                </a:cubicBezTo>
                <a:cubicBezTo>
                  <a:pt x="70" y="119"/>
                  <a:pt x="61" y="112"/>
                  <a:pt x="54" y="105"/>
                </a:cubicBezTo>
                <a:cubicBezTo>
                  <a:pt x="55" y="103"/>
                  <a:pt x="53" y="98"/>
                  <a:pt x="54" y="95"/>
                </a:cubicBezTo>
                <a:cubicBezTo>
                  <a:pt x="80" y="120"/>
                  <a:pt x="105" y="148"/>
                  <a:pt x="127" y="173"/>
                </a:cubicBezTo>
                <a:cubicBezTo>
                  <a:pt x="130" y="176"/>
                  <a:pt x="131" y="171"/>
                  <a:pt x="131" y="171"/>
                </a:cubicBezTo>
                <a:cubicBezTo>
                  <a:pt x="122" y="149"/>
                  <a:pt x="110" y="131"/>
                  <a:pt x="97" y="115"/>
                </a:cubicBezTo>
                <a:cubicBezTo>
                  <a:pt x="110" y="128"/>
                  <a:pt x="121" y="143"/>
                  <a:pt x="136" y="153"/>
                </a:cubicBezTo>
                <a:cubicBezTo>
                  <a:pt x="136" y="154"/>
                  <a:pt x="136" y="154"/>
                  <a:pt x="136" y="154"/>
                </a:cubicBezTo>
                <a:cubicBezTo>
                  <a:pt x="142" y="160"/>
                  <a:pt x="147" y="166"/>
                  <a:pt x="154" y="171"/>
                </a:cubicBezTo>
                <a:cubicBezTo>
                  <a:pt x="136" y="176"/>
                  <a:pt x="118" y="180"/>
                  <a:pt x="103" y="187"/>
                </a:cubicBezTo>
                <a:cubicBezTo>
                  <a:pt x="95" y="170"/>
                  <a:pt x="85" y="155"/>
                  <a:pt x="70" y="146"/>
                </a:cubicBezTo>
                <a:cubicBezTo>
                  <a:pt x="77" y="155"/>
                  <a:pt x="89" y="169"/>
                  <a:pt x="97" y="181"/>
                </a:cubicBezTo>
                <a:close/>
                <a:moveTo>
                  <a:pt x="123" y="163"/>
                </a:moveTo>
                <a:cubicBezTo>
                  <a:pt x="101" y="139"/>
                  <a:pt x="79" y="112"/>
                  <a:pt x="54" y="90"/>
                </a:cubicBezTo>
                <a:cubicBezTo>
                  <a:pt x="51" y="68"/>
                  <a:pt x="51" y="68"/>
                  <a:pt x="51" y="68"/>
                </a:cubicBezTo>
                <a:cubicBezTo>
                  <a:pt x="59" y="77"/>
                  <a:pt x="59" y="77"/>
                  <a:pt x="59" y="77"/>
                </a:cubicBezTo>
                <a:cubicBezTo>
                  <a:pt x="57" y="76"/>
                  <a:pt x="55" y="73"/>
                  <a:pt x="53" y="73"/>
                </a:cubicBezTo>
                <a:cubicBezTo>
                  <a:pt x="80" y="98"/>
                  <a:pt x="106" y="127"/>
                  <a:pt x="123" y="163"/>
                </a:cubicBezTo>
                <a:close/>
                <a:moveTo>
                  <a:pt x="174" y="164"/>
                </a:moveTo>
                <a:cubicBezTo>
                  <a:pt x="175" y="165"/>
                  <a:pt x="179" y="167"/>
                  <a:pt x="174" y="168"/>
                </a:cubicBezTo>
                <a:cubicBezTo>
                  <a:pt x="170" y="168"/>
                  <a:pt x="157" y="171"/>
                  <a:pt x="156" y="169"/>
                </a:cubicBezTo>
                <a:cubicBezTo>
                  <a:pt x="139" y="136"/>
                  <a:pt x="117" y="107"/>
                  <a:pt x="94" y="79"/>
                </a:cubicBezTo>
                <a:cubicBezTo>
                  <a:pt x="144" y="133"/>
                  <a:pt x="144" y="133"/>
                  <a:pt x="144" y="133"/>
                </a:cubicBezTo>
                <a:cubicBezTo>
                  <a:pt x="144" y="133"/>
                  <a:pt x="151" y="138"/>
                  <a:pt x="145" y="136"/>
                </a:cubicBezTo>
                <a:lnTo>
                  <a:pt x="174" y="164"/>
                </a:lnTo>
                <a:close/>
                <a:moveTo>
                  <a:pt x="124" y="89"/>
                </a:moveTo>
                <a:cubicBezTo>
                  <a:pt x="124" y="89"/>
                  <a:pt x="125" y="89"/>
                  <a:pt x="126" y="89"/>
                </a:cubicBezTo>
                <a:cubicBezTo>
                  <a:pt x="149" y="111"/>
                  <a:pt x="167" y="135"/>
                  <a:pt x="191" y="155"/>
                </a:cubicBezTo>
                <a:cubicBezTo>
                  <a:pt x="191" y="155"/>
                  <a:pt x="193" y="161"/>
                  <a:pt x="199" y="163"/>
                </a:cubicBezTo>
                <a:cubicBezTo>
                  <a:pt x="191" y="166"/>
                  <a:pt x="181" y="168"/>
                  <a:pt x="179" y="165"/>
                </a:cubicBezTo>
                <a:cubicBezTo>
                  <a:pt x="167" y="134"/>
                  <a:pt x="144" y="112"/>
                  <a:pt x="124" y="89"/>
                </a:cubicBezTo>
                <a:close/>
                <a:moveTo>
                  <a:pt x="211" y="172"/>
                </a:moveTo>
                <a:cubicBezTo>
                  <a:pt x="208" y="168"/>
                  <a:pt x="214" y="168"/>
                  <a:pt x="216" y="168"/>
                </a:cubicBezTo>
                <a:cubicBezTo>
                  <a:pt x="220" y="168"/>
                  <a:pt x="224" y="168"/>
                  <a:pt x="228" y="167"/>
                </a:cubicBezTo>
                <a:cubicBezTo>
                  <a:pt x="233" y="166"/>
                  <a:pt x="239" y="166"/>
                  <a:pt x="245" y="166"/>
                </a:cubicBezTo>
                <a:lnTo>
                  <a:pt x="211" y="172"/>
                </a:lnTo>
                <a:close/>
                <a:moveTo>
                  <a:pt x="248" y="166"/>
                </a:moveTo>
                <a:cubicBezTo>
                  <a:pt x="248" y="165"/>
                  <a:pt x="248" y="165"/>
                  <a:pt x="248" y="165"/>
                </a:cubicBezTo>
                <a:cubicBezTo>
                  <a:pt x="255" y="165"/>
                  <a:pt x="255" y="165"/>
                  <a:pt x="255" y="165"/>
                </a:cubicBezTo>
                <a:cubicBezTo>
                  <a:pt x="256" y="167"/>
                  <a:pt x="249" y="166"/>
                  <a:pt x="248" y="166"/>
                </a:cubicBezTo>
                <a:close/>
                <a:moveTo>
                  <a:pt x="313" y="165"/>
                </a:moveTo>
                <a:cubicBezTo>
                  <a:pt x="312" y="165"/>
                  <a:pt x="309" y="165"/>
                  <a:pt x="307" y="164"/>
                </a:cubicBezTo>
                <a:cubicBezTo>
                  <a:pt x="313" y="163"/>
                  <a:pt x="320" y="165"/>
                  <a:pt x="324" y="165"/>
                </a:cubicBezTo>
                <a:cubicBezTo>
                  <a:pt x="331" y="165"/>
                  <a:pt x="317" y="165"/>
                  <a:pt x="313" y="165"/>
                </a:cubicBezTo>
                <a:close/>
                <a:moveTo>
                  <a:pt x="329" y="159"/>
                </a:moveTo>
                <a:cubicBezTo>
                  <a:pt x="320" y="148"/>
                  <a:pt x="309" y="137"/>
                  <a:pt x="298" y="127"/>
                </a:cubicBezTo>
                <a:cubicBezTo>
                  <a:pt x="311" y="135"/>
                  <a:pt x="322" y="144"/>
                  <a:pt x="336" y="151"/>
                </a:cubicBezTo>
                <a:cubicBezTo>
                  <a:pt x="337" y="151"/>
                  <a:pt x="337" y="151"/>
                  <a:pt x="337" y="151"/>
                </a:cubicBezTo>
                <a:cubicBezTo>
                  <a:pt x="338" y="151"/>
                  <a:pt x="339" y="151"/>
                  <a:pt x="339" y="152"/>
                </a:cubicBezTo>
                <a:cubicBezTo>
                  <a:pt x="346" y="154"/>
                  <a:pt x="339" y="155"/>
                  <a:pt x="345" y="158"/>
                </a:cubicBezTo>
                <a:cubicBezTo>
                  <a:pt x="341" y="159"/>
                  <a:pt x="331" y="161"/>
                  <a:pt x="329" y="159"/>
                </a:cubicBezTo>
                <a:close/>
                <a:moveTo>
                  <a:pt x="334" y="165"/>
                </a:moveTo>
                <a:cubicBezTo>
                  <a:pt x="356" y="164"/>
                  <a:pt x="376" y="165"/>
                  <a:pt x="396" y="169"/>
                </a:cubicBezTo>
                <a:cubicBezTo>
                  <a:pt x="376" y="168"/>
                  <a:pt x="355" y="167"/>
                  <a:pt x="334" y="165"/>
                </a:cubicBezTo>
                <a:close/>
                <a:moveTo>
                  <a:pt x="387" y="157"/>
                </a:moveTo>
                <a:cubicBezTo>
                  <a:pt x="387" y="156"/>
                  <a:pt x="389" y="156"/>
                  <a:pt x="390" y="157"/>
                </a:cubicBezTo>
                <a:cubicBezTo>
                  <a:pt x="392" y="159"/>
                  <a:pt x="386" y="159"/>
                  <a:pt x="387" y="157"/>
                </a:cubicBezTo>
                <a:close/>
                <a:moveTo>
                  <a:pt x="421" y="245"/>
                </a:moveTo>
                <a:cubicBezTo>
                  <a:pt x="421" y="229"/>
                  <a:pt x="421" y="229"/>
                  <a:pt x="421" y="229"/>
                </a:cubicBezTo>
                <a:cubicBezTo>
                  <a:pt x="427" y="229"/>
                  <a:pt x="430" y="235"/>
                  <a:pt x="436" y="237"/>
                </a:cubicBezTo>
                <a:cubicBezTo>
                  <a:pt x="434" y="241"/>
                  <a:pt x="426" y="242"/>
                  <a:pt x="421" y="245"/>
                </a:cubicBezTo>
                <a:close/>
                <a:moveTo>
                  <a:pt x="421" y="224"/>
                </a:moveTo>
                <a:cubicBezTo>
                  <a:pt x="422" y="208"/>
                  <a:pt x="422" y="208"/>
                  <a:pt x="422" y="208"/>
                </a:cubicBezTo>
                <a:cubicBezTo>
                  <a:pt x="428" y="212"/>
                  <a:pt x="438" y="223"/>
                  <a:pt x="439" y="234"/>
                </a:cubicBezTo>
                <a:cubicBezTo>
                  <a:pt x="433" y="230"/>
                  <a:pt x="427" y="227"/>
                  <a:pt x="421" y="224"/>
                </a:cubicBezTo>
                <a:close/>
                <a:moveTo>
                  <a:pt x="488" y="200"/>
                </a:moveTo>
                <a:cubicBezTo>
                  <a:pt x="486" y="201"/>
                  <a:pt x="485" y="199"/>
                  <a:pt x="484" y="198"/>
                </a:cubicBezTo>
                <a:cubicBezTo>
                  <a:pt x="468" y="177"/>
                  <a:pt x="450" y="158"/>
                  <a:pt x="431" y="140"/>
                </a:cubicBezTo>
                <a:cubicBezTo>
                  <a:pt x="432" y="140"/>
                  <a:pt x="433" y="140"/>
                  <a:pt x="434" y="140"/>
                </a:cubicBezTo>
                <a:cubicBezTo>
                  <a:pt x="454" y="156"/>
                  <a:pt x="470" y="171"/>
                  <a:pt x="492" y="190"/>
                </a:cubicBezTo>
                <a:cubicBezTo>
                  <a:pt x="491" y="190"/>
                  <a:pt x="499" y="193"/>
                  <a:pt x="496" y="189"/>
                </a:cubicBezTo>
                <a:cubicBezTo>
                  <a:pt x="480" y="165"/>
                  <a:pt x="460" y="143"/>
                  <a:pt x="437" y="123"/>
                </a:cubicBezTo>
                <a:cubicBezTo>
                  <a:pt x="438" y="123"/>
                  <a:pt x="439" y="123"/>
                  <a:pt x="439" y="124"/>
                </a:cubicBezTo>
                <a:cubicBezTo>
                  <a:pt x="464" y="142"/>
                  <a:pt x="488" y="163"/>
                  <a:pt x="511" y="184"/>
                </a:cubicBezTo>
                <a:cubicBezTo>
                  <a:pt x="505" y="189"/>
                  <a:pt x="496" y="194"/>
                  <a:pt x="488" y="200"/>
                </a:cubicBezTo>
                <a:close/>
                <a:moveTo>
                  <a:pt x="514" y="181"/>
                </a:moveTo>
                <a:cubicBezTo>
                  <a:pt x="495" y="156"/>
                  <a:pt x="472" y="136"/>
                  <a:pt x="448" y="115"/>
                </a:cubicBezTo>
                <a:cubicBezTo>
                  <a:pt x="449" y="115"/>
                  <a:pt x="450" y="115"/>
                  <a:pt x="451" y="116"/>
                </a:cubicBezTo>
                <a:cubicBezTo>
                  <a:pt x="471" y="130"/>
                  <a:pt x="494" y="150"/>
                  <a:pt x="515" y="163"/>
                </a:cubicBezTo>
                <a:cubicBezTo>
                  <a:pt x="519" y="165"/>
                  <a:pt x="524" y="168"/>
                  <a:pt x="527" y="171"/>
                </a:cubicBezTo>
                <a:lnTo>
                  <a:pt x="514" y="181"/>
                </a:lnTo>
                <a:close/>
                <a:moveTo>
                  <a:pt x="558" y="148"/>
                </a:moveTo>
                <a:cubicBezTo>
                  <a:pt x="524" y="120"/>
                  <a:pt x="494" y="89"/>
                  <a:pt x="461" y="59"/>
                </a:cubicBezTo>
                <a:cubicBezTo>
                  <a:pt x="462" y="59"/>
                  <a:pt x="463" y="59"/>
                  <a:pt x="463" y="59"/>
                </a:cubicBezTo>
                <a:cubicBezTo>
                  <a:pt x="497" y="86"/>
                  <a:pt x="530" y="113"/>
                  <a:pt x="562" y="142"/>
                </a:cubicBezTo>
                <a:cubicBezTo>
                  <a:pt x="567" y="146"/>
                  <a:pt x="559" y="146"/>
                  <a:pt x="558" y="148"/>
                </a:cubicBezTo>
                <a:close/>
                <a:moveTo>
                  <a:pt x="431" y="16"/>
                </a:moveTo>
                <a:cubicBezTo>
                  <a:pt x="454" y="39"/>
                  <a:pt x="477" y="62"/>
                  <a:pt x="501" y="84"/>
                </a:cubicBezTo>
                <a:cubicBezTo>
                  <a:pt x="482" y="70"/>
                  <a:pt x="460" y="53"/>
                  <a:pt x="439" y="39"/>
                </a:cubicBezTo>
                <a:cubicBezTo>
                  <a:pt x="442" y="39"/>
                  <a:pt x="445" y="39"/>
                  <a:pt x="443" y="37"/>
                </a:cubicBezTo>
                <a:cubicBezTo>
                  <a:pt x="436" y="33"/>
                  <a:pt x="430" y="28"/>
                  <a:pt x="427" y="23"/>
                </a:cubicBezTo>
                <a:cubicBezTo>
                  <a:pt x="427" y="21"/>
                  <a:pt x="426" y="10"/>
                  <a:pt x="431" y="16"/>
                </a:cubicBezTo>
                <a:close/>
                <a:moveTo>
                  <a:pt x="425" y="48"/>
                </a:moveTo>
                <a:cubicBezTo>
                  <a:pt x="426" y="41"/>
                  <a:pt x="425" y="34"/>
                  <a:pt x="427" y="28"/>
                </a:cubicBezTo>
                <a:cubicBezTo>
                  <a:pt x="431" y="32"/>
                  <a:pt x="434" y="34"/>
                  <a:pt x="438" y="37"/>
                </a:cubicBezTo>
                <a:cubicBezTo>
                  <a:pt x="435" y="39"/>
                  <a:pt x="433" y="35"/>
                  <a:pt x="430" y="36"/>
                </a:cubicBezTo>
                <a:cubicBezTo>
                  <a:pt x="433" y="41"/>
                  <a:pt x="439" y="45"/>
                  <a:pt x="444" y="49"/>
                </a:cubicBezTo>
                <a:cubicBezTo>
                  <a:pt x="444" y="49"/>
                  <a:pt x="445" y="48"/>
                  <a:pt x="445" y="48"/>
                </a:cubicBezTo>
                <a:cubicBezTo>
                  <a:pt x="448" y="50"/>
                  <a:pt x="452" y="52"/>
                  <a:pt x="454" y="55"/>
                </a:cubicBezTo>
                <a:cubicBezTo>
                  <a:pt x="452" y="55"/>
                  <a:pt x="451" y="54"/>
                  <a:pt x="449" y="54"/>
                </a:cubicBezTo>
                <a:cubicBezTo>
                  <a:pt x="473" y="74"/>
                  <a:pt x="497" y="96"/>
                  <a:pt x="519" y="119"/>
                </a:cubicBezTo>
                <a:cubicBezTo>
                  <a:pt x="491" y="96"/>
                  <a:pt x="462" y="73"/>
                  <a:pt x="430" y="54"/>
                </a:cubicBezTo>
                <a:cubicBezTo>
                  <a:pt x="427" y="52"/>
                  <a:pt x="425" y="50"/>
                  <a:pt x="425" y="48"/>
                </a:cubicBezTo>
                <a:close/>
                <a:moveTo>
                  <a:pt x="417" y="96"/>
                </a:moveTo>
                <a:cubicBezTo>
                  <a:pt x="419" y="96"/>
                  <a:pt x="422" y="97"/>
                  <a:pt x="421" y="93"/>
                </a:cubicBezTo>
                <a:cubicBezTo>
                  <a:pt x="426" y="95"/>
                  <a:pt x="425" y="88"/>
                  <a:pt x="421" y="90"/>
                </a:cubicBezTo>
                <a:cubicBezTo>
                  <a:pt x="423" y="81"/>
                  <a:pt x="426" y="71"/>
                  <a:pt x="425" y="60"/>
                </a:cubicBezTo>
                <a:cubicBezTo>
                  <a:pt x="428" y="62"/>
                  <a:pt x="429" y="65"/>
                  <a:pt x="433" y="66"/>
                </a:cubicBezTo>
                <a:cubicBezTo>
                  <a:pt x="431" y="64"/>
                  <a:pt x="434" y="64"/>
                  <a:pt x="435" y="65"/>
                </a:cubicBezTo>
                <a:cubicBezTo>
                  <a:pt x="433" y="60"/>
                  <a:pt x="428" y="63"/>
                  <a:pt x="427" y="57"/>
                </a:cubicBezTo>
                <a:cubicBezTo>
                  <a:pt x="461" y="75"/>
                  <a:pt x="490" y="100"/>
                  <a:pt x="519" y="123"/>
                </a:cubicBezTo>
                <a:cubicBezTo>
                  <a:pt x="531" y="132"/>
                  <a:pt x="544" y="141"/>
                  <a:pt x="555" y="151"/>
                </a:cubicBezTo>
                <a:cubicBezTo>
                  <a:pt x="552" y="155"/>
                  <a:pt x="548" y="152"/>
                  <a:pt x="547" y="151"/>
                </a:cubicBezTo>
                <a:cubicBezTo>
                  <a:pt x="529" y="139"/>
                  <a:pt x="512" y="125"/>
                  <a:pt x="495" y="112"/>
                </a:cubicBezTo>
                <a:cubicBezTo>
                  <a:pt x="508" y="127"/>
                  <a:pt x="526" y="141"/>
                  <a:pt x="542" y="152"/>
                </a:cubicBezTo>
                <a:cubicBezTo>
                  <a:pt x="542" y="152"/>
                  <a:pt x="543" y="153"/>
                  <a:pt x="544" y="153"/>
                </a:cubicBezTo>
                <a:cubicBezTo>
                  <a:pt x="544" y="155"/>
                  <a:pt x="550" y="153"/>
                  <a:pt x="548" y="156"/>
                </a:cubicBezTo>
                <a:cubicBezTo>
                  <a:pt x="545" y="161"/>
                  <a:pt x="538" y="163"/>
                  <a:pt x="533" y="167"/>
                </a:cubicBezTo>
                <a:cubicBezTo>
                  <a:pt x="521" y="155"/>
                  <a:pt x="506" y="142"/>
                  <a:pt x="493" y="130"/>
                </a:cubicBezTo>
                <a:cubicBezTo>
                  <a:pt x="505" y="136"/>
                  <a:pt x="517" y="147"/>
                  <a:pt x="529" y="154"/>
                </a:cubicBezTo>
                <a:cubicBezTo>
                  <a:pt x="531" y="156"/>
                  <a:pt x="528" y="151"/>
                  <a:pt x="527" y="149"/>
                </a:cubicBezTo>
                <a:cubicBezTo>
                  <a:pt x="496" y="122"/>
                  <a:pt x="468" y="92"/>
                  <a:pt x="436" y="68"/>
                </a:cubicBezTo>
                <a:cubicBezTo>
                  <a:pt x="435" y="67"/>
                  <a:pt x="434" y="67"/>
                  <a:pt x="433" y="68"/>
                </a:cubicBezTo>
                <a:cubicBezTo>
                  <a:pt x="455" y="87"/>
                  <a:pt x="477" y="107"/>
                  <a:pt x="498" y="128"/>
                </a:cubicBezTo>
                <a:cubicBezTo>
                  <a:pt x="476" y="112"/>
                  <a:pt x="454" y="95"/>
                  <a:pt x="429" y="80"/>
                </a:cubicBezTo>
                <a:cubicBezTo>
                  <a:pt x="428" y="79"/>
                  <a:pt x="423" y="82"/>
                  <a:pt x="426" y="84"/>
                </a:cubicBezTo>
                <a:cubicBezTo>
                  <a:pt x="460" y="107"/>
                  <a:pt x="498" y="138"/>
                  <a:pt x="524" y="165"/>
                </a:cubicBezTo>
                <a:cubicBezTo>
                  <a:pt x="503" y="150"/>
                  <a:pt x="503" y="150"/>
                  <a:pt x="503" y="150"/>
                </a:cubicBezTo>
                <a:cubicBezTo>
                  <a:pt x="478" y="131"/>
                  <a:pt x="454" y="110"/>
                  <a:pt x="424" y="97"/>
                </a:cubicBezTo>
                <a:cubicBezTo>
                  <a:pt x="424" y="104"/>
                  <a:pt x="445" y="112"/>
                  <a:pt x="442" y="114"/>
                </a:cubicBezTo>
                <a:cubicBezTo>
                  <a:pt x="457" y="129"/>
                  <a:pt x="475" y="143"/>
                  <a:pt x="490" y="160"/>
                </a:cubicBezTo>
                <a:cubicBezTo>
                  <a:pt x="470" y="142"/>
                  <a:pt x="450" y="125"/>
                  <a:pt x="426" y="110"/>
                </a:cubicBezTo>
                <a:cubicBezTo>
                  <a:pt x="423" y="108"/>
                  <a:pt x="418" y="105"/>
                  <a:pt x="413" y="105"/>
                </a:cubicBezTo>
                <a:cubicBezTo>
                  <a:pt x="408" y="106"/>
                  <a:pt x="402" y="101"/>
                  <a:pt x="397" y="97"/>
                </a:cubicBezTo>
                <a:cubicBezTo>
                  <a:pt x="403" y="96"/>
                  <a:pt x="410" y="95"/>
                  <a:pt x="417" y="96"/>
                </a:cubicBezTo>
                <a:close/>
                <a:moveTo>
                  <a:pt x="426" y="118"/>
                </a:moveTo>
                <a:cubicBezTo>
                  <a:pt x="428" y="120"/>
                  <a:pt x="433" y="121"/>
                  <a:pt x="433" y="124"/>
                </a:cubicBezTo>
                <a:cubicBezTo>
                  <a:pt x="452" y="141"/>
                  <a:pt x="472" y="160"/>
                  <a:pt x="487" y="181"/>
                </a:cubicBezTo>
                <a:cubicBezTo>
                  <a:pt x="466" y="163"/>
                  <a:pt x="443" y="141"/>
                  <a:pt x="419" y="124"/>
                </a:cubicBezTo>
                <a:cubicBezTo>
                  <a:pt x="422" y="124"/>
                  <a:pt x="424" y="127"/>
                  <a:pt x="428" y="125"/>
                </a:cubicBezTo>
                <a:cubicBezTo>
                  <a:pt x="413" y="116"/>
                  <a:pt x="398" y="106"/>
                  <a:pt x="384" y="97"/>
                </a:cubicBezTo>
                <a:cubicBezTo>
                  <a:pt x="399" y="102"/>
                  <a:pt x="413" y="111"/>
                  <a:pt x="426" y="118"/>
                </a:cubicBezTo>
                <a:close/>
                <a:moveTo>
                  <a:pt x="405" y="116"/>
                </a:moveTo>
                <a:cubicBezTo>
                  <a:pt x="403" y="121"/>
                  <a:pt x="399" y="113"/>
                  <a:pt x="398" y="112"/>
                </a:cubicBezTo>
                <a:cubicBezTo>
                  <a:pt x="397" y="112"/>
                  <a:pt x="397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09"/>
                  <a:pt x="402" y="114"/>
                  <a:pt x="405" y="116"/>
                </a:cubicBezTo>
                <a:close/>
                <a:moveTo>
                  <a:pt x="361" y="105"/>
                </a:moveTo>
                <a:cubicBezTo>
                  <a:pt x="374" y="117"/>
                  <a:pt x="387" y="129"/>
                  <a:pt x="398" y="143"/>
                </a:cubicBezTo>
                <a:cubicBezTo>
                  <a:pt x="346" y="102"/>
                  <a:pt x="346" y="102"/>
                  <a:pt x="346" y="102"/>
                </a:cubicBezTo>
                <a:cubicBezTo>
                  <a:pt x="345" y="101"/>
                  <a:pt x="343" y="101"/>
                  <a:pt x="342" y="100"/>
                </a:cubicBezTo>
                <a:cubicBezTo>
                  <a:pt x="347" y="97"/>
                  <a:pt x="357" y="101"/>
                  <a:pt x="361" y="105"/>
                </a:cubicBezTo>
                <a:close/>
                <a:moveTo>
                  <a:pt x="334" y="98"/>
                </a:moveTo>
                <a:cubicBezTo>
                  <a:pt x="334" y="101"/>
                  <a:pt x="336" y="103"/>
                  <a:pt x="338" y="105"/>
                </a:cubicBezTo>
                <a:cubicBezTo>
                  <a:pt x="342" y="111"/>
                  <a:pt x="347" y="108"/>
                  <a:pt x="352" y="112"/>
                </a:cubicBezTo>
                <a:cubicBezTo>
                  <a:pt x="411" y="158"/>
                  <a:pt x="411" y="158"/>
                  <a:pt x="411" y="158"/>
                </a:cubicBezTo>
                <a:cubicBezTo>
                  <a:pt x="412" y="158"/>
                  <a:pt x="419" y="161"/>
                  <a:pt x="416" y="158"/>
                </a:cubicBezTo>
                <a:cubicBezTo>
                  <a:pt x="403" y="143"/>
                  <a:pt x="390" y="128"/>
                  <a:pt x="376" y="115"/>
                </a:cubicBezTo>
                <a:cubicBezTo>
                  <a:pt x="375" y="114"/>
                  <a:pt x="371" y="109"/>
                  <a:pt x="372" y="110"/>
                </a:cubicBezTo>
                <a:cubicBezTo>
                  <a:pt x="410" y="133"/>
                  <a:pt x="410" y="133"/>
                  <a:pt x="410" y="133"/>
                </a:cubicBezTo>
                <a:cubicBezTo>
                  <a:pt x="397" y="121"/>
                  <a:pt x="379" y="109"/>
                  <a:pt x="363" y="99"/>
                </a:cubicBezTo>
                <a:cubicBezTo>
                  <a:pt x="368" y="99"/>
                  <a:pt x="374" y="98"/>
                  <a:pt x="377" y="100"/>
                </a:cubicBezTo>
                <a:cubicBezTo>
                  <a:pt x="393" y="111"/>
                  <a:pt x="405" y="123"/>
                  <a:pt x="417" y="137"/>
                </a:cubicBezTo>
                <a:cubicBezTo>
                  <a:pt x="410" y="135"/>
                  <a:pt x="410" y="135"/>
                  <a:pt x="410" y="135"/>
                </a:cubicBezTo>
                <a:cubicBezTo>
                  <a:pt x="413" y="137"/>
                  <a:pt x="416" y="138"/>
                  <a:pt x="418" y="141"/>
                </a:cubicBezTo>
                <a:cubicBezTo>
                  <a:pt x="419" y="142"/>
                  <a:pt x="423" y="143"/>
                  <a:pt x="422" y="140"/>
                </a:cubicBezTo>
                <a:cubicBezTo>
                  <a:pt x="421" y="136"/>
                  <a:pt x="416" y="134"/>
                  <a:pt x="415" y="129"/>
                </a:cubicBezTo>
                <a:cubicBezTo>
                  <a:pt x="418" y="128"/>
                  <a:pt x="420" y="132"/>
                  <a:pt x="421" y="134"/>
                </a:cubicBezTo>
                <a:cubicBezTo>
                  <a:pt x="421" y="135"/>
                  <a:pt x="421" y="135"/>
                  <a:pt x="421" y="135"/>
                </a:cubicBezTo>
                <a:cubicBezTo>
                  <a:pt x="441" y="153"/>
                  <a:pt x="459" y="171"/>
                  <a:pt x="475" y="192"/>
                </a:cubicBezTo>
                <a:cubicBezTo>
                  <a:pt x="476" y="193"/>
                  <a:pt x="479" y="194"/>
                  <a:pt x="478" y="197"/>
                </a:cubicBezTo>
                <a:cubicBezTo>
                  <a:pt x="478" y="193"/>
                  <a:pt x="472" y="196"/>
                  <a:pt x="475" y="192"/>
                </a:cubicBezTo>
                <a:cubicBezTo>
                  <a:pt x="421" y="150"/>
                  <a:pt x="421" y="150"/>
                  <a:pt x="421" y="150"/>
                </a:cubicBezTo>
                <a:cubicBezTo>
                  <a:pt x="419" y="148"/>
                  <a:pt x="412" y="146"/>
                  <a:pt x="414" y="150"/>
                </a:cubicBezTo>
                <a:cubicBezTo>
                  <a:pt x="416" y="155"/>
                  <a:pt x="421" y="161"/>
                  <a:pt x="426" y="163"/>
                </a:cubicBezTo>
                <a:cubicBezTo>
                  <a:pt x="429" y="164"/>
                  <a:pt x="429" y="162"/>
                  <a:pt x="428" y="160"/>
                </a:cubicBezTo>
                <a:cubicBezTo>
                  <a:pt x="468" y="191"/>
                  <a:pt x="468" y="191"/>
                  <a:pt x="468" y="191"/>
                </a:cubicBezTo>
                <a:cubicBezTo>
                  <a:pt x="473" y="194"/>
                  <a:pt x="478" y="199"/>
                  <a:pt x="483" y="204"/>
                </a:cubicBezTo>
                <a:cubicBezTo>
                  <a:pt x="470" y="213"/>
                  <a:pt x="454" y="223"/>
                  <a:pt x="442" y="232"/>
                </a:cubicBezTo>
                <a:cubicBezTo>
                  <a:pt x="438" y="220"/>
                  <a:pt x="432" y="211"/>
                  <a:pt x="422" y="204"/>
                </a:cubicBezTo>
                <a:cubicBezTo>
                  <a:pt x="428" y="205"/>
                  <a:pt x="428" y="205"/>
                  <a:pt x="428" y="205"/>
                </a:cubicBezTo>
                <a:cubicBezTo>
                  <a:pt x="424" y="201"/>
                  <a:pt x="424" y="201"/>
                  <a:pt x="424" y="201"/>
                </a:cubicBezTo>
                <a:cubicBezTo>
                  <a:pt x="426" y="201"/>
                  <a:pt x="433" y="206"/>
                  <a:pt x="428" y="206"/>
                </a:cubicBezTo>
                <a:cubicBezTo>
                  <a:pt x="435" y="211"/>
                  <a:pt x="441" y="218"/>
                  <a:pt x="449" y="221"/>
                </a:cubicBezTo>
                <a:cubicBezTo>
                  <a:pt x="448" y="208"/>
                  <a:pt x="434" y="200"/>
                  <a:pt x="430" y="189"/>
                </a:cubicBezTo>
                <a:cubicBezTo>
                  <a:pt x="433" y="190"/>
                  <a:pt x="441" y="194"/>
                  <a:pt x="445" y="198"/>
                </a:cubicBezTo>
                <a:cubicBezTo>
                  <a:pt x="445" y="199"/>
                  <a:pt x="446" y="199"/>
                  <a:pt x="446" y="199"/>
                </a:cubicBezTo>
                <a:cubicBezTo>
                  <a:pt x="451" y="204"/>
                  <a:pt x="455" y="210"/>
                  <a:pt x="462" y="213"/>
                </a:cubicBezTo>
                <a:cubicBezTo>
                  <a:pt x="461" y="216"/>
                  <a:pt x="466" y="215"/>
                  <a:pt x="466" y="213"/>
                </a:cubicBezTo>
                <a:cubicBezTo>
                  <a:pt x="462" y="197"/>
                  <a:pt x="438" y="173"/>
                  <a:pt x="434" y="169"/>
                </a:cubicBezTo>
                <a:cubicBezTo>
                  <a:pt x="433" y="168"/>
                  <a:pt x="426" y="165"/>
                  <a:pt x="428" y="167"/>
                </a:cubicBezTo>
                <a:cubicBezTo>
                  <a:pt x="439" y="178"/>
                  <a:pt x="451" y="191"/>
                  <a:pt x="459" y="206"/>
                </a:cubicBezTo>
                <a:cubicBezTo>
                  <a:pt x="451" y="200"/>
                  <a:pt x="444" y="191"/>
                  <a:pt x="435" y="187"/>
                </a:cubicBezTo>
                <a:cubicBezTo>
                  <a:pt x="429" y="184"/>
                  <a:pt x="423" y="177"/>
                  <a:pt x="424" y="169"/>
                </a:cubicBezTo>
                <a:cubicBezTo>
                  <a:pt x="424" y="168"/>
                  <a:pt x="417" y="164"/>
                  <a:pt x="420" y="168"/>
                </a:cubicBezTo>
                <a:cubicBezTo>
                  <a:pt x="418" y="167"/>
                  <a:pt x="410" y="166"/>
                  <a:pt x="408" y="165"/>
                </a:cubicBezTo>
                <a:cubicBezTo>
                  <a:pt x="386" y="151"/>
                  <a:pt x="371" y="129"/>
                  <a:pt x="352" y="112"/>
                </a:cubicBezTo>
                <a:cubicBezTo>
                  <a:pt x="351" y="112"/>
                  <a:pt x="350" y="113"/>
                  <a:pt x="353" y="115"/>
                </a:cubicBezTo>
                <a:cubicBezTo>
                  <a:pt x="355" y="116"/>
                  <a:pt x="351" y="117"/>
                  <a:pt x="350" y="116"/>
                </a:cubicBezTo>
                <a:cubicBezTo>
                  <a:pt x="361" y="127"/>
                  <a:pt x="376" y="139"/>
                  <a:pt x="384" y="153"/>
                </a:cubicBezTo>
                <a:cubicBezTo>
                  <a:pt x="360" y="134"/>
                  <a:pt x="335" y="115"/>
                  <a:pt x="304" y="100"/>
                </a:cubicBezTo>
                <a:cubicBezTo>
                  <a:pt x="304" y="100"/>
                  <a:pt x="299" y="101"/>
                  <a:pt x="301" y="102"/>
                </a:cubicBezTo>
                <a:cubicBezTo>
                  <a:pt x="332" y="115"/>
                  <a:pt x="356" y="137"/>
                  <a:pt x="383" y="156"/>
                </a:cubicBezTo>
                <a:cubicBezTo>
                  <a:pt x="383" y="156"/>
                  <a:pt x="381" y="155"/>
                  <a:pt x="380" y="155"/>
                </a:cubicBezTo>
                <a:cubicBezTo>
                  <a:pt x="390" y="163"/>
                  <a:pt x="390" y="163"/>
                  <a:pt x="390" y="163"/>
                </a:cubicBezTo>
                <a:cubicBezTo>
                  <a:pt x="360" y="159"/>
                  <a:pt x="360" y="159"/>
                  <a:pt x="360" y="159"/>
                </a:cubicBezTo>
                <a:cubicBezTo>
                  <a:pt x="341" y="142"/>
                  <a:pt x="320" y="125"/>
                  <a:pt x="299" y="109"/>
                </a:cubicBezTo>
                <a:cubicBezTo>
                  <a:pt x="323" y="124"/>
                  <a:pt x="349" y="139"/>
                  <a:pt x="372" y="157"/>
                </a:cubicBezTo>
                <a:cubicBezTo>
                  <a:pt x="373" y="157"/>
                  <a:pt x="379" y="158"/>
                  <a:pt x="377" y="157"/>
                </a:cubicBezTo>
                <a:cubicBezTo>
                  <a:pt x="348" y="135"/>
                  <a:pt x="317" y="115"/>
                  <a:pt x="285" y="96"/>
                </a:cubicBezTo>
                <a:cubicBezTo>
                  <a:pt x="302" y="98"/>
                  <a:pt x="318" y="98"/>
                  <a:pt x="334" y="98"/>
                </a:cubicBezTo>
                <a:close/>
                <a:moveTo>
                  <a:pt x="423" y="198"/>
                </a:moveTo>
                <a:cubicBezTo>
                  <a:pt x="424" y="187"/>
                  <a:pt x="424" y="187"/>
                  <a:pt x="424" y="187"/>
                </a:cubicBezTo>
                <a:cubicBezTo>
                  <a:pt x="432" y="195"/>
                  <a:pt x="438" y="205"/>
                  <a:pt x="443" y="214"/>
                </a:cubicBezTo>
                <a:cubicBezTo>
                  <a:pt x="437" y="209"/>
                  <a:pt x="431" y="202"/>
                  <a:pt x="423" y="198"/>
                </a:cubicBezTo>
                <a:close/>
                <a:moveTo>
                  <a:pt x="281" y="100"/>
                </a:moveTo>
                <a:cubicBezTo>
                  <a:pt x="283" y="104"/>
                  <a:pt x="289" y="104"/>
                  <a:pt x="292" y="107"/>
                </a:cubicBezTo>
                <a:cubicBezTo>
                  <a:pt x="293" y="107"/>
                  <a:pt x="293" y="107"/>
                  <a:pt x="293" y="107"/>
                </a:cubicBezTo>
                <a:cubicBezTo>
                  <a:pt x="295" y="107"/>
                  <a:pt x="297" y="109"/>
                  <a:pt x="298" y="112"/>
                </a:cubicBezTo>
                <a:cubicBezTo>
                  <a:pt x="354" y="158"/>
                  <a:pt x="354" y="158"/>
                  <a:pt x="354" y="158"/>
                </a:cubicBezTo>
                <a:cubicBezTo>
                  <a:pt x="320" y="139"/>
                  <a:pt x="290" y="116"/>
                  <a:pt x="259" y="94"/>
                </a:cubicBezTo>
                <a:cubicBezTo>
                  <a:pt x="268" y="93"/>
                  <a:pt x="277" y="93"/>
                  <a:pt x="281" y="100"/>
                </a:cubicBezTo>
                <a:close/>
                <a:moveTo>
                  <a:pt x="251" y="94"/>
                </a:moveTo>
                <a:cubicBezTo>
                  <a:pt x="277" y="111"/>
                  <a:pt x="299" y="131"/>
                  <a:pt x="319" y="153"/>
                </a:cubicBezTo>
                <a:cubicBezTo>
                  <a:pt x="290" y="132"/>
                  <a:pt x="263" y="109"/>
                  <a:pt x="232" y="91"/>
                </a:cubicBezTo>
                <a:cubicBezTo>
                  <a:pt x="238" y="91"/>
                  <a:pt x="245" y="91"/>
                  <a:pt x="251" y="94"/>
                </a:cubicBezTo>
                <a:close/>
                <a:moveTo>
                  <a:pt x="306" y="149"/>
                </a:moveTo>
                <a:cubicBezTo>
                  <a:pt x="307" y="148"/>
                  <a:pt x="307" y="148"/>
                  <a:pt x="307" y="148"/>
                </a:cubicBezTo>
                <a:cubicBezTo>
                  <a:pt x="315" y="150"/>
                  <a:pt x="314" y="156"/>
                  <a:pt x="320" y="159"/>
                </a:cubicBezTo>
                <a:cubicBezTo>
                  <a:pt x="315" y="159"/>
                  <a:pt x="306" y="160"/>
                  <a:pt x="304" y="158"/>
                </a:cubicBezTo>
                <a:cubicBezTo>
                  <a:pt x="282" y="135"/>
                  <a:pt x="256" y="114"/>
                  <a:pt x="230" y="95"/>
                </a:cubicBezTo>
                <a:cubicBezTo>
                  <a:pt x="257" y="110"/>
                  <a:pt x="281" y="131"/>
                  <a:pt x="306" y="149"/>
                </a:cubicBezTo>
                <a:close/>
                <a:moveTo>
                  <a:pt x="228" y="96"/>
                </a:moveTo>
                <a:cubicBezTo>
                  <a:pt x="227" y="97"/>
                  <a:pt x="226" y="96"/>
                  <a:pt x="225" y="95"/>
                </a:cubicBezTo>
                <a:cubicBezTo>
                  <a:pt x="224" y="93"/>
                  <a:pt x="228" y="95"/>
                  <a:pt x="228" y="96"/>
                </a:cubicBezTo>
                <a:close/>
                <a:moveTo>
                  <a:pt x="295" y="158"/>
                </a:moveTo>
                <a:cubicBezTo>
                  <a:pt x="258" y="159"/>
                  <a:pt x="258" y="159"/>
                  <a:pt x="258" y="159"/>
                </a:cubicBezTo>
                <a:cubicBezTo>
                  <a:pt x="250" y="148"/>
                  <a:pt x="240" y="139"/>
                  <a:pt x="231" y="129"/>
                </a:cubicBezTo>
                <a:cubicBezTo>
                  <a:pt x="237" y="131"/>
                  <a:pt x="242" y="137"/>
                  <a:pt x="248" y="140"/>
                </a:cubicBezTo>
                <a:cubicBezTo>
                  <a:pt x="257" y="145"/>
                  <a:pt x="263" y="153"/>
                  <a:pt x="274" y="157"/>
                </a:cubicBezTo>
                <a:cubicBezTo>
                  <a:pt x="277" y="159"/>
                  <a:pt x="276" y="153"/>
                  <a:pt x="275" y="152"/>
                </a:cubicBezTo>
                <a:cubicBezTo>
                  <a:pt x="254" y="127"/>
                  <a:pt x="229" y="106"/>
                  <a:pt x="204" y="85"/>
                </a:cubicBezTo>
                <a:cubicBezTo>
                  <a:pt x="236" y="107"/>
                  <a:pt x="265" y="133"/>
                  <a:pt x="295" y="158"/>
                </a:cubicBezTo>
                <a:close/>
                <a:moveTo>
                  <a:pt x="185" y="82"/>
                </a:moveTo>
                <a:cubicBezTo>
                  <a:pt x="194" y="85"/>
                  <a:pt x="203" y="85"/>
                  <a:pt x="207" y="92"/>
                </a:cubicBezTo>
                <a:cubicBezTo>
                  <a:pt x="204" y="92"/>
                  <a:pt x="204" y="92"/>
                  <a:pt x="204" y="92"/>
                </a:cubicBezTo>
                <a:cubicBezTo>
                  <a:pt x="227" y="109"/>
                  <a:pt x="248" y="128"/>
                  <a:pt x="267" y="149"/>
                </a:cubicBezTo>
                <a:cubicBezTo>
                  <a:pt x="237" y="129"/>
                  <a:pt x="211" y="103"/>
                  <a:pt x="182" y="82"/>
                </a:cubicBezTo>
                <a:cubicBezTo>
                  <a:pt x="183" y="82"/>
                  <a:pt x="185" y="82"/>
                  <a:pt x="185" y="82"/>
                </a:cubicBezTo>
                <a:close/>
                <a:moveTo>
                  <a:pt x="188" y="92"/>
                </a:moveTo>
                <a:cubicBezTo>
                  <a:pt x="187" y="93"/>
                  <a:pt x="187" y="93"/>
                  <a:pt x="188" y="94"/>
                </a:cubicBezTo>
                <a:cubicBezTo>
                  <a:pt x="209" y="111"/>
                  <a:pt x="228" y="130"/>
                  <a:pt x="246" y="149"/>
                </a:cubicBezTo>
                <a:cubicBezTo>
                  <a:pt x="246" y="150"/>
                  <a:pt x="246" y="152"/>
                  <a:pt x="246" y="152"/>
                </a:cubicBezTo>
                <a:cubicBezTo>
                  <a:pt x="217" y="127"/>
                  <a:pt x="190" y="101"/>
                  <a:pt x="161" y="76"/>
                </a:cubicBezTo>
                <a:cubicBezTo>
                  <a:pt x="171" y="80"/>
                  <a:pt x="180" y="87"/>
                  <a:pt x="188" y="92"/>
                </a:cubicBezTo>
                <a:close/>
                <a:moveTo>
                  <a:pt x="234" y="147"/>
                </a:moveTo>
                <a:cubicBezTo>
                  <a:pt x="236" y="149"/>
                  <a:pt x="241" y="151"/>
                  <a:pt x="243" y="152"/>
                </a:cubicBezTo>
                <a:cubicBezTo>
                  <a:pt x="240" y="154"/>
                  <a:pt x="248" y="157"/>
                  <a:pt x="247" y="158"/>
                </a:cubicBezTo>
                <a:cubicBezTo>
                  <a:pt x="236" y="163"/>
                  <a:pt x="227" y="161"/>
                  <a:pt x="224" y="153"/>
                </a:cubicBezTo>
                <a:cubicBezTo>
                  <a:pt x="201" y="124"/>
                  <a:pt x="175" y="98"/>
                  <a:pt x="149" y="73"/>
                </a:cubicBezTo>
                <a:cubicBezTo>
                  <a:pt x="178" y="96"/>
                  <a:pt x="206" y="122"/>
                  <a:pt x="234" y="147"/>
                </a:cubicBezTo>
                <a:close/>
                <a:moveTo>
                  <a:pt x="149" y="77"/>
                </a:moveTo>
                <a:cubicBezTo>
                  <a:pt x="169" y="99"/>
                  <a:pt x="192" y="118"/>
                  <a:pt x="210" y="141"/>
                </a:cubicBezTo>
                <a:cubicBezTo>
                  <a:pt x="210" y="141"/>
                  <a:pt x="210" y="142"/>
                  <a:pt x="210" y="143"/>
                </a:cubicBezTo>
                <a:cubicBezTo>
                  <a:pt x="187" y="118"/>
                  <a:pt x="164" y="93"/>
                  <a:pt x="137" y="72"/>
                </a:cubicBezTo>
                <a:cubicBezTo>
                  <a:pt x="142" y="75"/>
                  <a:pt x="145" y="72"/>
                  <a:pt x="149" y="77"/>
                </a:cubicBezTo>
                <a:close/>
                <a:moveTo>
                  <a:pt x="122" y="66"/>
                </a:moveTo>
                <a:cubicBezTo>
                  <a:pt x="161" y="93"/>
                  <a:pt x="191" y="128"/>
                  <a:pt x="223" y="161"/>
                </a:cubicBezTo>
                <a:cubicBezTo>
                  <a:pt x="217" y="163"/>
                  <a:pt x="208" y="163"/>
                  <a:pt x="207" y="162"/>
                </a:cubicBezTo>
                <a:cubicBezTo>
                  <a:pt x="183" y="129"/>
                  <a:pt x="158" y="99"/>
                  <a:pt x="127" y="76"/>
                </a:cubicBezTo>
                <a:cubicBezTo>
                  <a:pt x="154" y="103"/>
                  <a:pt x="181" y="130"/>
                  <a:pt x="202" y="163"/>
                </a:cubicBezTo>
                <a:cubicBezTo>
                  <a:pt x="169" y="128"/>
                  <a:pt x="135" y="90"/>
                  <a:pt x="98" y="59"/>
                </a:cubicBezTo>
                <a:cubicBezTo>
                  <a:pt x="106" y="60"/>
                  <a:pt x="113" y="64"/>
                  <a:pt x="118" y="69"/>
                </a:cubicBezTo>
                <a:cubicBezTo>
                  <a:pt x="115" y="64"/>
                  <a:pt x="121" y="66"/>
                  <a:pt x="122" y="66"/>
                </a:cubicBezTo>
                <a:close/>
                <a:moveTo>
                  <a:pt x="79" y="52"/>
                </a:moveTo>
                <a:cubicBezTo>
                  <a:pt x="80" y="52"/>
                  <a:pt x="80" y="52"/>
                  <a:pt x="80" y="52"/>
                </a:cubicBezTo>
                <a:cubicBezTo>
                  <a:pt x="88" y="53"/>
                  <a:pt x="89" y="61"/>
                  <a:pt x="94" y="66"/>
                </a:cubicBezTo>
                <a:cubicBezTo>
                  <a:pt x="122" y="91"/>
                  <a:pt x="147" y="118"/>
                  <a:pt x="167" y="151"/>
                </a:cubicBezTo>
                <a:cubicBezTo>
                  <a:pt x="131" y="116"/>
                  <a:pt x="99" y="75"/>
                  <a:pt x="62" y="42"/>
                </a:cubicBezTo>
                <a:cubicBezTo>
                  <a:pt x="68" y="44"/>
                  <a:pt x="74" y="48"/>
                  <a:pt x="79" y="52"/>
                </a:cubicBezTo>
                <a:close/>
                <a:moveTo>
                  <a:pt x="37" y="27"/>
                </a:moveTo>
                <a:cubicBezTo>
                  <a:pt x="51" y="37"/>
                  <a:pt x="65" y="49"/>
                  <a:pt x="76" y="63"/>
                </a:cubicBezTo>
                <a:cubicBezTo>
                  <a:pt x="64" y="54"/>
                  <a:pt x="50" y="41"/>
                  <a:pt x="40" y="33"/>
                </a:cubicBezTo>
                <a:cubicBezTo>
                  <a:pt x="37" y="31"/>
                  <a:pt x="38" y="29"/>
                  <a:pt x="37" y="27"/>
                </a:cubicBezTo>
                <a:close/>
                <a:moveTo>
                  <a:pt x="41" y="41"/>
                </a:moveTo>
                <a:cubicBezTo>
                  <a:pt x="58" y="53"/>
                  <a:pt x="75" y="67"/>
                  <a:pt x="88" y="84"/>
                </a:cubicBezTo>
                <a:cubicBezTo>
                  <a:pt x="88" y="84"/>
                  <a:pt x="88" y="85"/>
                  <a:pt x="88" y="86"/>
                </a:cubicBezTo>
                <a:cubicBezTo>
                  <a:pt x="72" y="71"/>
                  <a:pt x="54" y="56"/>
                  <a:pt x="41" y="41"/>
                </a:cubicBezTo>
                <a:close/>
                <a:moveTo>
                  <a:pt x="46" y="51"/>
                </a:moveTo>
                <a:cubicBezTo>
                  <a:pt x="60" y="65"/>
                  <a:pt x="77" y="79"/>
                  <a:pt x="92" y="93"/>
                </a:cubicBezTo>
                <a:cubicBezTo>
                  <a:pt x="91" y="94"/>
                  <a:pt x="98" y="96"/>
                  <a:pt x="96" y="93"/>
                </a:cubicBezTo>
                <a:cubicBezTo>
                  <a:pt x="94" y="88"/>
                  <a:pt x="90" y="84"/>
                  <a:pt x="88" y="79"/>
                </a:cubicBezTo>
                <a:cubicBezTo>
                  <a:pt x="110" y="104"/>
                  <a:pt x="131" y="130"/>
                  <a:pt x="147" y="159"/>
                </a:cubicBezTo>
                <a:cubicBezTo>
                  <a:pt x="115" y="131"/>
                  <a:pt x="88" y="95"/>
                  <a:pt x="57" y="66"/>
                </a:cubicBezTo>
                <a:cubicBezTo>
                  <a:pt x="52" y="62"/>
                  <a:pt x="46" y="59"/>
                  <a:pt x="46" y="51"/>
                </a:cubicBezTo>
                <a:close/>
                <a:moveTo>
                  <a:pt x="47" y="171"/>
                </a:moveTo>
                <a:cubicBezTo>
                  <a:pt x="51" y="173"/>
                  <a:pt x="54" y="177"/>
                  <a:pt x="58" y="179"/>
                </a:cubicBezTo>
                <a:cubicBezTo>
                  <a:pt x="57" y="173"/>
                  <a:pt x="53" y="177"/>
                  <a:pt x="51" y="169"/>
                </a:cubicBezTo>
                <a:cubicBezTo>
                  <a:pt x="63" y="176"/>
                  <a:pt x="70" y="186"/>
                  <a:pt x="79" y="193"/>
                </a:cubicBezTo>
                <a:cubicBezTo>
                  <a:pt x="83" y="195"/>
                  <a:pt x="84" y="191"/>
                  <a:pt x="84" y="189"/>
                </a:cubicBezTo>
                <a:cubicBezTo>
                  <a:pt x="81" y="178"/>
                  <a:pt x="73" y="169"/>
                  <a:pt x="65" y="163"/>
                </a:cubicBezTo>
                <a:cubicBezTo>
                  <a:pt x="65" y="163"/>
                  <a:pt x="64" y="162"/>
                  <a:pt x="63" y="163"/>
                </a:cubicBezTo>
                <a:cubicBezTo>
                  <a:pt x="69" y="170"/>
                  <a:pt x="76" y="178"/>
                  <a:pt x="79" y="188"/>
                </a:cubicBezTo>
                <a:cubicBezTo>
                  <a:pt x="68" y="180"/>
                  <a:pt x="60" y="170"/>
                  <a:pt x="49" y="163"/>
                </a:cubicBezTo>
                <a:cubicBezTo>
                  <a:pt x="51" y="150"/>
                  <a:pt x="51" y="150"/>
                  <a:pt x="51" y="150"/>
                </a:cubicBezTo>
                <a:cubicBezTo>
                  <a:pt x="55" y="152"/>
                  <a:pt x="56" y="160"/>
                  <a:pt x="62" y="156"/>
                </a:cubicBezTo>
                <a:cubicBezTo>
                  <a:pt x="63" y="157"/>
                  <a:pt x="63" y="157"/>
                  <a:pt x="63" y="157"/>
                </a:cubicBezTo>
                <a:cubicBezTo>
                  <a:pt x="75" y="166"/>
                  <a:pt x="87" y="177"/>
                  <a:pt x="98" y="188"/>
                </a:cubicBezTo>
                <a:cubicBezTo>
                  <a:pt x="70" y="201"/>
                  <a:pt x="70" y="201"/>
                  <a:pt x="70" y="201"/>
                </a:cubicBezTo>
                <a:cubicBezTo>
                  <a:pt x="68" y="193"/>
                  <a:pt x="63" y="185"/>
                  <a:pt x="56" y="180"/>
                </a:cubicBezTo>
                <a:cubicBezTo>
                  <a:pt x="59" y="185"/>
                  <a:pt x="66" y="196"/>
                  <a:pt x="66" y="202"/>
                </a:cubicBezTo>
                <a:cubicBezTo>
                  <a:pt x="43" y="183"/>
                  <a:pt x="43" y="183"/>
                  <a:pt x="43" y="183"/>
                </a:cubicBezTo>
                <a:cubicBezTo>
                  <a:pt x="45" y="180"/>
                  <a:pt x="48" y="176"/>
                  <a:pt x="47" y="171"/>
                </a:cubicBezTo>
                <a:close/>
                <a:moveTo>
                  <a:pt x="40" y="191"/>
                </a:moveTo>
                <a:cubicBezTo>
                  <a:pt x="45" y="193"/>
                  <a:pt x="49" y="200"/>
                  <a:pt x="51" y="207"/>
                </a:cubicBezTo>
                <a:cubicBezTo>
                  <a:pt x="47" y="205"/>
                  <a:pt x="40" y="202"/>
                  <a:pt x="37" y="197"/>
                </a:cubicBezTo>
                <a:lnTo>
                  <a:pt x="40" y="191"/>
                </a:lnTo>
                <a:close/>
                <a:moveTo>
                  <a:pt x="51" y="209"/>
                </a:moveTo>
                <a:cubicBezTo>
                  <a:pt x="55" y="208"/>
                  <a:pt x="53" y="203"/>
                  <a:pt x="51" y="200"/>
                </a:cubicBezTo>
                <a:cubicBezTo>
                  <a:pt x="49" y="196"/>
                  <a:pt x="46" y="194"/>
                  <a:pt x="42" y="188"/>
                </a:cubicBezTo>
                <a:cubicBezTo>
                  <a:pt x="48" y="191"/>
                  <a:pt x="59" y="201"/>
                  <a:pt x="63" y="205"/>
                </a:cubicBezTo>
                <a:cubicBezTo>
                  <a:pt x="42" y="217"/>
                  <a:pt x="42" y="217"/>
                  <a:pt x="42" y="217"/>
                </a:cubicBezTo>
                <a:cubicBezTo>
                  <a:pt x="41" y="212"/>
                  <a:pt x="38" y="206"/>
                  <a:pt x="35" y="201"/>
                </a:cubicBezTo>
                <a:cubicBezTo>
                  <a:pt x="41" y="204"/>
                  <a:pt x="46" y="211"/>
                  <a:pt x="51" y="209"/>
                </a:cubicBezTo>
                <a:close/>
                <a:moveTo>
                  <a:pt x="38" y="220"/>
                </a:moveTo>
                <a:cubicBezTo>
                  <a:pt x="28" y="221"/>
                  <a:pt x="18" y="227"/>
                  <a:pt x="14" y="234"/>
                </a:cubicBezTo>
                <a:cubicBezTo>
                  <a:pt x="20" y="225"/>
                  <a:pt x="28" y="216"/>
                  <a:pt x="32" y="205"/>
                </a:cubicBezTo>
                <a:cubicBezTo>
                  <a:pt x="36" y="210"/>
                  <a:pt x="41" y="220"/>
                  <a:pt x="38" y="220"/>
                </a:cubicBezTo>
                <a:close/>
              </a:path>
            </a:pathLst>
          </a:custGeom>
          <a:solidFill>
            <a:srgbClr val="F7B63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/>
          </a:p>
        </p:txBody>
      </p:sp>
      <p:sp>
        <p:nvSpPr>
          <p:cNvPr id="32" name="Freeform 5"/>
          <p:cNvSpPr>
            <a:spLocks noEditPoints="1"/>
          </p:cNvSpPr>
          <p:nvPr/>
        </p:nvSpPr>
        <p:spPr bwMode="auto">
          <a:xfrm rot="16200000">
            <a:off x="6551295" y="3267710"/>
            <a:ext cx="797560" cy="466090"/>
          </a:xfrm>
          <a:custGeom>
            <a:avLst/>
            <a:gdLst>
              <a:gd name="T0" fmla="*/ 422 w 572"/>
              <a:gd name="T1" fmla="*/ 251 h 254"/>
              <a:gd name="T2" fmla="*/ 415 w 572"/>
              <a:gd name="T3" fmla="*/ 17 h 254"/>
              <a:gd name="T4" fmla="*/ 381 w 572"/>
              <a:gd name="T5" fmla="*/ 92 h 254"/>
              <a:gd name="T6" fmla="*/ 31 w 572"/>
              <a:gd name="T7" fmla="*/ 34 h 254"/>
              <a:gd name="T8" fmla="*/ 43 w 572"/>
              <a:gd name="T9" fmla="*/ 224 h 254"/>
              <a:gd name="T10" fmla="*/ 203 w 572"/>
              <a:gd name="T11" fmla="*/ 174 h 254"/>
              <a:gd name="T12" fmla="*/ 52 w 572"/>
              <a:gd name="T13" fmla="*/ 141 h 254"/>
              <a:gd name="T14" fmla="*/ 57 w 572"/>
              <a:gd name="T15" fmla="*/ 132 h 254"/>
              <a:gd name="T16" fmla="*/ 127 w 572"/>
              <a:gd name="T17" fmla="*/ 173 h 254"/>
              <a:gd name="T18" fmla="*/ 103 w 572"/>
              <a:gd name="T19" fmla="*/ 187 h 254"/>
              <a:gd name="T20" fmla="*/ 59 w 572"/>
              <a:gd name="T21" fmla="*/ 77 h 254"/>
              <a:gd name="T22" fmla="*/ 94 w 572"/>
              <a:gd name="T23" fmla="*/ 79 h 254"/>
              <a:gd name="T24" fmla="*/ 191 w 572"/>
              <a:gd name="T25" fmla="*/ 155 h 254"/>
              <a:gd name="T26" fmla="*/ 228 w 572"/>
              <a:gd name="T27" fmla="*/ 167 h 254"/>
              <a:gd name="T28" fmla="*/ 248 w 572"/>
              <a:gd name="T29" fmla="*/ 166 h 254"/>
              <a:gd name="T30" fmla="*/ 298 w 572"/>
              <a:gd name="T31" fmla="*/ 127 h 254"/>
              <a:gd name="T32" fmla="*/ 334 w 572"/>
              <a:gd name="T33" fmla="*/ 165 h 254"/>
              <a:gd name="T34" fmla="*/ 421 w 572"/>
              <a:gd name="T35" fmla="*/ 245 h 254"/>
              <a:gd name="T36" fmla="*/ 439 w 572"/>
              <a:gd name="T37" fmla="*/ 234 h 254"/>
              <a:gd name="T38" fmla="*/ 492 w 572"/>
              <a:gd name="T39" fmla="*/ 190 h 254"/>
              <a:gd name="T40" fmla="*/ 514 w 572"/>
              <a:gd name="T41" fmla="*/ 181 h 254"/>
              <a:gd name="T42" fmla="*/ 558 w 572"/>
              <a:gd name="T43" fmla="*/ 148 h 254"/>
              <a:gd name="T44" fmla="*/ 501 w 572"/>
              <a:gd name="T45" fmla="*/ 84 h 254"/>
              <a:gd name="T46" fmla="*/ 427 w 572"/>
              <a:gd name="T47" fmla="*/ 28 h 254"/>
              <a:gd name="T48" fmla="*/ 449 w 572"/>
              <a:gd name="T49" fmla="*/ 54 h 254"/>
              <a:gd name="T50" fmla="*/ 421 w 572"/>
              <a:gd name="T51" fmla="*/ 90 h 254"/>
              <a:gd name="T52" fmla="*/ 555 w 572"/>
              <a:gd name="T53" fmla="*/ 151 h 254"/>
              <a:gd name="T54" fmla="*/ 533 w 572"/>
              <a:gd name="T55" fmla="*/ 167 h 254"/>
              <a:gd name="T56" fmla="*/ 498 w 572"/>
              <a:gd name="T57" fmla="*/ 128 h 254"/>
              <a:gd name="T58" fmla="*/ 442 w 572"/>
              <a:gd name="T59" fmla="*/ 114 h 254"/>
              <a:gd name="T60" fmla="*/ 426 w 572"/>
              <a:gd name="T61" fmla="*/ 118 h 254"/>
              <a:gd name="T62" fmla="*/ 426 w 572"/>
              <a:gd name="T63" fmla="*/ 118 h 254"/>
              <a:gd name="T64" fmla="*/ 405 w 572"/>
              <a:gd name="T65" fmla="*/ 116 h 254"/>
              <a:gd name="T66" fmla="*/ 334 w 572"/>
              <a:gd name="T67" fmla="*/ 98 h 254"/>
              <a:gd name="T68" fmla="*/ 372 w 572"/>
              <a:gd name="T69" fmla="*/ 110 h 254"/>
              <a:gd name="T70" fmla="*/ 418 w 572"/>
              <a:gd name="T71" fmla="*/ 141 h 254"/>
              <a:gd name="T72" fmla="*/ 478 w 572"/>
              <a:gd name="T73" fmla="*/ 197 h 254"/>
              <a:gd name="T74" fmla="*/ 468 w 572"/>
              <a:gd name="T75" fmla="*/ 191 h 254"/>
              <a:gd name="T76" fmla="*/ 428 w 572"/>
              <a:gd name="T77" fmla="*/ 206 h 254"/>
              <a:gd name="T78" fmla="*/ 466 w 572"/>
              <a:gd name="T79" fmla="*/ 213 h 254"/>
              <a:gd name="T80" fmla="*/ 420 w 572"/>
              <a:gd name="T81" fmla="*/ 168 h 254"/>
              <a:gd name="T82" fmla="*/ 304 w 572"/>
              <a:gd name="T83" fmla="*/ 100 h 254"/>
              <a:gd name="T84" fmla="*/ 299 w 572"/>
              <a:gd name="T85" fmla="*/ 109 h 254"/>
              <a:gd name="T86" fmla="*/ 424 w 572"/>
              <a:gd name="T87" fmla="*/ 187 h 254"/>
              <a:gd name="T88" fmla="*/ 298 w 572"/>
              <a:gd name="T89" fmla="*/ 112 h 254"/>
              <a:gd name="T90" fmla="*/ 232 w 572"/>
              <a:gd name="T91" fmla="*/ 91 h 254"/>
              <a:gd name="T92" fmla="*/ 230 w 572"/>
              <a:gd name="T93" fmla="*/ 95 h 254"/>
              <a:gd name="T94" fmla="*/ 258 w 572"/>
              <a:gd name="T95" fmla="*/ 159 h 254"/>
              <a:gd name="T96" fmla="*/ 295 w 572"/>
              <a:gd name="T97" fmla="*/ 158 h 254"/>
              <a:gd name="T98" fmla="*/ 185 w 572"/>
              <a:gd name="T99" fmla="*/ 82 h 254"/>
              <a:gd name="T100" fmla="*/ 188 w 572"/>
              <a:gd name="T101" fmla="*/ 92 h 254"/>
              <a:gd name="T102" fmla="*/ 234 w 572"/>
              <a:gd name="T103" fmla="*/ 147 h 254"/>
              <a:gd name="T104" fmla="*/ 122 w 572"/>
              <a:gd name="T105" fmla="*/ 66 h 254"/>
              <a:gd name="T106" fmla="*/ 118 w 572"/>
              <a:gd name="T107" fmla="*/ 69 h 254"/>
              <a:gd name="T108" fmla="*/ 62 w 572"/>
              <a:gd name="T109" fmla="*/ 42 h 254"/>
              <a:gd name="T110" fmla="*/ 41 w 572"/>
              <a:gd name="T111" fmla="*/ 41 h 254"/>
              <a:gd name="T112" fmla="*/ 96 w 572"/>
              <a:gd name="T113" fmla="*/ 93 h 254"/>
              <a:gd name="T114" fmla="*/ 58 w 572"/>
              <a:gd name="T115" fmla="*/ 179 h 254"/>
              <a:gd name="T116" fmla="*/ 79 w 572"/>
              <a:gd name="T117" fmla="*/ 188 h 254"/>
              <a:gd name="T118" fmla="*/ 70 w 572"/>
              <a:gd name="T119" fmla="*/ 201 h 254"/>
              <a:gd name="T120" fmla="*/ 51 w 572"/>
              <a:gd name="T121" fmla="*/ 207 h 254"/>
              <a:gd name="T122" fmla="*/ 63 w 572"/>
              <a:gd name="T123" fmla="*/ 205 h 254"/>
              <a:gd name="T124" fmla="*/ 32 w 572"/>
              <a:gd name="T125" fmla="*/ 205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72" h="254">
                <a:moveTo>
                  <a:pt x="65" y="219"/>
                </a:moveTo>
                <a:cubicBezTo>
                  <a:pt x="120" y="192"/>
                  <a:pt x="188" y="179"/>
                  <a:pt x="259" y="170"/>
                </a:cubicBezTo>
                <a:cubicBezTo>
                  <a:pt x="304" y="165"/>
                  <a:pt x="356" y="173"/>
                  <a:pt x="401" y="173"/>
                </a:cubicBezTo>
                <a:cubicBezTo>
                  <a:pt x="407" y="173"/>
                  <a:pt x="415" y="175"/>
                  <a:pt x="418" y="174"/>
                </a:cubicBezTo>
                <a:cubicBezTo>
                  <a:pt x="416" y="252"/>
                  <a:pt x="416" y="252"/>
                  <a:pt x="416" y="252"/>
                </a:cubicBezTo>
                <a:cubicBezTo>
                  <a:pt x="416" y="254"/>
                  <a:pt x="420" y="252"/>
                  <a:pt x="422" y="251"/>
                </a:cubicBezTo>
                <a:cubicBezTo>
                  <a:pt x="473" y="218"/>
                  <a:pt x="523" y="182"/>
                  <a:pt x="572" y="146"/>
                </a:cubicBezTo>
                <a:cubicBezTo>
                  <a:pt x="524" y="98"/>
                  <a:pt x="475" y="54"/>
                  <a:pt x="429" y="7"/>
                </a:cubicBezTo>
                <a:cubicBezTo>
                  <a:pt x="427" y="5"/>
                  <a:pt x="426" y="0"/>
                  <a:pt x="423" y="2"/>
                </a:cubicBezTo>
                <a:cubicBezTo>
                  <a:pt x="423" y="2"/>
                  <a:pt x="422" y="3"/>
                  <a:pt x="422" y="3"/>
                </a:cubicBezTo>
                <a:cubicBezTo>
                  <a:pt x="422" y="5"/>
                  <a:pt x="422" y="10"/>
                  <a:pt x="422" y="12"/>
                </a:cubicBezTo>
                <a:cubicBezTo>
                  <a:pt x="422" y="16"/>
                  <a:pt x="422" y="22"/>
                  <a:pt x="415" y="17"/>
                </a:cubicBezTo>
                <a:cubicBezTo>
                  <a:pt x="417" y="20"/>
                  <a:pt x="419" y="20"/>
                  <a:pt x="420" y="22"/>
                </a:cubicBezTo>
                <a:cubicBezTo>
                  <a:pt x="422" y="29"/>
                  <a:pt x="421" y="43"/>
                  <a:pt x="418" y="50"/>
                </a:cubicBezTo>
                <a:cubicBezTo>
                  <a:pt x="422" y="59"/>
                  <a:pt x="420" y="78"/>
                  <a:pt x="416" y="85"/>
                </a:cubicBezTo>
                <a:cubicBezTo>
                  <a:pt x="415" y="87"/>
                  <a:pt x="416" y="91"/>
                  <a:pt x="413" y="88"/>
                </a:cubicBezTo>
                <a:cubicBezTo>
                  <a:pt x="402" y="91"/>
                  <a:pt x="387" y="93"/>
                  <a:pt x="377" y="87"/>
                </a:cubicBezTo>
                <a:cubicBezTo>
                  <a:pt x="377" y="90"/>
                  <a:pt x="380" y="91"/>
                  <a:pt x="381" y="92"/>
                </a:cubicBezTo>
                <a:cubicBezTo>
                  <a:pt x="331" y="96"/>
                  <a:pt x="283" y="89"/>
                  <a:pt x="237" y="85"/>
                </a:cubicBezTo>
                <a:cubicBezTo>
                  <a:pt x="217" y="83"/>
                  <a:pt x="198" y="78"/>
                  <a:pt x="184" y="73"/>
                </a:cubicBezTo>
                <a:cubicBezTo>
                  <a:pt x="169" y="73"/>
                  <a:pt x="152" y="68"/>
                  <a:pt x="139" y="65"/>
                </a:cubicBezTo>
                <a:cubicBezTo>
                  <a:pt x="95" y="55"/>
                  <a:pt x="62" y="35"/>
                  <a:pt x="30" y="15"/>
                </a:cubicBezTo>
                <a:cubicBezTo>
                  <a:pt x="28" y="14"/>
                  <a:pt x="23" y="10"/>
                  <a:pt x="23" y="17"/>
                </a:cubicBezTo>
                <a:cubicBezTo>
                  <a:pt x="23" y="21"/>
                  <a:pt x="31" y="26"/>
                  <a:pt x="31" y="34"/>
                </a:cubicBezTo>
                <a:cubicBezTo>
                  <a:pt x="32" y="34"/>
                  <a:pt x="42" y="50"/>
                  <a:pt x="38" y="57"/>
                </a:cubicBezTo>
                <a:cubicBezTo>
                  <a:pt x="42" y="61"/>
                  <a:pt x="46" y="67"/>
                  <a:pt x="46" y="74"/>
                </a:cubicBezTo>
                <a:cubicBezTo>
                  <a:pt x="45" y="86"/>
                  <a:pt x="43" y="94"/>
                  <a:pt x="48" y="106"/>
                </a:cubicBezTo>
                <a:cubicBezTo>
                  <a:pt x="46" y="168"/>
                  <a:pt x="25" y="209"/>
                  <a:pt x="0" y="246"/>
                </a:cubicBezTo>
                <a:cubicBezTo>
                  <a:pt x="23" y="239"/>
                  <a:pt x="45" y="229"/>
                  <a:pt x="65" y="219"/>
                </a:cubicBezTo>
                <a:close/>
                <a:moveTo>
                  <a:pt x="43" y="224"/>
                </a:moveTo>
                <a:cubicBezTo>
                  <a:pt x="51" y="219"/>
                  <a:pt x="59" y="214"/>
                  <a:pt x="68" y="210"/>
                </a:cubicBezTo>
                <a:cubicBezTo>
                  <a:pt x="60" y="214"/>
                  <a:pt x="51" y="221"/>
                  <a:pt x="43" y="224"/>
                </a:cubicBezTo>
                <a:close/>
                <a:moveTo>
                  <a:pt x="70" y="209"/>
                </a:moveTo>
                <a:cubicBezTo>
                  <a:pt x="71" y="208"/>
                  <a:pt x="73" y="207"/>
                  <a:pt x="75" y="206"/>
                </a:cubicBezTo>
                <a:cubicBezTo>
                  <a:pt x="74" y="208"/>
                  <a:pt x="72" y="209"/>
                  <a:pt x="70" y="209"/>
                </a:cubicBezTo>
                <a:close/>
                <a:moveTo>
                  <a:pt x="203" y="174"/>
                </a:moveTo>
                <a:cubicBezTo>
                  <a:pt x="158" y="181"/>
                  <a:pt x="118" y="192"/>
                  <a:pt x="79" y="204"/>
                </a:cubicBezTo>
                <a:cubicBezTo>
                  <a:pt x="115" y="186"/>
                  <a:pt x="156" y="175"/>
                  <a:pt x="205" y="170"/>
                </a:cubicBezTo>
                <a:cubicBezTo>
                  <a:pt x="208" y="170"/>
                  <a:pt x="203" y="173"/>
                  <a:pt x="203" y="174"/>
                </a:cubicBezTo>
                <a:close/>
                <a:moveTo>
                  <a:pt x="97" y="181"/>
                </a:moveTo>
                <a:cubicBezTo>
                  <a:pt x="94" y="179"/>
                  <a:pt x="91" y="177"/>
                  <a:pt x="89" y="175"/>
                </a:cubicBezTo>
                <a:cubicBezTo>
                  <a:pt x="52" y="141"/>
                  <a:pt x="52" y="141"/>
                  <a:pt x="52" y="141"/>
                </a:cubicBezTo>
                <a:cubicBezTo>
                  <a:pt x="53" y="110"/>
                  <a:pt x="53" y="110"/>
                  <a:pt x="53" y="110"/>
                </a:cubicBezTo>
                <a:cubicBezTo>
                  <a:pt x="53" y="103"/>
                  <a:pt x="57" y="111"/>
                  <a:pt x="57" y="110"/>
                </a:cubicBezTo>
                <a:cubicBezTo>
                  <a:pt x="73" y="128"/>
                  <a:pt x="88" y="144"/>
                  <a:pt x="102" y="162"/>
                </a:cubicBezTo>
                <a:cubicBezTo>
                  <a:pt x="102" y="162"/>
                  <a:pt x="102" y="164"/>
                  <a:pt x="102" y="164"/>
                </a:cubicBezTo>
                <a:cubicBezTo>
                  <a:pt x="88" y="150"/>
                  <a:pt x="74" y="138"/>
                  <a:pt x="59" y="127"/>
                </a:cubicBezTo>
                <a:cubicBezTo>
                  <a:pt x="54" y="124"/>
                  <a:pt x="55" y="132"/>
                  <a:pt x="57" y="132"/>
                </a:cubicBezTo>
                <a:cubicBezTo>
                  <a:pt x="60" y="139"/>
                  <a:pt x="68" y="140"/>
                  <a:pt x="74" y="143"/>
                </a:cubicBezTo>
                <a:cubicBezTo>
                  <a:pt x="89" y="153"/>
                  <a:pt x="100" y="167"/>
                  <a:pt x="113" y="178"/>
                </a:cubicBezTo>
                <a:cubicBezTo>
                  <a:pt x="106" y="157"/>
                  <a:pt x="90" y="142"/>
                  <a:pt x="77" y="127"/>
                </a:cubicBezTo>
                <a:cubicBezTo>
                  <a:pt x="70" y="119"/>
                  <a:pt x="61" y="112"/>
                  <a:pt x="54" y="105"/>
                </a:cubicBezTo>
                <a:cubicBezTo>
                  <a:pt x="55" y="103"/>
                  <a:pt x="53" y="98"/>
                  <a:pt x="54" y="95"/>
                </a:cubicBezTo>
                <a:cubicBezTo>
                  <a:pt x="80" y="120"/>
                  <a:pt x="105" y="148"/>
                  <a:pt x="127" y="173"/>
                </a:cubicBezTo>
                <a:cubicBezTo>
                  <a:pt x="130" y="176"/>
                  <a:pt x="131" y="171"/>
                  <a:pt x="131" y="171"/>
                </a:cubicBezTo>
                <a:cubicBezTo>
                  <a:pt x="122" y="149"/>
                  <a:pt x="110" y="131"/>
                  <a:pt x="97" y="115"/>
                </a:cubicBezTo>
                <a:cubicBezTo>
                  <a:pt x="110" y="128"/>
                  <a:pt x="121" y="143"/>
                  <a:pt x="136" y="153"/>
                </a:cubicBezTo>
                <a:cubicBezTo>
                  <a:pt x="136" y="154"/>
                  <a:pt x="136" y="154"/>
                  <a:pt x="136" y="154"/>
                </a:cubicBezTo>
                <a:cubicBezTo>
                  <a:pt x="142" y="160"/>
                  <a:pt x="147" y="166"/>
                  <a:pt x="154" y="171"/>
                </a:cubicBezTo>
                <a:cubicBezTo>
                  <a:pt x="136" y="176"/>
                  <a:pt x="118" y="180"/>
                  <a:pt x="103" y="187"/>
                </a:cubicBezTo>
                <a:cubicBezTo>
                  <a:pt x="95" y="170"/>
                  <a:pt x="85" y="155"/>
                  <a:pt x="70" y="146"/>
                </a:cubicBezTo>
                <a:cubicBezTo>
                  <a:pt x="77" y="155"/>
                  <a:pt x="89" y="169"/>
                  <a:pt x="97" y="181"/>
                </a:cubicBezTo>
                <a:close/>
                <a:moveTo>
                  <a:pt x="123" y="163"/>
                </a:moveTo>
                <a:cubicBezTo>
                  <a:pt x="101" y="139"/>
                  <a:pt x="79" y="112"/>
                  <a:pt x="54" y="90"/>
                </a:cubicBezTo>
                <a:cubicBezTo>
                  <a:pt x="51" y="68"/>
                  <a:pt x="51" y="68"/>
                  <a:pt x="51" y="68"/>
                </a:cubicBezTo>
                <a:cubicBezTo>
                  <a:pt x="59" y="77"/>
                  <a:pt x="59" y="77"/>
                  <a:pt x="59" y="77"/>
                </a:cubicBezTo>
                <a:cubicBezTo>
                  <a:pt x="57" y="76"/>
                  <a:pt x="55" y="73"/>
                  <a:pt x="53" y="73"/>
                </a:cubicBezTo>
                <a:cubicBezTo>
                  <a:pt x="80" y="98"/>
                  <a:pt x="106" y="127"/>
                  <a:pt x="123" y="163"/>
                </a:cubicBezTo>
                <a:close/>
                <a:moveTo>
                  <a:pt x="174" y="164"/>
                </a:moveTo>
                <a:cubicBezTo>
                  <a:pt x="175" y="165"/>
                  <a:pt x="179" y="167"/>
                  <a:pt x="174" y="168"/>
                </a:cubicBezTo>
                <a:cubicBezTo>
                  <a:pt x="170" y="168"/>
                  <a:pt x="157" y="171"/>
                  <a:pt x="156" y="169"/>
                </a:cubicBezTo>
                <a:cubicBezTo>
                  <a:pt x="139" y="136"/>
                  <a:pt x="117" y="107"/>
                  <a:pt x="94" y="79"/>
                </a:cubicBezTo>
                <a:cubicBezTo>
                  <a:pt x="144" y="133"/>
                  <a:pt x="144" y="133"/>
                  <a:pt x="144" y="133"/>
                </a:cubicBezTo>
                <a:cubicBezTo>
                  <a:pt x="144" y="133"/>
                  <a:pt x="151" y="138"/>
                  <a:pt x="145" y="136"/>
                </a:cubicBezTo>
                <a:lnTo>
                  <a:pt x="174" y="164"/>
                </a:lnTo>
                <a:close/>
                <a:moveTo>
                  <a:pt x="124" y="89"/>
                </a:moveTo>
                <a:cubicBezTo>
                  <a:pt x="124" y="89"/>
                  <a:pt x="125" y="89"/>
                  <a:pt x="126" y="89"/>
                </a:cubicBezTo>
                <a:cubicBezTo>
                  <a:pt x="149" y="111"/>
                  <a:pt x="167" y="135"/>
                  <a:pt x="191" y="155"/>
                </a:cubicBezTo>
                <a:cubicBezTo>
                  <a:pt x="191" y="155"/>
                  <a:pt x="193" y="161"/>
                  <a:pt x="199" y="163"/>
                </a:cubicBezTo>
                <a:cubicBezTo>
                  <a:pt x="191" y="166"/>
                  <a:pt x="181" y="168"/>
                  <a:pt x="179" y="165"/>
                </a:cubicBezTo>
                <a:cubicBezTo>
                  <a:pt x="167" y="134"/>
                  <a:pt x="144" y="112"/>
                  <a:pt x="124" y="89"/>
                </a:cubicBezTo>
                <a:close/>
                <a:moveTo>
                  <a:pt x="211" y="172"/>
                </a:moveTo>
                <a:cubicBezTo>
                  <a:pt x="208" y="168"/>
                  <a:pt x="214" y="168"/>
                  <a:pt x="216" y="168"/>
                </a:cubicBezTo>
                <a:cubicBezTo>
                  <a:pt x="220" y="168"/>
                  <a:pt x="224" y="168"/>
                  <a:pt x="228" y="167"/>
                </a:cubicBezTo>
                <a:cubicBezTo>
                  <a:pt x="233" y="166"/>
                  <a:pt x="239" y="166"/>
                  <a:pt x="245" y="166"/>
                </a:cubicBezTo>
                <a:lnTo>
                  <a:pt x="211" y="172"/>
                </a:lnTo>
                <a:close/>
                <a:moveTo>
                  <a:pt x="248" y="166"/>
                </a:moveTo>
                <a:cubicBezTo>
                  <a:pt x="248" y="165"/>
                  <a:pt x="248" y="165"/>
                  <a:pt x="248" y="165"/>
                </a:cubicBezTo>
                <a:cubicBezTo>
                  <a:pt x="255" y="165"/>
                  <a:pt x="255" y="165"/>
                  <a:pt x="255" y="165"/>
                </a:cubicBezTo>
                <a:cubicBezTo>
                  <a:pt x="256" y="167"/>
                  <a:pt x="249" y="166"/>
                  <a:pt x="248" y="166"/>
                </a:cubicBezTo>
                <a:close/>
                <a:moveTo>
                  <a:pt x="313" y="165"/>
                </a:moveTo>
                <a:cubicBezTo>
                  <a:pt x="312" y="165"/>
                  <a:pt x="309" y="165"/>
                  <a:pt x="307" y="164"/>
                </a:cubicBezTo>
                <a:cubicBezTo>
                  <a:pt x="313" y="163"/>
                  <a:pt x="320" y="165"/>
                  <a:pt x="324" y="165"/>
                </a:cubicBezTo>
                <a:cubicBezTo>
                  <a:pt x="331" y="165"/>
                  <a:pt x="317" y="165"/>
                  <a:pt x="313" y="165"/>
                </a:cubicBezTo>
                <a:close/>
                <a:moveTo>
                  <a:pt x="329" y="159"/>
                </a:moveTo>
                <a:cubicBezTo>
                  <a:pt x="320" y="148"/>
                  <a:pt x="309" y="137"/>
                  <a:pt x="298" y="127"/>
                </a:cubicBezTo>
                <a:cubicBezTo>
                  <a:pt x="311" y="135"/>
                  <a:pt x="322" y="144"/>
                  <a:pt x="336" y="151"/>
                </a:cubicBezTo>
                <a:cubicBezTo>
                  <a:pt x="337" y="151"/>
                  <a:pt x="337" y="151"/>
                  <a:pt x="337" y="151"/>
                </a:cubicBezTo>
                <a:cubicBezTo>
                  <a:pt x="338" y="151"/>
                  <a:pt x="339" y="151"/>
                  <a:pt x="339" y="152"/>
                </a:cubicBezTo>
                <a:cubicBezTo>
                  <a:pt x="346" y="154"/>
                  <a:pt x="339" y="155"/>
                  <a:pt x="345" y="158"/>
                </a:cubicBezTo>
                <a:cubicBezTo>
                  <a:pt x="341" y="159"/>
                  <a:pt x="331" y="161"/>
                  <a:pt x="329" y="159"/>
                </a:cubicBezTo>
                <a:close/>
                <a:moveTo>
                  <a:pt x="334" y="165"/>
                </a:moveTo>
                <a:cubicBezTo>
                  <a:pt x="356" y="164"/>
                  <a:pt x="376" y="165"/>
                  <a:pt x="396" y="169"/>
                </a:cubicBezTo>
                <a:cubicBezTo>
                  <a:pt x="376" y="168"/>
                  <a:pt x="355" y="167"/>
                  <a:pt x="334" y="165"/>
                </a:cubicBezTo>
                <a:close/>
                <a:moveTo>
                  <a:pt x="387" y="157"/>
                </a:moveTo>
                <a:cubicBezTo>
                  <a:pt x="387" y="156"/>
                  <a:pt x="389" y="156"/>
                  <a:pt x="390" y="157"/>
                </a:cubicBezTo>
                <a:cubicBezTo>
                  <a:pt x="392" y="159"/>
                  <a:pt x="386" y="159"/>
                  <a:pt x="387" y="157"/>
                </a:cubicBezTo>
                <a:close/>
                <a:moveTo>
                  <a:pt x="421" y="245"/>
                </a:moveTo>
                <a:cubicBezTo>
                  <a:pt x="421" y="229"/>
                  <a:pt x="421" y="229"/>
                  <a:pt x="421" y="229"/>
                </a:cubicBezTo>
                <a:cubicBezTo>
                  <a:pt x="427" y="229"/>
                  <a:pt x="430" y="235"/>
                  <a:pt x="436" y="237"/>
                </a:cubicBezTo>
                <a:cubicBezTo>
                  <a:pt x="434" y="241"/>
                  <a:pt x="426" y="242"/>
                  <a:pt x="421" y="245"/>
                </a:cubicBezTo>
                <a:close/>
                <a:moveTo>
                  <a:pt x="421" y="224"/>
                </a:moveTo>
                <a:cubicBezTo>
                  <a:pt x="422" y="208"/>
                  <a:pt x="422" y="208"/>
                  <a:pt x="422" y="208"/>
                </a:cubicBezTo>
                <a:cubicBezTo>
                  <a:pt x="428" y="212"/>
                  <a:pt x="438" y="223"/>
                  <a:pt x="439" y="234"/>
                </a:cubicBezTo>
                <a:cubicBezTo>
                  <a:pt x="433" y="230"/>
                  <a:pt x="427" y="227"/>
                  <a:pt x="421" y="224"/>
                </a:cubicBezTo>
                <a:close/>
                <a:moveTo>
                  <a:pt x="488" y="200"/>
                </a:moveTo>
                <a:cubicBezTo>
                  <a:pt x="486" y="201"/>
                  <a:pt x="485" y="199"/>
                  <a:pt x="484" y="198"/>
                </a:cubicBezTo>
                <a:cubicBezTo>
                  <a:pt x="468" y="177"/>
                  <a:pt x="450" y="158"/>
                  <a:pt x="431" y="140"/>
                </a:cubicBezTo>
                <a:cubicBezTo>
                  <a:pt x="432" y="140"/>
                  <a:pt x="433" y="140"/>
                  <a:pt x="434" y="140"/>
                </a:cubicBezTo>
                <a:cubicBezTo>
                  <a:pt x="454" y="156"/>
                  <a:pt x="470" y="171"/>
                  <a:pt x="492" y="190"/>
                </a:cubicBezTo>
                <a:cubicBezTo>
                  <a:pt x="491" y="190"/>
                  <a:pt x="499" y="193"/>
                  <a:pt x="496" y="189"/>
                </a:cubicBezTo>
                <a:cubicBezTo>
                  <a:pt x="480" y="165"/>
                  <a:pt x="460" y="143"/>
                  <a:pt x="437" y="123"/>
                </a:cubicBezTo>
                <a:cubicBezTo>
                  <a:pt x="438" y="123"/>
                  <a:pt x="439" y="123"/>
                  <a:pt x="439" y="124"/>
                </a:cubicBezTo>
                <a:cubicBezTo>
                  <a:pt x="464" y="142"/>
                  <a:pt x="488" y="163"/>
                  <a:pt x="511" y="184"/>
                </a:cubicBezTo>
                <a:cubicBezTo>
                  <a:pt x="505" y="189"/>
                  <a:pt x="496" y="194"/>
                  <a:pt x="488" y="200"/>
                </a:cubicBezTo>
                <a:close/>
                <a:moveTo>
                  <a:pt x="514" y="181"/>
                </a:moveTo>
                <a:cubicBezTo>
                  <a:pt x="495" y="156"/>
                  <a:pt x="472" y="136"/>
                  <a:pt x="448" y="115"/>
                </a:cubicBezTo>
                <a:cubicBezTo>
                  <a:pt x="449" y="115"/>
                  <a:pt x="450" y="115"/>
                  <a:pt x="451" y="116"/>
                </a:cubicBezTo>
                <a:cubicBezTo>
                  <a:pt x="471" y="130"/>
                  <a:pt x="494" y="150"/>
                  <a:pt x="515" y="163"/>
                </a:cubicBezTo>
                <a:cubicBezTo>
                  <a:pt x="519" y="165"/>
                  <a:pt x="524" y="168"/>
                  <a:pt x="527" y="171"/>
                </a:cubicBezTo>
                <a:lnTo>
                  <a:pt x="514" y="181"/>
                </a:lnTo>
                <a:close/>
                <a:moveTo>
                  <a:pt x="558" y="148"/>
                </a:moveTo>
                <a:cubicBezTo>
                  <a:pt x="524" y="120"/>
                  <a:pt x="494" y="89"/>
                  <a:pt x="461" y="59"/>
                </a:cubicBezTo>
                <a:cubicBezTo>
                  <a:pt x="462" y="59"/>
                  <a:pt x="463" y="59"/>
                  <a:pt x="463" y="59"/>
                </a:cubicBezTo>
                <a:cubicBezTo>
                  <a:pt x="497" y="86"/>
                  <a:pt x="530" y="113"/>
                  <a:pt x="562" y="142"/>
                </a:cubicBezTo>
                <a:cubicBezTo>
                  <a:pt x="567" y="146"/>
                  <a:pt x="559" y="146"/>
                  <a:pt x="558" y="148"/>
                </a:cubicBezTo>
                <a:close/>
                <a:moveTo>
                  <a:pt x="431" y="16"/>
                </a:moveTo>
                <a:cubicBezTo>
                  <a:pt x="454" y="39"/>
                  <a:pt x="477" y="62"/>
                  <a:pt x="501" y="84"/>
                </a:cubicBezTo>
                <a:cubicBezTo>
                  <a:pt x="482" y="70"/>
                  <a:pt x="460" y="53"/>
                  <a:pt x="439" y="39"/>
                </a:cubicBezTo>
                <a:cubicBezTo>
                  <a:pt x="442" y="39"/>
                  <a:pt x="445" y="39"/>
                  <a:pt x="443" y="37"/>
                </a:cubicBezTo>
                <a:cubicBezTo>
                  <a:pt x="436" y="33"/>
                  <a:pt x="430" y="28"/>
                  <a:pt x="427" y="23"/>
                </a:cubicBezTo>
                <a:cubicBezTo>
                  <a:pt x="427" y="21"/>
                  <a:pt x="426" y="10"/>
                  <a:pt x="431" y="16"/>
                </a:cubicBezTo>
                <a:close/>
                <a:moveTo>
                  <a:pt x="425" y="48"/>
                </a:moveTo>
                <a:cubicBezTo>
                  <a:pt x="426" y="41"/>
                  <a:pt x="425" y="34"/>
                  <a:pt x="427" y="28"/>
                </a:cubicBezTo>
                <a:cubicBezTo>
                  <a:pt x="431" y="32"/>
                  <a:pt x="434" y="34"/>
                  <a:pt x="438" y="37"/>
                </a:cubicBezTo>
                <a:cubicBezTo>
                  <a:pt x="435" y="39"/>
                  <a:pt x="433" y="35"/>
                  <a:pt x="430" y="36"/>
                </a:cubicBezTo>
                <a:cubicBezTo>
                  <a:pt x="433" y="41"/>
                  <a:pt x="439" y="45"/>
                  <a:pt x="444" y="49"/>
                </a:cubicBezTo>
                <a:cubicBezTo>
                  <a:pt x="444" y="49"/>
                  <a:pt x="445" y="48"/>
                  <a:pt x="445" y="48"/>
                </a:cubicBezTo>
                <a:cubicBezTo>
                  <a:pt x="448" y="50"/>
                  <a:pt x="452" y="52"/>
                  <a:pt x="454" y="55"/>
                </a:cubicBezTo>
                <a:cubicBezTo>
                  <a:pt x="452" y="55"/>
                  <a:pt x="451" y="54"/>
                  <a:pt x="449" y="54"/>
                </a:cubicBezTo>
                <a:cubicBezTo>
                  <a:pt x="473" y="74"/>
                  <a:pt x="497" y="96"/>
                  <a:pt x="519" y="119"/>
                </a:cubicBezTo>
                <a:cubicBezTo>
                  <a:pt x="491" y="96"/>
                  <a:pt x="462" y="73"/>
                  <a:pt x="430" y="54"/>
                </a:cubicBezTo>
                <a:cubicBezTo>
                  <a:pt x="427" y="52"/>
                  <a:pt x="425" y="50"/>
                  <a:pt x="425" y="48"/>
                </a:cubicBezTo>
                <a:close/>
                <a:moveTo>
                  <a:pt x="417" y="96"/>
                </a:moveTo>
                <a:cubicBezTo>
                  <a:pt x="419" y="96"/>
                  <a:pt x="422" y="97"/>
                  <a:pt x="421" y="93"/>
                </a:cubicBezTo>
                <a:cubicBezTo>
                  <a:pt x="426" y="95"/>
                  <a:pt x="425" y="88"/>
                  <a:pt x="421" y="90"/>
                </a:cubicBezTo>
                <a:cubicBezTo>
                  <a:pt x="423" y="81"/>
                  <a:pt x="426" y="71"/>
                  <a:pt x="425" y="60"/>
                </a:cubicBezTo>
                <a:cubicBezTo>
                  <a:pt x="428" y="62"/>
                  <a:pt x="429" y="65"/>
                  <a:pt x="433" y="66"/>
                </a:cubicBezTo>
                <a:cubicBezTo>
                  <a:pt x="431" y="64"/>
                  <a:pt x="434" y="64"/>
                  <a:pt x="435" y="65"/>
                </a:cubicBezTo>
                <a:cubicBezTo>
                  <a:pt x="433" y="60"/>
                  <a:pt x="428" y="63"/>
                  <a:pt x="427" y="57"/>
                </a:cubicBezTo>
                <a:cubicBezTo>
                  <a:pt x="461" y="75"/>
                  <a:pt x="490" y="100"/>
                  <a:pt x="519" y="123"/>
                </a:cubicBezTo>
                <a:cubicBezTo>
                  <a:pt x="531" y="132"/>
                  <a:pt x="544" y="141"/>
                  <a:pt x="555" y="151"/>
                </a:cubicBezTo>
                <a:cubicBezTo>
                  <a:pt x="552" y="155"/>
                  <a:pt x="548" y="152"/>
                  <a:pt x="547" y="151"/>
                </a:cubicBezTo>
                <a:cubicBezTo>
                  <a:pt x="529" y="139"/>
                  <a:pt x="512" y="125"/>
                  <a:pt x="495" y="112"/>
                </a:cubicBezTo>
                <a:cubicBezTo>
                  <a:pt x="508" y="127"/>
                  <a:pt x="526" y="141"/>
                  <a:pt x="542" y="152"/>
                </a:cubicBezTo>
                <a:cubicBezTo>
                  <a:pt x="542" y="152"/>
                  <a:pt x="543" y="153"/>
                  <a:pt x="544" y="153"/>
                </a:cubicBezTo>
                <a:cubicBezTo>
                  <a:pt x="544" y="155"/>
                  <a:pt x="550" y="153"/>
                  <a:pt x="548" y="156"/>
                </a:cubicBezTo>
                <a:cubicBezTo>
                  <a:pt x="545" y="161"/>
                  <a:pt x="538" y="163"/>
                  <a:pt x="533" y="167"/>
                </a:cubicBezTo>
                <a:cubicBezTo>
                  <a:pt x="521" y="155"/>
                  <a:pt x="506" y="142"/>
                  <a:pt x="493" y="130"/>
                </a:cubicBezTo>
                <a:cubicBezTo>
                  <a:pt x="505" y="136"/>
                  <a:pt x="517" y="147"/>
                  <a:pt x="529" y="154"/>
                </a:cubicBezTo>
                <a:cubicBezTo>
                  <a:pt x="531" y="156"/>
                  <a:pt x="528" y="151"/>
                  <a:pt x="527" y="149"/>
                </a:cubicBezTo>
                <a:cubicBezTo>
                  <a:pt x="496" y="122"/>
                  <a:pt x="468" y="92"/>
                  <a:pt x="436" y="68"/>
                </a:cubicBezTo>
                <a:cubicBezTo>
                  <a:pt x="435" y="67"/>
                  <a:pt x="434" y="67"/>
                  <a:pt x="433" y="68"/>
                </a:cubicBezTo>
                <a:cubicBezTo>
                  <a:pt x="455" y="87"/>
                  <a:pt x="477" y="107"/>
                  <a:pt x="498" y="128"/>
                </a:cubicBezTo>
                <a:cubicBezTo>
                  <a:pt x="476" y="112"/>
                  <a:pt x="454" y="95"/>
                  <a:pt x="429" y="80"/>
                </a:cubicBezTo>
                <a:cubicBezTo>
                  <a:pt x="428" y="79"/>
                  <a:pt x="423" y="82"/>
                  <a:pt x="426" y="84"/>
                </a:cubicBezTo>
                <a:cubicBezTo>
                  <a:pt x="460" y="107"/>
                  <a:pt x="498" y="138"/>
                  <a:pt x="524" y="165"/>
                </a:cubicBezTo>
                <a:cubicBezTo>
                  <a:pt x="503" y="150"/>
                  <a:pt x="503" y="150"/>
                  <a:pt x="503" y="150"/>
                </a:cubicBezTo>
                <a:cubicBezTo>
                  <a:pt x="478" y="131"/>
                  <a:pt x="454" y="110"/>
                  <a:pt x="424" y="97"/>
                </a:cubicBezTo>
                <a:cubicBezTo>
                  <a:pt x="424" y="104"/>
                  <a:pt x="445" y="112"/>
                  <a:pt x="442" y="114"/>
                </a:cubicBezTo>
                <a:cubicBezTo>
                  <a:pt x="457" y="129"/>
                  <a:pt x="475" y="143"/>
                  <a:pt x="490" y="160"/>
                </a:cubicBezTo>
                <a:cubicBezTo>
                  <a:pt x="470" y="142"/>
                  <a:pt x="450" y="125"/>
                  <a:pt x="426" y="110"/>
                </a:cubicBezTo>
                <a:cubicBezTo>
                  <a:pt x="423" y="108"/>
                  <a:pt x="418" y="105"/>
                  <a:pt x="413" y="105"/>
                </a:cubicBezTo>
                <a:cubicBezTo>
                  <a:pt x="408" y="106"/>
                  <a:pt x="402" y="101"/>
                  <a:pt x="397" y="97"/>
                </a:cubicBezTo>
                <a:cubicBezTo>
                  <a:pt x="403" y="96"/>
                  <a:pt x="410" y="95"/>
                  <a:pt x="417" y="96"/>
                </a:cubicBezTo>
                <a:close/>
                <a:moveTo>
                  <a:pt x="426" y="118"/>
                </a:moveTo>
                <a:cubicBezTo>
                  <a:pt x="428" y="120"/>
                  <a:pt x="433" y="121"/>
                  <a:pt x="433" y="124"/>
                </a:cubicBezTo>
                <a:cubicBezTo>
                  <a:pt x="452" y="141"/>
                  <a:pt x="472" y="160"/>
                  <a:pt x="487" y="181"/>
                </a:cubicBezTo>
                <a:cubicBezTo>
                  <a:pt x="466" y="163"/>
                  <a:pt x="443" y="141"/>
                  <a:pt x="419" y="124"/>
                </a:cubicBezTo>
                <a:cubicBezTo>
                  <a:pt x="422" y="124"/>
                  <a:pt x="424" y="127"/>
                  <a:pt x="428" y="125"/>
                </a:cubicBezTo>
                <a:cubicBezTo>
                  <a:pt x="413" y="116"/>
                  <a:pt x="398" y="106"/>
                  <a:pt x="384" y="97"/>
                </a:cubicBezTo>
                <a:cubicBezTo>
                  <a:pt x="399" y="102"/>
                  <a:pt x="413" y="111"/>
                  <a:pt x="426" y="118"/>
                </a:cubicBezTo>
                <a:close/>
                <a:moveTo>
                  <a:pt x="405" y="116"/>
                </a:moveTo>
                <a:cubicBezTo>
                  <a:pt x="403" y="121"/>
                  <a:pt x="399" y="113"/>
                  <a:pt x="398" y="112"/>
                </a:cubicBezTo>
                <a:cubicBezTo>
                  <a:pt x="397" y="112"/>
                  <a:pt x="397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09"/>
                  <a:pt x="402" y="114"/>
                  <a:pt x="405" y="116"/>
                </a:cubicBezTo>
                <a:close/>
                <a:moveTo>
                  <a:pt x="361" y="105"/>
                </a:moveTo>
                <a:cubicBezTo>
                  <a:pt x="374" y="117"/>
                  <a:pt x="387" y="129"/>
                  <a:pt x="398" y="143"/>
                </a:cubicBezTo>
                <a:cubicBezTo>
                  <a:pt x="346" y="102"/>
                  <a:pt x="346" y="102"/>
                  <a:pt x="346" y="102"/>
                </a:cubicBezTo>
                <a:cubicBezTo>
                  <a:pt x="345" y="101"/>
                  <a:pt x="343" y="101"/>
                  <a:pt x="342" y="100"/>
                </a:cubicBezTo>
                <a:cubicBezTo>
                  <a:pt x="347" y="97"/>
                  <a:pt x="357" y="101"/>
                  <a:pt x="361" y="105"/>
                </a:cubicBezTo>
                <a:close/>
                <a:moveTo>
                  <a:pt x="334" y="98"/>
                </a:moveTo>
                <a:cubicBezTo>
                  <a:pt x="334" y="101"/>
                  <a:pt x="336" y="103"/>
                  <a:pt x="338" y="105"/>
                </a:cubicBezTo>
                <a:cubicBezTo>
                  <a:pt x="342" y="111"/>
                  <a:pt x="347" y="108"/>
                  <a:pt x="352" y="112"/>
                </a:cubicBezTo>
                <a:cubicBezTo>
                  <a:pt x="411" y="158"/>
                  <a:pt x="411" y="158"/>
                  <a:pt x="411" y="158"/>
                </a:cubicBezTo>
                <a:cubicBezTo>
                  <a:pt x="412" y="158"/>
                  <a:pt x="419" y="161"/>
                  <a:pt x="416" y="158"/>
                </a:cubicBezTo>
                <a:cubicBezTo>
                  <a:pt x="403" y="143"/>
                  <a:pt x="390" y="128"/>
                  <a:pt x="376" y="115"/>
                </a:cubicBezTo>
                <a:cubicBezTo>
                  <a:pt x="375" y="114"/>
                  <a:pt x="371" y="109"/>
                  <a:pt x="372" y="110"/>
                </a:cubicBezTo>
                <a:cubicBezTo>
                  <a:pt x="410" y="133"/>
                  <a:pt x="410" y="133"/>
                  <a:pt x="410" y="133"/>
                </a:cubicBezTo>
                <a:cubicBezTo>
                  <a:pt x="397" y="121"/>
                  <a:pt x="379" y="109"/>
                  <a:pt x="363" y="99"/>
                </a:cubicBezTo>
                <a:cubicBezTo>
                  <a:pt x="368" y="99"/>
                  <a:pt x="374" y="98"/>
                  <a:pt x="377" y="100"/>
                </a:cubicBezTo>
                <a:cubicBezTo>
                  <a:pt x="393" y="111"/>
                  <a:pt x="405" y="123"/>
                  <a:pt x="417" y="137"/>
                </a:cubicBezTo>
                <a:cubicBezTo>
                  <a:pt x="410" y="135"/>
                  <a:pt x="410" y="135"/>
                  <a:pt x="410" y="135"/>
                </a:cubicBezTo>
                <a:cubicBezTo>
                  <a:pt x="413" y="137"/>
                  <a:pt x="416" y="138"/>
                  <a:pt x="418" y="141"/>
                </a:cubicBezTo>
                <a:cubicBezTo>
                  <a:pt x="419" y="142"/>
                  <a:pt x="423" y="143"/>
                  <a:pt x="422" y="140"/>
                </a:cubicBezTo>
                <a:cubicBezTo>
                  <a:pt x="421" y="136"/>
                  <a:pt x="416" y="134"/>
                  <a:pt x="415" y="129"/>
                </a:cubicBezTo>
                <a:cubicBezTo>
                  <a:pt x="418" y="128"/>
                  <a:pt x="420" y="132"/>
                  <a:pt x="421" y="134"/>
                </a:cubicBezTo>
                <a:cubicBezTo>
                  <a:pt x="421" y="135"/>
                  <a:pt x="421" y="135"/>
                  <a:pt x="421" y="135"/>
                </a:cubicBezTo>
                <a:cubicBezTo>
                  <a:pt x="441" y="153"/>
                  <a:pt x="459" y="171"/>
                  <a:pt x="475" y="192"/>
                </a:cubicBezTo>
                <a:cubicBezTo>
                  <a:pt x="476" y="193"/>
                  <a:pt x="479" y="194"/>
                  <a:pt x="478" y="197"/>
                </a:cubicBezTo>
                <a:cubicBezTo>
                  <a:pt x="478" y="193"/>
                  <a:pt x="472" y="196"/>
                  <a:pt x="475" y="192"/>
                </a:cubicBezTo>
                <a:cubicBezTo>
                  <a:pt x="421" y="150"/>
                  <a:pt x="421" y="150"/>
                  <a:pt x="421" y="150"/>
                </a:cubicBezTo>
                <a:cubicBezTo>
                  <a:pt x="419" y="148"/>
                  <a:pt x="412" y="146"/>
                  <a:pt x="414" y="150"/>
                </a:cubicBezTo>
                <a:cubicBezTo>
                  <a:pt x="416" y="155"/>
                  <a:pt x="421" y="161"/>
                  <a:pt x="426" y="163"/>
                </a:cubicBezTo>
                <a:cubicBezTo>
                  <a:pt x="429" y="164"/>
                  <a:pt x="429" y="162"/>
                  <a:pt x="428" y="160"/>
                </a:cubicBezTo>
                <a:cubicBezTo>
                  <a:pt x="468" y="191"/>
                  <a:pt x="468" y="191"/>
                  <a:pt x="468" y="191"/>
                </a:cubicBezTo>
                <a:cubicBezTo>
                  <a:pt x="473" y="194"/>
                  <a:pt x="478" y="199"/>
                  <a:pt x="483" y="204"/>
                </a:cubicBezTo>
                <a:cubicBezTo>
                  <a:pt x="470" y="213"/>
                  <a:pt x="454" y="223"/>
                  <a:pt x="442" y="232"/>
                </a:cubicBezTo>
                <a:cubicBezTo>
                  <a:pt x="438" y="220"/>
                  <a:pt x="432" y="211"/>
                  <a:pt x="422" y="204"/>
                </a:cubicBezTo>
                <a:cubicBezTo>
                  <a:pt x="428" y="205"/>
                  <a:pt x="428" y="205"/>
                  <a:pt x="428" y="205"/>
                </a:cubicBezTo>
                <a:cubicBezTo>
                  <a:pt x="424" y="201"/>
                  <a:pt x="424" y="201"/>
                  <a:pt x="424" y="201"/>
                </a:cubicBezTo>
                <a:cubicBezTo>
                  <a:pt x="426" y="201"/>
                  <a:pt x="433" y="206"/>
                  <a:pt x="428" y="206"/>
                </a:cubicBezTo>
                <a:cubicBezTo>
                  <a:pt x="435" y="211"/>
                  <a:pt x="441" y="218"/>
                  <a:pt x="449" y="221"/>
                </a:cubicBezTo>
                <a:cubicBezTo>
                  <a:pt x="448" y="208"/>
                  <a:pt x="434" y="200"/>
                  <a:pt x="430" y="189"/>
                </a:cubicBezTo>
                <a:cubicBezTo>
                  <a:pt x="433" y="190"/>
                  <a:pt x="441" y="194"/>
                  <a:pt x="445" y="198"/>
                </a:cubicBezTo>
                <a:cubicBezTo>
                  <a:pt x="445" y="199"/>
                  <a:pt x="446" y="199"/>
                  <a:pt x="446" y="199"/>
                </a:cubicBezTo>
                <a:cubicBezTo>
                  <a:pt x="451" y="204"/>
                  <a:pt x="455" y="210"/>
                  <a:pt x="462" y="213"/>
                </a:cubicBezTo>
                <a:cubicBezTo>
                  <a:pt x="461" y="216"/>
                  <a:pt x="466" y="215"/>
                  <a:pt x="466" y="213"/>
                </a:cubicBezTo>
                <a:cubicBezTo>
                  <a:pt x="462" y="197"/>
                  <a:pt x="438" y="173"/>
                  <a:pt x="434" y="169"/>
                </a:cubicBezTo>
                <a:cubicBezTo>
                  <a:pt x="433" y="168"/>
                  <a:pt x="426" y="165"/>
                  <a:pt x="428" y="167"/>
                </a:cubicBezTo>
                <a:cubicBezTo>
                  <a:pt x="439" y="178"/>
                  <a:pt x="451" y="191"/>
                  <a:pt x="459" y="206"/>
                </a:cubicBezTo>
                <a:cubicBezTo>
                  <a:pt x="451" y="200"/>
                  <a:pt x="444" y="191"/>
                  <a:pt x="435" y="187"/>
                </a:cubicBezTo>
                <a:cubicBezTo>
                  <a:pt x="429" y="184"/>
                  <a:pt x="423" y="177"/>
                  <a:pt x="424" y="169"/>
                </a:cubicBezTo>
                <a:cubicBezTo>
                  <a:pt x="424" y="168"/>
                  <a:pt x="417" y="164"/>
                  <a:pt x="420" y="168"/>
                </a:cubicBezTo>
                <a:cubicBezTo>
                  <a:pt x="418" y="167"/>
                  <a:pt x="410" y="166"/>
                  <a:pt x="408" y="165"/>
                </a:cubicBezTo>
                <a:cubicBezTo>
                  <a:pt x="386" y="151"/>
                  <a:pt x="371" y="129"/>
                  <a:pt x="352" y="112"/>
                </a:cubicBezTo>
                <a:cubicBezTo>
                  <a:pt x="351" y="112"/>
                  <a:pt x="350" y="113"/>
                  <a:pt x="353" y="115"/>
                </a:cubicBezTo>
                <a:cubicBezTo>
                  <a:pt x="355" y="116"/>
                  <a:pt x="351" y="117"/>
                  <a:pt x="350" y="116"/>
                </a:cubicBezTo>
                <a:cubicBezTo>
                  <a:pt x="361" y="127"/>
                  <a:pt x="376" y="139"/>
                  <a:pt x="384" y="153"/>
                </a:cubicBezTo>
                <a:cubicBezTo>
                  <a:pt x="360" y="134"/>
                  <a:pt x="335" y="115"/>
                  <a:pt x="304" y="100"/>
                </a:cubicBezTo>
                <a:cubicBezTo>
                  <a:pt x="304" y="100"/>
                  <a:pt x="299" y="101"/>
                  <a:pt x="301" y="102"/>
                </a:cubicBezTo>
                <a:cubicBezTo>
                  <a:pt x="332" y="115"/>
                  <a:pt x="356" y="137"/>
                  <a:pt x="383" y="156"/>
                </a:cubicBezTo>
                <a:cubicBezTo>
                  <a:pt x="383" y="156"/>
                  <a:pt x="381" y="155"/>
                  <a:pt x="380" y="155"/>
                </a:cubicBezTo>
                <a:cubicBezTo>
                  <a:pt x="390" y="163"/>
                  <a:pt x="390" y="163"/>
                  <a:pt x="390" y="163"/>
                </a:cubicBezTo>
                <a:cubicBezTo>
                  <a:pt x="360" y="159"/>
                  <a:pt x="360" y="159"/>
                  <a:pt x="360" y="159"/>
                </a:cubicBezTo>
                <a:cubicBezTo>
                  <a:pt x="341" y="142"/>
                  <a:pt x="320" y="125"/>
                  <a:pt x="299" y="109"/>
                </a:cubicBezTo>
                <a:cubicBezTo>
                  <a:pt x="323" y="124"/>
                  <a:pt x="349" y="139"/>
                  <a:pt x="372" y="157"/>
                </a:cubicBezTo>
                <a:cubicBezTo>
                  <a:pt x="373" y="157"/>
                  <a:pt x="379" y="158"/>
                  <a:pt x="377" y="157"/>
                </a:cubicBezTo>
                <a:cubicBezTo>
                  <a:pt x="348" y="135"/>
                  <a:pt x="317" y="115"/>
                  <a:pt x="285" y="96"/>
                </a:cubicBezTo>
                <a:cubicBezTo>
                  <a:pt x="302" y="98"/>
                  <a:pt x="318" y="98"/>
                  <a:pt x="334" y="98"/>
                </a:cubicBezTo>
                <a:close/>
                <a:moveTo>
                  <a:pt x="423" y="198"/>
                </a:moveTo>
                <a:cubicBezTo>
                  <a:pt x="424" y="187"/>
                  <a:pt x="424" y="187"/>
                  <a:pt x="424" y="187"/>
                </a:cubicBezTo>
                <a:cubicBezTo>
                  <a:pt x="432" y="195"/>
                  <a:pt x="438" y="205"/>
                  <a:pt x="443" y="214"/>
                </a:cubicBezTo>
                <a:cubicBezTo>
                  <a:pt x="437" y="209"/>
                  <a:pt x="431" y="202"/>
                  <a:pt x="423" y="198"/>
                </a:cubicBezTo>
                <a:close/>
                <a:moveTo>
                  <a:pt x="281" y="100"/>
                </a:moveTo>
                <a:cubicBezTo>
                  <a:pt x="283" y="104"/>
                  <a:pt x="289" y="104"/>
                  <a:pt x="292" y="107"/>
                </a:cubicBezTo>
                <a:cubicBezTo>
                  <a:pt x="293" y="107"/>
                  <a:pt x="293" y="107"/>
                  <a:pt x="293" y="107"/>
                </a:cubicBezTo>
                <a:cubicBezTo>
                  <a:pt x="295" y="107"/>
                  <a:pt x="297" y="109"/>
                  <a:pt x="298" y="112"/>
                </a:cubicBezTo>
                <a:cubicBezTo>
                  <a:pt x="354" y="158"/>
                  <a:pt x="354" y="158"/>
                  <a:pt x="354" y="158"/>
                </a:cubicBezTo>
                <a:cubicBezTo>
                  <a:pt x="320" y="139"/>
                  <a:pt x="290" y="116"/>
                  <a:pt x="259" y="94"/>
                </a:cubicBezTo>
                <a:cubicBezTo>
                  <a:pt x="268" y="93"/>
                  <a:pt x="277" y="93"/>
                  <a:pt x="281" y="100"/>
                </a:cubicBezTo>
                <a:close/>
                <a:moveTo>
                  <a:pt x="251" y="94"/>
                </a:moveTo>
                <a:cubicBezTo>
                  <a:pt x="277" y="111"/>
                  <a:pt x="299" y="131"/>
                  <a:pt x="319" y="153"/>
                </a:cubicBezTo>
                <a:cubicBezTo>
                  <a:pt x="290" y="132"/>
                  <a:pt x="263" y="109"/>
                  <a:pt x="232" y="91"/>
                </a:cubicBezTo>
                <a:cubicBezTo>
                  <a:pt x="238" y="91"/>
                  <a:pt x="245" y="91"/>
                  <a:pt x="251" y="94"/>
                </a:cubicBezTo>
                <a:close/>
                <a:moveTo>
                  <a:pt x="306" y="149"/>
                </a:moveTo>
                <a:cubicBezTo>
                  <a:pt x="307" y="148"/>
                  <a:pt x="307" y="148"/>
                  <a:pt x="307" y="148"/>
                </a:cubicBezTo>
                <a:cubicBezTo>
                  <a:pt x="315" y="150"/>
                  <a:pt x="314" y="156"/>
                  <a:pt x="320" y="159"/>
                </a:cubicBezTo>
                <a:cubicBezTo>
                  <a:pt x="315" y="159"/>
                  <a:pt x="306" y="160"/>
                  <a:pt x="304" y="158"/>
                </a:cubicBezTo>
                <a:cubicBezTo>
                  <a:pt x="282" y="135"/>
                  <a:pt x="256" y="114"/>
                  <a:pt x="230" y="95"/>
                </a:cubicBezTo>
                <a:cubicBezTo>
                  <a:pt x="257" y="110"/>
                  <a:pt x="281" y="131"/>
                  <a:pt x="306" y="149"/>
                </a:cubicBezTo>
                <a:close/>
                <a:moveTo>
                  <a:pt x="228" y="96"/>
                </a:moveTo>
                <a:cubicBezTo>
                  <a:pt x="227" y="97"/>
                  <a:pt x="226" y="96"/>
                  <a:pt x="225" y="95"/>
                </a:cubicBezTo>
                <a:cubicBezTo>
                  <a:pt x="224" y="93"/>
                  <a:pt x="228" y="95"/>
                  <a:pt x="228" y="96"/>
                </a:cubicBezTo>
                <a:close/>
                <a:moveTo>
                  <a:pt x="295" y="158"/>
                </a:moveTo>
                <a:cubicBezTo>
                  <a:pt x="258" y="159"/>
                  <a:pt x="258" y="159"/>
                  <a:pt x="258" y="159"/>
                </a:cubicBezTo>
                <a:cubicBezTo>
                  <a:pt x="250" y="148"/>
                  <a:pt x="240" y="139"/>
                  <a:pt x="231" y="129"/>
                </a:cubicBezTo>
                <a:cubicBezTo>
                  <a:pt x="237" y="131"/>
                  <a:pt x="242" y="137"/>
                  <a:pt x="248" y="140"/>
                </a:cubicBezTo>
                <a:cubicBezTo>
                  <a:pt x="257" y="145"/>
                  <a:pt x="263" y="153"/>
                  <a:pt x="274" y="157"/>
                </a:cubicBezTo>
                <a:cubicBezTo>
                  <a:pt x="277" y="159"/>
                  <a:pt x="276" y="153"/>
                  <a:pt x="275" y="152"/>
                </a:cubicBezTo>
                <a:cubicBezTo>
                  <a:pt x="254" y="127"/>
                  <a:pt x="229" y="106"/>
                  <a:pt x="204" y="85"/>
                </a:cubicBezTo>
                <a:cubicBezTo>
                  <a:pt x="236" y="107"/>
                  <a:pt x="265" y="133"/>
                  <a:pt x="295" y="158"/>
                </a:cubicBezTo>
                <a:close/>
                <a:moveTo>
                  <a:pt x="185" y="82"/>
                </a:moveTo>
                <a:cubicBezTo>
                  <a:pt x="194" y="85"/>
                  <a:pt x="203" y="85"/>
                  <a:pt x="207" y="92"/>
                </a:cubicBezTo>
                <a:cubicBezTo>
                  <a:pt x="204" y="92"/>
                  <a:pt x="204" y="92"/>
                  <a:pt x="204" y="92"/>
                </a:cubicBezTo>
                <a:cubicBezTo>
                  <a:pt x="227" y="109"/>
                  <a:pt x="248" y="128"/>
                  <a:pt x="267" y="149"/>
                </a:cubicBezTo>
                <a:cubicBezTo>
                  <a:pt x="237" y="129"/>
                  <a:pt x="211" y="103"/>
                  <a:pt x="182" y="82"/>
                </a:cubicBezTo>
                <a:cubicBezTo>
                  <a:pt x="183" y="82"/>
                  <a:pt x="185" y="82"/>
                  <a:pt x="185" y="82"/>
                </a:cubicBezTo>
                <a:close/>
                <a:moveTo>
                  <a:pt x="188" y="92"/>
                </a:moveTo>
                <a:cubicBezTo>
                  <a:pt x="187" y="93"/>
                  <a:pt x="187" y="93"/>
                  <a:pt x="188" y="94"/>
                </a:cubicBezTo>
                <a:cubicBezTo>
                  <a:pt x="209" y="111"/>
                  <a:pt x="228" y="130"/>
                  <a:pt x="246" y="149"/>
                </a:cubicBezTo>
                <a:cubicBezTo>
                  <a:pt x="246" y="150"/>
                  <a:pt x="246" y="152"/>
                  <a:pt x="246" y="152"/>
                </a:cubicBezTo>
                <a:cubicBezTo>
                  <a:pt x="217" y="127"/>
                  <a:pt x="190" y="101"/>
                  <a:pt x="161" y="76"/>
                </a:cubicBezTo>
                <a:cubicBezTo>
                  <a:pt x="171" y="80"/>
                  <a:pt x="180" y="87"/>
                  <a:pt x="188" y="92"/>
                </a:cubicBezTo>
                <a:close/>
                <a:moveTo>
                  <a:pt x="234" y="147"/>
                </a:moveTo>
                <a:cubicBezTo>
                  <a:pt x="236" y="149"/>
                  <a:pt x="241" y="151"/>
                  <a:pt x="243" y="152"/>
                </a:cubicBezTo>
                <a:cubicBezTo>
                  <a:pt x="240" y="154"/>
                  <a:pt x="248" y="157"/>
                  <a:pt x="247" y="158"/>
                </a:cubicBezTo>
                <a:cubicBezTo>
                  <a:pt x="236" y="163"/>
                  <a:pt x="227" y="161"/>
                  <a:pt x="224" y="153"/>
                </a:cubicBezTo>
                <a:cubicBezTo>
                  <a:pt x="201" y="124"/>
                  <a:pt x="175" y="98"/>
                  <a:pt x="149" y="73"/>
                </a:cubicBezTo>
                <a:cubicBezTo>
                  <a:pt x="178" y="96"/>
                  <a:pt x="206" y="122"/>
                  <a:pt x="234" y="147"/>
                </a:cubicBezTo>
                <a:close/>
                <a:moveTo>
                  <a:pt x="149" y="77"/>
                </a:moveTo>
                <a:cubicBezTo>
                  <a:pt x="169" y="99"/>
                  <a:pt x="192" y="118"/>
                  <a:pt x="210" y="141"/>
                </a:cubicBezTo>
                <a:cubicBezTo>
                  <a:pt x="210" y="141"/>
                  <a:pt x="210" y="142"/>
                  <a:pt x="210" y="143"/>
                </a:cubicBezTo>
                <a:cubicBezTo>
                  <a:pt x="187" y="118"/>
                  <a:pt x="164" y="93"/>
                  <a:pt x="137" y="72"/>
                </a:cubicBezTo>
                <a:cubicBezTo>
                  <a:pt x="142" y="75"/>
                  <a:pt x="145" y="72"/>
                  <a:pt x="149" y="77"/>
                </a:cubicBezTo>
                <a:close/>
                <a:moveTo>
                  <a:pt x="122" y="66"/>
                </a:moveTo>
                <a:cubicBezTo>
                  <a:pt x="161" y="93"/>
                  <a:pt x="191" y="128"/>
                  <a:pt x="223" y="161"/>
                </a:cubicBezTo>
                <a:cubicBezTo>
                  <a:pt x="217" y="163"/>
                  <a:pt x="208" y="163"/>
                  <a:pt x="207" y="162"/>
                </a:cubicBezTo>
                <a:cubicBezTo>
                  <a:pt x="183" y="129"/>
                  <a:pt x="158" y="99"/>
                  <a:pt x="127" y="76"/>
                </a:cubicBezTo>
                <a:cubicBezTo>
                  <a:pt x="154" y="103"/>
                  <a:pt x="181" y="130"/>
                  <a:pt x="202" y="163"/>
                </a:cubicBezTo>
                <a:cubicBezTo>
                  <a:pt x="169" y="128"/>
                  <a:pt x="135" y="90"/>
                  <a:pt x="98" y="59"/>
                </a:cubicBezTo>
                <a:cubicBezTo>
                  <a:pt x="106" y="60"/>
                  <a:pt x="113" y="64"/>
                  <a:pt x="118" y="69"/>
                </a:cubicBezTo>
                <a:cubicBezTo>
                  <a:pt x="115" y="64"/>
                  <a:pt x="121" y="66"/>
                  <a:pt x="122" y="66"/>
                </a:cubicBezTo>
                <a:close/>
                <a:moveTo>
                  <a:pt x="79" y="52"/>
                </a:moveTo>
                <a:cubicBezTo>
                  <a:pt x="80" y="52"/>
                  <a:pt x="80" y="52"/>
                  <a:pt x="80" y="52"/>
                </a:cubicBezTo>
                <a:cubicBezTo>
                  <a:pt x="88" y="53"/>
                  <a:pt x="89" y="61"/>
                  <a:pt x="94" y="66"/>
                </a:cubicBezTo>
                <a:cubicBezTo>
                  <a:pt x="122" y="91"/>
                  <a:pt x="147" y="118"/>
                  <a:pt x="167" y="151"/>
                </a:cubicBezTo>
                <a:cubicBezTo>
                  <a:pt x="131" y="116"/>
                  <a:pt x="99" y="75"/>
                  <a:pt x="62" y="42"/>
                </a:cubicBezTo>
                <a:cubicBezTo>
                  <a:pt x="68" y="44"/>
                  <a:pt x="74" y="48"/>
                  <a:pt x="79" y="52"/>
                </a:cubicBezTo>
                <a:close/>
                <a:moveTo>
                  <a:pt x="37" y="27"/>
                </a:moveTo>
                <a:cubicBezTo>
                  <a:pt x="51" y="37"/>
                  <a:pt x="65" y="49"/>
                  <a:pt x="76" y="63"/>
                </a:cubicBezTo>
                <a:cubicBezTo>
                  <a:pt x="64" y="54"/>
                  <a:pt x="50" y="41"/>
                  <a:pt x="40" y="33"/>
                </a:cubicBezTo>
                <a:cubicBezTo>
                  <a:pt x="37" y="31"/>
                  <a:pt x="38" y="29"/>
                  <a:pt x="37" y="27"/>
                </a:cubicBezTo>
                <a:close/>
                <a:moveTo>
                  <a:pt x="41" y="41"/>
                </a:moveTo>
                <a:cubicBezTo>
                  <a:pt x="58" y="53"/>
                  <a:pt x="75" y="67"/>
                  <a:pt x="88" y="84"/>
                </a:cubicBezTo>
                <a:cubicBezTo>
                  <a:pt x="88" y="84"/>
                  <a:pt x="88" y="85"/>
                  <a:pt x="88" y="86"/>
                </a:cubicBezTo>
                <a:cubicBezTo>
                  <a:pt x="72" y="71"/>
                  <a:pt x="54" y="56"/>
                  <a:pt x="41" y="41"/>
                </a:cubicBezTo>
                <a:close/>
                <a:moveTo>
                  <a:pt x="46" y="51"/>
                </a:moveTo>
                <a:cubicBezTo>
                  <a:pt x="60" y="65"/>
                  <a:pt x="77" y="79"/>
                  <a:pt x="92" y="93"/>
                </a:cubicBezTo>
                <a:cubicBezTo>
                  <a:pt x="91" y="94"/>
                  <a:pt x="98" y="96"/>
                  <a:pt x="96" y="93"/>
                </a:cubicBezTo>
                <a:cubicBezTo>
                  <a:pt x="94" y="88"/>
                  <a:pt x="90" y="84"/>
                  <a:pt x="88" y="79"/>
                </a:cubicBezTo>
                <a:cubicBezTo>
                  <a:pt x="110" y="104"/>
                  <a:pt x="131" y="130"/>
                  <a:pt x="147" y="159"/>
                </a:cubicBezTo>
                <a:cubicBezTo>
                  <a:pt x="115" y="131"/>
                  <a:pt x="88" y="95"/>
                  <a:pt x="57" y="66"/>
                </a:cubicBezTo>
                <a:cubicBezTo>
                  <a:pt x="52" y="62"/>
                  <a:pt x="46" y="59"/>
                  <a:pt x="46" y="51"/>
                </a:cubicBezTo>
                <a:close/>
                <a:moveTo>
                  <a:pt x="47" y="171"/>
                </a:moveTo>
                <a:cubicBezTo>
                  <a:pt x="51" y="173"/>
                  <a:pt x="54" y="177"/>
                  <a:pt x="58" y="179"/>
                </a:cubicBezTo>
                <a:cubicBezTo>
                  <a:pt x="57" y="173"/>
                  <a:pt x="53" y="177"/>
                  <a:pt x="51" y="169"/>
                </a:cubicBezTo>
                <a:cubicBezTo>
                  <a:pt x="63" y="176"/>
                  <a:pt x="70" y="186"/>
                  <a:pt x="79" y="193"/>
                </a:cubicBezTo>
                <a:cubicBezTo>
                  <a:pt x="83" y="195"/>
                  <a:pt x="84" y="191"/>
                  <a:pt x="84" y="189"/>
                </a:cubicBezTo>
                <a:cubicBezTo>
                  <a:pt x="81" y="178"/>
                  <a:pt x="73" y="169"/>
                  <a:pt x="65" y="163"/>
                </a:cubicBezTo>
                <a:cubicBezTo>
                  <a:pt x="65" y="163"/>
                  <a:pt x="64" y="162"/>
                  <a:pt x="63" y="163"/>
                </a:cubicBezTo>
                <a:cubicBezTo>
                  <a:pt x="69" y="170"/>
                  <a:pt x="76" y="178"/>
                  <a:pt x="79" y="188"/>
                </a:cubicBezTo>
                <a:cubicBezTo>
                  <a:pt x="68" y="180"/>
                  <a:pt x="60" y="170"/>
                  <a:pt x="49" y="163"/>
                </a:cubicBezTo>
                <a:cubicBezTo>
                  <a:pt x="51" y="150"/>
                  <a:pt x="51" y="150"/>
                  <a:pt x="51" y="150"/>
                </a:cubicBezTo>
                <a:cubicBezTo>
                  <a:pt x="55" y="152"/>
                  <a:pt x="56" y="160"/>
                  <a:pt x="62" y="156"/>
                </a:cubicBezTo>
                <a:cubicBezTo>
                  <a:pt x="63" y="157"/>
                  <a:pt x="63" y="157"/>
                  <a:pt x="63" y="157"/>
                </a:cubicBezTo>
                <a:cubicBezTo>
                  <a:pt x="75" y="166"/>
                  <a:pt x="87" y="177"/>
                  <a:pt x="98" y="188"/>
                </a:cubicBezTo>
                <a:cubicBezTo>
                  <a:pt x="70" y="201"/>
                  <a:pt x="70" y="201"/>
                  <a:pt x="70" y="201"/>
                </a:cubicBezTo>
                <a:cubicBezTo>
                  <a:pt x="68" y="193"/>
                  <a:pt x="63" y="185"/>
                  <a:pt x="56" y="180"/>
                </a:cubicBezTo>
                <a:cubicBezTo>
                  <a:pt x="59" y="185"/>
                  <a:pt x="66" y="196"/>
                  <a:pt x="66" y="202"/>
                </a:cubicBezTo>
                <a:cubicBezTo>
                  <a:pt x="43" y="183"/>
                  <a:pt x="43" y="183"/>
                  <a:pt x="43" y="183"/>
                </a:cubicBezTo>
                <a:cubicBezTo>
                  <a:pt x="45" y="180"/>
                  <a:pt x="48" y="176"/>
                  <a:pt x="47" y="171"/>
                </a:cubicBezTo>
                <a:close/>
                <a:moveTo>
                  <a:pt x="40" y="191"/>
                </a:moveTo>
                <a:cubicBezTo>
                  <a:pt x="45" y="193"/>
                  <a:pt x="49" y="200"/>
                  <a:pt x="51" y="207"/>
                </a:cubicBezTo>
                <a:cubicBezTo>
                  <a:pt x="47" y="205"/>
                  <a:pt x="40" y="202"/>
                  <a:pt x="37" y="197"/>
                </a:cubicBezTo>
                <a:lnTo>
                  <a:pt x="40" y="191"/>
                </a:lnTo>
                <a:close/>
                <a:moveTo>
                  <a:pt x="51" y="209"/>
                </a:moveTo>
                <a:cubicBezTo>
                  <a:pt x="55" y="208"/>
                  <a:pt x="53" y="203"/>
                  <a:pt x="51" y="200"/>
                </a:cubicBezTo>
                <a:cubicBezTo>
                  <a:pt x="49" y="196"/>
                  <a:pt x="46" y="194"/>
                  <a:pt x="42" y="188"/>
                </a:cubicBezTo>
                <a:cubicBezTo>
                  <a:pt x="48" y="191"/>
                  <a:pt x="59" y="201"/>
                  <a:pt x="63" y="205"/>
                </a:cubicBezTo>
                <a:cubicBezTo>
                  <a:pt x="42" y="217"/>
                  <a:pt x="42" y="217"/>
                  <a:pt x="42" y="217"/>
                </a:cubicBezTo>
                <a:cubicBezTo>
                  <a:pt x="41" y="212"/>
                  <a:pt x="38" y="206"/>
                  <a:pt x="35" y="201"/>
                </a:cubicBezTo>
                <a:cubicBezTo>
                  <a:pt x="41" y="204"/>
                  <a:pt x="46" y="211"/>
                  <a:pt x="51" y="209"/>
                </a:cubicBezTo>
                <a:close/>
                <a:moveTo>
                  <a:pt x="38" y="220"/>
                </a:moveTo>
                <a:cubicBezTo>
                  <a:pt x="28" y="221"/>
                  <a:pt x="18" y="227"/>
                  <a:pt x="14" y="234"/>
                </a:cubicBezTo>
                <a:cubicBezTo>
                  <a:pt x="20" y="225"/>
                  <a:pt x="28" y="216"/>
                  <a:pt x="32" y="205"/>
                </a:cubicBezTo>
                <a:cubicBezTo>
                  <a:pt x="36" y="210"/>
                  <a:pt x="41" y="220"/>
                  <a:pt x="38" y="220"/>
                </a:cubicBezTo>
                <a:close/>
              </a:path>
            </a:pathLst>
          </a:custGeom>
          <a:solidFill>
            <a:srgbClr val="FF3E3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/>
          </a:p>
        </p:txBody>
      </p:sp>
      <p:sp>
        <p:nvSpPr>
          <p:cNvPr id="33" name="Freeform 5"/>
          <p:cNvSpPr>
            <a:spLocks noEditPoints="1"/>
          </p:cNvSpPr>
          <p:nvPr/>
        </p:nvSpPr>
        <p:spPr bwMode="auto">
          <a:xfrm rot="16200000">
            <a:off x="9349105" y="3230880"/>
            <a:ext cx="732155" cy="473710"/>
          </a:xfrm>
          <a:custGeom>
            <a:avLst/>
            <a:gdLst>
              <a:gd name="T0" fmla="*/ 422 w 572"/>
              <a:gd name="T1" fmla="*/ 251 h 254"/>
              <a:gd name="T2" fmla="*/ 415 w 572"/>
              <a:gd name="T3" fmla="*/ 17 h 254"/>
              <a:gd name="T4" fmla="*/ 381 w 572"/>
              <a:gd name="T5" fmla="*/ 92 h 254"/>
              <a:gd name="T6" fmla="*/ 31 w 572"/>
              <a:gd name="T7" fmla="*/ 34 h 254"/>
              <a:gd name="T8" fmla="*/ 43 w 572"/>
              <a:gd name="T9" fmla="*/ 224 h 254"/>
              <a:gd name="T10" fmla="*/ 203 w 572"/>
              <a:gd name="T11" fmla="*/ 174 h 254"/>
              <a:gd name="T12" fmla="*/ 52 w 572"/>
              <a:gd name="T13" fmla="*/ 141 h 254"/>
              <a:gd name="T14" fmla="*/ 57 w 572"/>
              <a:gd name="T15" fmla="*/ 132 h 254"/>
              <a:gd name="T16" fmla="*/ 127 w 572"/>
              <a:gd name="T17" fmla="*/ 173 h 254"/>
              <a:gd name="T18" fmla="*/ 103 w 572"/>
              <a:gd name="T19" fmla="*/ 187 h 254"/>
              <a:gd name="T20" fmla="*/ 59 w 572"/>
              <a:gd name="T21" fmla="*/ 77 h 254"/>
              <a:gd name="T22" fmla="*/ 94 w 572"/>
              <a:gd name="T23" fmla="*/ 79 h 254"/>
              <a:gd name="T24" fmla="*/ 191 w 572"/>
              <a:gd name="T25" fmla="*/ 155 h 254"/>
              <a:gd name="T26" fmla="*/ 228 w 572"/>
              <a:gd name="T27" fmla="*/ 167 h 254"/>
              <a:gd name="T28" fmla="*/ 248 w 572"/>
              <a:gd name="T29" fmla="*/ 166 h 254"/>
              <a:gd name="T30" fmla="*/ 298 w 572"/>
              <a:gd name="T31" fmla="*/ 127 h 254"/>
              <a:gd name="T32" fmla="*/ 334 w 572"/>
              <a:gd name="T33" fmla="*/ 165 h 254"/>
              <a:gd name="T34" fmla="*/ 421 w 572"/>
              <a:gd name="T35" fmla="*/ 245 h 254"/>
              <a:gd name="T36" fmla="*/ 439 w 572"/>
              <a:gd name="T37" fmla="*/ 234 h 254"/>
              <a:gd name="T38" fmla="*/ 492 w 572"/>
              <a:gd name="T39" fmla="*/ 190 h 254"/>
              <a:gd name="T40" fmla="*/ 514 w 572"/>
              <a:gd name="T41" fmla="*/ 181 h 254"/>
              <a:gd name="T42" fmla="*/ 558 w 572"/>
              <a:gd name="T43" fmla="*/ 148 h 254"/>
              <a:gd name="T44" fmla="*/ 501 w 572"/>
              <a:gd name="T45" fmla="*/ 84 h 254"/>
              <a:gd name="T46" fmla="*/ 427 w 572"/>
              <a:gd name="T47" fmla="*/ 28 h 254"/>
              <a:gd name="T48" fmla="*/ 449 w 572"/>
              <a:gd name="T49" fmla="*/ 54 h 254"/>
              <a:gd name="T50" fmla="*/ 421 w 572"/>
              <a:gd name="T51" fmla="*/ 90 h 254"/>
              <a:gd name="T52" fmla="*/ 555 w 572"/>
              <a:gd name="T53" fmla="*/ 151 h 254"/>
              <a:gd name="T54" fmla="*/ 533 w 572"/>
              <a:gd name="T55" fmla="*/ 167 h 254"/>
              <a:gd name="T56" fmla="*/ 498 w 572"/>
              <a:gd name="T57" fmla="*/ 128 h 254"/>
              <a:gd name="T58" fmla="*/ 442 w 572"/>
              <a:gd name="T59" fmla="*/ 114 h 254"/>
              <a:gd name="T60" fmla="*/ 426 w 572"/>
              <a:gd name="T61" fmla="*/ 118 h 254"/>
              <a:gd name="T62" fmla="*/ 426 w 572"/>
              <a:gd name="T63" fmla="*/ 118 h 254"/>
              <a:gd name="T64" fmla="*/ 405 w 572"/>
              <a:gd name="T65" fmla="*/ 116 h 254"/>
              <a:gd name="T66" fmla="*/ 334 w 572"/>
              <a:gd name="T67" fmla="*/ 98 h 254"/>
              <a:gd name="T68" fmla="*/ 372 w 572"/>
              <a:gd name="T69" fmla="*/ 110 h 254"/>
              <a:gd name="T70" fmla="*/ 418 w 572"/>
              <a:gd name="T71" fmla="*/ 141 h 254"/>
              <a:gd name="T72" fmla="*/ 478 w 572"/>
              <a:gd name="T73" fmla="*/ 197 h 254"/>
              <a:gd name="T74" fmla="*/ 468 w 572"/>
              <a:gd name="T75" fmla="*/ 191 h 254"/>
              <a:gd name="T76" fmla="*/ 428 w 572"/>
              <a:gd name="T77" fmla="*/ 206 h 254"/>
              <a:gd name="T78" fmla="*/ 466 w 572"/>
              <a:gd name="T79" fmla="*/ 213 h 254"/>
              <a:gd name="T80" fmla="*/ 420 w 572"/>
              <a:gd name="T81" fmla="*/ 168 h 254"/>
              <a:gd name="T82" fmla="*/ 304 w 572"/>
              <a:gd name="T83" fmla="*/ 100 h 254"/>
              <a:gd name="T84" fmla="*/ 299 w 572"/>
              <a:gd name="T85" fmla="*/ 109 h 254"/>
              <a:gd name="T86" fmla="*/ 424 w 572"/>
              <a:gd name="T87" fmla="*/ 187 h 254"/>
              <a:gd name="T88" fmla="*/ 298 w 572"/>
              <a:gd name="T89" fmla="*/ 112 h 254"/>
              <a:gd name="T90" fmla="*/ 232 w 572"/>
              <a:gd name="T91" fmla="*/ 91 h 254"/>
              <a:gd name="T92" fmla="*/ 230 w 572"/>
              <a:gd name="T93" fmla="*/ 95 h 254"/>
              <a:gd name="T94" fmla="*/ 258 w 572"/>
              <a:gd name="T95" fmla="*/ 159 h 254"/>
              <a:gd name="T96" fmla="*/ 295 w 572"/>
              <a:gd name="T97" fmla="*/ 158 h 254"/>
              <a:gd name="T98" fmla="*/ 185 w 572"/>
              <a:gd name="T99" fmla="*/ 82 h 254"/>
              <a:gd name="T100" fmla="*/ 188 w 572"/>
              <a:gd name="T101" fmla="*/ 92 h 254"/>
              <a:gd name="T102" fmla="*/ 234 w 572"/>
              <a:gd name="T103" fmla="*/ 147 h 254"/>
              <a:gd name="T104" fmla="*/ 122 w 572"/>
              <a:gd name="T105" fmla="*/ 66 h 254"/>
              <a:gd name="T106" fmla="*/ 118 w 572"/>
              <a:gd name="T107" fmla="*/ 69 h 254"/>
              <a:gd name="T108" fmla="*/ 62 w 572"/>
              <a:gd name="T109" fmla="*/ 42 h 254"/>
              <a:gd name="T110" fmla="*/ 41 w 572"/>
              <a:gd name="T111" fmla="*/ 41 h 254"/>
              <a:gd name="T112" fmla="*/ 96 w 572"/>
              <a:gd name="T113" fmla="*/ 93 h 254"/>
              <a:gd name="T114" fmla="*/ 58 w 572"/>
              <a:gd name="T115" fmla="*/ 179 h 254"/>
              <a:gd name="T116" fmla="*/ 79 w 572"/>
              <a:gd name="T117" fmla="*/ 188 h 254"/>
              <a:gd name="T118" fmla="*/ 70 w 572"/>
              <a:gd name="T119" fmla="*/ 201 h 254"/>
              <a:gd name="T120" fmla="*/ 51 w 572"/>
              <a:gd name="T121" fmla="*/ 207 h 254"/>
              <a:gd name="T122" fmla="*/ 63 w 572"/>
              <a:gd name="T123" fmla="*/ 205 h 254"/>
              <a:gd name="T124" fmla="*/ 32 w 572"/>
              <a:gd name="T125" fmla="*/ 205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72" h="254">
                <a:moveTo>
                  <a:pt x="65" y="219"/>
                </a:moveTo>
                <a:cubicBezTo>
                  <a:pt x="120" y="192"/>
                  <a:pt x="188" y="179"/>
                  <a:pt x="259" y="170"/>
                </a:cubicBezTo>
                <a:cubicBezTo>
                  <a:pt x="304" y="165"/>
                  <a:pt x="356" y="173"/>
                  <a:pt x="401" y="173"/>
                </a:cubicBezTo>
                <a:cubicBezTo>
                  <a:pt x="407" y="173"/>
                  <a:pt x="415" y="175"/>
                  <a:pt x="418" y="174"/>
                </a:cubicBezTo>
                <a:cubicBezTo>
                  <a:pt x="416" y="252"/>
                  <a:pt x="416" y="252"/>
                  <a:pt x="416" y="252"/>
                </a:cubicBezTo>
                <a:cubicBezTo>
                  <a:pt x="416" y="254"/>
                  <a:pt x="420" y="252"/>
                  <a:pt x="422" y="251"/>
                </a:cubicBezTo>
                <a:cubicBezTo>
                  <a:pt x="473" y="218"/>
                  <a:pt x="523" y="182"/>
                  <a:pt x="572" y="146"/>
                </a:cubicBezTo>
                <a:cubicBezTo>
                  <a:pt x="524" y="98"/>
                  <a:pt x="475" y="54"/>
                  <a:pt x="429" y="7"/>
                </a:cubicBezTo>
                <a:cubicBezTo>
                  <a:pt x="427" y="5"/>
                  <a:pt x="426" y="0"/>
                  <a:pt x="423" y="2"/>
                </a:cubicBezTo>
                <a:cubicBezTo>
                  <a:pt x="423" y="2"/>
                  <a:pt x="422" y="3"/>
                  <a:pt x="422" y="3"/>
                </a:cubicBezTo>
                <a:cubicBezTo>
                  <a:pt x="422" y="5"/>
                  <a:pt x="422" y="10"/>
                  <a:pt x="422" y="12"/>
                </a:cubicBezTo>
                <a:cubicBezTo>
                  <a:pt x="422" y="16"/>
                  <a:pt x="422" y="22"/>
                  <a:pt x="415" y="17"/>
                </a:cubicBezTo>
                <a:cubicBezTo>
                  <a:pt x="417" y="20"/>
                  <a:pt x="419" y="20"/>
                  <a:pt x="420" y="22"/>
                </a:cubicBezTo>
                <a:cubicBezTo>
                  <a:pt x="422" y="29"/>
                  <a:pt x="421" y="43"/>
                  <a:pt x="418" y="50"/>
                </a:cubicBezTo>
                <a:cubicBezTo>
                  <a:pt x="422" y="59"/>
                  <a:pt x="420" y="78"/>
                  <a:pt x="416" y="85"/>
                </a:cubicBezTo>
                <a:cubicBezTo>
                  <a:pt x="415" y="87"/>
                  <a:pt x="416" y="91"/>
                  <a:pt x="413" y="88"/>
                </a:cubicBezTo>
                <a:cubicBezTo>
                  <a:pt x="402" y="91"/>
                  <a:pt x="387" y="93"/>
                  <a:pt x="377" y="87"/>
                </a:cubicBezTo>
                <a:cubicBezTo>
                  <a:pt x="377" y="90"/>
                  <a:pt x="380" y="91"/>
                  <a:pt x="381" y="92"/>
                </a:cubicBezTo>
                <a:cubicBezTo>
                  <a:pt x="331" y="96"/>
                  <a:pt x="283" y="89"/>
                  <a:pt x="237" y="85"/>
                </a:cubicBezTo>
                <a:cubicBezTo>
                  <a:pt x="217" y="83"/>
                  <a:pt x="198" y="78"/>
                  <a:pt x="184" y="73"/>
                </a:cubicBezTo>
                <a:cubicBezTo>
                  <a:pt x="169" y="73"/>
                  <a:pt x="152" y="68"/>
                  <a:pt x="139" y="65"/>
                </a:cubicBezTo>
                <a:cubicBezTo>
                  <a:pt x="95" y="55"/>
                  <a:pt x="62" y="35"/>
                  <a:pt x="30" y="15"/>
                </a:cubicBezTo>
                <a:cubicBezTo>
                  <a:pt x="28" y="14"/>
                  <a:pt x="23" y="10"/>
                  <a:pt x="23" y="17"/>
                </a:cubicBezTo>
                <a:cubicBezTo>
                  <a:pt x="23" y="21"/>
                  <a:pt x="31" y="26"/>
                  <a:pt x="31" y="34"/>
                </a:cubicBezTo>
                <a:cubicBezTo>
                  <a:pt x="32" y="34"/>
                  <a:pt x="42" y="50"/>
                  <a:pt x="38" y="57"/>
                </a:cubicBezTo>
                <a:cubicBezTo>
                  <a:pt x="42" y="61"/>
                  <a:pt x="46" y="67"/>
                  <a:pt x="46" y="74"/>
                </a:cubicBezTo>
                <a:cubicBezTo>
                  <a:pt x="45" y="86"/>
                  <a:pt x="43" y="94"/>
                  <a:pt x="48" y="106"/>
                </a:cubicBezTo>
                <a:cubicBezTo>
                  <a:pt x="46" y="168"/>
                  <a:pt x="25" y="209"/>
                  <a:pt x="0" y="246"/>
                </a:cubicBezTo>
                <a:cubicBezTo>
                  <a:pt x="23" y="239"/>
                  <a:pt x="45" y="229"/>
                  <a:pt x="65" y="219"/>
                </a:cubicBezTo>
                <a:close/>
                <a:moveTo>
                  <a:pt x="43" y="224"/>
                </a:moveTo>
                <a:cubicBezTo>
                  <a:pt x="51" y="219"/>
                  <a:pt x="59" y="214"/>
                  <a:pt x="68" y="210"/>
                </a:cubicBezTo>
                <a:cubicBezTo>
                  <a:pt x="60" y="214"/>
                  <a:pt x="51" y="221"/>
                  <a:pt x="43" y="224"/>
                </a:cubicBezTo>
                <a:close/>
                <a:moveTo>
                  <a:pt x="70" y="209"/>
                </a:moveTo>
                <a:cubicBezTo>
                  <a:pt x="71" y="208"/>
                  <a:pt x="73" y="207"/>
                  <a:pt x="75" y="206"/>
                </a:cubicBezTo>
                <a:cubicBezTo>
                  <a:pt x="74" y="208"/>
                  <a:pt x="72" y="209"/>
                  <a:pt x="70" y="209"/>
                </a:cubicBezTo>
                <a:close/>
                <a:moveTo>
                  <a:pt x="203" y="174"/>
                </a:moveTo>
                <a:cubicBezTo>
                  <a:pt x="158" y="181"/>
                  <a:pt x="118" y="192"/>
                  <a:pt x="79" y="204"/>
                </a:cubicBezTo>
                <a:cubicBezTo>
                  <a:pt x="115" y="186"/>
                  <a:pt x="156" y="175"/>
                  <a:pt x="205" y="170"/>
                </a:cubicBezTo>
                <a:cubicBezTo>
                  <a:pt x="208" y="170"/>
                  <a:pt x="203" y="173"/>
                  <a:pt x="203" y="174"/>
                </a:cubicBezTo>
                <a:close/>
                <a:moveTo>
                  <a:pt x="97" y="181"/>
                </a:moveTo>
                <a:cubicBezTo>
                  <a:pt x="94" y="179"/>
                  <a:pt x="91" y="177"/>
                  <a:pt x="89" y="175"/>
                </a:cubicBezTo>
                <a:cubicBezTo>
                  <a:pt x="52" y="141"/>
                  <a:pt x="52" y="141"/>
                  <a:pt x="52" y="141"/>
                </a:cubicBezTo>
                <a:cubicBezTo>
                  <a:pt x="53" y="110"/>
                  <a:pt x="53" y="110"/>
                  <a:pt x="53" y="110"/>
                </a:cubicBezTo>
                <a:cubicBezTo>
                  <a:pt x="53" y="103"/>
                  <a:pt x="57" y="111"/>
                  <a:pt x="57" y="110"/>
                </a:cubicBezTo>
                <a:cubicBezTo>
                  <a:pt x="73" y="128"/>
                  <a:pt x="88" y="144"/>
                  <a:pt x="102" y="162"/>
                </a:cubicBezTo>
                <a:cubicBezTo>
                  <a:pt x="102" y="162"/>
                  <a:pt x="102" y="164"/>
                  <a:pt x="102" y="164"/>
                </a:cubicBezTo>
                <a:cubicBezTo>
                  <a:pt x="88" y="150"/>
                  <a:pt x="74" y="138"/>
                  <a:pt x="59" y="127"/>
                </a:cubicBezTo>
                <a:cubicBezTo>
                  <a:pt x="54" y="124"/>
                  <a:pt x="55" y="132"/>
                  <a:pt x="57" y="132"/>
                </a:cubicBezTo>
                <a:cubicBezTo>
                  <a:pt x="60" y="139"/>
                  <a:pt x="68" y="140"/>
                  <a:pt x="74" y="143"/>
                </a:cubicBezTo>
                <a:cubicBezTo>
                  <a:pt x="89" y="153"/>
                  <a:pt x="100" y="167"/>
                  <a:pt x="113" y="178"/>
                </a:cubicBezTo>
                <a:cubicBezTo>
                  <a:pt x="106" y="157"/>
                  <a:pt x="90" y="142"/>
                  <a:pt x="77" y="127"/>
                </a:cubicBezTo>
                <a:cubicBezTo>
                  <a:pt x="70" y="119"/>
                  <a:pt x="61" y="112"/>
                  <a:pt x="54" y="105"/>
                </a:cubicBezTo>
                <a:cubicBezTo>
                  <a:pt x="55" y="103"/>
                  <a:pt x="53" y="98"/>
                  <a:pt x="54" y="95"/>
                </a:cubicBezTo>
                <a:cubicBezTo>
                  <a:pt x="80" y="120"/>
                  <a:pt x="105" y="148"/>
                  <a:pt x="127" y="173"/>
                </a:cubicBezTo>
                <a:cubicBezTo>
                  <a:pt x="130" y="176"/>
                  <a:pt x="131" y="171"/>
                  <a:pt x="131" y="171"/>
                </a:cubicBezTo>
                <a:cubicBezTo>
                  <a:pt x="122" y="149"/>
                  <a:pt x="110" y="131"/>
                  <a:pt x="97" y="115"/>
                </a:cubicBezTo>
                <a:cubicBezTo>
                  <a:pt x="110" y="128"/>
                  <a:pt x="121" y="143"/>
                  <a:pt x="136" y="153"/>
                </a:cubicBezTo>
                <a:cubicBezTo>
                  <a:pt x="136" y="154"/>
                  <a:pt x="136" y="154"/>
                  <a:pt x="136" y="154"/>
                </a:cubicBezTo>
                <a:cubicBezTo>
                  <a:pt x="142" y="160"/>
                  <a:pt x="147" y="166"/>
                  <a:pt x="154" y="171"/>
                </a:cubicBezTo>
                <a:cubicBezTo>
                  <a:pt x="136" y="176"/>
                  <a:pt x="118" y="180"/>
                  <a:pt x="103" y="187"/>
                </a:cubicBezTo>
                <a:cubicBezTo>
                  <a:pt x="95" y="170"/>
                  <a:pt x="85" y="155"/>
                  <a:pt x="70" y="146"/>
                </a:cubicBezTo>
                <a:cubicBezTo>
                  <a:pt x="77" y="155"/>
                  <a:pt x="89" y="169"/>
                  <a:pt x="97" y="181"/>
                </a:cubicBezTo>
                <a:close/>
                <a:moveTo>
                  <a:pt x="123" y="163"/>
                </a:moveTo>
                <a:cubicBezTo>
                  <a:pt x="101" y="139"/>
                  <a:pt x="79" y="112"/>
                  <a:pt x="54" y="90"/>
                </a:cubicBezTo>
                <a:cubicBezTo>
                  <a:pt x="51" y="68"/>
                  <a:pt x="51" y="68"/>
                  <a:pt x="51" y="68"/>
                </a:cubicBezTo>
                <a:cubicBezTo>
                  <a:pt x="59" y="77"/>
                  <a:pt x="59" y="77"/>
                  <a:pt x="59" y="77"/>
                </a:cubicBezTo>
                <a:cubicBezTo>
                  <a:pt x="57" y="76"/>
                  <a:pt x="55" y="73"/>
                  <a:pt x="53" y="73"/>
                </a:cubicBezTo>
                <a:cubicBezTo>
                  <a:pt x="80" y="98"/>
                  <a:pt x="106" y="127"/>
                  <a:pt x="123" y="163"/>
                </a:cubicBezTo>
                <a:close/>
                <a:moveTo>
                  <a:pt x="174" y="164"/>
                </a:moveTo>
                <a:cubicBezTo>
                  <a:pt x="175" y="165"/>
                  <a:pt x="179" y="167"/>
                  <a:pt x="174" y="168"/>
                </a:cubicBezTo>
                <a:cubicBezTo>
                  <a:pt x="170" y="168"/>
                  <a:pt x="157" y="171"/>
                  <a:pt x="156" y="169"/>
                </a:cubicBezTo>
                <a:cubicBezTo>
                  <a:pt x="139" y="136"/>
                  <a:pt x="117" y="107"/>
                  <a:pt x="94" y="79"/>
                </a:cubicBezTo>
                <a:cubicBezTo>
                  <a:pt x="144" y="133"/>
                  <a:pt x="144" y="133"/>
                  <a:pt x="144" y="133"/>
                </a:cubicBezTo>
                <a:cubicBezTo>
                  <a:pt x="144" y="133"/>
                  <a:pt x="151" y="138"/>
                  <a:pt x="145" y="136"/>
                </a:cubicBezTo>
                <a:lnTo>
                  <a:pt x="174" y="164"/>
                </a:lnTo>
                <a:close/>
                <a:moveTo>
                  <a:pt x="124" y="89"/>
                </a:moveTo>
                <a:cubicBezTo>
                  <a:pt x="124" y="89"/>
                  <a:pt x="125" y="89"/>
                  <a:pt x="126" y="89"/>
                </a:cubicBezTo>
                <a:cubicBezTo>
                  <a:pt x="149" y="111"/>
                  <a:pt x="167" y="135"/>
                  <a:pt x="191" y="155"/>
                </a:cubicBezTo>
                <a:cubicBezTo>
                  <a:pt x="191" y="155"/>
                  <a:pt x="193" y="161"/>
                  <a:pt x="199" y="163"/>
                </a:cubicBezTo>
                <a:cubicBezTo>
                  <a:pt x="191" y="166"/>
                  <a:pt x="181" y="168"/>
                  <a:pt x="179" y="165"/>
                </a:cubicBezTo>
                <a:cubicBezTo>
                  <a:pt x="167" y="134"/>
                  <a:pt x="144" y="112"/>
                  <a:pt x="124" y="89"/>
                </a:cubicBezTo>
                <a:close/>
                <a:moveTo>
                  <a:pt x="211" y="172"/>
                </a:moveTo>
                <a:cubicBezTo>
                  <a:pt x="208" y="168"/>
                  <a:pt x="214" y="168"/>
                  <a:pt x="216" y="168"/>
                </a:cubicBezTo>
                <a:cubicBezTo>
                  <a:pt x="220" y="168"/>
                  <a:pt x="224" y="168"/>
                  <a:pt x="228" y="167"/>
                </a:cubicBezTo>
                <a:cubicBezTo>
                  <a:pt x="233" y="166"/>
                  <a:pt x="239" y="166"/>
                  <a:pt x="245" y="166"/>
                </a:cubicBezTo>
                <a:lnTo>
                  <a:pt x="211" y="172"/>
                </a:lnTo>
                <a:close/>
                <a:moveTo>
                  <a:pt x="248" y="166"/>
                </a:moveTo>
                <a:cubicBezTo>
                  <a:pt x="248" y="165"/>
                  <a:pt x="248" y="165"/>
                  <a:pt x="248" y="165"/>
                </a:cubicBezTo>
                <a:cubicBezTo>
                  <a:pt x="255" y="165"/>
                  <a:pt x="255" y="165"/>
                  <a:pt x="255" y="165"/>
                </a:cubicBezTo>
                <a:cubicBezTo>
                  <a:pt x="256" y="167"/>
                  <a:pt x="249" y="166"/>
                  <a:pt x="248" y="166"/>
                </a:cubicBezTo>
                <a:close/>
                <a:moveTo>
                  <a:pt x="313" y="165"/>
                </a:moveTo>
                <a:cubicBezTo>
                  <a:pt x="312" y="165"/>
                  <a:pt x="309" y="165"/>
                  <a:pt x="307" y="164"/>
                </a:cubicBezTo>
                <a:cubicBezTo>
                  <a:pt x="313" y="163"/>
                  <a:pt x="320" y="165"/>
                  <a:pt x="324" y="165"/>
                </a:cubicBezTo>
                <a:cubicBezTo>
                  <a:pt x="331" y="165"/>
                  <a:pt x="317" y="165"/>
                  <a:pt x="313" y="165"/>
                </a:cubicBezTo>
                <a:close/>
                <a:moveTo>
                  <a:pt x="329" y="159"/>
                </a:moveTo>
                <a:cubicBezTo>
                  <a:pt x="320" y="148"/>
                  <a:pt x="309" y="137"/>
                  <a:pt x="298" y="127"/>
                </a:cubicBezTo>
                <a:cubicBezTo>
                  <a:pt x="311" y="135"/>
                  <a:pt x="322" y="144"/>
                  <a:pt x="336" y="151"/>
                </a:cubicBezTo>
                <a:cubicBezTo>
                  <a:pt x="337" y="151"/>
                  <a:pt x="337" y="151"/>
                  <a:pt x="337" y="151"/>
                </a:cubicBezTo>
                <a:cubicBezTo>
                  <a:pt x="338" y="151"/>
                  <a:pt x="339" y="151"/>
                  <a:pt x="339" y="152"/>
                </a:cubicBezTo>
                <a:cubicBezTo>
                  <a:pt x="346" y="154"/>
                  <a:pt x="339" y="155"/>
                  <a:pt x="345" y="158"/>
                </a:cubicBezTo>
                <a:cubicBezTo>
                  <a:pt x="341" y="159"/>
                  <a:pt x="331" y="161"/>
                  <a:pt x="329" y="159"/>
                </a:cubicBezTo>
                <a:close/>
                <a:moveTo>
                  <a:pt x="334" y="165"/>
                </a:moveTo>
                <a:cubicBezTo>
                  <a:pt x="356" y="164"/>
                  <a:pt x="376" y="165"/>
                  <a:pt x="396" y="169"/>
                </a:cubicBezTo>
                <a:cubicBezTo>
                  <a:pt x="376" y="168"/>
                  <a:pt x="355" y="167"/>
                  <a:pt x="334" y="165"/>
                </a:cubicBezTo>
                <a:close/>
                <a:moveTo>
                  <a:pt x="387" y="157"/>
                </a:moveTo>
                <a:cubicBezTo>
                  <a:pt x="387" y="156"/>
                  <a:pt x="389" y="156"/>
                  <a:pt x="390" y="157"/>
                </a:cubicBezTo>
                <a:cubicBezTo>
                  <a:pt x="392" y="159"/>
                  <a:pt x="386" y="159"/>
                  <a:pt x="387" y="157"/>
                </a:cubicBezTo>
                <a:close/>
                <a:moveTo>
                  <a:pt x="421" y="245"/>
                </a:moveTo>
                <a:cubicBezTo>
                  <a:pt x="421" y="229"/>
                  <a:pt x="421" y="229"/>
                  <a:pt x="421" y="229"/>
                </a:cubicBezTo>
                <a:cubicBezTo>
                  <a:pt x="427" y="229"/>
                  <a:pt x="430" y="235"/>
                  <a:pt x="436" y="237"/>
                </a:cubicBezTo>
                <a:cubicBezTo>
                  <a:pt x="434" y="241"/>
                  <a:pt x="426" y="242"/>
                  <a:pt x="421" y="245"/>
                </a:cubicBezTo>
                <a:close/>
                <a:moveTo>
                  <a:pt x="421" y="224"/>
                </a:moveTo>
                <a:cubicBezTo>
                  <a:pt x="422" y="208"/>
                  <a:pt x="422" y="208"/>
                  <a:pt x="422" y="208"/>
                </a:cubicBezTo>
                <a:cubicBezTo>
                  <a:pt x="428" y="212"/>
                  <a:pt x="438" y="223"/>
                  <a:pt x="439" y="234"/>
                </a:cubicBezTo>
                <a:cubicBezTo>
                  <a:pt x="433" y="230"/>
                  <a:pt x="427" y="227"/>
                  <a:pt x="421" y="224"/>
                </a:cubicBezTo>
                <a:close/>
                <a:moveTo>
                  <a:pt x="488" y="200"/>
                </a:moveTo>
                <a:cubicBezTo>
                  <a:pt x="486" y="201"/>
                  <a:pt x="485" y="199"/>
                  <a:pt x="484" y="198"/>
                </a:cubicBezTo>
                <a:cubicBezTo>
                  <a:pt x="468" y="177"/>
                  <a:pt x="450" y="158"/>
                  <a:pt x="431" y="140"/>
                </a:cubicBezTo>
                <a:cubicBezTo>
                  <a:pt x="432" y="140"/>
                  <a:pt x="433" y="140"/>
                  <a:pt x="434" y="140"/>
                </a:cubicBezTo>
                <a:cubicBezTo>
                  <a:pt x="454" y="156"/>
                  <a:pt x="470" y="171"/>
                  <a:pt x="492" y="190"/>
                </a:cubicBezTo>
                <a:cubicBezTo>
                  <a:pt x="491" y="190"/>
                  <a:pt x="499" y="193"/>
                  <a:pt x="496" y="189"/>
                </a:cubicBezTo>
                <a:cubicBezTo>
                  <a:pt x="480" y="165"/>
                  <a:pt x="460" y="143"/>
                  <a:pt x="437" y="123"/>
                </a:cubicBezTo>
                <a:cubicBezTo>
                  <a:pt x="438" y="123"/>
                  <a:pt x="439" y="123"/>
                  <a:pt x="439" y="124"/>
                </a:cubicBezTo>
                <a:cubicBezTo>
                  <a:pt x="464" y="142"/>
                  <a:pt x="488" y="163"/>
                  <a:pt x="511" y="184"/>
                </a:cubicBezTo>
                <a:cubicBezTo>
                  <a:pt x="505" y="189"/>
                  <a:pt x="496" y="194"/>
                  <a:pt x="488" y="200"/>
                </a:cubicBezTo>
                <a:close/>
                <a:moveTo>
                  <a:pt x="514" y="181"/>
                </a:moveTo>
                <a:cubicBezTo>
                  <a:pt x="495" y="156"/>
                  <a:pt x="472" y="136"/>
                  <a:pt x="448" y="115"/>
                </a:cubicBezTo>
                <a:cubicBezTo>
                  <a:pt x="449" y="115"/>
                  <a:pt x="450" y="115"/>
                  <a:pt x="451" y="116"/>
                </a:cubicBezTo>
                <a:cubicBezTo>
                  <a:pt x="471" y="130"/>
                  <a:pt x="494" y="150"/>
                  <a:pt x="515" y="163"/>
                </a:cubicBezTo>
                <a:cubicBezTo>
                  <a:pt x="519" y="165"/>
                  <a:pt x="524" y="168"/>
                  <a:pt x="527" y="171"/>
                </a:cubicBezTo>
                <a:lnTo>
                  <a:pt x="514" y="181"/>
                </a:lnTo>
                <a:close/>
                <a:moveTo>
                  <a:pt x="558" y="148"/>
                </a:moveTo>
                <a:cubicBezTo>
                  <a:pt x="524" y="120"/>
                  <a:pt x="494" y="89"/>
                  <a:pt x="461" y="59"/>
                </a:cubicBezTo>
                <a:cubicBezTo>
                  <a:pt x="462" y="59"/>
                  <a:pt x="463" y="59"/>
                  <a:pt x="463" y="59"/>
                </a:cubicBezTo>
                <a:cubicBezTo>
                  <a:pt x="497" y="86"/>
                  <a:pt x="530" y="113"/>
                  <a:pt x="562" y="142"/>
                </a:cubicBezTo>
                <a:cubicBezTo>
                  <a:pt x="567" y="146"/>
                  <a:pt x="559" y="146"/>
                  <a:pt x="558" y="148"/>
                </a:cubicBezTo>
                <a:close/>
                <a:moveTo>
                  <a:pt x="431" y="16"/>
                </a:moveTo>
                <a:cubicBezTo>
                  <a:pt x="454" y="39"/>
                  <a:pt x="477" y="62"/>
                  <a:pt x="501" y="84"/>
                </a:cubicBezTo>
                <a:cubicBezTo>
                  <a:pt x="482" y="70"/>
                  <a:pt x="460" y="53"/>
                  <a:pt x="439" y="39"/>
                </a:cubicBezTo>
                <a:cubicBezTo>
                  <a:pt x="442" y="39"/>
                  <a:pt x="445" y="39"/>
                  <a:pt x="443" y="37"/>
                </a:cubicBezTo>
                <a:cubicBezTo>
                  <a:pt x="436" y="33"/>
                  <a:pt x="430" y="28"/>
                  <a:pt x="427" y="23"/>
                </a:cubicBezTo>
                <a:cubicBezTo>
                  <a:pt x="427" y="21"/>
                  <a:pt x="426" y="10"/>
                  <a:pt x="431" y="16"/>
                </a:cubicBezTo>
                <a:close/>
                <a:moveTo>
                  <a:pt x="425" y="48"/>
                </a:moveTo>
                <a:cubicBezTo>
                  <a:pt x="426" y="41"/>
                  <a:pt x="425" y="34"/>
                  <a:pt x="427" y="28"/>
                </a:cubicBezTo>
                <a:cubicBezTo>
                  <a:pt x="431" y="32"/>
                  <a:pt x="434" y="34"/>
                  <a:pt x="438" y="37"/>
                </a:cubicBezTo>
                <a:cubicBezTo>
                  <a:pt x="435" y="39"/>
                  <a:pt x="433" y="35"/>
                  <a:pt x="430" y="36"/>
                </a:cubicBezTo>
                <a:cubicBezTo>
                  <a:pt x="433" y="41"/>
                  <a:pt x="439" y="45"/>
                  <a:pt x="444" y="49"/>
                </a:cubicBezTo>
                <a:cubicBezTo>
                  <a:pt x="444" y="49"/>
                  <a:pt x="445" y="48"/>
                  <a:pt x="445" y="48"/>
                </a:cubicBezTo>
                <a:cubicBezTo>
                  <a:pt x="448" y="50"/>
                  <a:pt x="452" y="52"/>
                  <a:pt x="454" y="55"/>
                </a:cubicBezTo>
                <a:cubicBezTo>
                  <a:pt x="452" y="55"/>
                  <a:pt x="451" y="54"/>
                  <a:pt x="449" y="54"/>
                </a:cubicBezTo>
                <a:cubicBezTo>
                  <a:pt x="473" y="74"/>
                  <a:pt x="497" y="96"/>
                  <a:pt x="519" y="119"/>
                </a:cubicBezTo>
                <a:cubicBezTo>
                  <a:pt x="491" y="96"/>
                  <a:pt x="462" y="73"/>
                  <a:pt x="430" y="54"/>
                </a:cubicBezTo>
                <a:cubicBezTo>
                  <a:pt x="427" y="52"/>
                  <a:pt x="425" y="50"/>
                  <a:pt x="425" y="48"/>
                </a:cubicBezTo>
                <a:close/>
                <a:moveTo>
                  <a:pt x="417" y="96"/>
                </a:moveTo>
                <a:cubicBezTo>
                  <a:pt x="419" y="96"/>
                  <a:pt x="422" y="97"/>
                  <a:pt x="421" y="93"/>
                </a:cubicBezTo>
                <a:cubicBezTo>
                  <a:pt x="426" y="95"/>
                  <a:pt x="425" y="88"/>
                  <a:pt x="421" y="90"/>
                </a:cubicBezTo>
                <a:cubicBezTo>
                  <a:pt x="423" y="81"/>
                  <a:pt x="426" y="71"/>
                  <a:pt x="425" y="60"/>
                </a:cubicBezTo>
                <a:cubicBezTo>
                  <a:pt x="428" y="62"/>
                  <a:pt x="429" y="65"/>
                  <a:pt x="433" y="66"/>
                </a:cubicBezTo>
                <a:cubicBezTo>
                  <a:pt x="431" y="64"/>
                  <a:pt x="434" y="64"/>
                  <a:pt x="435" y="65"/>
                </a:cubicBezTo>
                <a:cubicBezTo>
                  <a:pt x="433" y="60"/>
                  <a:pt x="428" y="63"/>
                  <a:pt x="427" y="57"/>
                </a:cubicBezTo>
                <a:cubicBezTo>
                  <a:pt x="461" y="75"/>
                  <a:pt x="490" y="100"/>
                  <a:pt x="519" y="123"/>
                </a:cubicBezTo>
                <a:cubicBezTo>
                  <a:pt x="531" y="132"/>
                  <a:pt x="544" y="141"/>
                  <a:pt x="555" y="151"/>
                </a:cubicBezTo>
                <a:cubicBezTo>
                  <a:pt x="552" y="155"/>
                  <a:pt x="548" y="152"/>
                  <a:pt x="547" y="151"/>
                </a:cubicBezTo>
                <a:cubicBezTo>
                  <a:pt x="529" y="139"/>
                  <a:pt x="512" y="125"/>
                  <a:pt x="495" y="112"/>
                </a:cubicBezTo>
                <a:cubicBezTo>
                  <a:pt x="508" y="127"/>
                  <a:pt x="526" y="141"/>
                  <a:pt x="542" y="152"/>
                </a:cubicBezTo>
                <a:cubicBezTo>
                  <a:pt x="542" y="152"/>
                  <a:pt x="543" y="153"/>
                  <a:pt x="544" y="153"/>
                </a:cubicBezTo>
                <a:cubicBezTo>
                  <a:pt x="544" y="155"/>
                  <a:pt x="550" y="153"/>
                  <a:pt x="548" y="156"/>
                </a:cubicBezTo>
                <a:cubicBezTo>
                  <a:pt x="545" y="161"/>
                  <a:pt x="538" y="163"/>
                  <a:pt x="533" y="167"/>
                </a:cubicBezTo>
                <a:cubicBezTo>
                  <a:pt x="521" y="155"/>
                  <a:pt x="506" y="142"/>
                  <a:pt x="493" y="130"/>
                </a:cubicBezTo>
                <a:cubicBezTo>
                  <a:pt x="505" y="136"/>
                  <a:pt x="517" y="147"/>
                  <a:pt x="529" y="154"/>
                </a:cubicBezTo>
                <a:cubicBezTo>
                  <a:pt x="531" y="156"/>
                  <a:pt x="528" y="151"/>
                  <a:pt x="527" y="149"/>
                </a:cubicBezTo>
                <a:cubicBezTo>
                  <a:pt x="496" y="122"/>
                  <a:pt x="468" y="92"/>
                  <a:pt x="436" y="68"/>
                </a:cubicBezTo>
                <a:cubicBezTo>
                  <a:pt x="435" y="67"/>
                  <a:pt x="434" y="67"/>
                  <a:pt x="433" y="68"/>
                </a:cubicBezTo>
                <a:cubicBezTo>
                  <a:pt x="455" y="87"/>
                  <a:pt x="477" y="107"/>
                  <a:pt x="498" y="128"/>
                </a:cubicBezTo>
                <a:cubicBezTo>
                  <a:pt x="476" y="112"/>
                  <a:pt x="454" y="95"/>
                  <a:pt x="429" y="80"/>
                </a:cubicBezTo>
                <a:cubicBezTo>
                  <a:pt x="428" y="79"/>
                  <a:pt x="423" y="82"/>
                  <a:pt x="426" y="84"/>
                </a:cubicBezTo>
                <a:cubicBezTo>
                  <a:pt x="460" y="107"/>
                  <a:pt x="498" y="138"/>
                  <a:pt x="524" y="165"/>
                </a:cubicBezTo>
                <a:cubicBezTo>
                  <a:pt x="503" y="150"/>
                  <a:pt x="503" y="150"/>
                  <a:pt x="503" y="150"/>
                </a:cubicBezTo>
                <a:cubicBezTo>
                  <a:pt x="478" y="131"/>
                  <a:pt x="454" y="110"/>
                  <a:pt x="424" y="97"/>
                </a:cubicBezTo>
                <a:cubicBezTo>
                  <a:pt x="424" y="104"/>
                  <a:pt x="445" y="112"/>
                  <a:pt x="442" y="114"/>
                </a:cubicBezTo>
                <a:cubicBezTo>
                  <a:pt x="457" y="129"/>
                  <a:pt x="475" y="143"/>
                  <a:pt x="490" y="160"/>
                </a:cubicBezTo>
                <a:cubicBezTo>
                  <a:pt x="470" y="142"/>
                  <a:pt x="450" y="125"/>
                  <a:pt x="426" y="110"/>
                </a:cubicBezTo>
                <a:cubicBezTo>
                  <a:pt x="423" y="108"/>
                  <a:pt x="418" y="105"/>
                  <a:pt x="413" y="105"/>
                </a:cubicBezTo>
                <a:cubicBezTo>
                  <a:pt x="408" y="106"/>
                  <a:pt x="402" y="101"/>
                  <a:pt x="397" y="97"/>
                </a:cubicBezTo>
                <a:cubicBezTo>
                  <a:pt x="403" y="96"/>
                  <a:pt x="410" y="95"/>
                  <a:pt x="417" y="96"/>
                </a:cubicBezTo>
                <a:close/>
                <a:moveTo>
                  <a:pt x="426" y="118"/>
                </a:moveTo>
                <a:cubicBezTo>
                  <a:pt x="428" y="120"/>
                  <a:pt x="433" y="121"/>
                  <a:pt x="433" y="124"/>
                </a:cubicBezTo>
                <a:cubicBezTo>
                  <a:pt x="452" y="141"/>
                  <a:pt x="472" y="160"/>
                  <a:pt x="487" y="181"/>
                </a:cubicBezTo>
                <a:cubicBezTo>
                  <a:pt x="466" y="163"/>
                  <a:pt x="443" y="141"/>
                  <a:pt x="419" y="124"/>
                </a:cubicBezTo>
                <a:cubicBezTo>
                  <a:pt x="422" y="124"/>
                  <a:pt x="424" y="127"/>
                  <a:pt x="428" y="125"/>
                </a:cubicBezTo>
                <a:cubicBezTo>
                  <a:pt x="413" y="116"/>
                  <a:pt x="398" y="106"/>
                  <a:pt x="384" y="97"/>
                </a:cubicBezTo>
                <a:cubicBezTo>
                  <a:pt x="399" y="102"/>
                  <a:pt x="413" y="111"/>
                  <a:pt x="426" y="118"/>
                </a:cubicBezTo>
                <a:close/>
                <a:moveTo>
                  <a:pt x="405" y="116"/>
                </a:moveTo>
                <a:cubicBezTo>
                  <a:pt x="403" y="121"/>
                  <a:pt x="399" y="113"/>
                  <a:pt x="398" y="112"/>
                </a:cubicBezTo>
                <a:cubicBezTo>
                  <a:pt x="397" y="112"/>
                  <a:pt x="397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11"/>
                  <a:pt x="396" y="111"/>
                  <a:pt x="396" y="111"/>
                </a:cubicBezTo>
                <a:cubicBezTo>
                  <a:pt x="396" y="109"/>
                  <a:pt x="402" y="114"/>
                  <a:pt x="405" y="116"/>
                </a:cubicBezTo>
                <a:close/>
                <a:moveTo>
                  <a:pt x="361" y="105"/>
                </a:moveTo>
                <a:cubicBezTo>
                  <a:pt x="374" y="117"/>
                  <a:pt x="387" y="129"/>
                  <a:pt x="398" y="143"/>
                </a:cubicBezTo>
                <a:cubicBezTo>
                  <a:pt x="346" y="102"/>
                  <a:pt x="346" y="102"/>
                  <a:pt x="346" y="102"/>
                </a:cubicBezTo>
                <a:cubicBezTo>
                  <a:pt x="345" y="101"/>
                  <a:pt x="343" y="101"/>
                  <a:pt x="342" y="100"/>
                </a:cubicBezTo>
                <a:cubicBezTo>
                  <a:pt x="347" y="97"/>
                  <a:pt x="357" y="101"/>
                  <a:pt x="361" y="105"/>
                </a:cubicBezTo>
                <a:close/>
                <a:moveTo>
                  <a:pt x="334" y="98"/>
                </a:moveTo>
                <a:cubicBezTo>
                  <a:pt x="334" y="101"/>
                  <a:pt x="336" y="103"/>
                  <a:pt x="338" y="105"/>
                </a:cubicBezTo>
                <a:cubicBezTo>
                  <a:pt x="342" y="111"/>
                  <a:pt x="347" y="108"/>
                  <a:pt x="352" y="112"/>
                </a:cubicBezTo>
                <a:cubicBezTo>
                  <a:pt x="411" y="158"/>
                  <a:pt x="411" y="158"/>
                  <a:pt x="411" y="158"/>
                </a:cubicBezTo>
                <a:cubicBezTo>
                  <a:pt x="412" y="158"/>
                  <a:pt x="419" y="161"/>
                  <a:pt x="416" y="158"/>
                </a:cubicBezTo>
                <a:cubicBezTo>
                  <a:pt x="403" y="143"/>
                  <a:pt x="390" y="128"/>
                  <a:pt x="376" y="115"/>
                </a:cubicBezTo>
                <a:cubicBezTo>
                  <a:pt x="375" y="114"/>
                  <a:pt x="371" y="109"/>
                  <a:pt x="372" y="110"/>
                </a:cubicBezTo>
                <a:cubicBezTo>
                  <a:pt x="410" y="133"/>
                  <a:pt x="410" y="133"/>
                  <a:pt x="410" y="133"/>
                </a:cubicBezTo>
                <a:cubicBezTo>
                  <a:pt x="397" y="121"/>
                  <a:pt x="379" y="109"/>
                  <a:pt x="363" y="99"/>
                </a:cubicBezTo>
                <a:cubicBezTo>
                  <a:pt x="368" y="99"/>
                  <a:pt x="374" y="98"/>
                  <a:pt x="377" y="100"/>
                </a:cubicBezTo>
                <a:cubicBezTo>
                  <a:pt x="393" y="111"/>
                  <a:pt x="405" y="123"/>
                  <a:pt x="417" y="137"/>
                </a:cubicBezTo>
                <a:cubicBezTo>
                  <a:pt x="410" y="135"/>
                  <a:pt x="410" y="135"/>
                  <a:pt x="410" y="135"/>
                </a:cubicBezTo>
                <a:cubicBezTo>
                  <a:pt x="413" y="137"/>
                  <a:pt x="416" y="138"/>
                  <a:pt x="418" y="141"/>
                </a:cubicBezTo>
                <a:cubicBezTo>
                  <a:pt x="419" y="142"/>
                  <a:pt x="423" y="143"/>
                  <a:pt x="422" y="140"/>
                </a:cubicBezTo>
                <a:cubicBezTo>
                  <a:pt x="421" y="136"/>
                  <a:pt x="416" y="134"/>
                  <a:pt x="415" y="129"/>
                </a:cubicBezTo>
                <a:cubicBezTo>
                  <a:pt x="418" y="128"/>
                  <a:pt x="420" y="132"/>
                  <a:pt x="421" y="134"/>
                </a:cubicBezTo>
                <a:cubicBezTo>
                  <a:pt x="421" y="135"/>
                  <a:pt x="421" y="135"/>
                  <a:pt x="421" y="135"/>
                </a:cubicBezTo>
                <a:cubicBezTo>
                  <a:pt x="441" y="153"/>
                  <a:pt x="459" y="171"/>
                  <a:pt x="475" y="192"/>
                </a:cubicBezTo>
                <a:cubicBezTo>
                  <a:pt x="476" y="193"/>
                  <a:pt x="479" y="194"/>
                  <a:pt x="478" y="197"/>
                </a:cubicBezTo>
                <a:cubicBezTo>
                  <a:pt x="478" y="193"/>
                  <a:pt x="472" y="196"/>
                  <a:pt x="475" y="192"/>
                </a:cubicBezTo>
                <a:cubicBezTo>
                  <a:pt x="421" y="150"/>
                  <a:pt x="421" y="150"/>
                  <a:pt x="421" y="150"/>
                </a:cubicBezTo>
                <a:cubicBezTo>
                  <a:pt x="419" y="148"/>
                  <a:pt x="412" y="146"/>
                  <a:pt x="414" y="150"/>
                </a:cubicBezTo>
                <a:cubicBezTo>
                  <a:pt x="416" y="155"/>
                  <a:pt x="421" y="161"/>
                  <a:pt x="426" y="163"/>
                </a:cubicBezTo>
                <a:cubicBezTo>
                  <a:pt x="429" y="164"/>
                  <a:pt x="429" y="162"/>
                  <a:pt x="428" y="160"/>
                </a:cubicBezTo>
                <a:cubicBezTo>
                  <a:pt x="468" y="191"/>
                  <a:pt x="468" y="191"/>
                  <a:pt x="468" y="191"/>
                </a:cubicBezTo>
                <a:cubicBezTo>
                  <a:pt x="473" y="194"/>
                  <a:pt x="478" y="199"/>
                  <a:pt x="483" y="204"/>
                </a:cubicBezTo>
                <a:cubicBezTo>
                  <a:pt x="470" y="213"/>
                  <a:pt x="454" y="223"/>
                  <a:pt x="442" y="232"/>
                </a:cubicBezTo>
                <a:cubicBezTo>
                  <a:pt x="438" y="220"/>
                  <a:pt x="432" y="211"/>
                  <a:pt x="422" y="204"/>
                </a:cubicBezTo>
                <a:cubicBezTo>
                  <a:pt x="428" y="205"/>
                  <a:pt x="428" y="205"/>
                  <a:pt x="428" y="205"/>
                </a:cubicBezTo>
                <a:cubicBezTo>
                  <a:pt x="424" y="201"/>
                  <a:pt x="424" y="201"/>
                  <a:pt x="424" y="201"/>
                </a:cubicBezTo>
                <a:cubicBezTo>
                  <a:pt x="426" y="201"/>
                  <a:pt x="433" y="206"/>
                  <a:pt x="428" y="206"/>
                </a:cubicBezTo>
                <a:cubicBezTo>
                  <a:pt x="435" y="211"/>
                  <a:pt x="441" y="218"/>
                  <a:pt x="449" y="221"/>
                </a:cubicBezTo>
                <a:cubicBezTo>
                  <a:pt x="448" y="208"/>
                  <a:pt x="434" y="200"/>
                  <a:pt x="430" y="189"/>
                </a:cubicBezTo>
                <a:cubicBezTo>
                  <a:pt x="433" y="190"/>
                  <a:pt x="441" y="194"/>
                  <a:pt x="445" y="198"/>
                </a:cubicBezTo>
                <a:cubicBezTo>
                  <a:pt x="445" y="199"/>
                  <a:pt x="446" y="199"/>
                  <a:pt x="446" y="199"/>
                </a:cubicBezTo>
                <a:cubicBezTo>
                  <a:pt x="451" y="204"/>
                  <a:pt x="455" y="210"/>
                  <a:pt x="462" y="213"/>
                </a:cubicBezTo>
                <a:cubicBezTo>
                  <a:pt x="461" y="216"/>
                  <a:pt x="466" y="215"/>
                  <a:pt x="466" y="213"/>
                </a:cubicBezTo>
                <a:cubicBezTo>
                  <a:pt x="462" y="197"/>
                  <a:pt x="438" y="173"/>
                  <a:pt x="434" y="169"/>
                </a:cubicBezTo>
                <a:cubicBezTo>
                  <a:pt x="433" y="168"/>
                  <a:pt x="426" y="165"/>
                  <a:pt x="428" y="167"/>
                </a:cubicBezTo>
                <a:cubicBezTo>
                  <a:pt x="439" y="178"/>
                  <a:pt x="451" y="191"/>
                  <a:pt x="459" y="206"/>
                </a:cubicBezTo>
                <a:cubicBezTo>
                  <a:pt x="451" y="200"/>
                  <a:pt x="444" y="191"/>
                  <a:pt x="435" y="187"/>
                </a:cubicBezTo>
                <a:cubicBezTo>
                  <a:pt x="429" y="184"/>
                  <a:pt x="423" y="177"/>
                  <a:pt x="424" y="169"/>
                </a:cubicBezTo>
                <a:cubicBezTo>
                  <a:pt x="424" y="168"/>
                  <a:pt x="417" y="164"/>
                  <a:pt x="420" y="168"/>
                </a:cubicBezTo>
                <a:cubicBezTo>
                  <a:pt x="418" y="167"/>
                  <a:pt x="410" y="166"/>
                  <a:pt x="408" y="165"/>
                </a:cubicBezTo>
                <a:cubicBezTo>
                  <a:pt x="386" y="151"/>
                  <a:pt x="371" y="129"/>
                  <a:pt x="352" y="112"/>
                </a:cubicBezTo>
                <a:cubicBezTo>
                  <a:pt x="351" y="112"/>
                  <a:pt x="350" y="113"/>
                  <a:pt x="353" y="115"/>
                </a:cubicBezTo>
                <a:cubicBezTo>
                  <a:pt x="355" y="116"/>
                  <a:pt x="351" y="117"/>
                  <a:pt x="350" y="116"/>
                </a:cubicBezTo>
                <a:cubicBezTo>
                  <a:pt x="361" y="127"/>
                  <a:pt x="376" y="139"/>
                  <a:pt x="384" y="153"/>
                </a:cubicBezTo>
                <a:cubicBezTo>
                  <a:pt x="360" y="134"/>
                  <a:pt x="335" y="115"/>
                  <a:pt x="304" y="100"/>
                </a:cubicBezTo>
                <a:cubicBezTo>
                  <a:pt x="304" y="100"/>
                  <a:pt x="299" y="101"/>
                  <a:pt x="301" y="102"/>
                </a:cubicBezTo>
                <a:cubicBezTo>
                  <a:pt x="332" y="115"/>
                  <a:pt x="356" y="137"/>
                  <a:pt x="383" y="156"/>
                </a:cubicBezTo>
                <a:cubicBezTo>
                  <a:pt x="383" y="156"/>
                  <a:pt x="381" y="155"/>
                  <a:pt x="380" y="155"/>
                </a:cubicBezTo>
                <a:cubicBezTo>
                  <a:pt x="390" y="163"/>
                  <a:pt x="390" y="163"/>
                  <a:pt x="390" y="163"/>
                </a:cubicBezTo>
                <a:cubicBezTo>
                  <a:pt x="360" y="159"/>
                  <a:pt x="360" y="159"/>
                  <a:pt x="360" y="159"/>
                </a:cubicBezTo>
                <a:cubicBezTo>
                  <a:pt x="341" y="142"/>
                  <a:pt x="320" y="125"/>
                  <a:pt x="299" y="109"/>
                </a:cubicBezTo>
                <a:cubicBezTo>
                  <a:pt x="323" y="124"/>
                  <a:pt x="349" y="139"/>
                  <a:pt x="372" y="157"/>
                </a:cubicBezTo>
                <a:cubicBezTo>
                  <a:pt x="373" y="157"/>
                  <a:pt x="379" y="158"/>
                  <a:pt x="377" y="157"/>
                </a:cubicBezTo>
                <a:cubicBezTo>
                  <a:pt x="348" y="135"/>
                  <a:pt x="317" y="115"/>
                  <a:pt x="285" y="96"/>
                </a:cubicBezTo>
                <a:cubicBezTo>
                  <a:pt x="302" y="98"/>
                  <a:pt x="318" y="98"/>
                  <a:pt x="334" y="98"/>
                </a:cubicBezTo>
                <a:close/>
                <a:moveTo>
                  <a:pt x="423" y="198"/>
                </a:moveTo>
                <a:cubicBezTo>
                  <a:pt x="424" y="187"/>
                  <a:pt x="424" y="187"/>
                  <a:pt x="424" y="187"/>
                </a:cubicBezTo>
                <a:cubicBezTo>
                  <a:pt x="432" y="195"/>
                  <a:pt x="438" y="205"/>
                  <a:pt x="443" y="214"/>
                </a:cubicBezTo>
                <a:cubicBezTo>
                  <a:pt x="437" y="209"/>
                  <a:pt x="431" y="202"/>
                  <a:pt x="423" y="198"/>
                </a:cubicBezTo>
                <a:close/>
                <a:moveTo>
                  <a:pt x="281" y="100"/>
                </a:moveTo>
                <a:cubicBezTo>
                  <a:pt x="283" y="104"/>
                  <a:pt x="289" y="104"/>
                  <a:pt x="292" y="107"/>
                </a:cubicBezTo>
                <a:cubicBezTo>
                  <a:pt x="293" y="107"/>
                  <a:pt x="293" y="107"/>
                  <a:pt x="293" y="107"/>
                </a:cubicBezTo>
                <a:cubicBezTo>
                  <a:pt x="295" y="107"/>
                  <a:pt x="297" y="109"/>
                  <a:pt x="298" y="112"/>
                </a:cubicBezTo>
                <a:cubicBezTo>
                  <a:pt x="354" y="158"/>
                  <a:pt x="354" y="158"/>
                  <a:pt x="354" y="158"/>
                </a:cubicBezTo>
                <a:cubicBezTo>
                  <a:pt x="320" y="139"/>
                  <a:pt x="290" y="116"/>
                  <a:pt x="259" y="94"/>
                </a:cubicBezTo>
                <a:cubicBezTo>
                  <a:pt x="268" y="93"/>
                  <a:pt x="277" y="93"/>
                  <a:pt x="281" y="100"/>
                </a:cubicBezTo>
                <a:close/>
                <a:moveTo>
                  <a:pt x="251" y="94"/>
                </a:moveTo>
                <a:cubicBezTo>
                  <a:pt x="277" y="111"/>
                  <a:pt x="299" y="131"/>
                  <a:pt x="319" y="153"/>
                </a:cubicBezTo>
                <a:cubicBezTo>
                  <a:pt x="290" y="132"/>
                  <a:pt x="263" y="109"/>
                  <a:pt x="232" y="91"/>
                </a:cubicBezTo>
                <a:cubicBezTo>
                  <a:pt x="238" y="91"/>
                  <a:pt x="245" y="91"/>
                  <a:pt x="251" y="94"/>
                </a:cubicBezTo>
                <a:close/>
                <a:moveTo>
                  <a:pt x="306" y="149"/>
                </a:moveTo>
                <a:cubicBezTo>
                  <a:pt x="307" y="148"/>
                  <a:pt x="307" y="148"/>
                  <a:pt x="307" y="148"/>
                </a:cubicBezTo>
                <a:cubicBezTo>
                  <a:pt x="315" y="150"/>
                  <a:pt x="314" y="156"/>
                  <a:pt x="320" y="159"/>
                </a:cubicBezTo>
                <a:cubicBezTo>
                  <a:pt x="315" y="159"/>
                  <a:pt x="306" y="160"/>
                  <a:pt x="304" y="158"/>
                </a:cubicBezTo>
                <a:cubicBezTo>
                  <a:pt x="282" y="135"/>
                  <a:pt x="256" y="114"/>
                  <a:pt x="230" y="95"/>
                </a:cubicBezTo>
                <a:cubicBezTo>
                  <a:pt x="257" y="110"/>
                  <a:pt x="281" y="131"/>
                  <a:pt x="306" y="149"/>
                </a:cubicBezTo>
                <a:close/>
                <a:moveTo>
                  <a:pt x="228" y="96"/>
                </a:moveTo>
                <a:cubicBezTo>
                  <a:pt x="227" y="97"/>
                  <a:pt x="226" y="96"/>
                  <a:pt x="225" y="95"/>
                </a:cubicBezTo>
                <a:cubicBezTo>
                  <a:pt x="224" y="93"/>
                  <a:pt x="228" y="95"/>
                  <a:pt x="228" y="96"/>
                </a:cubicBezTo>
                <a:close/>
                <a:moveTo>
                  <a:pt x="295" y="158"/>
                </a:moveTo>
                <a:cubicBezTo>
                  <a:pt x="258" y="159"/>
                  <a:pt x="258" y="159"/>
                  <a:pt x="258" y="159"/>
                </a:cubicBezTo>
                <a:cubicBezTo>
                  <a:pt x="250" y="148"/>
                  <a:pt x="240" y="139"/>
                  <a:pt x="231" y="129"/>
                </a:cubicBezTo>
                <a:cubicBezTo>
                  <a:pt x="237" y="131"/>
                  <a:pt x="242" y="137"/>
                  <a:pt x="248" y="140"/>
                </a:cubicBezTo>
                <a:cubicBezTo>
                  <a:pt x="257" y="145"/>
                  <a:pt x="263" y="153"/>
                  <a:pt x="274" y="157"/>
                </a:cubicBezTo>
                <a:cubicBezTo>
                  <a:pt x="277" y="159"/>
                  <a:pt x="276" y="153"/>
                  <a:pt x="275" y="152"/>
                </a:cubicBezTo>
                <a:cubicBezTo>
                  <a:pt x="254" y="127"/>
                  <a:pt x="229" y="106"/>
                  <a:pt x="204" y="85"/>
                </a:cubicBezTo>
                <a:cubicBezTo>
                  <a:pt x="236" y="107"/>
                  <a:pt x="265" y="133"/>
                  <a:pt x="295" y="158"/>
                </a:cubicBezTo>
                <a:close/>
                <a:moveTo>
                  <a:pt x="185" y="82"/>
                </a:moveTo>
                <a:cubicBezTo>
                  <a:pt x="194" y="85"/>
                  <a:pt x="203" y="85"/>
                  <a:pt x="207" y="92"/>
                </a:cubicBezTo>
                <a:cubicBezTo>
                  <a:pt x="204" y="92"/>
                  <a:pt x="204" y="92"/>
                  <a:pt x="204" y="92"/>
                </a:cubicBezTo>
                <a:cubicBezTo>
                  <a:pt x="227" y="109"/>
                  <a:pt x="248" y="128"/>
                  <a:pt x="267" y="149"/>
                </a:cubicBezTo>
                <a:cubicBezTo>
                  <a:pt x="237" y="129"/>
                  <a:pt x="211" y="103"/>
                  <a:pt x="182" y="82"/>
                </a:cubicBezTo>
                <a:cubicBezTo>
                  <a:pt x="183" y="82"/>
                  <a:pt x="185" y="82"/>
                  <a:pt x="185" y="82"/>
                </a:cubicBezTo>
                <a:close/>
                <a:moveTo>
                  <a:pt x="188" y="92"/>
                </a:moveTo>
                <a:cubicBezTo>
                  <a:pt x="187" y="93"/>
                  <a:pt x="187" y="93"/>
                  <a:pt x="188" y="94"/>
                </a:cubicBezTo>
                <a:cubicBezTo>
                  <a:pt x="209" y="111"/>
                  <a:pt x="228" y="130"/>
                  <a:pt x="246" y="149"/>
                </a:cubicBezTo>
                <a:cubicBezTo>
                  <a:pt x="246" y="150"/>
                  <a:pt x="246" y="152"/>
                  <a:pt x="246" y="152"/>
                </a:cubicBezTo>
                <a:cubicBezTo>
                  <a:pt x="217" y="127"/>
                  <a:pt x="190" y="101"/>
                  <a:pt x="161" y="76"/>
                </a:cubicBezTo>
                <a:cubicBezTo>
                  <a:pt x="171" y="80"/>
                  <a:pt x="180" y="87"/>
                  <a:pt x="188" y="92"/>
                </a:cubicBezTo>
                <a:close/>
                <a:moveTo>
                  <a:pt x="234" y="147"/>
                </a:moveTo>
                <a:cubicBezTo>
                  <a:pt x="236" y="149"/>
                  <a:pt x="241" y="151"/>
                  <a:pt x="243" y="152"/>
                </a:cubicBezTo>
                <a:cubicBezTo>
                  <a:pt x="240" y="154"/>
                  <a:pt x="248" y="157"/>
                  <a:pt x="247" y="158"/>
                </a:cubicBezTo>
                <a:cubicBezTo>
                  <a:pt x="236" y="163"/>
                  <a:pt x="227" y="161"/>
                  <a:pt x="224" y="153"/>
                </a:cubicBezTo>
                <a:cubicBezTo>
                  <a:pt x="201" y="124"/>
                  <a:pt x="175" y="98"/>
                  <a:pt x="149" y="73"/>
                </a:cubicBezTo>
                <a:cubicBezTo>
                  <a:pt x="178" y="96"/>
                  <a:pt x="206" y="122"/>
                  <a:pt x="234" y="147"/>
                </a:cubicBezTo>
                <a:close/>
                <a:moveTo>
                  <a:pt x="149" y="77"/>
                </a:moveTo>
                <a:cubicBezTo>
                  <a:pt x="169" y="99"/>
                  <a:pt x="192" y="118"/>
                  <a:pt x="210" y="141"/>
                </a:cubicBezTo>
                <a:cubicBezTo>
                  <a:pt x="210" y="141"/>
                  <a:pt x="210" y="142"/>
                  <a:pt x="210" y="143"/>
                </a:cubicBezTo>
                <a:cubicBezTo>
                  <a:pt x="187" y="118"/>
                  <a:pt x="164" y="93"/>
                  <a:pt x="137" y="72"/>
                </a:cubicBezTo>
                <a:cubicBezTo>
                  <a:pt x="142" y="75"/>
                  <a:pt x="145" y="72"/>
                  <a:pt x="149" y="77"/>
                </a:cubicBezTo>
                <a:close/>
                <a:moveTo>
                  <a:pt x="122" y="66"/>
                </a:moveTo>
                <a:cubicBezTo>
                  <a:pt x="161" y="93"/>
                  <a:pt x="191" y="128"/>
                  <a:pt x="223" y="161"/>
                </a:cubicBezTo>
                <a:cubicBezTo>
                  <a:pt x="217" y="163"/>
                  <a:pt x="208" y="163"/>
                  <a:pt x="207" y="162"/>
                </a:cubicBezTo>
                <a:cubicBezTo>
                  <a:pt x="183" y="129"/>
                  <a:pt x="158" y="99"/>
                  <a:pt x="127" y="76"/>
                </a:cubicBezTo>
                <a:cubicBezTo>
                  <a:pt x="154" y="103"/>
                  <a:pt x="181" y="130"/>
                  <a:pt x="202" y="163"/>
                </a:cubicBezTo>
                <a:cubicBezTo>
                  <a:pt x="169" y="128"/>
                  <a:pt x="135" y="90"/>
                  <a:pt x="98" y="59"/>
                </a:cubicBezTo>
                <a:cubicBezTo>
                  <a:pt x="106" y="60"/>
                  <a:pt x="113" y="64"/>
                  <a:pt x="118" y="69"/>
                </a:cubicBezTo>
                <a:cubicBezTo>
                  <a:pt x="115" y="64"/>
                  <a:pt x="121" y="66"/>
                  <a:pt x="122" y="66"/>
                </a:cubicBezTo>
                <a:close/>
                <a:moveTo>
                  <a:pt x="79" y="52"/>
                </a:moveTo>
                <a:cubicBezTo>
                  <a:pt x="80" y="52"/>
                  <a:pt x="80" y="52"/>
                  <a:pt x="80" y="52"/>
                </a:cubicBezTo>
                <a:cubicBezTo>
                  <a:pt x="88" y="53"/>
                  <a:pt x="89" y="61"/>
                  <a:pt x="94" y="66"/>
                </a:cubicBezTo>
                <a:cubicBezTo>
                  <a:pt x="122" y="91"/>
                  <a:pt x="147" y="118"/>
                  <a:pt x="167" y="151"/>
                </a:cubicBezTo>
                <a:cubicBezTo>
                  <a:pt x="131" y="116"/>
                  <a:pt x="99" y="75"/>
                  <a:pt x="62" y="42"/>
                </a:cubicBezTo>
                <a:cubicBezTo>
                  <a:pt x="68" y="44"/>
                  <a:pt x="74" y="48"/>
                  <a:pt x="79" y="52"/>
                </a:cubicBezTo>
                <a:close/>
                <a:moveTo>
                  <a:pt x="37" y="27"/>
                </a:moveTo>
                <a:cubicBezTo>
                  <a:pt x="51" y="37"/>
                  <a:pt x="65" y="49"/>
                  <a:pt x="76" y="63"/>
                </a:cubicBezTo>
                <a:cubicBezTo>
                  <a:pt x="64" y="54"/>
                  <a:pt x="50" y="41"/>
                  <a:pt x="40" y="33"/>
                </a:cubicBezTo>
                <a:cubicBezTo>
                  <a:pt x="37" y="31"/>
                  <a:pt x="38" y="29"/>
                  <a:pt x="37" y="27"/>
                </a:cubicBezTo>
                <a:close/>
                <a:moveTo>
                  <a:pt x="41" y="41"/>
                </a:moveTo>
                <a:cubicBezTo>
                  <a:pt x="58" y="53"/>
                  <a:pt x="75" y="67"/>
                  <a:pt x="88" y="84"/>
                </a:cubicBezTo>
                <a:cubicBezTo>
                  <a:pt x="88" y="84"/>
                  <a:pt x="88" y="85"/>
                  <a:pt x="88" y="86"/>
                </a:cubicBezTo>
                <a:cubicBezTo>
                  <a:pt x="72" y="71"/>
                  <a:pt x="54" y="56"/>
                  <a:pt x="41" y="41"/>
                </a:cubicBezTo>
                <a:close/>
                <a:moveTo>
                  <a:pt x="46" y="51"/>
                </a:moveTo>
                <a:cubicBezTo>
                  <a:pt x="60" y="65"/>
                  <a:pt x="77" y="79"/>
                  <a:pt x="92" y="93"/>
                </a:cubicBezTo>
                <a:cubicBezTo>
                  <a:pt x="91" y="94"/>
                  <a:pt x="98" y="96"/>
                  <a:pt x="96" y="93"/>
                </a:cubicBezTo>
                <a:cubicBezTo>
                  <a:pt x="94" y="88"/>
                  <a:pt x="90" y="84"/>
                  <a:pt x="88" y="79"/>
                </a:cubicBezTo>
                <a:cubicBezTo>
                  <a:pt x="110" y="104"/>
                  <a:pt x="131" y="130"/>
                  <a:pt x="147" y="159"/>
                </a:cubicBezTo>
                <a:cubicBezTo>
                  <a:pt x="115" y="131"/>
                  <a:pt x="88" y="95"/>
                  <a:pt x="57" y="66"/>
                </a:cubicBezTo>
                <a:cubicBezTo>
                  <a:pt x="52" y="62"/>
                  <a:pt x="46" y="59"/>
                  <a:pt x="46" y="51"/>
                </a:cubicBezTo>
                <a:close/>
                <a:moveTo>
                  <a:pt x="47" y="171"/>
                </a:moveTo>
                <a:cubicBezTo>
                  <a:pt x="51" y="173"/>
                  <a:pt x="54" y="177"/>
                  <a:pt x="58" y="179"/>
                </a:cubicBezTo>
                <a:cubicBezTo>
                  <a:pt x="57" y="173"/>
                  <a:pt x="53" y="177"/>
                  <a:pt x="51" y="169"/>
                </a:cubicBezTo>
                <a:cubicBezTo>
                  <a:pt x="63" y="176"/>
                  <a:pt x="70" y="186"/>
                  <a:pt x="79" y="193"/>
                </a:cubicBezTo>
                <a:cubicBezTo>
                  <a:pt x="83" y="195"/>
                  <a:pt x="84" y="191"/>
                  <a:pt x="84" y="189"/>
                </a:cubicBezTo>
                <a:cubicBezTo>
                  <a:pt x="81" y="178"/>
                  <a:pt x="73" y="169"/>
                  <a:pt x="65" y="163"/>
                </a:cubicBezTo>
                <a:cubicBezTo>
                  <a:pt x="65" y="163"/>
                  <a:pt x="64" y="162"/>
                  <a:pt x="63" y="163"/>
                </a:cubicBezTo>
                <a:cubicBezTo>
                  <a:pt x="69" y="170"/>
                  <a:pt x="76" y="178"/>
                  <a:pt x="79" y="188"/>
                </a:cubicBezTo>
                <a:cubicBezTo>
                  <a:pt x="68" y="180"/>
                  <a:pt x="60" y="170"/>
                  <a:pt x="49" y="163"/>
                </a:cubicBezTo>
                <a:cubicBezTo>
                  <a:pt x="51" y="150"/>
                  <a:pt x="51" y="150"/>
                  <a:pt x="51" y="150"/>
                </a:cubicBezTo>
                <a:cubicBezTo>
                  <a:pt x="55" y="152"/>
                  <a:pt x="56" y="160"/>
                  <a:pt x="62" y="156"/>
                </a:cubicBezTo>
                <a:cubicBezTo>
                  <a:pt x="63" y="157"/>
                  <a:pt x="63" y="157"/>
                  <a:pt x="63" y="157"/>
                </a:cubicBezTo>
                <a:cubicBezTo>
                  <a:pt x="75" y="166"/>
                  <a:pt x="87" y="177"/>
                  <a:pt x="98" y="188"/>
                </a:cubicBezTo>
                <a:cubicBezTo>
                  <a:pt x="70" y="201"/>
                  <a:pt x="70" y="201"/>
                  <a:pt x="70" y="201"/>
                </a:cubicBezTo>
                <a:cubicBezTo>
                  <a:pt x="68" y="193"/>
                  <a:pt x="63" y="185"/>
                  <a:pt x="56" y="180"/>
                </a:cubicBezTo>
                <a:cubicBezTo>
                  <a:pt x="59" y="185"/>
                  <a:pt x="66" y="196"/>
                  <a:pt x="66" y="202"/>
                </a:cubicBezTo>
                <a:cubicBezTo>
                  <a:pt x="43" y="183"/>
                  <a:pt x="43" y="183"/>
                  <a:pt x="43" y="183"/>
                </a:cubicBezTo>
                <a:cubicBezTo>
                  <a:pt x="45" y="180"/>
                  <a:pt x="48" y="176"/>
                  <a:pt x="47" y="171"/>
                </a:cubicBezTo>
                <a:close/>
                <a:moveTo>
                  <a:pt x="40" y="191"/>
                </a:moveTo>
                <a:cubicBezTo>
                  <a:pt x="45" y="193"/>
                  <a:pt x="49" y="200"/>
                  <a:pt x="51" y="207"/>
                </a:cubicBezTo>
                <a:cubicBezTo>
                  <a:pt x="47" y="205"/>
                  <a:pt x="40" y="202"/>
                  <a:pt x="37" y="197"/>
                </a:cubicBezTo>
                <a:lnTo>
                  <a:pt x="40" y="191"/>
                </a:lnTo>
                <a:close/>
                <a:moveTo>
                  <a:pt x="51" y="209"/>
                </a:moveTo>
                <a:cubicBezTo>
                  <a:pt x="55" y="208"/>
                  <a:pt x="53" y="203"/>
                  <a:pt x="51" y="200"/>
                </a:cubicBezTo>
                <a:cubicBezTo>
                  <a:pt x="49" y="196"/>
                  <a:pt x="46" y="194"/>
                  <a:pt x="42" y="188"/>
                </a:cubicBezTo>
                <a:cubicBezTo>
                  <a:pt x="48" y="191"/>
                  <a:pt x="59" y="201"/>
                  <a:pt x="63" y="205"/>
                </a:cubicBezTo>
                <a:cubicBezTo>
                  <a:pt x="42" y="217"/>
                  <a:pt x="42" y="217"/>
                  <a:pt x="42" y="217"/>
                </a:cubicBezTo>
                <a:cubicBezTo>
                  <a:pt x="41" y="212"/>
                  <a:pt x="38" y="206"/>
                  <a:pt x="35" y="201"/>
                </a:cubicBezTo>
                <a:cubicBezTo>
                  <a:pt x="41" y="204"/>
                  <a:pt x="46" y="211"/>
                  <a:pt x="51" y="209"/>
                </a:cubicBezTo>
                <a:close/>
                <a:moveTo>
                  <a:pt x="38" y="220"/>
                </a:moveTo>
                <a:cubicBezTo>
                  <a:pt x="28" y="221"/>
                  <a:pt x="18" y="227"/>
                  <a:pt x="14" y="234"/>
                </a:cubicBezTo>
                <a:cubicBezTo>
                  <a:pt x="20" y="225"/>
                  <a:pt x="28" y="216"/>
                  <a:pt x="32" y="205"/>
                </a:cubicBezTo>
                <a:cubicBezTo>
                  <a:pt x="36" y="210"/>
                  <a:pt x="41" y="220"/>
                  <a:pt x="38" y="220"/>
                </a:cubicBezTo>
                <a:close/>
              </a:path>
            </a:pathLst>
          </a:custGeom>
          <a:solidFill>
            <a:srgbClr val="76AAD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60045" y="3146425"/>
            <a:ext cx="1905000" cy="1383442"/>
            <a:chOff x="6515449" y="4814880"/>
            <a:chExt cx="2251701" cy="1530900"/>
          </a:xfrm>
        </p:grpSpPr>
        <p:sp>
          <p:nvSpPr>
            <p:cNvPr id="4" name="椭圆 31"/>
            <p:cNvSpPr/>
            <p:nvPr/>
          </p:nvSpPr>
          <p:spPr>
            <a:xfrm>
              <a:off x="6862211" y="4814880"/>
              <a:ext cx="1554424" cy="1530900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noFill/>
            <a:ln w="25400" cap="rnd">
              <a:solidFill>
                <a:srgbClr val="70AD47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fontAlgn="auto"/>
              <a:endParaRPr lang="zh-CN" altLang="en-US" sz="140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5" name="组合 94"/>
            <p:cNvGrpSpPr/>
            <p:nvPr/>
          </p:nvGrpSpPr>
          <p:grpSpPr bwMode="auto">
            <a:xfrm>
              <a:off x="7315013" y="5069703"/>
              <a:ext cx="688023" cy="615497"/>
              <a:chOff x="4577745" y="4336117"/>
              <a:chExt cx="557229" cy="497597"/>
            </a:xfrm>
            <a:noFill/>
          </p:grpSpPr>
          <p:sp>
            <p:nvSpPr>
              <p:cNvPr id="6" name="任意多边形 5"/>
              <p:cNvSpPr/>
              <p:nvPr/>
            </p:nvSpPr>
            <p:spPr>
              <a:xfrm>
                <a:off x="4577745" y="4393166"/>
                <a:ext cx="557229" cy="440548"/>
              </a:xfrm>
              <a:custGeom>
                <a:avLst/>
                <a:gdLst>
                  <a:gd name="connsiteX0" fmla="*/ 14510 w 533941"/>
                  <a:gd name="connsiteY0" fmla="*/ 334613 h 439545"/>
                  <a:gd name="connsiteX1" fmla="*/ 33171 w 533941"/>
                  <a:gd name="connsiteY1" fmla="*/ 415479 h 439545"/>
                  <a:gd name="connsiteX2" fmla="*/ 219783 w 533941"/>
                  <a:gd name="connsiteY2" fmla="*/ 415479 h 439545"/>
                  <a:gd name="connsiteX3" fmla="*/ 505922 w 533941"/>
                  <a:gd name="connsiteY3" fmla="*/ 135560 h 439545"/>
                  <a:gd name="connsiteX4" fmla="*/ 487261 w 533941"/>
                  <a:gd name="connsiteY4" fmla="*/ 4932 h 439545"/>
                  <a:gd name="connsiteX5" fmla="*/ 188681 w 533941"/>
                  <a:gd name="connsiteY5" fmla="*/ 297291 h 439545"/>
                  <a:gd name="connsiteX6" fmla="*/ 14510 w 533941"/>
                  <a:gd name="connsiteY6" fmla="*/ 334613 h 439545"/>
                  <a:gd name="connsiteX0-1" fmla="*/ 11897 w 542181"/>
                  <a:gd name="connsiteY0-2" fmla="*/ 307480 h 440817"/>
                  <a:gd name="connsiteX1-3" fmla="*/ 41411 w 542181"/>
                  <a:gd name="connsiteY1-4" fmla="*/ 415479 h 440817"/>
                  <a:gd name="connsiteX2-5" fmla="*/ 228023 w 542181"/>
                  <a:gd name="connsiteY2-6" fmla="*/ 415479 h 440817"/>
                  <a:gd name="connsiteX3-7" fmla="*/ 514162 w 542181"/>
                  <a:gd name="connsiteY3-8" fmla="*/ 135560 h 440817"/>
                  <a:gd name="connsiteX4-9" fmla="*/ 495501 w 542181"/>
                  <a:gd name="connsiteY4-10" fmla="*/ 4932 h 440817"/>
                  <a:gd name="connsiteX5-11" fmla="*/ 196921 w 542181"/>
                  <a:gd name="connsiteY5-12" fmla="*/ 297291 h 440817"/>
                  <a:gd name="connsiteX6-13" fmla="*/ 11897 w 542181"/>
                  <a:gd name="connsiteY6-14" fmla="*/ 307480 h 440817"/>
                  <a:gd name="connsiteX0-15" fmla="*/ 26945 w 557229"/>
                  <a:gd name="connsiteY0-16" fmla="*/ 307480 h 440817"/>
                  <a:gd name="connsiteX1-17" fmla="*/ 23898 w 557229"/>
                  <a:gd name="connsiteY1-18" fmla="*/ 415479 h 440817"/>
                  <a:gd name="connsiteX2-19" fmla="*/ 243071 w 557229"/>
                  <a:gd name="connsiteY2-20" fmla="*/ 415479 h 440817"/>
                  <a:gd name="connsiteX3-21" fmla="*/ 529210 w 557229"/>
                  <a:gd name="connsiteY3-22" fmla="*/ 135560 h 440817"/>
                  <a:gd name="connsiteX4-23" fmla="*/ 510549 w 557229"/>
                  <a:gd name="connsiteY4-24" fmla="*/ 4932 h 440817"/>
                  <a:gd name="connsiteX5-25" fmla="*/ 211969 w 557229"/>
                  <a:gd name="connsiteY5-26" fmla="*/ 297291 h 440817"/>
                  <a:gd name="connsiteX6-27" fmla="*/ 26945 w 557229"/>
                  <a:gd name="connsiteY6-28" fmla="*/ 307480 h 440817"/>
                </a:gdLst>
                <a:ahLst/>
                <a:cxnLst>
                  <a:cxn ang="0">
                    <a:pos x="connsiteX0-15" y="connsiteY0-16"/>
                  </a:cxn>
                  <a:cxn ang="0">
                    <a:pos x="connsiteX1-17" y="connsiteY1-18"/>
                  </a:cxn>
                  <a:cxn ang="0">
                    <a:pos x="connsiteX2-19" y="connsiteY2-20"/>
                  </a:cxn>
                  <a:cxn ang="0">
                    <a:pos x="connsiteX3-21" y="connsiteY3-22"/>
                  </a:cxn>
                  <a:cxn ang="0">
                    <a:pos x="connsiteX4-23" y="connsiteY4-24"/>
                  </a:cxn>
                  <a:cxn ang="0">
                    <a:pos x="connsiteX5-25" y="connsiteY5-26"/>
                  </a:cxn>
                  <a:cxn ang="0">
                    <a:pos x="connsiteX6-27" y="connsiteY6-28"/>
                  </a:cxn>
                </a:cxnLst>
                <a:rect l="l" t="t" r="r" b="b"/>
                <a:pathLst>
                  <a:path w="557229" h="440817">
                    <a:moveTo>
                      <a:pt x="26945" y="307480"/>
                    </a:moveTo>
                    <a:cubicBezTo>
                      <a:pt x="-4400" y="327178"/>
                      <a:pt x="-12123" y="397479"/>
                      <a:pt x="23898" y="415479"/>
                    </a:cubicBezTo>
                    <a:cubicBezTo>
                      <a:pt x="59919" y="433479"/>
                      <a:pt x="158852" y="462132"/>
                      <a:pt x="243071" y="415479"/>
                    </a:cubicBezTo>
                    <a:cubicBezTo>
                      <a:pt x="327290" y="368826"/>
                      <a:pt x="484630" y="203984"/>
                      <a:pt x="529210" y="135560"/>
                    </a:cubicBezTo>
                    <a:cubicBezTo>
                      <a:pt x="573790" y="67136"/>
                      <a:pt x="563422" y="-22023"/>
                      <a:pt x="510549" y="4932"/>
                    </a:cubicBezTo>
                    <a:cubicBezTo>
                      <a:pt x="457676" y="31887"/>
                      <a:pt x="292570" y="246866"/>
                      <a:pt x="211969" y="297291"/>
                    </a:cubicBezTo>
                    <a:cubicBezTo>
                      <a:pt x="131368" y="347716"/>
                      <a:pt x="58290" y="287782"/>
                      <a:pt x="26945" y="307480"/>
                    </a:cubicBezTo>
                    <a:close/>
                  </a:path>
                </a:pathLst>
              </a:custGeom>
              <a:grpFill/>
              <a:ln w="25400" cap="rnd">
                <a:solidFill>
                  <a:srgbClr val="70AD47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algn="ctr" fontAlgn="auto"/>
                <a:endParaRPr lang="zh-CN" altLang="en-US" sz="14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7" name="任意多边形 6"/>
              <p:cNvSpPr/>
              <p:nvPr/>
            </p:nvSpPr>
            <p:spPr>
              <a:xfrm>
                <a:off x="4611083" y="4336117"/>
                <a:ext cx="514366" cy="483334"/>
              </a:xfrm>
              <a:custGeom>
                <a:avLst/>
                <a:gdLst>
                  <a:gd name="connsiteX0" fmla="*/ 198035 w 502835"/>
                  <a:gd name="connsiteY0" fmla="*/ 493056 h 493056"/>
                  <a:gd name="connsiteX1" fmla="*/ 123390 w 502835"/>
                  <a:gd name="connsiteY1" fmla="*/ 368648 h 493056"/>
                  <a:gd name="connsiteX2" fmla="*/ 5203 w 502835"/>
                  <a:gd name="connsiteY2" fmla="*/ 393529 h 493056"/>
                  <a:gd name="connsiteX3" fmla="*/ 310003 w 502835"/>
                  <a:gd name="connsiteY3" fmla="*/ 32746 h 493056"/>
                  <a:gd name="connsiteX4" fmla="*/ 502835 w 502835"/>
                  <a:gd name="connsiteY4" fmla="*/ 38966 h 493056"/>
                  <a:gd name="connsiteX0-1" fmla="*/ 205934 w 510734"/>
                  <a:gd name="connsiteY0-2" fmla="*/ 491889 h 491889"/>
                  <a:gd name="connsiteX1-3" fmla="*/ 131289 w 510734"/>
                  <a:gd name="connsiteY1-4" fmla="*/ 367481 h 491889"/>
                  <a:gd name="connsiteX2-5" fmla="*/ 4962 w 510734"/>
                  <a:gd name="connsiteY2-6" fmla="*/ 376082 h 491889"/>
                  <a:gd name="connsiteX3-7" fmla="*/ 317902 w 510734"/>
                  <a:gd name="connsiteY3-8" fmla="*/ 31579 h 491889"/>
                  <a:gd name="connsiteX4-9" fmla="*/ 510734 w 510734"/>
                  <a:gd name="connsiteY4-10" fmla="*/ 37799 h 491889"/>
                  <a:gd name="connsiteX0-11" fmla="*/ 205532 w 510332"/>
                  <a:gd name="connsiteY0-12" fmla="*/ 491889 h 491889"/>
                  <a:gd name="connsiteX1-13" fmla="*/ 136314 w 510332"/>
                  <a:gd name="connsiteY1-14" fmla="*/ 383761 h 491889"/>
                  <a:gd name="connsiteX2-15" fmla="*/ 4560 w 510332"/>
                  <a:gd name="connsiteY2-16" fmla="*/ 376082 h 491889"/>
                  <a:gd name="connsiteX3-17" fmla="*/ 317500 w 510332"/>
                  <a:gd name="connsiteY3-18" fmla="*/ 31579 h 491889"/>
                  <a:gd name="connsiteX4-19" fmla="*/ 510332 w 510332"/>
                  <a:gd name="connsiteY4-20" fmla="*/ 37799 h 491889"/>
                  <a:gd name="connsiteX0-21" fmla="*/ 159192 w 510119"/>
                  <a:gd name="connsiteY0-22" fmla="*/ 489175 h 489175"/>
                  <a:gd name="connsiteX1-23" fmla="*/ 136101 w 510119"/>
                  <a:gd name="connsiteY1-24" fmla="*/ 383761 h 489175"/>
                  <a:gd name="connsiteX2-25" fmla="*/ 4347 w 510119"/>
                  <a:gd name="connsiteY2-26" fmla="*/ 376082 h 489175"/>
                  <a:gd name="connsiteX3-27" fmla="*/ 317287 w 510119"/>
                  <a:gd name="connsiteY3-28" fmla="*/ 31579 h 489175"/>
                  <a:gd name="connsiteX4-29" fmla="*/ 510119 w 510119"/>
                  <a:gd name="connsiteY4-30" fmla="*/ 37799 h 489175"/>
                  <a:gd name="connsiteX0-31" fmla="*/ 159192 w 510119"/>
                  <a:gd name="connsiteY0-32" fmla="*/ 489175 h 489175"/>
                  <a:gd name="connsiteX1-33" fmla="*/ 136101 w 510119"/>
                  <a:gd name="connsiteY1-34" fmla="*/ 383761 h 489175"/>
                  <a:gd name="connsiteX2-35" fmla="*/ 4347 w 510119"/>
                  <a:gd name="connsiteY2-36" fmla="*/ 376082 h 489175"/>
                  <a:gd name="connsiteX3-37" fmla="*/ 317287 w 510119"/>
                  <a:gd name="connsiteY3-38" fmla="*/ 31579 h 489175"/>
                  <a:gd name="connsiteX4-39" fmla="*/ 510119 w 510119"/>
                  <a:gd name="connsiteY4-40" fmla="*/ 37799 h 489175"/>
                  <a:gd name="connsiteX0-41" fmla="*/ 151016 w 510083"/>
                  <a:gd name="connsiteY0-42" fmla="*/ 483748 h 483748"/>
                  <a:gd name="connsiteX1-43" fmla="*/ 136065 w 510083"/>
                  <a:gd name="connsiteY1-44" fmla="*/ 383761 h 483748"/>
                  <a:gd name="connsiteX2-45" fmla="*/ 4311 w 510083"/>
                  <a:gd name="connsiteY2-46" fmla="*/ 376082 h 483748"/>
                  <a:gd name="connsiteX3-47" fmla="*/ 317251 w 510083"/>
                  <a:gd name="connsiteY3-48" fmla="*/ 31579 h 483748"/>
                  <a:gd name="connsiteX4-49" fmla="*/ 510083 w 510083"/>
                  <a:gd name="connsiteY4-50" fmla="*/ 37799 h 483748"/>
                  <a:gd name="connsiteX0-51" fmla="*/ 150514 w 509581"/>
                  <a:gd name="connsiteY0-52" fmla="*/ 483748 h 483748"/>
                  <a:gd name="connsiteX1-53" fmla="*/ 135563 w 509581"/>
                  <a:gd name="connsiteY1-54" fmla="*/ 383761 h 483748"/>
                  <a:gd name="connsiteX2-55" fmla="*/ 3809 w 509581"/>
                  <a:gd name="connsiteY2-56" fmla="*/ 376082 h 483748"/>
                  <a:gd name="connsiteX3-57" fmla="*/ 316749 w 509581"/>
                  <a:gd name="connsiteY3-58" fmla="*/ 31579 h 483748"/>
                  <a:gd name="connsiteX4-59" fmla="*/ 509581 w 509581"/>
                  <a:gd name="connsiteY4-60" fmla="*/ 37799 h 483748"/>
                  <a:gd name="connsiteX0-61" fmla="*/ 146758 w 505825"/>
                  <a:gd name="connsiteY0-62" fmla="*/ 483748 h 483748"/>
                  <a:gd name="connsiteX1-63" fmla="*/ 131807 w 505825"/>
                  <a:gd name="connsiteY1-64" fmla="*/ 383761 h 483748"/>
                  <a:gd name="connsiteX2-65" fmla="*/ 53 w 505825"/>
                  <a:gd name="connsiteY2-66" fmla="*/ 376082 h 483748"/>
                  <a:gd name="connsiteX3-67" fmla="*/ 312993 w 505825"/>
                  <a:gd name="connsiteY3-68" fmla="*/ 31579 h 483748"/>
                  <a:gd name="connsiteX4-69" fmla="*/ 505825 w 505825"/>
                  <a:gd name="connsiteY4-70" fmla="*/ 37799 h 483748"/>
                  <a:gd name="connsiteX0-71" fmla="*/ 154904 w 513971"/>
                  <a:gd name="connsiteY0-72" fmla="*/ 482779 h 482779"/>
                  <a:gd name="connsiteX1-73" fmla="*/ 139953 w 513971"/>
                  <a:gd name="connsiteY1-74" fmla="*/ 382792 h 482779"/>
                  <a:gd name="connsiteX2-75" fmla="*/ 59 w 513971"/>
                  <a:gd name="connsiteY2-76" fmla="*/ 361546 h 482779"/>
                  <a:gd name="connsiteX3-77" fmla="*/ 321139 w 513971"/>
                  <a:gd name="connsiteY3-78" fmla="*/ 30610 h 482779"/>
                  <a:gd name="connsiteX4-79" fmla="*/ 513971 w 513971"/>
                  <a:gd name="connsiteY4-80" fmla="*/ 36830 h 482779"/>
                  <a:gd name="connsiteX0-81" fmla="*/ 154895 w 513962"/>
                  <a:gd name="connsiteY0-82" fmla="*/ 482779 h 482779"/>
                  <a:gd name="connsiteX1-83" fmla="*/ 139944 w 513962"/>
                  <a:gd name="connsiteY1-84" fmla="*/ 382792 h 482779"/>
                  <a:gd name="connsiteX2-85" fmla="*/ 50 w 513962"/>
                  <a:gd name="connsiteY2-86" fmla="*/ 361546 h 482779"/>
                  <a:gd name="connsiteX3-87" fmla="*/ 321130 w 513962"/>
                  <a:gd name="connsiteY3-88" fmla="*/ 30610 h 482779"/>
                  <a:gd name="connsiteX4-89" fmla="*/ 513962 w 513962"/>
                  <a:gd name="connsiteY4-90" fmla="*/ 36830 h 482779"/>
                </a:gdLst>
                <a:ahLst/>
                <a:cxnLst>
                  <a:cxn ang="0">
                    <a:pos x="connsiteX0-81" y="connsiteY0-82"/>
                  </a:cxn>
                  <a:cxn ang="0">
                    <a:pos x="connsiteX1-83" y="connsiteY1-84"/>
                  </a:cxn>
                  <a:cxn ang="0">
                    <a:pos x="connsiteX2-85" y="connsiteY2-86"/>
                  </a:cxn>
                  <a:cxn ang="0">
                    <a:pos x="connsiteX3-87" y="connsiteY3-88"/>
                  </a:cxn>
                  <a:cxn ang="0">
                    <a:pos x="connsiteX4-89" y="connsiteY4-90"/>
                  </a:cxn>
                </a:cxnLst>
                <a:rect l="l" t="t" r="r" b="b"/>
                <a:pathLst>
                  <a:path w="513962" h="482779">
                    <a:moveTo>
                      <a:pt x="154895" y="482779"/>
                    </a:moveTo>
                    <a:cubicBezTo>
                      <a:pt x="158062" y="428869"/>
                      <a:pt x="144044" y="389430"/>
                      <a:pt x="139944" y="382792"/>
                    </a:cubicBezTo>
                    <a:cubicBezTo>
                      <a:pt x="135844" y="376154"/>
                      <a:pt x="-3014" y="379542"/>
                      <a:pt x="50" y="361546"/>
                    </a:cubicBezTo>
                    <a:cubicBezTo>
                      <a:pt x="3114" y="343550"/>
                      <a:pt x="235478" y="84729"/>
                      <a:pt x="321130" y="30610"/>
                    </a:cubicBezTo>
                    <a:cubicBezTo>
                      <a:pt x="406782" y="-23509"/>
                      <a:pt x="459015" y="4173"/>
                      <a:pt x="513962" y="36830"/>
                    </a:cubicBezTo>
                  </a:path>
                </a:pathLst>
              </a:custGeom>
              <a:grpFill/>
              <a:ln w="25400" cap="rnd">
                <a:solidFill>
                  <a:srgbClr val="70AD47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algn="ctr" fontAlgn="auto"/>
                <a:endParaRPr lang="zh-CN" altLang="en-US" sz="14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6515449" y="5723449"/>
              <a:ext cx="2251701" cy="5094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2400" b="1" dirty="0">
                  <a:solidFill>
                    <a:srgbClr val="70AD47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三种形式</a:t>
              </a:r>
              <a:endParaRPr lang="zh-CN" altLang="en-US" sz="2400" b="1" dirty="0">
                <a:solidFill>
                  <a:srgbClr val="70AD47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3816985" y="4036060"/>
            <a:ext cx="736600" cy="24047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600" b="1" dirty="0">
                <a:latin typeface="隶书" panose="02010509060101010101" charset="-122"/>
                <a:ea typeface="隶书" panose="02010509060101010101" charset="-122"/>
                <a:sym typeface="+mn-ea"/>
              </a:rPr>
              <a:t>归纳推理</a:t>
            </a:r>
            <a:endParaRPr lang="zh-CN" altLang="en-US" sz="3600" b="1" dirty="0">
              <a:latin typeface="隶书" panose="02010509060101010101" charset="-122"/>
              <a:ea typeface="隶书" panose="020105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347200" y="3993515"/>
            <a:ext cx="736600" cy="24047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600" b="1" dirty="0">
                <a:latin typeface="隶书" panose="02010509060101010101" charset="-122"/>
                <a:ea typeface="隶书" panose="02010509060101010101" charset="-122"/>
                <a:sym typeface="+mn-ea"/>
              </a:rPr>
              <a:t>类比推理</a:t>
            </a:r>
            <a:endParaRPr lang="zh-CN" altLang="en-US" sz="3600" b="1" dirty="0">
              <a:latin typeface="隶书" panose="02010509060101010101" charset="-122"/>
              <a:ea typeface="隶书" panose="020105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46215" y="4049395"/>
            <a:ext cx="736600" cy="24047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600" b="1" dirty="0">
                <a:latin typeface="隶书" panose="02010509060101010101" charset="-122"/>
                <a:ea typeface="隶书" panose="02010509060101010101" charset="-122"/>
                <a:sym typeface="+mn-ea"/>
              </a:rPr>
              <a:t>演绎推理</a:t>
            </a:r>
            <a:endParaRPr lang="zh-CN" altLang="en-US" sz="3600" b="1" dirty="0">
              <a:latin typeface="隶书" panose="02010509060101010101" charset="-122"/>
              <a:ea typeface="隶书" panose="02010509060101010101" charset="-122"/>
              <a:sym typeface="+mn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68630" y="1101725"/>
            <a:ext cx="1272540" cy="1403985"/>
            <a:chOff x="6862211" y="1964777"/>
            <a:chExt cx="1554424" cy="1530900"/>
          </a:xfrm>
        </p:grpSpPr>
        <p:sp>
          <p:nvSpPr>
            <p:cNvPr id="13" name="椭圆 31"/>
            <p:cNvSpPr/>
            <p:nvPr/>
          </p:nvSpPr>
          <p:spPr>
            <a:xfrm>
              <a:off x="6862211" y="1964777"/>
              <a:ext cx="1554424" cy="1530900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noFill/>
            <a:ln w="25400" cap="rnd">
              <a:solidFill>
                <a:srgbClr val="FF3E3E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fontAlgn="auto"/>
              <a:endParaRPr lang="zh-CN" altLang="en-US" sz="1400" noProof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7242207" y="2108726"/>
              <a:ext cx="639019" cy="746829"/>
              <a:chOff x="4741863" y="766763"/>
              <a:chExt cx="517525" cy="604838"/>
            </a:xfrm>
            <a:noFill/>
          </p:grpSpPr>
          <p:sp>
            <p:nvSpPr>
              <p:cNvPr id="15" name="Freeform 23"/>
              <p:cNvSpPr>
                <a:spLocks noEditPoints="1"/>
              </p:cNvSpPr>
              <p:nvPr/>
            </p:nvSpPr>
            <p:spPr bwMode="auto">
              <a:xfrm>
                <a:off x="4741863" y="766763"/>
                <a:ext cx="517525" cy="604838"/>
              </a:xfrm>
              <a:custGeom>
                <a:avLst/>
                <a:gdLst>
                  <a:gd name="T0" fmla="*/ 113 w 175"/>
                  <a:gd name="T1" fmla="*/ 0 h 205"/>
                  <a:gd name="T2" fmla="*/ 111 w 175"/>
                  <a:gd name="T3" fmla="*/ 2 h 205"/>
                  <a:gd name="T4" fmla="*/ 11 w 175"/>
                  <a:gd name="T5" fmla="*/ 62 h 205"/>
                  <a:gd name="T6" fmla="*/ 69 w 175"/>
                  <a:gd name="T7" fmla="*/ 200 h 205"/>
                  <a:gd name="T8" fmla="*/ 121 w 175"/>
                  <a:gd name="T9" fmla="*/ 187 h 205"/>
                  <a:gd name="T10" fmla="*/ 173 w 175"/>
                  <a:gd name="T11" fmla="*/ 157 h 205"/>
                  <a:gd name="T12" fmla="*/ 153 w 175"/>
                  <a:gd name="T13" fmla="*/ 91 h 205"/>
                  <a:gd name="T14" fmla="*/ 108 w 175"/>
                  <a:gd name="T15" fmla="*/ 9 h 205"/>
                  <a:gd name="T16" fmla="*/ 98 w 175"/>
                  <a:gd name="T17" fmla="*/ 13 h 205"/>
                  <a:gd name="T18" fmla="*/ 24 w 175"/>
                  <a:gd name="T19" fmla="*/ 45 h 205"/>
                  <a:gd name="T20" fmla="*/ 41 w 175"/>
                  <a:gd name="T21" fmla="*/ 38 h 205"/>
                  <a:gd name="T22" fmla="*/ 34 w 175"/>
                  <a:gd name="T23" fmla="*/ 42 h 205"/>
                  <a:gd name="T24" fmla="*/ 107 w 175"/>
                  <a:gd name="T25" fmla="*/ 15 h 205"/>
                  <a:gd name="T26" fmla="*/ 28 w 175"/>
                  <a:gd name="T27" fmla="*/ 48 h 205"/>
                  <a:gd name="T28" fmla="*/ 107 w 175"/>
                  <a:gd name="T29" fmla="*/ 20 h 205"/>
                  <a:gd name="T30" fmla="*/ 67 w 175"/>
                  <a:gd name="T31" fmla="*/ 41 h 205"/>
                  <a:gd name="T32" fmla="*/ 15 w 175"/>
                  <a:gd name="T33" fmla="*/ 58 h 205"/>
                  <a:gd name="T34" fmla="*/ 117 w 175"/>
                  <a:gd name="T35" fmla="*/ 38 h 205"/>
                  <a:gd name="T36" fmla="*/ 166 w 175"/>
                  <a:gd name="T37" fmla="*/ 158 h 205"/>
                  <a:gd name="T38" fmla="*/ 94 w 175"/>
                  <a:gd name="T39" fmla="*/ 192 h 205"/>
                  <a:gd name="T40" fmla="*/ 69 w 175"/>
                  <a:gd name="T41" fmla="*/ 200 h 205"/>
                  <a:gd name="T42" fmla="*/ 15 w 175"/>
                  <a:gd name="T43" fmla="*/ 62 h 205"/>
                  <a:gd name="T44" fmla="*/ 15 w 175"/>
                  <a:gd name="T45" fmla="*/ 62 h 205"/>
                  <a:gd name="T46" fmla="*/ 16 w 175"/>
                  <a:gd name="T47" fmla="*/ 62 h 205"/>
                  <a:gd name="T48" fmla="*/ 29 w 175"/>
                  <a:gd name="T49" fmla="*/ 59 h 205"/>
                  <a:gd name="T50" fmla="*/ 112 w 175"/>
                  <a:gd name="T51" fmla="*/ 27 h 205"/>
                  <a:gd name="T52" fmla="*/ 113 w 175"/>
                  <a:gd name="T53" fmla="*/ 27 h 205"/>
                  <a:gd name="T54" fmla="*/ 169 w 175"/>
                  <a:gd name="T55" fmla="*/ 153 h 205"/>
                  <a:gd name="T56" fmla="*/ 130 w 175"/>
                  <a:gd name="T57" fmla="*/ 56 h 205"/>
                  <a:gd name="T58" fmla="*/ 117 w 175"/>
                  <a:gd name="T59" fmla="*/ 22 h 205"/>
                  <a:gd name="T60" fmla="*/ 114 w 175"/>
                  <a:gd name="T61" fmla="*/ 21 h 205"/>
                  <a:gd name="T62" fmla="*/ 113 w 175"/>
                  <a:gd name="T63" fmla="*/ 7 h 205"/>
                  <a:gd name="T64" fmla="*/ 158 w 175"/>
                  <a:gd name="T65" fmla="*/ 113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75" h="205">
                    <a:moveTo>
                      <a:pt x="115" y="2"/>
                    </a:moveTo>
                    <a:cubicBezTo>
                      <a:pt x="115" y="1"/>
                      <a:pt x="114" y="0"/>
                      <a:pt x="113" y="0"/>
                    </a:cubicBezTo>
                    <a:cubicBezTo>
                      <a:pt x="112" y="0"/>
                      <a:pt x="112" y="1"/>
                      <a:pt x="112" y="1"/>
                    </a:cubicBezTo>
                    <a:cubicBezTo>
                      <a:pt x="111" y="1"/>
                      <a:pt x="111" y="2"/>
                      <a:pt x="111" y="2"/>
                    </a:cubicBezTo>
                    <a:cubicBezTo>
                      <a:pt x="82" y="12"/>
                      <a:pt x="54" y="25"/>
                      <a:pt x="26" y="38"/>
                    </a:cubicBezTo>
                    <a:cubicBezTo>
                      <a:pt x="20" y="40"/>
                      <a:pt x="0" y="55"/>
                      <a:pt x="11" y="62"/>
                    </a:cubicBezTo>
                    <a:cubicBezTo>
                      <a:pt x="27" y="109"/>
                      <a:pt x="46" y="155"/>
                      <a:pt x="65" y="201"/>
                    </a:cubicBezTo>
                    <a:cubicBezTo>
                      <a:pt x="66" y="203"/>
                      <a:pt x="69" y="202"/>
                      <a:pt x="69" y="200"/>
                    </a:cubicBezTo>
                    <a:cubicBezTo>
                      <a:pt x="69" y="200"/>
                      <a:pt x="69" y="200"/>
                      <a:pt x="69" y="200"/>
                    </a:cubicBezTo>
                    <a:cubicBezTo>
                      <a:pt x="85" y="205"/>
                      <a:pt x="106" y="193"/>
                      <a:pt x="121" y="187"/>
                    </a:cubicBezTo>
                    <a:cubicBezTo>
                      <a:pt x="138" y="180"/>
                      <a:pt x="159" y="174"/>
                      <a:pt x="172" y="160"/>
                    </a:cubicBezTo>
                    <a:cubicBezTo>
                      <a:pt x="174" y="159"/>
                      <a:pt x="173" y="158"/>
                      <a:pt x="173" y="157"/>
                    </a:cubicBezTo>
                    <a:cubicBezTo>
                      <a:pt x="175" y="149"/>
                      <a:pt x="174" y="142"/>
                      <a:pt x="171" y="134"/>
                    </a:cubicBezTo>
                    <a:cubicBezTo>
                      <a:pt x="166" y="120"/>
                      <a:pt x="159" y="106"/>
                      <a:pt x="153" y="91"/>
                    </a:cubicBezTo>
                    <a:cubicBezTo>
                      <a:pt x="141" y="62"/>
                      <a:pt x="130" y="31"/>
                      <a:pt x="115" y="2"/>
                    </a:cubicBezTo>
                    <a:close/>
                    <a:moveTo>
                      <a:pt x="108" y="9"/>
                    </a:moveTo>
                    <a:cubicBezTo>
                      <a:pt x="107" y="10"/>
                      <a:pt x="107" y="11"/>
                      <a:pt x="107" y="11"/>
                    </a:cubicBezTo>
                    <a:cubicBezTo>
                      <a:pt x="104" y="12"/>
                      <a:pt x="101" y="13"/>
                      <a:pt x="98" y="13"/>
                    </a:cubicBezTo>
                    <a:cubicBezTo>
                      <a:pt x="101" y="12"/>
                      <a:pt x="104" y="11"/>
                      <a:pt x="108" y="9"/>
                    </a:cubicBezTo>
                    <a:close/>
                    <a:moveTo>
                      <a:pt x="24" y="45"/>
                    </a:moveTo>
                    <a:cubicBezTo>
                      <a:pt x="26" y="44"/>
                      <a:pt x="28" y="43"/>
                      <a:pt x="31" y="42"/>
                    </a:cubicBezTo>
                    <a:cubicBezTo>
                      <a:pt x="34" y="41"/>
                      <a:pt x="37" y="39"/>
                      <a:pt x="41" y="38"/>
                    </a:cubicBezTo>
                    <a:cubicBezTo>
                      <a:pt x="41" y="38"/>
                      <a:pt x="41" y="37"/>
                      <a:pt x="42" y="37"/>
                    </a:cubicBezTo>
                    <a:cubicBezTo>
                      <a:pt x="39" y="39"/>
                      <a:pt x="37" y="40"/>
                      <a:pt x="34" y="42"/>
                    </a:cubicBezTo>
                    <a:cubicBezTo>
                      <a:pt x="33" y="42"/>
                      <a:pt x="34" y="44"/>
                      <a:pt x="35" y="43"/>
                    </a:cubicBezTo>
                    <a:cubicBezTo>
                      <a:pt x="58" y="32"/>
                      <a:pt x="82" y="24"/>
                      <a:pt x="107" y="15"/>
                    </a:cubicBezTo>
                    <a:cubicBezTo>
                      <a:pt x="107" y="16"/>
                      <a:pt x="107" y="17"/>
                      <a:pt x="107" y="18"/>
                    </a:cubicBezTo>
                    <a:cubicBezTo>
                      <a:pt x="80" y="27"/>
                      <a:pt x="54" y="38"/>
                      <a:pt x="28" y="48"/>
                    </a:cubicBezTo>
                    <a:cubicBezTo>
                      <a:pt x="27" y="49"/>
                      <a:pt x="27" y="51"/>
                      <a:pt x="29" y="50"/>
                    </a:cubicBezTo>
                    <a:cubicBezTo>
                      <a:pt x="55" y="42"/>
                      <a:pt x="82" y="32"/>
                      <a:pt x="107" y="20"/>
                    </a:cubicBezTo>
                    <a:cubicBezTo>
                      <a:pt x="108" y="21"/>
                      <a:pt x="108" y="22"/>
                      <a:pt x="108" y="23"/>
                    </a:cubicBezTo>
                    <a:cubicBezTo>
                      <a:pt x="94" y="28"/>
                      <a:pt x="81" y="36"/>
                      <a:pt x="67" y="41"/>
                    </a:cubicBezTo>
                    <a:cubicBezTo>
                      <a:pt x="50" y="47"/>
                      <a:pt x="33" y="53"/>
                      <a:pt x="16" y="58"/>
                    </a:cubicBezTo>
                    <a:cubicBezTo>
                      <a:pt x="16" y="58"/>
                      <a:pt x="15" y="58"/>
                      <a:pt x="15" y="58"/>
                    </a:cubicBezTo>
                    <a:cubicBezTo>
                      <a:pt x="18" y="54"/>
                      <a:pt x="21" y="49"/>
                      <a:pt x="24" y="45"/>
                    </a:cubicBezTo>
                    <a:close/>
                    <a:moveTo>
                      <a:pt x="117" y="38"/>
                    </a:moveTo>
                    <a:cubicBezTo>
                      <a:pt x="122" y="52"/>
                      <a:pt x="127" y="65"/>
                      <a:pt x="133" y="78"/>
                    </a:cubicBezTo>
                    <a:cubicBezTo>
                      <a:pt x="144" y="105"/>
                      <a:pt x="155" y="131"/>
                      <a:pt x="166" y="158"/>
                    </a:cubicBezTo>
                    <a:cubicBezTo>
                      <a:pt x="154" y="170"/>
                      <a:pt x="132" y="176"/>
                      <a:pt x="116" y="182"/>
                    </a:cubicBezTo>
                    <a:cubicBezTo>
                      <a:pt x="109" y="185"/>
                      <a:pt x="101" y="189"/>
                      <a:pt x="94" y="192"/>
                    </a:cubicBezTo>
                    <a:cubicBezTo>
                      <a:pt x="85" y="195"/>
                      <a:pt x="76" y="196"/>
                      <a:pt x="69" y="200"/>
                    </a:cubicBezTo>
                    <a:cubicBezTo>
                      <a:pt x="69" y="200"/>
                      <a:pt x="69" y="200"/>
                      <a:pt x="69" y="200"/>
                    </a:cubicBezTo>
                    <a:cubicBezTo>
                      <a:pt x="69" y="200"/>
                      <a:pt x="69" y="200"/>
                      <a:pt x="69" y="200"/>
                    </a:cubicBezTo>
                    <a:cubicBezTo>
                      <a:pt x="52" y="153"/>
                      <a:pt x="34" y="107"/>
                      <a:pt x="15" y="62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15" y="62"/>
                      <a:pt x="16" y="62"/>
                      <a:pt x="16" y="62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18" y="62"/>
                      <a:pt x="19" y="62"/>
                      <a:pt x="20" y="62"/>
                    </a:cubicBezTo>
                    <a:cubicBezTo>
                      <a:pt x="23" y="62"/>
                      <a:pt x="27" y="61"/>
                      <a:pt x="29" y="59"/>
                    </a:cubicBezTo>
                    <a:cubicBezTo>
                      <a:pt x="42" y="56"/>
                      <a:pt x="54" y="52"/>
                      <a:pt x="67" y="48"/>
                    </a:cubicBezTo>
                    <a:cubicBezTo>
                      <a:pt x="82" y="42"/>
                      <a:pt x="99" y="36"/>
                      <a:pt x="112" y="27"/>
                    </a:cubicBezTo>
                    <a:cubicBezTo>
                      <a:pt x="112" y="27"/>
                      <a:pt x="112" y="27"/>
                      <a:pt x="112" y="27"/>
                    </a:cubicBezTo>
                    <a:cubicBezTo>
                      <a:pt x="113" y="27"/>
                      <a:pt x="113" y="27"/>
                      <a:pt x="113" y="27"/>
                    </a:cubicBezTo>
                    <a:cubicBezTo>
                      <a:pt x="113" y="31"/>
                      <a:pt x="115" y="35"/>
                      <a:pt x="117" y="38"/>
                    </a:cubicBezTo>
                    <a:close/>
                    <a:moveTo>
                      <a:pt x="169" y="153"/>
                    </a:moveTo>
                    <a:cubicBezTo>
                      <a:pt x="160" y="132"/>
                      <a:pt x="152" y="110"/>
                      <a:pt x="143" y="89"/>
                    </a:cubicBezTo>
                    <a:cubicBezTo>
                      <a:pt x="139" y="78"/>
                      <a:pt x="135" y="67"/>
                      <a:pt x="130" y="56"/>
                    </a:cubicBezTo>
                    <a:cubicBezTo>
                      <a:pt x="128" y="51"/>
                      <a:pt x="126" y="46"/>
                      <a:pt x="124" y="41"/>
                    </a:cubicBezTo>
                    <a:cubicBezTo>
                      <a:pt x="122" y="36"/>
                      <a:pt x="116" y="27"/>
                      <a:pt x="117" y="22"/>
                    </a:cubicBezTo>
                    <a:cubicBezTo>
                      <a:pt x="117" y="21"/>
                      <a:pt x="115" y="19"/>
                      <a:pt x="114" y="21"/>
                    </a:cubicBezTo>
                    <a:cubicBezTo>
                      <a:pt x="114" y="21"/>
                      <a:pt x="114" y="21"/>
                      <a:pt x="114" y="21"/>
                    </a:cubicBezTo>
                    <a:cubicBezTo>
                      <a:pt x="113" y="19"/>
                      <a:pt x="112" y="17"/>
                      <a:pt x="112" y="15"/>
                    </a:cubicBezTo>
                    <a:cubicBezTo>
                      <a:pt x="112" y="12"/>
                      <a:pt x="112" y="9"/>
                      <a:pt x="113" y="7"/>
                    </a:cubicBezTo>
                    <a:cubicBezTo>
                      <a:pt x="121" y="31"/>
                      <a:pt x="133" y="54"/>
                      <a:pt x="143" y="78"/>
                    </a:cubicBezTo>
                    <a:cubicBezTo>
                      <a:pt x="148" y="90"/>
                      <a:pt x="153" y="101"/>
                      <a:pt x="158" y="113"/>
                    </a:cubicBezTo>
                    <a:cubicBezTo>
                      <a:pt x="163" y="126"/>
                      <a:pt x="171" y="139"/>
                      <a:pt x="169" y="153"/>
                    </a:cubicBezTo>
                    <a:close/>
                  </a:path>
                </a:pathLst>
              </a:custGeom>
              <a:grpFill/>
              <a:ln w="9525">
                <a:solidFill>
                  <a:srgbClr val="FF3E3E"/>
                </a:solidFill>
                <a:round/>
              </a:ln>
            </p:spPr>
            <p:txBody>
              <a:bodyPr/>
              <a:p>
                <a:pPr fontAlgn="auto"/>
                <a:endParaRPr lang="zh-CN" altLang="en-US" sz="14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6" name="Freeform 24"/>
              <p:cNvSpPr/>
              <p:nvPr/>
            </p:nvSpPr>
            <p:spPr bwMode="auto">
              <a:xfrm>
                <a:off x="4837113" y="996951"/>
                <a:ext cx="76200" cy="150813"/>
              </a:xfrm>
              <a:custGeom>
                <a:avLst/>
                <a:gdLst>
                  <a:gd name="T0" fmla="*/ 4 w 26"/>
                  <a:gd name="T1" fmla="*/ 1 h 51"/>
                  <a:gd name="T2" fmla="*/ 1 w 26"/>
                  <a:gd name="T3" fmla="*/ 3 h 51"/>
                  <a:gd name="T4" fmla="*/ 18 w 26"/>
                  <a:gd name="T5" fmla="*/ 47 h 51"/>
                  <a:gd name="T6" fmla="*/ 25 w 26"/>
                  <a:gd name="T7" fmla="*/ 45 h 51"/>
                  <a:gd name="T8" fmla="*/ 4 w 26"/>
                  <a:gd name="T9" fmla="*/ 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51">
                    <a:moveTo>
                      <a:pt x="4" y="1"/>
                    </a:moveTo>
                    <a:cubicBezTo>
                      <a:pt x="3" y="0"/>
                      <a:pt x="0" y="1"/>
                      <a:pt x="1" y="3"/>
                    </a:cubicBezTo>
                    <a:cubicBezTo>
                      <a:pt x="6" y="18"/>
                      <a:pt x="13" y="32"/>
                      <a:pt x="18" y="47"/>
                    </a:cubicBezTo>
                    <a:cubicBezTo>
                      <a:pt x="20" y="51"/>
                      <a:pt x="26" y="49"/>
                      <a:pt x="25" y="45"/>
                    </a:cubicBezTo>
                    <a:cubicBezTo>
                      <a:pt x="19" y="30"/>
                      <a:pt x="13" y="15"/>
                      <a:pt x="4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FF3E3E"/>
                </a:solidFill>
                <a:round/>
              </a:ln>
            </p:spPr>
            <p:txBody>
              <a:bodyPr/>
              <a:p>
                <a:pPr fontAlgn="auto"/>
                <a:endParaRPr lang="zh-CN" altLang="en-US" sz="14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7" name="Freeform 25"/>
              <p:cNvSpPr/>
              <p:nvPr/>
            </p:nvSpPr>
            <p:spPr bwMode="auto">
              <a:xfrm>
                <a:off x="4848225" y="904876"/>
                <a:ext cx="284163" cy="249238"/>
              </a:xfrm>
              <a:custGeom>
                <a:avLst/>
                <a:gdLst>
                  <a:gd name="T0" fmla="*/ 76 w 96"/>
                  <a:gd name="T1" fmla="*/ 4 h 84"/>
                  <a:gd name="T2" fmla="*/ 75 w 96"/>
                  <a:gd name="T3" fmla="*/ 4 h 84"/>
                  <a:gd name="T4" fmla="*/ 72 w 96"/>
                  <a:gd name="T5" fmla="*/ 1 h 84"/>
                  <a:gd name="T6" fmla="*/ 2 w 96"/>
                  <a:gd name="T7" fmla="*/ 32 h 84"/>
                  <a:gd name="T8" fmla="*/ 3 w 96"/>
                  <a:gd name="T9" fmla="*/ 34 h 84"/>
                  <a:gd name="T10" fmla="*/ 73 w 96"/>
                  <a:gd name="T11" fmla="*/ 6 h 84"/>
                  <a:gd name="T12" fmla="*/ 89 w 96"/>
                  <a:gd name="T13" fmla="*/ 48 h 84"/>
                  <a:gd name="T14" fmla="*/ 89 w 96"/>
                  <a:gd name="T15" fmla="*/ 48 h 84"/>
                  <a:gd name="T16" fmla="*/ 21 w 96"/>
                  <a:gd name="T17" fmla="*/ 78 h 84"/>
                  <a:gd name="T18" fmla="*/ 23 w 96"/>
                  <a:gd name="T19" fmla="*/ 83 h 84"/>
                  <a:gd name="T20" fmla="*/ 92 w 96"/>
                  <a:gd name="T21" fmla="*/ 53 h 84"/>
                  <a:gd name="T22" fmla="*/ 93 w 96"/>
                  <a:gd name="T23" fmla="*/ 52 h 84"/>
                  <a:gd name="T24" fmla="*/ 95 w 96"/>
                  <a:gd name="T25" fmla="*/ 49 h 84"/>
                  <a:gd name="T26" fmla="*/ 76 w 96"/>
                  <a:gd name="T27" fmla="*/ 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6" h="84">
                    <a:moveTo>
                      <a:pt x="76" y="4"/>
                    </a:moveTo>
                    <a:cubicBezTo>
                      <a:pt x="76" y="4"/>
                      <a:pt x="76" y="4"/>
                      <a:pt x="75" y="4"/>
                    </a:cubicBezTo>
                    <a:cubicBezTo>
                      <a:pt x="76" y="2"/>
                      <a:pt x="74" y="0"/>
                      <a:pt x="72" y="1"/>
                    </a:cubicBezTo>
                    <a:cubicBezTo>
                      <a:pt x="48" y="9"/>
                      <a:pt x="24" y="20"/>
                      <a:pt x="2" y="32"/>
                    </a:cubicBezTo>
                    <a:cubicBezTo>
                      <a:pt x="0" y="33"/>
                      <a:pt x="1" y="35"/>
                      <a:pt x="3" y="34"/>
                    </a:cubicBezTo>
                    <a:cubicBezTo>
                      <a:pt x="26" y="26"/>
                      <a:pt x="50" y="17"/>
                      <a:pt x="73" y="6"/>
                    </a:cubicBezTo>
                    <a:cubicBezTo>
                      <a:pt x="75" y="21"/>
                      <a:pt x="82" y="35"/>
                      <a:pt x="89" y="48"/>
                    </a:cubicBezTo>
                    <a:cubicBezTo>
                      <a:pt x="89" y="48"/>
                      <a:pt x="89" y="48"/>
                      <a:pt x="89" y="48"/>
                    </a:cubicBezTo>
                    <a:cubicBezTo>
                      <a:pt x="66" y="55"/>
                      <a:pt x="43" y="68"/>
                      <a:pt x="21" y="78"/>
                    </a:cubicBezTo>
                    <a:cubicBezTo>
                      <a:pt x="18" y="80"/>
                      <a:pt x="20" y="84"/>
                      <a:pt x="23" y="83"/>
                    </a:cubicBezTo>
                    <a:cubicBezTo>
                      <a:pt x="46" y="74"/>
                      <a:pt x="71" y="65"/>
                      <a:pt x="92" y="53"/>
                    </a:cubicBezTo>
                    <a:cubicBezTo>
                      <a:pt x="92" y="52"/>
                      <a:pt x="93" y="52"/>
                      <a:pt x="93" y="52"/>
                    </a:cubicBezTo>
                    <a:cubicBezTo>
                      <a:pt x="94" y="52"/>
                      <a:pt x="96" y="51"/>
                      <a:pt x="95" y="49"/>
                    </a:cubicBezTo>
                    <a:cubicBezTo>
                      <a:pt x="90" y="34"/>
                      <a:pt x="85" y="17"/>
                      <a:pt x="76" y="4"/>
                    </a:cubicBezTo>
                    <a:close/>
                  </a:path>
                </a:pathLst>
              </a:custGeom>
              <a:grpFill/>
              <a:ln w="9525">
                <a:solidFill>
                  <a:srgbClr val="FF3E3E"/>
                </a:solidFill>
                <a:round/>
              </a:ln>
            </p:spPr>
            <p:txBody>
              <a:bodyPr/>
              <a:p>
                <a:pPr fontAlgn="auto"/>
                <a:endParaRPr lang="zh-CN" altLang="en-US" sz="14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8" name="Freeform 26"/>
              <p:cNvSpPr/>
              <p:nvPr/>
            </p:nvSpPr>
            <p:spPr bwMode="auto">
              <a:xfrm>
                <a:off x="4891088" y="962026"/>
                <a:ext cx="169863" cy="79375"/>
              </a:xfrm>
              <a:custGeom>
                <a:avLst/>
                <a:gdLst>
                  <a:gd name="T0" fmla="*/ 53 w 58"/>
                  <a:gd name="T1" fmla="*/ 1 h 27"/>
                  <a:gd name="T2" fmla="*/ 2 w 58"/>
                  <a:gd name="T3" fmla="*/ 22 h 27"/>
                  <a:gd name="T4" fmla="*/ 4 w 58"/>
                  <a:gd name="T5" fmla="*/ 26 h 27"/>
                  <a:gd name="T6" fmla="*/ 55 w 58"/>
                  <a:gd name="T7" fmla="*/ 7 h 27"/>
                  <a:gd name="T8" fmla="*/ 53 w 58"/>
                  <a:gd name="T9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7">
                    <a:moveTo>
                      <a:pt x="53" y="1"/>
                    </a:moveTo>
                    <a:cubicBezTo>
                      <a:pt x="36" y="5"/>
                      <a:pt x="18" y="13"/>
                      <a:pt x="2" y="22"/>
                    </a:cubicBezTo>
                    <a:cubicBezTo>
                      <a:pt x="0" y="23"/>
                      <a:pt x="1" y="27"/>
                      <a:pt x="4" y="26"/>
                    </a:cubicBezTo>
                    <a:cubicBezTo>
                      <a:pt x="21" y="20"/>
                      <a:pt x="39" y="14"/>
                      <a:pt x="55" y="7"/>
                    </a:cubicBezTo>
                    <a:cubicBezTo>
                      <a:pt x="58" y="5"/>
                      <a:pt x="57" y="0"/>
                      <a:pt x="53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FF3E3E"/>
                </a:solidFill>
                <a:round/>
              </a:ln>
            </p:spPr>
            <p:txBody>
              <a:bodyPr/>
              <a:p>
                <a:pPr fontAlgn="auto"/>
                <a:endParaRPr lang="zh-CN" altLang="en-US" sz="14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9" name="Freeform 27"/>
              <p:cNvSpPr/>
              <p:nvPr/>
            </p:nvSpPr>
            <p:spPr bwMode="auto">
              <a:xfrm>
                <a:off x="4922838" y="1009651"/>
                <a:ext cx="150813" cy="73025"/>
              </a:xfrm>
              <a:custGeom>
                <a:avLst/>
                <a:gdLst>
                  <a:gd name="T0" fmla="*/ 44 w 51"/>
                  <a:gd name="T1" fmla="*/ 1 h 25"/>
                  <a:gd name="T2" fmla="*/ 2 w 51"/>
                  <a:gd name="T3" fmla="*/ 21 h 25"/>
                  <a:gd name="T4" fmla="*/ 3 w 51"/>
                  <a:gd name="T5" fmla="*/ 24 h 25"/>
                  <a:gd name="T6" fmla="*/ 47 w 51"/>
                  <a:gd name="T7" fmla="*/ 8 h 25"/>
                  <a:gd name="T8" fmla="*/ 44 w 51"/>
                  <a:gd name="T9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5">
                    <a:moveTo>
                      <a:pt x="44" y="1"/>
                    </a:moveTo>
                    <a:cubicBezTo>
                      <a:pt x="30" y="6"/>
                      <a:pt x="16" y="14"/>
                      <a:pt x="2" y="21"/>
                    </a:cubicBezTo>
                    <a:cubicBezTo>
                      <a:pt x="0" y="22"/>
                      <a:pt x="1" y="25"/>
                      <a:pt x="3" y="24"/>
                    </a:cubicBezTo>
                    <a:cubicBezTo>
                      <a:pt x="18" y="19"/>
                      <a:pt x="33" y="14"/>
                      <a:pt x="47" y="8"/>
                    </a:cubicBezTo>
                    <a:cubicBezTo>
                      <a:pt x="51" y="6"/>
                      <a:pt x="48" y="0"/>
                      <a:pt x="44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FF3E3E"/>
                </a:solidFill>
                <a:round/>
              </a:ln>
            </p:spPr>
            <p:txBody>
              <a:bodyPr/>
              <a:p>
                <a:pPr fontAlgn="auto"/>
                <a:endParaRPr lang="zh-CN" altLang="en-US" sz="14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7064658" y="2964605"/>
              <a:ext cx="1258897" cy="501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2400" b="1" dirty="0">
                  <a:solidFill>
                    <a:srgbClr val="FF3E3E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 pitchFamily="34" charset="0"/>
                </a:rPr>
                <a:t>概念</a:t>
              </a:r>
              <a:endParaRPr lang="zh-CN" altLang="en-US" sz="2400" b="1" dirty="0">
                <a:solidFill>
                  <a:srgbClr val="FF3E3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2159635" y="1433830"/>
            <a:ext cx="96031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 dirty="0">
                <a:ea typeface="楷体" panose="02010609060101010101" pitchFamily="49" charset="-122"/>
                <a:sym typeface="+mn-ea"/>
              </a:rPr>
              <a:t>推理是由一个或几个已知判断推出一个新判断的思维形式。</a:t>
            </a:r>
            <a:endParaRPr lang="zh-CN" altLang="en-US" sz="3600" b="1" dirty="0"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9" grpId="0"/>
      <p:bldP spid="32" grpId="0" animBg="1"/>
      <p:bldP spid="11" grpId="0"/>
      <p:bldP spid="33" grpId="0" animBg="1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 rot="1192981">
            <a:off x="400243" y="127158"/>
            <a:ext cx="909196" cy="921005"/>
            <a:chOff x="2118580" y="4342651"/>
            <a:chExt cx="672245" cy="680977"/>
          </a:xfrm>
        </p:grpSpPr>
        <p:grpSp>
          <p:nvGrpSpPr>
            <p:cNvPr id="53" name="组合 52"/>
            <p:cNvGrpSpPr/>
            <p:nvPr/>
          </p:nvGrpSpPr>
          <p:grpSpPr>
            <a:xfrm>
              <a:off x="2124539" y="4342651"/>
              <a:ext cx="641611" cy="680977"/>
              <a:chOff x="2124539" y="4342651"/>
              <a:chExt cx="641611" cy="680977"/>
            </a:xfrm>
          </p:grpSpPr>
          <p:sp>
            <p:nvSpPr>
              <p:cNvPr id="71" name="任意多边形 70"/>
              <p:cNvSpPr/>
              <p:nvPr/>
            </p:nvSpPr>
            <p:spPr>
              <a:xfrm>
                <a:off x="2124539" y="4342651"/>
                <a:ext cx="641611" cy="680977"/>
              </a:xfrm>
              <a:custGeom>
                <a:avLst/>
                <a:gdLst>
                  <a:gd name="connsiteX0" fmla="*/ 63 w 140138"/>
                  <a:gd name="connsiteY0" fmla="*/ 65738 h 154344"/>
                  <a:gd name="connsiteX1" fmla="*/ 62928 w 140138"/>
                  <a:gd name="connsiteY1" fmla="*/ 16 h 154344"/>
                  <a:gd name="connsiteX2" fmla="*/ 140080 w 140138"/>
                  <a:gd name="connsiteY2" fmla="*/ 71453 h 154344"/>
                  <a:gd name="connsiteX3" fmla="*/ 74358 w 140138"/>
                  <a:gd name="connsiteY3" fmla="*/ 154321 h 154344"/>
                  <a:gd name="connsiteX4" fmla="*/ 63 w 140138"/>
                  <a:gd name="connsiteY4" fmla="*/ 65738 h 154344"/>
                  <a:gd name="connsiteX0-1" fmla="*/ 63 w 140227"/>
                  <a:gd name="connsiteY0-2" fmla="*/ 65738 h 154534"/>
                  <a:gd name="connsiteX1-3" fmla="*/ 62928 w 140227"/>
                  <a:gd name="connsiteY1-4" fmla="*/ 16 h 154534"/>
                  <a:gd name="connsiteX2-5" fmla="*/ 140080 w 140227"/>
                  <a:gd name="connsiteY2-6" fmla="*/ 71453 h 154534"/>
                  <a:gd name="connsiteX3-7" fmla="*/ 74358 w 140227"/>
                  <a:gd name="connsiteY3-8" fmla="*/ 154321 h 154534"/>
                  <a:gd name="connsiteX4-9" fmla="*/ 63 w 140227"/>
                  <a:gd name="connsiteY4-10" fmla="*/ 65738 h 154534"/>
                  <a:gd name="connsiteX0-11" fmla="*/ 63 w 140227"/>
                  <a:gd name="connsiteY0-12" fmla="*/ 65738 h 154534"/>
                  <a:gd name="connsiteX1-13" fmla="*/ 62928 w 140227"/>
                  <a:gd name="connsiteY1-14" fmla="*/ 16 h 154534"/>
                  <a:gd name="connsiteX2-15" fmla="*/ 140080 w 140227"/>
                  <a:gd name="connsiteY2-16" fmla="*/ 71453 h 154534"/>
                  <a:gd name="connsiteX3-17" fmla="*/ 74358 w 140227"/>
                  <a:gd name="connsiteY3-18" fmla="*/ 154321 h 154534"/>
                  <a:gd name="connsiteX4-19" fmla="*/ 63 w 140227"/>
                  <a:gd name="connsiteY4-20" fmla="*/ 65738 h 154534"/>
                  <a:gd name="connsiteX0-21" fmla="*/ 178 w 140342"/>
                  <a:gd name="connsiteY0-22" fmla="*/ 65738 h 154534"/>
                  <a:gd name="connsiteX1-23" fmla="*/ 63043 w 140342"/>
                  <a:gd name="connsiteY1-24" fmla="*/ 16 h 154534"/>
                  <a:gd name="connsiteX2-25" fmla="*/ 140195 w 140342"/>
                  <a:gd name="connsiteY2-26" fmla="*/ 71453 h 154534"/>
                  <a:gd name="connsiteX3-27" fmla="*/ 74473 w 140342"/>
                  <a:gd name="connsiteY3-28" fmla="*/ 154321 h 154534"/>
                  <a:gd name="connsiteX4-29" fmla="*/ 178 w 140342"/>
                  <a:gd name="connsiteY4-30" fmla="*/ 65738 h 154534"/>
                  <a:gd name="connsiteX0-31" fmla="*/ 178 w 140342"/>
                  <a:gd name="connsiteY0-32" fmla="*/ 65740 h 154536"/>
                  <a:gd name="connsiteX1-33" fmla="*/ 63043 w 140342"/>
                  <a:gd name="connsiteY1-34" fmla="*/ 18 h 154536"/>
                  <a:gd name="connsiteX2-35" fmla="*/ 140195 w 140342"/>
                  <a:gd name="connsiteY2-36" fmla="*/ 71455 h 154536"/>
                  <a:gd name="connsiteX3-37" fmla="*/ 74473 w 140342"/>
                  <a:gd name="connsiteY3-38" fmla="*/ 154323 h 154536"/>
                  <a:gd name="connsiteX4-39" fmla="*/ 178 w 140342"/>
                  <a:gd name="connsiteY4-40" fmla="*/ 65740 h 154536"/>
                  <a:gd name="connsiteX0-41" fmla="*/ 9 w 140173"/>
                  <a:gd name="connsiteY0-42" fmla="*/ 71451 h 160247"/>
                  <a:gd name="connsiteX1-43" fmla="*/ 71446 w 140173"/>
                  <a:gd name="connsiteY1-44" fmla="*/ 14 h 160247"/>
                  <a:gd name="connsiteX2-45" fmla="*/ 140026 w 140173"/>
                  <a:gd name="connsiteY2-46" fmla="*/ 77166 h 160247"/>
                  <a:gd name="connsiteX3-47" fmla="*/ 74304 w 140173"/>
                  <a:gd name="connsiteY3-48" fmla="*/ 160034 h 160247"/>
                  <a:gd name="connsiteX4-49" fmla="*/ 9 w 140173"/>
                  <a:gd name="connsiteY4-50" fmla="*/ 71451 h 160247"/>
                  <a:gd name="connsiteX0-51" fmla="*/ 9 w 140173"/>
                  <a:gd name="connsiteY0-52" fmla="*/ 71451 h 148862"/>
                  <a:gd name="connsiteX1-53" fmla="*/ 71446 w 140173"/>
                  <a:gd name="connsiteY1-54" fmla="*/ 14 h 148862"/>
                  <a:gd name="connsiteX2-55" fmla="*/ 140026 w 140173"/>
                  <a:gd name="connsiteY2-56" fmla="*/ 77166 h 148862"/>
                  <a:gd name="connsiteX3-57" fmla="*/ 74304 w 140173"/>
                  <a:gd name="connsiteY3-58" fmla="*/ 148604 h 148862"/>
                  <a:gd name="connsiteX4-59" fmla="*/ 9 w 140173"/>
                  <a:gd name="connsiteY4-60" fmla="*/ 71451 h 148862"/>
                  <a:gd name="connsiteX0-61" fmla="*/ 9 w 141024"/>
                  <a:gd name="connsiteY0-62" fmla="*/ 71451 h 148862"/>
                  <a:gd name="connsiteX1-63" fmla="*/ 71446 w 141024"/>
                  <a:gd name="connsiteY1-64" fmla="*/ 14 h 148862"/>
                  <a:gd name="connsiteX2-65" fmla="*/ 140026 w 141024"/>
                  <a:gd name="connsiteY2-66" fmla="*/ 77166 h 148862"/>
                  <a:gd name="connsiteX3-67" fmla="*/ 74304 w 141024"/>
                  <a:gd name="connsiteY3-68" fmla="*/ 148604 h 148862"/>
                  <a:gd name="connsiteX4-69" fmla="*/ 9 w 141024"/>
                  <a:gd name="connsiteY4-70" fmla="*/ 71451 h 148862"/>
                  <a:gd name="connsiteX0-71" fmla="*/ 9 w 140173"/>
                  <a:gd name="connsiteY0-72" fmla="*/ 71451 h 148862"/>
                  <a:gd name="connsiteX1-73" fmla="*/ 71446 w 140173"/>
                  <a:gd name="connsiteY1-74" fmla="*/ 14 h 148862"/>
                  <a:gd name="connsiteX2-75" fmla="*/ 140026 w 140173"/>
                  <a:gd name="connsiteY2-76" fmla="*/ 77166 h 148862"/>
                  <a:gd name="connsiteX3-77" fmla="*/ 74304 w 140173"/>
                  <a:gd name="connsiteY3-78" fmla="*/ 148604 h 148862"/>
                  <a:gd name="connsiteX4-79" fmla="*/ 9 w 140173"/>
                  <a:gd name="connsiteY4-80" fmla="*/ 71451 h 148862"/>
                  <a:gd name="connsiteX0-81" fmla="*/ 9 w 140257"/>
                  <a:gd name="connsiteY0-82" fmla="*/ 71451 h 148862"/>
                  <a:gd name="connsiteX1-83" fmla="*/ 71446 w 140257"/>
                  <a:gd name="connsiteY1-84" fmla="*/ 14 h 148862"/>
                  <a:gd name="connsiteX2-85" fmla="*/ 140026 w 140257"/>
                  <a:gd name="connsiteY2-86" fmla="*/ 77166 h 148862"/>
                  <a:gd name="connsiteX3-87" fmla="*/ 74304 w 140257"/>
                  <a:gd name="connsiteY3-88" fmla="*/ 148604 h 148862"/>
                  <a:gd name="connsiteX4-89" fmla="*/ 9 w 140257"/>
                  <a:gd name="connsiteY4-90" fmla="*/ 71451 h 1488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40257" h="148862">
                    <a:moveTo>
                      <a:pt x="9" y="71451"/>
                    </a:moveTo>
                    <a:cubicBezTo>
                      <a:pt x="-467" y="46686"/>
                      <a:pt x="19535" y="-938"/>
                      <a:pt x="71446" y="14"/>
                    </a:cubicBezTo>
                    <a:cubicBezTo>
                      <a:pt x="123357" y="966"/>
                      <a:pt x="142638" y="44242"/>
                      <a:pt x="140026" y="77166"/>
                    </a:cubicBezTo>
                    <a:cubicBezTo>
                      <a:pt x="141931" y="102883"/>
                      <a:pt x="125739" y="152890"/>
                      <a:pt x="74304" y="148604"/>
                    </a:cubicBezTo>
                    <a:cubicBezTo>
                      <a:pt x="22869" y="144318"/>
                      <a:pt x="485" y="96216"/>
                      <a:pt x="9" y="71451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任意多边形 71"/>
              <p:cNvSpPr/>
              <p:nvPr/>
            </p:nvSpPr>
            <p:spPr>
              <a:xfrm>
                <a:off x="2176934" y="4495047"/>
                <a:ext cx="227805" cy="371040"/>
              </a:xfrm>
              <a:custGeom>
                <a:avLst/>
                <a:gdLst>
                  <a:gd name="connsiteX0" fmla="*/ 131483 w 768692"/>
                  <a:gd name="connsiteY0" fmla="*/ 0 h 962212"/>
                  <a:gd name="connsiteX1" fmla="*/ 394448 w 768692"/>
                  <a:gd name="connsiteY1" fmla="*/ 197223 h 962212"/>
                  <a:gd name="connsiteX2" fmla="*/ 621553 w 768692"/>
                  <a:gd name="connsiteY2" fmla="*/ 137459 h 962212"/>
                  <a:gd name="connsiteX3" fmla="*/ 764989 w 768692"/>
                  <a:gd name="connsiteY3" fmla="*/ 472141 h 962212"/>
                  <a:gd name="connsiteX4" fmla="*/ 472142 w 768692"/>
                  <a:gd name="connsiteY4" fmla="*/ 531906 h 962212"/>
                  <a:gd name="connsiteX5" fmla="*/ 591671 w 768692"/>
                  <a:gd name="connsiteY5" fmla="*/ 770965 h 962212"/>
                  <a:gd name="connsiteX6" fmla="*/ 442259 w 768692"/>
                  <a:gd name="connsiteY6" fmla="*/ 806823 h 962212"/>
                  <a:gd name="connsiteX7" fmla="*/ 352612 w 768692"/>
                  <a:gd name="connsiteY7" fmla="*/ 693271 h 962212"/>
                  <a:gd name="connsiteX8" fmla="*/ 197224 w 768692"/>
                  <a:gd name="connsiteY8" fmla="*/ 878541 h 962212"/>
                  <a:gd name="connsiteX9" fmla="*/ 0 w 768692"/>
                  <a:gd name="connsiteY9" fmla="*/ 962212 h 962212"/>
                  <a:gd name="connsiteX0-1" fmla="*/ 61103 w 698312"/>
                  <a:gd name="connsiteY0-2" fmla="*/ 0 h 1082820"/>
                  <a:gd name="connsiteX1-3" fmla="*/ 324068 w 698312"/>
                  <a:gd name="connsiteY1-4" fmla="*/ 197223 h 1082820"/>
                  <a:gd name="connsiteX2-5" fmla="*/ 551173 w 698312"/>
                  <a:gd name="connsiteY2-6" fmla="*/ 137459 h 1082820"/>
                  <a:gd name="connsiteX3-7" fmla="*/ 694609 w 698312"/>
                  <a:gd name="connsiteY3-8" fmla="*/ 472141 h 1082820"/>
                  <a:gd name="connsiteX4-9" fmla="*/ 401762 w 698312"/>
                  <a:gd name="connsiteY4-10" fmla="*/ 531906 h 1082820"/>
                  <a:gd name="connsiteX5-11" fmla="*/ 521291 w 698312"/>
                  <a:gd name="connsiteY5-12" fmla="*/ 770965 h 1082820"/>
                  <a:gd name="connsiteX6-13" fmla="*/ 371879 w 698312"/>
                  <a:gd name="connsiteY6-14" fmla="*/ 806823 h 1082820"/>
                  <a:gd name="connsiteX7-15" fmla="*/ 282232 w 698312"/>
                  <a:gd name="connsiteY7-16" fmla="*/ 693271 h 1082820"/>
                  <a:gd name="connsiteX8-17" fmla="*/ 126844 w 698312"/>
                  <a:gd name="connsiteY8-18" fmla="*/ 878541 h 1082820"/>
                  <a:gd name="connsiteX9-19" fmla="*/ 0 w 698312"/>
                  <a:gd name="connsiteY9-20" fmla="*/ 1082820 h 1082820"/>
                  <a:gd name="connsiteX0-21" fmla="*/ 61103 w 698312"/>
                  <a:gd name="connsiteY0-22" fmla="*/ 0 h 1082820"/>
                  <a:gd name="connsiteX1-23" fmla="*/ 324068 w 698312"/>
                  <a:gd name="connsiteY1-24" fmla="*/ 197223 h 1082820"/>
                  <a:gd name="connsiteX2-25" fmla="*/ 551173 w 698312"/>
                  <a:gd name="connsiteY2-26" fmla="*/ 137459 h 1082820"/>
                  <a:gd name="connsiteX3-27" fmla="*/ 694609 w 698312"/>
                  <a:gd name="connsiteY3-28" fmla="*/ 472141 h 1082820"/>
                  <a:gd name="connsiteX4-29" fmla="*/ 401762 w 698312"/>
                  <a:gd name="connsiteY4-30" fmla="*/ 531906 h 1082820"/>
                  <a:gd name="connsiteX5-31" fmla="*/ 521291 w 698312"/>
                  <a:gd name="connsiteY5-32" fmla="*/ 770965 h 1082820"/>
                  <a:gd name="connsiteX6-33" fmla="*/ 371879 w 698312"/>
                  <a:gd name="connsiteY6-34" fmla="*/ 806823 h 1082820"/>
                  <a:gd name="connsiteX7-35" fmla="*/ 282232 w 698312"/>
                  <a:gd name="connsiteY7-36" fmla="*/ 693271 h 1082820"/>
                  <a:gd name="connsiteX8-37" fmla="*/ 176111 w 698312"/>
                  <a:gd name="connsiteY8-38" fmla="*/ 905342 h 1082820"/>
                  <a:gd name="connsiteX9-39" fmla="*/ 0 w 698312"/>
                  <a:gd name="connsiteY9-40" fmla="*/ 1082820 h 108282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</a:cxnLst>
                <a:rect l="l" t="t" r="r" b="b"/>
                <a:pathLst>
                  <a:path w="698312" h="1082820">
                    <a:moveTo>
                      <a:pt x="61103" y="0"/>
                    </a:moveTo>
                    <a:cubicBezTo>
                      <a:pt x="151746" y="87156"/>
                      <a:pt x="242390" y="174313"/>
                      <a:pt x="324068" y="197223"/>
                    </a:cubicBezTo>
                    <a:cubicBezTo>
                      <a:pt x="405746" y="220133"/>
                      <a:pt x="489416" y="91639"/>
                      <a:pt x="551173" y="137459"/>
                    </a:cubicBezTo>
                    <a:cubicBezTo>
                      <a:pt x="612930" y="183279"/>
                      <a:pt x="719511" y="406400"/>
                      <a:pt x="694609" y="472141"/>
                    </a:cubicBezTo>
                    <a:cubicBezTo>
                      <a:pt x="669707" y="537882"/>
                      <a:pt x="430648" y="482102"/>
                      <a:pt x="401762" y="531906"/>
                    </a:cubicBezTo>
                    <a:cubicBezTo>
                      <a:pt x="372876" y="581710"/>
                      <a:pt x="526272" y="725146"/>
                      <a:pt x="521291" y="770965"/>
                    </a:cubicBezTo>
                    <a:cubicBezTo>
                      <a:pt x="516311" y="816785"/>
                      <a:pt x="411722" y="819772"/>
                      <a:pt x="371879" y="806823"/>
                    </a:cubicBezTo>
                    <a:cubicBezTo>
                      <a:pt x="332036" y="793874"/>
                      <a:pt x="314860" y="676851"/>
                      <a:pt x="282232" y="693271"/>
                    </a:cubicBezTo>
                    <a:cubicBezTo>
                      <a:pt x="249604" y="709691"/>
                      <a:pt x="223150" y="840417"/>
                      <a:pt x="176111" y="905342"/>
                    </a:cubicBezTo>
                    <a:cubicBezTo>
                      <a:pt x="129072" y="970267"/>
                      <a:pt x="69227" y="1063396"/>
                      <a:pt x="0" y="1082820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任意多边形 72"/>
              <p:cNvSpPr/>
              <p:nvPr/>
            </p:nvSpPr>
            <p:spPr>
              <a:xfrm>
                <a:off x="2353279" y="4809159"/>
                <a:ext cx="49757" cy="61548"/>
              </a:xfrm>
              <a:custGeom>
                <a:avLst/>
                <a:gdLst>
                  <a:gd name="connsiteX0" fmla="*/ 6763 w 126447"/>
                  <a:gd name="connsiteY0" fmla="*/ 18499 h 191822"/>
                  <a:gd name="connsiteX1" fmla="*/ 126292 w 126447"/>
                  <a:gd name="connsiteY1" fmla="*/ 24476 h 191822"/>
                  <a:gd name="connsiteX2" fmla="*/ 30669 w 126447"/>
                  <a:gd name="connsiteY2" fmla="*/ 191817 h 191822"/>
                  <a:gd name="connsiteX3" fmla="*/ 6763 w 126447"/>
                  <a:gd name="connsiteY3" fmla="*/ 18499 h 191822"/>
                  <a:gd name="connsiteX0-1" fmla="*/ 394 w 120595"/>
                  <a:gd name="connsiteY0-2" fmla="*/ 16500 h 159942"/>
                  <a:gd name="connsiteX1-3" fmla="*/ 119923 w 120595"/>
                  <a:gd name="connsiteY1-4" fmla="*/ 22477 h 159942"/>
                  <a:gd name="connsiteX2-5" fmla="*/ 84065 w 120595"/>
                  <a:gd name="connsiteY2-6" fmla="*/ 159936 h 159942"/>
                  <a:gd name="connsiteX3-7" fmla="*/ 394 w 120595"/>
                  <a:gd name="connsiteY3-8" fmla="*/ 16500 h 159942"/>
                  <a:gd name="connsiteX0-9" fmla="*/ 939 w 129518"/>
                  <a:gd name="connsiteY0-10" fmla="*/ 16500 h 160211"/>
                  <a:gd name="connsiteX1-11" fmla="*/ 120468 w 129518"/>
                  <a:gd name="connsiteY1-12" fmla="*/ 22477 h 160211"/>
                  <a:gd name="connsiteX2-13" fmla="*/ 84610 w 129518"/>
                  <a:gd name="connsiteY2-14" fmla="*/ 159936 h 160211"/>
                  <a:gd name="connsiteX3-15" fmla="*/ 939 w 129518"/>
                  <a:gd name="connsiteY3-16" fmla="*/ 16500 h 1602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29518" h="160211">
                    <a:moveTo>
                      <a:pt x="939" y="16500"/>
                    </a:moveTo>
                    <a:cubicBezTo>
                      <a:pt x="6915" y="-6410"/>
                      <a:pt x="116484" y="-6409"/>
                      <a:pt x="120468" y="22477"/>
                    </a:cubicBezTo>
                    <a:cubicBezTo>
                      <a:pt x="124452" y="51363"/>
                      <a:pt x="152344" y="152964"/>
                      <a:pt x="84610" y="159936"/>
                    </a:cubicBezTo>
                    <a:cubicBezTo>
                      <a:pt x="16876" y="166908"/>
                      <a:pt x="-5037" y="39410"/>
                      <a:pt x="939" y="16500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任意多边形 73"/>
              <p:cNvSpPr/>
              <p:nvPr/>
            </p:nvSpPr>
            <p:spPr>
              <a:xfrm>
                <a:off x="2500518" y="4409062"/>
                <a:ext cx="255640" cy="461540"/>
              </a:xfrm>
              <a:custGeom>
                <a:avLst/>
                <a:gdLst>
                  <a:gd name="connsiteX0" fmla="*/ 420402 w 665437"/>
                  <a:gd name="connsiteY0" fmla="*/ 0 h 1201399"/>
                  <a:gd name="connsiteX1" fmla="*/ 181343 w 665437"/>
                  <a:gd name="connsiteY1" fmla="*/ 161365 h 1201399"/>
                  <a:gd name="connsiteX2" fmla="*/ 37908 w 665437"/>
                  <a:gd name="connsiteY2" fmla="*/ 173318 h 1201399"/>
                  <a:gd name="connsiteX3" fmla="*/ 2049 w 665437"/>
                  <a:gd name="connsiteY3" fmla="*/ 239059 h 1201399"/>
                  <a:gd name="connsiteX4" fmla="*/ 37908 w 665437"/>
                  <a:gd name="connsiteY4" fmla="*/ 579718 h 1201399"/>
                  <a:gd name="connsiteX5" fmla="*/ 306849 w 665437"/>
                  <a:gd name="connsiteY5" fmla="*/ 753036 h 1201399"/>
                  <a:gd name="connsiteX6" fmla="*/ 282943 w 665437"/>
                  <a:gd name="connsiteY6" fmla="*/ 926353 h 1201399"/>
                  <a:gd name="connsiteX7" fmla="*/ 336731 w 665437"/>
                  <a:gd name="connsiteY7" fmla="*/ 1093695 h 1201399"/>
                  <a:gd name="connsiteX8" fmla="*/ 306849 w 665437"/>
                  <a:gd name="connsiteY8" fmla="*/ 1201271 h 1201399"/>
                  <a:gd name="connsiteX9" fmla="*/ 408449 w 665437"/>
                  <a:gd name="connsiteY9" fmla="*/ 1111624 h 1201399"/>
                  <a:gd name="connsiteX10" fmla="*/ 444308 w 665437"/>
                  <a:gd name="connsiteY10" fmla="*/ 944283 h 1201399"/>
                  <a:gd name="connsiteX11" fmla="*/ 516025 w 665437"/>
                  <a:gd name="connsiteY11" fmla="*/ 818777 h 1201399"/>
                  <a:gd name="connsiteX12" fmla="*/ 665437 w 665437"/>
                  <a:gd name="connsiteY12" fmla="*/ 753036 h 1201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5437" h="1201399">
                    <a:moveTo>
                      <a:pt x="420402" y="0"/>
                    </a:moveTo>
                    <a:cubicBezTo>
                      <a:pt x="332747" y="66239"/>
                      <a:pt x="245092" y="132479"/>
                      <a:pt x="181343" y="161365"/>
                    </a:cubicBezTo>
                    <a:cubicBezTo>
                      <a:pt x="117594" y="190251"/>
                      <a:pt x="67790" y="160369"/>
                      <a:pt x="37908" y="173318"/>
                    </a:cubicBezTo>
                    <a:cubicBezTo>
                      <a:pt x="8026" y="186267"/>
                      <a:pt x="2049" y="171326"/>
                      <a:pt x="2049" y="239059"/>
                    </a:cubicBezTo>
                    <a:cubicBezTo>
                      <a:pt x="2049" y="306792"/>
                      <a:pt x="-12892" y="494055"/>
                      <a:pt x="37908" y="579718"/>
                    </a:cubicBezTo>
                    <a:cubicBezTo>
                      <a:pt x="88708" y="665381"/>
                      <a:pt x="266010" y="695264"/>
                      <a:pt x="306849" y="753036"/>
                    </a:cubicBezTo>
                    <a:cubicBezTo>
                      <a:pt x="347688" y="810808"/>
                      <a:pt x="277963" y="869577"/>
                      <a:pt x="282943" y="926353"/>
                    </a:cubicBezTo>
                    <a:cubicBezTo>
                      <a:pt x="287923" y="983129"/>
                      <a:pt x="332747" y="1047875"/>
                      <a:pt x="336731" y="1093695"/>
                    </a:cubicBezTo>
                    <a:cubicBezTo>
                      <a:pt x="340715" y="1139515"/>
                      <a:pt x="294896" y="1198283"/>
                      <a:pt x="306849" y="1201271"/>
                    </a:cubicBezTo>
                    <a:cubicBezTo>
                      <a:pt x="318802" y="1204259"/>
                      <a:pt x="385539" y="1154455"/>
                      <a:pt x="408449" y="1111624"/>
                    </a:cubicBezTo>
                    <a:cubicBezTo>
                      <a:pt x="431359" y="1068793"/>
                      <a:pt x="426379" y="993091"/>
                      <a:pt x="444308" y="944283"/>
                    </a:cubicBezTo>
                    <a:cubicBezTo>
                      <a:pt x="462237" y="895475"/>
                      <a:pt x="479170" y="850651"/>
                      <a:pt x="516025" y="818777"/>
                    </a:cubicBezTo>
                    <a:cubicBezTo>
                      <a:pt x="552880" y="786903"/>
                      <a:pt x="609158" y="769969"/>
                      <a:pt x="665437" y="753036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任意多边形 74"/>
              <p:cNvSpPr/>
              <p:nvPr/>
            </p:nvSpPr>
            <p:spPr>
              <a:xfrm>
                <a:off x="2693191" y="4801426"/>
                <a:ext cx="48215" cy="91839"/>
              </a:xfrm>
              <a:custGeom>
                <a:avLst/>
                <a:gdLst>
                  <a:gd name="connsiteX0" fmla="*/ 125506 w 125506"/>
                  <a:gd name="connsiteY0" fmla="*/ 0 h 239059"/>
                  <a:gd name="connsiteX1" fmla="*/ 59765 w 125506"/>
                  <a:gd name="connsiteY1" fmla="*/ 23906 h 239059"/>
                  <a:gd name="connsiteX2" fmla="*/ 0 w 125506"/>
                  <a:gd name="connsiteY2" fmla="*/ 143435 h 239059"/>
                  <a:gd name="connsiteX3" fmla="*/ 59765 w 125506"/>
                  <a:gd name="connsiteY3" fmla="*/ 239059 h 239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506" h="239059">
                    <a:moveTo>
                      <a:pt x="125506" y="0"/>
                    </a:moveTo>
                    <a:cubicBezTo>
                      <a:pt x="103094" y="0"/>
                      <a:pt x="80683" y="0"/>
                      <a:pt x="59765" y="23906"/>
                    </a:cubicBezTo>
                    <a:cubicBezTo>
                      <a:pt x="38847" y="47812"/>
                      <a:pt x="0" y="107576"/>
                      <a:pt x="0" y="143435"/>
                    </a:cubicBezTo>
                    <a:cubicBezTo>
                      <a:pt x="0" y="179294"/>
                      <a:pt x="29882" y="209176"/>
                      <a:pt x="59765" y="239059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4" name="任意多边形 53"/>
            <p:cNvSpPr/>
            <p:nvPr/>
          </p:nvSpPr>
          <p:spPr>
            <a:xfrm rot="20279529">
              <a:off x="2598988" y="4623569"/>
              <a:ext cx="174702" cy="83215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rot="20279529">
              <a:off x="2479596" y="4480372"/>
              <a:ext cx="223342" cy="1187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 rot="20279529">
              <a:off x="2127434" y="4559064"/>
              <a:ext cx="113703" cy="55204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 rot="20279529">
              <a:off x="2594342" y="4571927"/>
              <a:ext cx="163589" cy="96477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 rot="20279529">
              <a:off x="2135496" y="4638952"/>
              <a:ext cx="269481" cy="1483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 rot="20279529">
              <a:off x="2551872" y="4532481"/>
              <a:ext cx="202631" cy="103393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 rot="20279529">
              <a:off x="2524326" y="4506288"/>
              <a:ext cx="197416" cy="96522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 60"/>
            <p:cNvSpPr/>
            <p:nvPr/>
          </p:nvSpPr>
          <p:spPr>
            <a:xfrm rot="20279529">
              <a:off x="2501282" y="4464098"/>
              <a:ext cx="153497" cy="79925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 rot="20279529">
              <a:off x="2328701" y="4625707"/>
              <a:ext cx="74052" cy="2824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20279529">
              <a:off x="2130538" y="4603506"/>
              <a:ext cx="189693" cy="97507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 rot="20279529">
              <a:off x="2599025" y="4660637"/>
              <a:ext cx="191800" cy="92351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 rot="20279529">
              <a:off x="2611278" y="4795372"/>
              <a:ext cx="62292" cy="380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20279529">
              <a:off x="2492800" y="4489548"/>
              <a:ext cx="71293" cy="50292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 rot="20279529">
              <a:off x="2118580" y="4584223"/>
              <a:ext cx="149665" cy="78198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 rot="20279529">
              <a:off x="2127493" y="4608630"/>
              <a:ext cx="255388" cy="139141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20279529">
              <a:off x="2284592" y="4709098"/>
              <a:ext cx="38604" cy="23656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 rot="20279529">
              <a:off x="2302799" y="4734812"/>
              <a:ext cx="38604" cy="23656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7" name="文本框 76"/>
          <p:cNvSpPr txBox="1"/>
          <p:nvPr/>
        </p:nvSpPr>
        <p:spPr>
          <a:xfrm>
            <a:off x="1659242" y="122261"/>
            <a:ext cx="3550920" cy="82994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</a:t>
            </a:r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、归纳推理</a:t>
            </a:r>
            <a:endParaRPr lang="zh-CN" altLang="en-US" sz="4800" b="1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-894918" y="3954141"/>
            <a:ext cx="765646" cy="76564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-894918" y="3195132"/>
            <a:ext cx="765646" cy="765646"/>
          </a:xfrm>
          <a:prstGeom prst="ellipse">
            <a:avLst/>
          </a:prstGeom>
          <a:solidFill>
            <a:srgbClr val="76AA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-894918" y="2432805"/>
            <a:ext cx="765646" cy="765646"/>
          </a:xfrm>
          <a:prstGeom prst="ellipse">
            <a:avLst/>
          </a:prstGeom>
          <a:solidFill>
            <a:srgbClr val="FF3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-874228" y="1670696"/>
            <a:ext cx="765646" cy="765646"/>
          </a:xfrm>
          <a:prstGeom prst="ellipse">
            <a:avLst/>
          </a:prstGeom>
          <a:solidFill>
            <a:srgbClr val="F7B6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1635760" y="1115695"/>
            <a:ext cx="1238885" cy="1215390"/>
            <a:chOff x="4095751" y="2149476"/>
            <a:chExt cx="854074" cy="649288"/>
          </a:xfrm>
          <a:solidFill>
            <a:srgbClr val="F7B63E"/>
          </a:solidFill>
        </p:grpSpPr>
        <p:sp>
          <p:nvSpPr>
            <p:cNvPr id="32" name="Freeform 981"/>
            <p:cNvSpPr/>
            <p:nvPr/>
          </p:nvSpPr>
          <p:spPr bwMode="auto">
            <a:xfrm>
              <a:off x="4114801" y="2484438"/>
              <a:ext cx="41275" cy="42863"/>
            </a:xfrm>
            <a:custGeom>
              <a:avLst/>
              <a:gdLst/>
              <a:ahLst/>
              <a:cxnLst>
                <a:cxn ang="0">
                  <a:pos x="72" y="1"/>
                </a:cxn>
                <a:cxn ang="0">
                  <a:pos x="72" y="1"/>
                </a:cxn>
                <a:cxn ang="0">
                  <a:pos x="51" y="17"/>
                </a:cxn>
                <a:cxn ang="0">
                  <a:pos x="33" y="34"/>
                </a:cxn>
                <a:cxn ang="0">
                  <a:pos x="23" y="45"/>
                </a:cxn>
                <a:cxn ang="0">
                  <a:pos x="15" y="54"/>
                </a:cxn>
                <a:cxn ang="0">
                  <a:pos x="8" y="64"/>
                </a:cxn>
                <a:cxn ang="0">
                  <a:pos x="1" y="76"/>
                </a:cxn>
                <a:cxn ang="0">
                  <a:pos x="1" y="76"/>
                </a:cxn>
                <a:cxn ang="0">
                  <a:pos x="0" y="78"/>
                </a:cxn>
                <a:cxn ang="0">
                  <a:pos x="1" y="79"/>
                </a:cxn>
                <a:cxn ang="0">
                  <a:pos x="2" y="81"/>
                </a:cxn>
                <a:cxn ang="0">
                  <a:pos x="3" y="82"/>
                </a:cxn>
                <a:cxn ang="0">
                  <a:pos x="4" y="83"/>
                </a:cxn>
                <a:cxn ang="0">
                  <a:pos x="6" y="83"/>
                </a:cxn>
                <a:cxn ang="0">
                  <a:pos x="8" y="82"/>
                </a:cxn>
                <a:cxn ang="0">
                  <a:pos x="9" y="80"/>
                </a:cxn>
                <a:cxn ang="0">
                  <a:pos x="9" y="80"/>
                </a:cxn>
                <a:cxn ang="0">
                  <a:pos x="15" y="70"/>
                </a:cxn>
                <a:cxn ang="0">
                  <a:pos x="23" y="60"/>
                </a:cxn>
                <a:cxn ang="0">
                  <a:pos x="31" y="51"/>
                </a:cxn>
                <a:cxn ang="0">
                  <a:pos x="39" y="42"/>
                </a:cxn>
                <a:cxn ang="0">
                  <a:pos x="58" y="25"/>
                </a:cxn>
                <a:cxn ang="0">
                  <a:pos x="77" y="9"/>
                </a:cxn>
                <a:cxn ang="0">
                  <a:pos x="77" y="9"/>
                </a:cxn>
                <a:cxn ang="0">
                  <a:pos x="78" y="7"/>
                </a:cxn>
                <a:cxn ang="0">
                  <a:pos x="79" y="6"/>
                </a:cxn>
                <a:cxn ang="0">
                  <a:pos x="78" y="2"/>
                </a:cxn>
                <a:cxn ang="0">
                  <a:pos x="77" y="1"/>
                </a:cxn>
                <a:cxn ang="0">
                  <a:pos x="75" y="0"/>
                </a:cxn>
                <a:cxn ang="0">
                  <a:pos x="74" y="0"/>
                </a:cxn>
                <a:cxn ang="0">
                  <a:pos x="72" y="1"/>
                </a:cxn>
                <a:cxn ang="0">
                  <a:pos x="72" y="1"/>
                </a:cxn>
              </a:cxnLst>
              <a:rect l="0" t="0" r="r" b="b"/>
              <a:pathLst>
                <a:path w="79" h="83">
                  <a:moveTo>
                    <a:pt x="72" y="1"/>
                  </a:moveTo>
                  <a:lnTo>
                    <a:pt x="72" y="1"/>
                  </a:lnTo>
                  <a:lnTo>
                    <a:pt x="51" y="17"/>
                  </a:lnTo>
                  <a:lnTo>
                    <a:pt x="33" y="34"/>
                  </a:lnTo>
                  <a:lnTo>
                    <a:pt x="23" y="45"/>
                  </a:lnTo>
                  <a:lnTo>
                    <a:pt x="15" y="54"/>
                  </a:lnTo>
                  <a:lnTo>
                    <a:pt x="8" y="64"/>
                  </a:lnTo>
                  <a:lnTo>
                    <a:pt x="1" y="76"/>
                  </a:lnTo>
                  <a:lnTo>
                    <a:pt x="1" y="76"/>
                  </a:lnTo>
                  <a:lnTo>
                    <a:pt x="0" y="78"/>
                  </a:lnTo>
                  <a:lnTo>
                    <a:pt x="1" y="79"/>
                  </a:lnTo>
                  <a:lnTo>
                    <a:pt x="2" y="81"/>
                  </a:lnTo>
                  <a:lnTo>
                    <a:pt x="3" y="82"/>
                  </a:lnTo>
                  <a:lnTo>
                    <a:pt x="4" y="83"/>
                  </a:lnTo>
                  <a:lnTo>
                    <a:pt x="6" y="83"/>
                  </a:lnTo>
                  <a:lnTo>
                    <a:pt x="8" y="82"/>
                  </a:lnTo>
                  <a:lnTo>
                    <a:pt x="9" y="80"/>
                  </a:lnTo>
                  <a:lnTo>
                    <a:pt x="9" y="80"/>
                  </a:lnTo>
                  <a:lnTo>
                    <a:pt x="15" y="70"/>
                  </a:lnTo>
                  <a:lnTo>
                    <a:pt x="23" y="60"/>
                  </a:lnTo>
                  <a:lnTo>
                    <a:pt x="31" y="51"/>
                  </a:lnTo>
                  <a:lnTo>
                    <a:pt x="39" y="42"/>
                  </a:lnTo>
                  <a:lnTo>
                    <a:pt x="58" y="25"/>
                  </a:lnTo>
                  <a:lnTo>
                    <a:pt x="77" y="9"/>
                  </a:lnTo>
                  <a:lnTo>
                    <a:pt x="77" y="9"/>
                  </a:lnTo>
                  <a:lnTo>
                    <a:pt x="78" y="7"/>
                  </a:lnTo>
                  <a:lnTo>
                    <a:pt x="79" y="6"/>
                  </a:lnTo>
                  <a:lnTo>
                    <a:pt x="78" y="2"/>
                  </a:lnTo>
                  <a:lnTo>
                    <a:pt x="77" y="1"/>
                  </a:lnTo>
                  <a:lnTo>
                    <a:pt x="75" y="0"/>
                  </a:lnTo>
                  <a:lnTo>
                    <a:pt x="74" y="0"/>
                  </a:lnTo>
                  <a:lnTo>
                    <a:pt x="72" y="1"/>
                  </a:lnTo>
                  <a:lnTo>
                    <a:pt x="72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" name="Freeform 982"/>
            <p:cNvSpPr/>
            <p:nvPr/>
          </p:nvSpPr>
          <p:spPr bwMode="auto">
            <a:xfrm>
              <a:off x="4122738" y="2492376"/>
              <a:ext cx="60325" cy="63500"/>
            </a:xfrm>
            <a:custGeom>
              <a:avLst/>
              <a:gdLst/>
              <a:ahLst/>
              <a:cxnLst>
                <a:cxn ang="0">
                  <a:pos x="106" y="1"/>
                </a:cxn>
                <a:cxn ang="0">
                  <a:pos x="106" y="1"/>
                </a:cxn>
                <a:cxn ang="0">
                  <a:pos x="44" y="63"/>
                </a:cxn>
                <a:cxn ang="0">
                  <a:pos x="44" y="63"/>
                </a:cxn>
                <a:cxn ang="0">
                  <a:pos x="20" y="87"/>
                </a:cxn>
                <a:cxn ang="0">
                  <a:pos x="10" y="99"/>
                </a:cxn>
                <a:cxn ang="0">
                  <a:pos x="4" y="105"/>
                </a:cxn>
                <a:cxn ang="0">
                  <a:pos x="0" y="113"/>
                </a:cxn>
                <a:cxn ang="0">
                  <a:pos x="0" y="113"/>
                </a:cxn>
                <a:cxn ang="0">
                  <a:pos x="0" y="115"/>
                </a:cxn>
                <a:cxn ang="0">
                  <a:pos x="0" y="117"/>
                </a:cxn>
                <a:cxn ang="0">
                  <a:pos x="2" y="119"/>
                </a:cxn>
                <a:cxn ang="0">
                  <a:pos x="4" y="120"/>
                </a:cxn>
                <a:cxn ang="0">
                  <a:pos x="6" y="120"/>
                </a:cxn>
                <a:cxn ang="0">
                  <a:pos x="7" y="119"/>
                </a:cxn>
                <a:cxn ang="0">
                  <a:pos x="8" y="118"/>
                </a:cxn>
                <a:cxn ang="0">
                  <a:pos x="8" y="118"/>
                </a:cxn>
                <a:cxn ang="0">
                  <a:pos x="13" y="110"/>
                </a:cxn>
                <a:cxn ang="0">
                  <a:pos x="18" y="103"/>
                </a:cxn>
                <a:cxn ang="0">
                  <a:pos x="30" y="90"/>
                </a:cxn>
                <a:cxn ang="0">
                  <a:pos x="55" y="65"/>
                </a:cxn>
                <a:cxn ang="0">
                  <a:pos x="55" y="65"/>
                </a:cxn>
                <a:cxn ang="0">
                  <a:pos x="113" y="7"/>
                </a:cxn>
                <a:cxn ang="0">
                  <a:pos x="113" y="7"/>
                </a:cxn>
                <a:cxn ang="0">
                  <a:pos x="114" y="6"/>
                </a:cxn>
                <a:cxn ang="0">
                  <a:pos x="114" y="4"/>
                </a:cxn>
                <a:cxn ang="0">
                  <a:pos x="114" y="2"/>
                </a:cxn>
                <a:cxn ang="0">
                  <a:pos x="113" y="1"/>
                </a:cxn>
                <a:cxn ang="0">
                  <a:pos x="111" y="0"/>
                </a:cxn>
                <a:cxn ang="0">
                  <a:pos x="110" y="0"/>
                </a:cxn>
                <a:cxn ang="0">
                  <a:pos x="108" y="0"/>
                </a:cxn>
                <a:cxn ang="0">
                  <a:pos x="106" y="1"/>
                </a:cxn>
                <a:cxn ang="0">
                  <a:pos x="106" y="1"/>
                </a:cxn>
              </a:cxnLst>
              <a:rect l="0" t="0" r="r" b="b"/>
              <a:pathLst>
                <a:path w="114" h="120">
                  <a:moveTo>
                    <a:pt x="106" y="1"/>
                  </a:moveTo>
                  <a:lnTo>
                    <a:pt x="106" y="1"/>
                  </a:lnTo>
                  <a:lnTo>
                    <a:pt x="44" y="63"/>
                  </a:lnTo>
                  <a:lnTo>
                    <a:pt x="44" y="63"/>
                  </a:lnTo>
                  <a:lnTo>
                    <a:pt x="20" y="87"/>
                  </a:lnTo>
                  <a:lnTo>
                    <a:pt x="10" y="99"/>
                  </a:lnTo>
                  <a:lnTo>
                    <a:pt x="4" y="105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0" y="115"/>
                  </a:lnTo>
                  <a:lnTo>
                    <a:pt x="0" y="117"/>
                  </a:lnTo>
                  <a:lnTo>
                    <a:pt x="2" y="119"/>
                  </a:lnTo>
                  <a:lnTo>
                    <a:pt x="4" y="120"/>
                  </a:lnTo>
                  <a:lnTo>
                    <a:pt x="6" y="120"/>
                  </a:lnTo>
                  <a:lnTo>
                    <a:pt x="7" y="119"/>
                  </a:lnTo>
                  <a:lnTo>
                    <a:pt x="8" y="118"/>
                  </a:lnTo>
                  <a:lnTo>
                    <a:pt x="8" y="118"/>
                  </a:lnTo>
                  <a:lnTo>
                    <a:pt x="13" y="110"/>
                  </a:lnTo>
                  <a:lnTo>
                    <a:pt x="18" y="103"/>
                  </a:lnTo>
                  <a:lnTo>
                    <a:pt x="30" y="90"/>
                  </a:lnTo>
                  <a:lnTo>
                    <a:pt x="55" y="65"/>
                  </a:lnTo>
                  <a:lnTo>
                    <a:pt x="55" y="65"/>
                  </a:lnTo>
                  <a:lnTo>
                    <a:pt x="113" y="7"/>
                  </a:lnTo>
                  <a:lnTo>
                    <a:pt x="113" y="7"/>
                  </a:lnTo>
                  <a:lnTo>
                    <a:pt x="114" y="6"/>
                  </a:lnTo>
                  <a:lnTo>
                    <a:pt x="114" y="4"/>
                  </a:lnTo>
                  <a:lnTo>
                    <a:pt x="114" y="2"/>
                  </a:lnTo>
                  <a:lnTo>
                    <a:pt x="113" y="1"/>
                  </a:lnTo>
                  <a:lnTo>
                    <a:pt x="111" y="0"/>
                  </a:lnTo>
                  <a:lnTo>
                    <a:pt x="110" y="0"/>
                  </a:lnTo>
                  <a:lnTo>
                    <a:pt x="108" y="0"/>
                  </a:lnTo>
                  <a:lnTo>
                    <a:pt x="106" y="1"/>
                  </a:lnTo>
                  <a:lnTo>
                    <a:pt x="106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" name="Freeform 983"/>
            <p:cNvSpPr/>
            <p:nvPr/>
          </p:nvSpPr>
          <p:spPr bwMode="auto">
            <a:xfrm>
              <a:off x="4133851" y="2506663"/>
              <a:ext cx="88900" cy="85725"/>
            </a:xfrm>
            <a:custGeom>
              <a:avLst/>
              <a:gdLst/>
              <a:ahLst/>
              <a:cxnLst>
                <a:cxn ang="0">
                  <a:pos x="161" y="1"/>
                </a:cxn>
                <a:cxn ang="0">
                  <a:pos x="161" y="1"/>
                </a:cxn>
                <a:cxn ang="0">
                  <a:pos x="141" y="21"/>
                </a:cxn>
                <a:cxn ang="0">
                  <a:pos x="122" y="41"/>
                </a:cxn>
                <a:cxn ang="0">
                  <a:pos x="82" y="79"/>
                </a:cxn>
                <a:cxn ang="0">
                  <a:pos x="41" y="118"/>
                </a:cxn>
                <a:cxn ang="0">
                  <a:pos x="2" y="156"/>
                </a:cxn>
                <a:cxn ang="0">
                  <a:pos x="2" y="156"/>
                </a:cxn>
                <a:cxn ang="0">
                  <a:pos x="0" y="158"/>
                </a:cxn>
                <a:cxn ang="0">
                  <a:pos x="0" y="160"/>
                </a:cxn>
                <a:cxn ang="0">
                  <a:pos x="1" y="161"/>
                </a:cxn>
                <a:cxn ang="0">
                  <a:pos x="2" y="163"/>
                </a:cxn>
                <a:cxn ang="0">
                  <a:pos x="3" y="164"/>
                </a:cxn>
                <a:cxn ang="0">
                  <a:pos x="5" y="164"/>
                </a:cxn>
                <a:cxn ang="0">
                  <a:pos x="6" y="164"/>
                </a:cxn>
                <a:cxn ang="0">
                  <a:pos x="8" y="163"/>
                </a:cxn>
                <a:cxn ang="0">
                  <a:pos x="8" y="163"/>
                </a:cxn>
                <a:cxn ang="0">
                  <a:pos x="49" y="125"/>
                </a:cxn>
                <a:cxn ang="0">
                  <a:pos x="89" y="87"/>
                </a:cxn>
                <a:cxn ang="0">
                  <a:pos x="128" y="48"/>
                </a:cxn>
                <a:cxn ang="0">
                  <a:pos x="148" y="29"/>
                </a:cxn>
                <a:cxn ang="0">
                  <a:pos x="167" y="8"/>
                </a:cxn>
                <a:cxn ang="0">
                  <a:pos x="167" y="8"/>
                </a:cxn>
                <a:cxn ang="0">
                  <a:pos x="168" y="6"/>
                </a:cxn>
                <a:cxn ang="0">
                  <a:pos x="168" y="4"/>
                </a:cxn>
                <a:cxn ang="0">
                  <a:pos x="168" y="3"/>
                </a:cxn>
                <a:cxn ang="0">
                  <a:pos x="167" y="1"/>
                </a:cxn>
                <a:cxn ang="0">
                  <a:pos x="165" y="0"/>
                </a:cxn>
                <a:cxn ang="0">
                  <a:pos x="164" y="0"/>
                </a:cxn>
                <a:cxn ang="0">
                  <a:pos x="162" y="0"/>
                </a:cxn>
                <a:cxn ang="0">
                  <a:pos x="161" y="1"/>
                </a:cxn>
                <a:cxn ang="0">
                  <a:pos x="161" y="1"/>
                </a:cxn>
              </a:cxnLst>
              <a:rect l="0" t="0" r="r" b="b"/>
              <a:pathLst>
                <a:path w="168" h="164">
                  <a:moveTo>
                    <a:pt x="161" y="1"/>
                  </a:moveTo>
                  <a:lnTo>
                    <a:pt x="161" y="1"/>
                  </a:lnTo>
                  <a:lnTo>
                    <a:pt x="141" y="21"/>
                  </a:lnTo>
                  <a:lnTo>
                    <a:pt x="122" y="41"/>
                  </a:lnTo>
                  <a:lnTo>
                    <a:pt x="82" y="79"/>
                  </a:lnTo>
                  <a:lnTo>
                    <a:pt x="41" y="118"/>
                  </a:lnTo>
                  <a:lnTo>
                    <a:pt x="2" y="156"/>
                  </a:lnTo>
                  <a:lnTo>
                    <a:pt x="2" y="156"/>
                  </a:lnTo>
                  <a:lnTo>
                    <a:pt x="0" y="158"/>
                  </a:lnTo>
                  <a:lnTo>
                    <a:pt x="0" y="160"/>
                  </a:lnTo>
                  <a:lnTo>
                    <a:pt x="1" y="161"/>
                  </a:lnTo>
                  <a:lnTo>
                    <a:pt x="2" y="163"/>
                  </a:lnTo>
                  <a:lnTo>
                    <a:pt x="3" y="164"/>
                  </a:lnTo>
                  <a:lnTo>
                    <a:pt x="5" y="164"/>
                  </a:lnTo>
                  <a:lnTo>
                    <a:pt x="6" y="164"/>
                  </a:lnTo>
                  <a:lnTo>
                    <a:pt x="8" y="163"/>
                  </a:lnTo>
                  <a:lnTo>
                    <a:pt x="8" y="163"/>
                  </a:lnTo>
                  <a:lnTo>
                    <a:pt x="49" y="125"/>
                  </a:lnTo>
                  <a:lnTo>
                    <a:pt x="89" y="87"/>
                  </a:lnTo>
                  <a:lnTo>
                    <a:pt x="128" y="48"/>
                  </a:lnTo>
                  <a:lnTo>
                    <a:pt x="148" y="29"/>
                  </a:lnTo>
                  <a:lnTo>
                    <a:pt x="167" y="8"/>
                  </a:lnTo>
                  <a:lnTo>
                    <a:pt x="167" y="8"/>
                  </a:lnTo>
                  <a:lnTo>
                    <a:pt x="168" y="6"/>
                  </a:lnTo>
                  <a:lnTo>
                    <a:pt x="168" y="4"/>
                  </a:lnTo>
                  <a:lnTo>
                    <a:pt x="168" y="3"/>
                  </a:lnTo>
                  <a:lnTo>
                    <a:pt x="167" y="1"/>
                  </a:lnTo>
                  <a:lnTo>
                    <a:pt x="165" y="0"/>
                  </a:lnTo>
                  <a:lnTo>
                    <a:pt x="164" y="0"/>
                  </a:lnTo>
                  <a:lnTo>
                    <a:pt x="162" y="0"/>
                  </a:lnTo>
                  <a:lnTo>
                    <a:pt x="161" y="1"/>
                  </a:lnTo>
                  <a:lnTo>
                    <a:pt x="161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" name="Freeform 984"/>
            <p:cNvSpPr/>
            <p:nvPr/>
          </p:nvSpPr>
          <p:spPr bwMode="auto">
            <a:xfrm>
              <a:off x="4135438" y="2541588"/>
              <a:ext cx="88900" cy="87313"/>
            </a:xfrm>
            <a:custGeom>
              <a:avLst/>
              <a:gdLst/>
              <a:ahLst/>
              <a:cxnLst>
                <a:cxn ang="0">
                  <a:pos x="162" y="1"/>
                </a:cxn>
                <a:cxn ang="0">
                  <a:pos x="162" y="1"/>
                </a:cxn>
                <a:cxn ang="0">
                  <a:pos x="150" y="9"/>
                </a:cxn>
                <a:cxn ang="0">
                  <a:pos x="140" y="19"/>
                </a:cxn>
                <a:cxn ang="0">
                  <a:pos x="119" y="37"/>
                </a:cxn>
                <a:cxn ang="0">
                  <a:pos x="81" y="78"/>
                </a:cxn>
                <a:cxn ang="0">
                  <a:pos x="81" y="78"/>
                </a:cxn>
                <a:cxn ang="0">
                  <a:pos x="71" y="88"/>
                </a:cxn>
                <a:cxn ang="0">
                  <a:pos x="58" y="97"/>
                </a:cxn>
                <a:cxn ang="0">
                  <a:pos x="47" y="107"/>
                </a:cxn>
                <a:cxn ang="0">
                  <a:pos x="35" y="116"/>
                </a:cxn>
                <a:cxn ang="0">
                  <a:pos x="35" y="116"/>
                </a:cxn>
                <a:cxn ang="0">
                  <a:pos x="26" y="126"/>
                </a:cxn>
                <a:cxn ang="0">
                  <a:pos x="17" y="136"/>
                </a:cxn>
                <a:cxn ang="0">
                  <a:pos x="8" y="147"/>
                </a:cxn>
                <a:cxn ang="0">
                  <a:pos x="1" y="158"/>
                </a:cxn>
                <a:cxn ang="0">
                  <a:pos x="1" y="158"/>
                </a:cxn>
                <a:cxn ang="0">
                  <a:pos x="0" y="160"/>
                </a:cxn>
                <a:cxn ang="0">
                  <a:pos x="0" y="162"/>
                </a:cxn>
                <a:cxn ang="0">
                  <a:pos x="1" y="163"/>
                </a:cxn>
                <a:cxn ang="0">
                  <a:pos x="2" y="165"/>
                </a:cxn>
                <a:cxn ang="0">
                  <a:pos x="4" y="165"/>
                </a:cxn>
                <a:cxn ang="0">
                  <a:pos x="6" y="165"/>
                </a:cxn>
                <a:cxn ang="0">
                  <a:pos x="7" y="165"/>
                </a:cxn>
                <a:cxn ang="0">
                  <a:pos x="9" y="163"/>
                </a:cxn>
                <a:cxn ang="0">
                  <a:pos x="9" y="163"/>
                </a:cxn>
                <a:cxn ang="0">
                  <a:pos x="17" y="152"/>
                </a:cxn>
                <a:cxn ang="0">
                  <a:pos x="25" y="142"/>
                </a:cxn>
                <a:cxn ang="0">
                  <a:pos x="33" y="132"/>
                </a:cxn>
                <a:cxn ang="0">
                  <a:pos x="43" y="123"/>
                </a:cxn>
                <a:cxn ang="0">
                  <a:pos x="62" y="106"/>
                </a:cxn>
                <a:cxn ang="0">
                  <a:pos x="82" y="89"/>
                </a:cxn>
                <a:cxn ang="0">
                  <a:pos x="82" y="89"/>
                </a:cxn>
                <a:cxn ang="0">
                  <a:pos x="92" y="80"/>
                </a:cxn>
                <a:cxn ang="0">
                  <a:pos x="103" y="69"/>
                </a:cxn>
                <a:cxn ang="0">
                  <a:pos x="120" y="49"/>
                </a:cxn>
                <a:cxn ang="0">
                  <a:pos x="120" y="49"/>
                </a:cxn>
                <a:cxn ang="0">
                  <a:pos x="132" y="38"/>
                </a:cxn>
                <a:cxn ang="0">
                  <a:pos x="142" y="28"/>
                </a:cxn>
                <a:cxn ang="0">
                  <a:pos x="166" y="9"/>
                </a:cxn>
                <a:cxn ang="0">
                  <a:pos x="166" y="9"/>
                </a:cxn>
                <a:cxn ang="0">
                  <a:pos x="168" y="7"/>
                </a:cxn>
                <a:cxn ang="0">
                  <a:pos x="168" y="6"/>
                </a:cxn>
                <a:cxn ang="0">
                  <a:pos x="167" y="2"/>
                </a:cxn>
                <a:cxn ang="0">
                  <a:pos x="166" y="1"/>
                </a:cxn>
                <a:cxn ang="0">
                  <a:pos x="165" y="0"/>
                </a:cxn>
                <a:cxn ang="0">
                  <a:pos x="163" y="0"/>
                </a:cxn>
                <a:cxn ang="0">
                  <a:pos x="162" y="1"/>
                </a:cxn>
                <a:cxn ang="0">
                  <a:pos x="162" y="1"/>
                </a:cxn>
              </a:cxnLst>
              <a:rect l="0" t="0" r="r" b="b"/>
              <a:pathLst>
                <a:path w="168" h="165">
                  <a:moveTo>
                    <a:pt x="162" y="1"/>
                  </a:moveTo>
                  <a:lnTo>
                    <a:pt x="162" y="1"/>
                  </a:lnTo>
                  <a:lnTo>
                    <a:pt x="150" y="9"/>
                  </a:lnTo>
                  <a:lnTo>
                    <a:pt x="140" y="19"/>
                  </a:lnTo>
                  <a:lnTo>
                    <a:pt x="119" y="37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71" y="88"/>
                  </a:lnTo>
                  <a:lnTo>
                    <a:pt x="58" y="97"/>
                  </a:lnTo>
                  <a:lnTo>
                    <a:pt x="47" y="107"/>
                  </a:lnTo>
                  <a:lnTo>
                    <a:pt x="35" y="116"/>
                  </a:lnTo>
                  <a:lnTo>
                    <a:pt x="35" y="116"/>
                  </a:lnTo>
                  <a:lnTo>
                    <a:pt x="26" y="126"/>
                  </a:lnTo>
                  <a:lnTo>
                    <a:pt x="17" y="136"/>
                  </a:lnTo>
                  <a:lnTo>
                    <a:pt x="8" y="147"/>
                  </a:lnTo>
                  <a:lnTo>
                    <a:pt x="1" y="158"/>
                  </a:lnTo>
                  <a:lnTo>
                    <a:pt x="1" y="158"/>
                  </a:lnTo>
                  <a:lnTo>
                    <a:pt x="0" y="160"/>
                  </a:lnTo>
                  <a:lnTo>
                    <a:pt x="0" y="162"/>
                  </a:lnTo>
                  <a:lnTo>
                    <a:pt x="1" y="163"/>
                  </a:lnTo>
                  <a:lnTo>
                    <a:pt x="2" y="165"/>
                  </a:lnTo>
                  <a:lnTo>
                    <a:pt x="4" y="165"/>
                  </a:lnTo>
                  <a:lnTo>
                    <a:pt x="6" y="165"/>
                  </a:lnTo>
                  <a:lnTo>
                    <a:pt x="7" y="165"/>
                  </a:lnTo>
                  <a:lnTo>
                    <a:pt x="9" y="163"/>
                  </a:lnTo>
                  <a:lnTo>
                    <a:pt x="9" y="163"/>
                  </a:lnTo>
                  <a:lnTo>
                    <a:pt x="17" y="152"/>
                  </a:lnTo>
                  <a:lnTo>
                    <a:pt x="25" y="142"/>
                  </a:lnTo>
                  <a:lnTo>
                    <a:pt x="33" y="132"/>
                  </a:lnTo>
                  <a:lnTo>
                    <a:pt x="43" y="123"/>
                  </a:lnTo>
                  <a:lnTo>
                    <a:pt x="62" y="106"/>
                  </a:lnTo>
                  <a:lnTo>
                    <a:pt x="82" y="89"/>
                  </a:lnTo>
                  <a:lnTo>
                    <a:pt x="82" y="89"/>
                  </a:lnTo>
                  <a:lnTo>
                    <a:pt x="92" y="80"/>
                  </a:lnTo>
                  <a:lnTo>
                    <a:pt x="103" y="69"/>
                  </a:lnTo>
                  <a:lnTo>
                    <a:pt x="120" y="49"/>
                  </a:lnTo>
                  <a:lnTo>
                    <a:pt x="120" y="49"/>
                  </a:lnTo>
                  <a:lnTo>
                    <a:pt x="132" y="38"/>
                  </a:lnTo>
                  <a:lnTo>
                    <a:pt x="142" y="28"/>
                  </a:lnTo>
                  <a:lnTo>
                    <a:pt x="166" y="9"/>
                  </a:lnTo>
                  <a:lnTo>
                    <a:pt x="166" y="9"/>
                  </a:lnTo>
                  <a:lnTo>
                    <a:pt x="168" y="7"/>
                  </a:lnTo>
                  <a:lnTo>
                    <a:pt x="168" y="6"/>
                  </a:lnTo>
                  <a:lnTo>
                    <a:pt x="167" y="2"/>
                  </a:lnTo>
                  <a:lnTo>
                    <a:pt x="166" y="1"/>
                  </a:lnTo>
                  <a:lnTo>
                    <a:pt x="165" y="0"/>
                  </a:lnTo>
                  <a:lnTo>
                    <a:pt x="163" y="0"/>
                  </a:lnTo>
                  <a:lnTo>
                    <a:pt x="162" y="1"/>
                  </a:lnTo>
                  <a:lnTo>
                    <a:pt x="162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" name="Freeform 985"/>
            <p:cNvSpPr/>
            <p:nvPr/>
          </p:nvSpPr>
          <p:spPr bwMode="auto">
            <a:xfrm>
              <a:off x="4129088" y="2597151"/>
              <a:ext cx="71438" cy="68263"/>
            </a:xfrm>
            <a:custGeom>
              <a:avLst/>
              <a:gdLst/>
              <a:ahLst/>
              <a:cxnLst>
                <a:cxn ang="0">
                  <a:pos x="125" y="1"/>
                </a:cxn>
                <a:cxn ang="0">
                  <a:pos x="125" y="1"/>
                </a:cxn>
                <a:cxn ang="0">
                  <a:pos x="108" y="14"/>
                </a:cxn>
                <a:cxn ang="0">
                  <a:pos x="94" y="29"/>
                </a:cxn>
                <a:cxn ang="0">
                  <a:pos x="65" y="60"/>
                </a:cxn>
                <a:cxn ang="0">
                  <a:pos x="65" y="60"/>
                </a:cxn>
                <a:cxn ang="0">
                  <a:pos x="49" y="75"/>
                </a:cxn>
                <a:cxn ang="0">
                  <a:pos x="34" y="91"/>
                </a:cxn>
                <a:cxn ang="0">
                  <a:pos x="1" y="121"/>
                </a:cxn>
                <a:cxn ang="0">
                  <a:pos x="1" y="121"/>
                </a:cxn>
                <a:cxn ang="0">
                  <a:pos x="0" y="122"/>
                </a:cxn>
                <a:cxn ang="0">
                  <a:pos x="0" y="124"/>
                </a:cxn>
                <a:cxn ang="0">
                  <a:pos x="0" y="126"/>
                </a:cxn>
                <a:cxn ang="0">
                  <a:pos x="1" y="127"/>
                </a:cxn>
                <a:cxn ang="0">
                  <a:pos x="3" y="128"/>
                </a:cxn>
                <a:cxn ang="0">
                  <a:pos x="4" y="129"/>
                </a:cxn>
                <a:cxn ang="0">
                  <a:pos x="6" y="128"/>
                </a:cxn>
                <a:cxn ang="0">
                  <a:pos x="8" y="127"/>
                </a:cxn>
                <a:cxn ang="0">
                  <a:pos x="8" y="127"/>
                </a:cxn>
                <a:cxn ang="0">
                  <a:pos x="38" y="100"/>
                </a:cxn>
                <a:cxn ang="0">
                  <a:pos x="67" y="71"/>
                </a:cxn>
                <a:cxn ang="0">
                  <a:pos x="67" y="71"/>
                </a:cxn>
                <a:cxn ang="0">
                  <a:pos x="98" y="38"/>
                </a:cxn>
                <a:cxn ang="0">
                  <a:pos x="115" y="22"/>
                </a:cxn>
                <a:cxn ang="0">
                  <a:pos x="131" y="7"/>
                </a:cxn>
                <a:cxn ang="0">
                  <a:pos x="131" y="7"/>
                </a:cxn>
                <a:cxn ang="0">
                  <a:pos x="132" y="6"/>
                </a:cxn>
                <a:cxn ang="0">
                  <a:pos x="133" y="4"/>
                </a:cxn>
                <a:cxn ang="0">
                  <a:pos x="132" y="2"/>
                </a:cxn>
                <a:cxn ang="0">
                  <a:pos x="131" y="1"/>
                </a:cxn>
                <a:cxn ang="0">
                  <a:pos x="128" y="0"/>
                </a:cxn>
                <a:cxn ang="0">
                  <a:pos x="127" y="0"/>
                </a:cxn>
                <a:cxn ang="0">
                  <a:pos x="125" y="1"/>
                </a:cxn>
                <a:cxn ang="0">
                  <a:pos x="125" y="1"/>
                </a:cxn>
              </a:cxnLst>
              <a:rect l="0" t="0" r="r" b="b"/>
              <a:pathLst>
                <a:path w="133" h="129">
                  <a:moveTo>
                    <a:pt x="125" y="1"/>
                  </a:moveTo>
                  <a:lnTo>
                    <a:pt x="125" y="1"/>
                  </a:lnTo>
                  <a:lnTo>
                    <a:pt x="108" y="14"/>
                  </a:lnTo>
                  <a:lnTo>
                    <a:pt x="94" y="29"/>
                  </a:lnTo>
                  <a:lnTo>
                    <a:pt x="65" y="60"/>
                  </a:lnTo>
                  <a:lnTo>
                    <a:pt x="65" y="60"/>
                  </a:lnTo>
                  <a:lnTo>
                    <a:pt x="49" y="75"/>
                  </a:lnTo>
                  <a:lnTo>
                    <a:pt x="34" y="91"/>
                  </a:lnTo>
                  <a:lnTo>
                    <a:pt x="1" y="121"/>
                  </a:lnTo>
                  <a:lnTo>
                    <a:pt x="1" y="121"/>
                  </a:lnTo>
                  <a:lnTo>
                    <a:pt x="0" y="122"/>
                  </a:lnTo>
                  <a:lnTo>
                    <a:pt x="0" y="124"/>
                  </a:lnTo>
                  <a:lnTo>
                    <a:pt x="0" y="126"/>
                  </a:lnTo>
                  <a:lnTo>
                    <a:pt x="1" y="127"/>
                  </a:lnTo>
                  <a:lnTo>
                    <a:pt x="3" y="128"/>
                  </a:lnTo>
                  <a:lnTo>
                    <a:pt x="4" y="129"/>
                  </a:lnTo>
                  <a:lnTo>
                    <a:pt x="6" y="128"/>
                  </a:lnTo>
                  <a:lnTo>
                    <a:pt x="8" y="127"/>
                  </a:lnTo>
                  <a:lnTo>
                    <a:pt x="8" y="127"/>
                  </a:lnTo>
                  <a:lnTo>
                    <a:pt x="38" y="100"/>
                  </a:lnTo>
                  <a:lnTo>
                    <a:pt x="67" y="71"/>
                  </a:lnTo>
                  <a:lnTo>
                    <a:pt x="67" y="71"/>
                  </a:lnTo>
                  <a:lnTo>
                    <a:pt x="98" y="38"/>
                  </a:lnTo>
                  <a:lnTo>
                    <a:pt x="115" y="22"/>
                  </a:lnTo>
                  <a:lnTo>
                    <a:pt x="131" y="7"/>
                  </a:lnTo>
                  <a:lnTo>
                    <a:pt x="131" y="7"/>
                  </a:lnTo>
                  <a:lnTo>
                    <a:pt x="132" y="6"/>
                  </a:lnTo>
                  <a:lnTo>
                    <a:pt x="133" y="4"/>
                  </a:lnTo>
                  <a:lnTo>
                    <a:pt x="132" y="2"/>
                  </a:lnTo>
                  <a:lnTo>
                    <a:pt x="131" y="1"/>
                  </a:lnTo>
                  <a:lnTo>
                    <a:pt x="128" y="0"/>
                  </a:lnTo>
                  <a:lnTo>
                    <a:pt x="127" y="0"/>
                  </a:lnTo>
                  <a:lnTo>
                    <a:pt x="125" y="1"/>
                  </a:lnTo>
                  <a:lnTo>
                    <a:pt x="125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" name="Freeform 986"/>
            <p:cNvSpPr/>
            <p:nvPr/>
          </p:nvSpPr>
          <p:spPr bwMode="auto">
            <a:xfrm>
              <a:off x="4129088" y="2630488"/>
              <a:ext cx="71438" cy="66675"/>
            </a:xfrm>
            <a:custGeom>
              <a:avLst/>
              <a:gdLst/>
              <a:ahLst/>
              <a:cxnLst>
                <a:cxn ang="0">
                  <a:pos x="125" y="1"/>
                </a:cxn>
                <a:cxn ang="0">
                  <a:pos x="125" y="1"/>
                </a:cxn>
                <a:cxn ang="0">
                  <a:pos x="92" y="28"/>
                </a:cxn>
                <a:cxn ang="0">
                  <a:pos x="59" y="57"/>
                </a:cxn>
                <a:cxn ang="0">
                  <a:pos x="43" y="71"/>
                </a:cxn>
                <a:cxn ang="0">
                  <a:pos x="29" y="86"/>
                </a:cxn>
                <a:cxn ang="0">
                  <a:pos x="14" y="103"/>
                </a:cxn>
                <a:cxn ang="0">
                  <a:pos x="1" y="119"/>
                </a:cxn>
                <a:cxn ang="0">
                  <a:pos x="1" y="119"/>
                </a:cxn>
                <a:cxn ang="0">
                  <a:pos x="0" y="121"/>
                </a:cxn>
                <a:cxn ang="0">
                  <a:pos x="0" y="122"/>
                </a:cxn>
                <a:cxn ang="0">
                  <a:pos x="1" y="124"/>
                </a:cxn>
                <a:cxn ang="0">
                  <a:pos x="2" y="125"/>
                </a:cxn>
                <a:cxn ang="0">
                  <a:pos x="5" y="125"/>
                </a:cxn>
                <a:cxn ang="0">
                  <a:pos x="7" y="125"/>
                </a:cxn>
                <a:cxn ang="0">
                  <a:pos x="9" y="124"/>
                </a:cxn>
                <a:cxn ang="0">
                  <a:pos x="9" y="124"/>
                </a:cxn>
                <a:cxn ang="0">
                  <a:pos x="21" y="108"/>
                </a:cxn>
                <a:cxn ang="0">
                  <a:pos x="36" y="92"/>
                </a:cxn>
                <a:cxn ang="0">
                  <a:pos x="51" y="77"/>
                </a:cxn>
                <a:cxn ang="0">
                  <a:pos x="67" y="62"/>
                </a:cxn>
                <a:cxn ang="0">
                  <a:pos x="99" y="34"/>
                </a:cxn>
                <a:cxn ang="0">
                  <a:pos x="131" y="7"/>
                </a:cxn>
                <a:cxn ang="0">
                  <a:pos x="131" y="7"/>
                </a:cxn>
                <a:cxn ang="0">
                  <a:pos x="132" y="6"/>
                </a:cxn>
                <a:cxn ang="0">
                  <a:pos x="133" y="4"/>
                </a:cxn>
                <a:cxn ang="0">
                  <a:pos x="132" y="3"/>
                </a:cxn>
                <a:cxn ang="0">
                  <a:pos x="131" y="1"/>
                </a:cxn>
                <a:cxn ang="0">
                  <a:pos x="128" y="0"/>
                </a:cxn>
                <a:cxn ang="0">
                  <a:pos x="126" y="0"/>
                </a:cxn>
                <a:cxn ang="0">
                  <a:pos x="125" y="1"/>
                </a:cxn>
                <a:cxn ang="0">
                  <a:pos x="125" y="1"/>
                </a:cxn>
              </a:cxnLst>
              <a:rect l="0" t="0" r="r" b="b"/>
              <a:pathLst>
                <a:path w="133" h="125">
                  <a:moveTo>
                    <a:pt x="125" y="1"/>
                  </a:moveTo>
                  <a:lnTo>
                    <a:pt x="125" y="1"/>
                  </a:lnTo>
                  <a:lnTo>
                    <a:pt x="92" y="28"/>
                  </a:lnTo>
                  <a:lnTo>
                    <a:pt x="59" y="57"/>
                  </a:lnTo>
                  <a:lnTo>
                    <a:pt x="43" y="71"/>
                  </a:lnTo>
                  <a:lnTo>
                    <a:pt x="29" y="86"/>
                  </a:lnTo>
                  <a:lnTo>
                    <a:pt x="14" y="103"/>
                  </a:lnTo>
                  <a:lnTo>
                    <a:pt x="1" y="119"/>
                  </a:lnTo>
                  <a:lnTo>
                    <a:pt x="1" y="119"/>
                  </a:lnTo>
                  <a:lnTo>
                    <a:pt x="0" y="121"/>
                  </a:lnTo>
                  <a:lnTo>
                    <a:pt x="0" y="122"/>
                  </a:lnTo>
                  <a:lnTo>
                    <a:pt x="1" y="124"/>
                  </a:lnTo>
                  <a:lnTo>
                    <a:pt x="2" y="125"/>
                  </a:lnTo>
                  <a:lnTo>
                    <a:pt x="5" y="125"/>
                  </a:lnTo>
                  <a:lnTo>
                    <a:pt x="7" y="125"/>
                  </a:lnTo>
                  <a:lnTo>
                    <a:pt x="9" y="124"/>
                  </a:lnTo>
                  <a:lnTo>
                    <a:pt x="9" y="124"/>
                  </a:lnTo>
                  <a:lnTo>
                    <a:pt x="21" y="108"/>
                  </a:lnTo>
                  <a:lnTo>
                    <a:pt x="36" y="92"/>
                  </a:lnTo>
                  <a:lnTo>
                    <a:pt x="51" y="77"/>
                  </a:lnTo>
                  <a:lnTo>
                    <a:pt x="67" y="62"/>
                  </a:lnTo>
                  <a:lnTo>
                    <a:pt x="99" y="34"/>
                  </a:lnTo>
                  <a:lnTo>
                    <a:pt x="131" y="7"/>
                  </a:lnTo>
                  <a:lnTo>
                    <a:pt x="131" y="7"/>
                  </a:lnTo>
                  <a:lnTo>
                    <a:pt x="132" y="6"/>
                  </a:lnTo>
                  <a:lnTo>
                    <a:pt x="133" y="4"/>
                  </a:lnTo>
                  <a:lnTo>
                    <a:pt x="132" y="3"/>
                  </a:lnTo>
                  <a:lnTo>
                    <a:pt x="131" y="1"/>
                  </a:lnTo>
                  <a:lnTo>
                    <a:pt x="128" y="0"/>
                  </a:lnTo>
                  <a:lnTo>
                    <a:pt x="126" y="0"/>
                  </a:lnTo>
                  <a:lnTo>
                    <a:pt x="125" y="1"/>
                  </a:lnTo>
                  <a:lnTo>
                    <a:pt x="125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" name="Freeform 987"/>
            <p:cNvSpPr/>
            <p:nvPr/>
          </p:nvSpPr>
          <p:spPr bwMode="auto">
            <a:xfrm>
              <a:off x="4127501" y="2670176"/>
              <a:ext cx="55563" cy="55563"/>
            </a:xfrm>
            <a:custGeom>
              <a:avLst/>
              <a:gdLst/>
              <a:ahLst/>
              <a:cxnLst>
                <a:cxn ang="0">
                  <a:pos x="97" y="1"/>
                </a:cxn>
                <a:cxn ang="0">
                  <a:pos x="97" y="1"/>
                </a:cxn>
                <a:cxn ang="0">
                  <a:pos x="82" y="10"/>
                </a:cxn>
                <a:cxn ang="0">
                  <a:pos x="69" y="20"/>
                </a:cxn>
                <a:cxn ang="0">
                  <a:pos x="55" y="32"/>
                </a:cxn>
                <a:cxn ang="0">
                  <a:pos x="43" y="43"/>
                </a:cxn>
                <a:cxn ang="0">
                  <a:pos x="32" y="56"/>
                </a:cxn>
                <a:cxn ang="0">
                  <a:pos x="20" y="69"/>
                </a:cxn>
                <a:cxn ang="0">
                  <a:pos x="10" y="82"/>
                </a:cxn>
                <a:cxn ang="0">
                  <a:pos x="1" y="97"/>
                </a:cxn>
                <a:cxn ang="0">
                  <a:pos x="1" y="97"/>
                </a:cxn>
                <a:cxn ang="0">
                  <a:pos x="0" y="99"/>
                </a:cxn>
                <a:cxn ang="0">
                  <a:pos x="0" y="100"/>
                </a:cxn>
                <a:cxn ang="0">
                  <a:pos x="1" y="102"/>
                </a:cxn>
                <a:cxn ang="0">
                  <a:pos x="2" y="103"/>
                </a:cxn>
                <a:cxn ang="0">
                  <a:pos x="4" y="104"/>
                </a:cxn>
                <a:cxn ang="0">
                  <a:pos x="6" y="104"/>
                </a:cxn>
                <a:cxn ang="0">
                  <a:pos x="7" y="103"/>
                </a:cxn>
                <a:cxn ang="0">
                  <a:pos x="9" y="102"/>
                </a:cxn>
                <a:cxn ang="0">
                  <a:pos x="9" y="102"/>
                </a:cxn>
                <a:cxn ang="0">
                  <a:pos x="17" y="88"/>
                </a:cxn>
                <a:cxn ang="0">
                  <a:pos x="27" y="75"/>
                </a:cxn>
                <a:cxn ang="0">
                  <a:pos x="39" y="62"/>
                </a:cxn>
                <a:cxn ang="0">
                  <a:pos x="50" y="50"/>
                </a:cxn>
                <a:cxn ang="0">
                  <a:pos x="62" y="38"/>
                </a:cxn>
                <a:cxn ang="0">
                  <a:pos x="75" y="28"/>
                </a:cxn>
                <a:cxn ang="0">
                  <a:pos x="88" y="17"/>
                </a:cxn>
                <a:cxn ang="0">
                  <a:pos x="102" y="8"/>
                </a:cxn>
                <a:cxn ang="0">
                  <a:pos x="102" y="8"/>
                </a:cxn>
                <a:cxn ang="0">
                  <a:pos x="103" y="7"/>
                </a:cxn>
                <a:cxn ang="0">
                  <a:pos x="104" y="5"/>
                </a:cxn>
                <a:cxn ang="0">
                  <a:pos x="104" y="4"/>
                </a:cxn>
                <a:cxn ang="0">
                  <a:pos x="103" y="2"/>
                </a:cxn>
                <a:cxn ang="0">
                  <a:pos x="102" y="1"/>
                </a:cxn>
                <a:cxn ang="0">
                  <a:pos x="101" y="0"/>
                </a:cxn>
                <a:cxn ang="0">
                  <a:pos x="99" y="0"/>
                </a:cxn>
                <a:cxn ang="0">
                  <a:pos x="97" y="1"/>
                </a:cxn>
                <a:cxn ang="0">
                  <a:pos x="97" y="1"/>
                </a:cxn>
              </a:cxnLst>
              <a:rect l="0" t="0" r="r" b="b"/>
              <a:pathLst>
                <a:path w="104" h="104">
                  <a:moveTo>
                    <a:pt x="97" y="1"/>
                  </a:moveTo>
                  <a:lnTo>
                    <a:pt x="97" y="1"/>
                  </a:lnTo>
                  <a:lnTo>
                    <a:pt x="82" y="10"/>
                  </a:lnTo>
                  <a:lnTo>
                    <a:pt x="69" y="20"/>
                  </a:lnTo>
                  <a:lnTo>
                    <a:pt x="55" y="32"/>
                  </a:lnTo>
                  <a:lnTo>
                    <a:pt x="43" y="43"/>
                  </a:lnTo>
                  <a:lnTo>
                    <a:pt x="32" y="56"/>
                  </a:lnTo>
                  <a:lnTo>
                    <a:pt x="20" y="69"/>
                  </a:lnTo>
                  <a:lnTo>
                    <a:pt x="10" y="82"/>
                  </a:lnTo>
                  <a:lnTo>
                    <a:pt x="1" y="97"/>
                  </a:lnTo>
                  <a:lnTo>
                    <a:pt x="1" y="97"/>
                  </a:lnTo>
                  <a:lnTo>
                    <a:pt x="0" y="99"/>
                  </a:lnTo>
                  <a:lnTo>
                    <a:pt x="0" y="100"/>
                  </a:lnTo>
                  <a:lnTo>
                    <a:pt x="1" y="102"/>
                  </a:lnTo>
                  <a:lnTo>
                    <a:pt x="2" y="103"/>
                  </a:lnTo>
                  <a:lnTo>
                    <a:pt x="4" y="104"/>
                  </a:lnTo>
                  <a:lnTo>
                    <a:pt x="6" y="104"/>
                  </a:lnTo>
                  <a:lnTo>
                    <a:pt x="7" y="103"/>
                  </a:lnTo>
                  <a:lnTo>
                    <a:pt x="9" y="102"/>
                  </a:lnTo>
                  <a:lnTo>
                    <a:pt x="9" y="102"/>
                  </a:lnTo>
                  <a:lnTo>
                    <a:pt x="17" y="88"/>
                  </a:lnTo>
                  <a:lnTo>
                    <a:pt x="27" y="75"/>
                  </a:lnTo>
                  <a:lnTo>
                    <a:pt x="39" y="62"/>
                  </a:lnTo>
                  <a:lnTo>
                    <a:pt x="50" y="50"/>
                  </a:lnTo>
                  <a:lnTo>
                    <a:pt x="62" y="38"/>
                  </a:lnTo>
                  <a:lnTo>
                    <a:pt x="75" y="28"/>
                  </a:lnTo>
                  <a:lnTo>
                    <a:pt x="88" y="17"/>
                  </a:lnTo>
                  <a:lnTo>
                    <a:pt x="102" y="8"/>
                  </a:lnTo>
                  <a:lnTo>
                    <a:pt x="102" y="8"/>
                  </a:lnTo>
                  <a:lnTo>
                    <a:pt x="103" y="7"/>
                  </a:lnTo>
                  <a:lnTo>
                    <a:pt x="104" y="5"/>
                  </a:lnTo>
                  <a:lnTo>
                    <a:pt x="104" y="4"/>
                  </a:lnTo>
                  <a:lnTo>
                    <a:pt x="103" y="2"/>
                  </a:lnTo>
                  <a:lnTo>
                    <a:pt x="102" y="1"/>
                  </a:lnTo>
                  <a:lnTo>
                    <a:pt x="101" y="0"/>
                  </a:lnTo>
                  <a:lnTo>
                    <a:pt x="99" y="0"/>
                  </a:lnTo>
                  <a:lnTo>
                    <a:pt x="97" y="1"/>
                  </a:lnTo>
                  <a:lnTo>
                    <a:pt x="97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" name="Freeform 988"/>
            <p:cNvSpPr/>
            <p:nvPr/>
          </p:nvSpPr>
          <p:spPr bwMode="auto">
            <a:xfrm>
              <a:off x="4213226" y="2727326"/>
              <a:ext cx="26988" cy="46038"/>
            </a:xfrm>
            <a:custGeom>
              <a:avLst/>
              <a:gdLst/>
              <a:ahLst/>
              <a:cxnLst>
                <a:cxn ang="0">
                  <a:pos x="42" y="3"/>
                </a:cxn>
                <a:cxn ang="0">
                  <a:pos x="42" y="3"/>
                </a:cxn>
                <a:cxn ang="0">
                  <a:pos x="37" y="14"/>
                </a:cxn>
                <a:cxn ang="0">
                  <a:pos x="32" y="24"/>
                </a:cxn>
                <a:cxn ang="0">
                  <a:pos x="21" y="43"/>
                </a:cxn>
                <a:cxn ang="0">
                  <a:pos x="10" y="63"/>
                </a:cxn>
                <a:cxn ang="0">
                  <a:pos x="4" y="73"/>
                </a:cxn>
                <a:cxn ang="0">
                  <a:pos x="0" y="83"/>
                </a:cxn>
                <a:cxn ang="0">
                  <a:pos x="0" y="83"/>
                </a:cxn>
                <a:cxn ang="0">
                  <a:pos x="0" y="85"/>
                </a:cxn>
                <a:cxn ang="0">
                  <a:pos x="1" y="86"/>
                </a:cxn>
                <a:cxn ang="0">
                  <a:pos x="2" y="88"/>
                </a:cxn>
                <a:cxn ang="0">
                  <a:pos x="3" y="88"/>
                </a:cxn>
                <a:cxn ang="0">
                  <a:pos x="5" y="88"/>
                </a:cxn>
                <a:cxn ang="0">
                  <a:pos x="7" y="88"/>
                </a:cxn>
                <a:cxn ang="0">
                  <a:pos x="8" y="87"/>
                </a:cxn>
                <a:cxn ang="0">
                  <a:pos x="10" y="85"/>
                </a:cxn>
                <a:cxn ang="0">
                  <a:pos x="10" y="85"/>
                </a:cxn>
                <a:cxn ang="0">
                  <a:pos x="14" y="75"/>
                </a:cxn>
                <a:cxn ang="0">
                  <a:pos x="19" y="65"/>
                </a:cxn>
                <a:cxn ang="0">
                  <a:pos x="30" y="46"/>
                </a:cxn>
                <a:cxn ang="0">
                  <a:pos x="42" y="26"/>
                </a:cxn>
                <a:cxn ang="0">
                  <a:pos x="47" y="17"/>
                </a:cxn>
                <a:cxn ang="0">
                  <a:pos x="51" y="7"/>
                </a:cxn>
                <a:cxn ang="0">
                  <a:pos x="51" y="7"/>
                </a:cxn>
                <a:cxn ang="0">
                  <a:pos x="51" y="5"/>
                </a:cxn>
                <a:cxn ang="0">
                  <a:pos x="50" y="2"/>
                </a:cxn>
                <a:cxn ang="0">
                  <a:pos x="49" y="1"/>
                </a:cxn>
                <a:cxn ang="0">
                  <a:pos x="48" y="0"/>
                </a:cxn>
                <a:cxn ang="0">
                  <a:pos x="46" y="0"/>
                </a:cxn>
                <a:cxn ang="0">
                  <a:pos x="44" y="0"/>
                </a:cxn>
                <a:cxn ang="0">
                  <a:pos x="43" y="2"/>
                </a:cxn>
                <a:cxn ang="0">
                  <a:pos x="42" y="3"/>
                </a:cxn>
                <a:cxn ang="0">
                  <a:pos x="42" y="3"/>
                </a:cxn>
              </a:cxnLst>
              <a:rect l="0" t="0" r="r" b="b"/>
              <a:pathLst>
                <a:path w="51" h="88">
                  <a:moveTo>
                    <a:pt x="42" y="3"/>
                  </a:moveTo>
                  <a:lnTo>
                    <a:pt x="42" y="3"/>
                  </a:lnTo>
                  <a:lnTo>
                    <a:pt x="37" y="14"/>
                  </a:lnTo>
                  <a:lnTo>
                    <a:pt x="32" y="24"/>
                  </a:lnTo>
                  <a:lnTo>
                    <a:pt x="21" y="43"/>
                  </a:lnTo>
                  <a:lnTo>
                    <a:pt x="10" y="63"/>
                  </a:lnTo>
                  <a:lnTo>
                    <a:pt x="4" y="73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0" y="85"/>
                  </a:lnTo>
                  <a:lnTo>
                    <a:pt x="1" y="86"/>
                  </a:lnTo>
                  <a:lnTo>
                    <a:pt x="2" y="88"/>
                  </a:lnTo>
                  <a:lnTo>
                    <a:pt x="3" y="88"/>
                  </a:lnTo>
                  <a:lnTo>
                    <a:pt x="5" y="88"/>
                  </a:lnTo>
                  <a:lnTo>
                    <a:pt x="7" y="88"/>
                  </a:lnTo>
                  <a:lnTo>
                    <a:pt x="8" y="87"/>
                  </a:lnTo>
                  <a:lnTo>
                    <a:pt x="10" y="85"/>
                  </a:lnTo>
                  <a:lnTo>
                    <a:pt x="10" y="85"/>
                  </a:lnTo>
                  <a:lnTo>
                    <a:pt x="14" y="75"/>
                  </a:lnTo>
                  <a:lnTo>
                    <a:pt x="19" y="65"/>
                  </a:lnTo>
                  <a:lnTo>
                    <a:pt x="30" y="46"/>
                  </a:lnTo>
                  <a:lnTo>
                    <a:pt x="42" y="26"/>
                  </a:lnTo>
                  <a:lnTo>
                    <a:pt x="47" y="17"/>
                  </a:lnTo>
                  <a:lnTo>
                    <a:pt x="51" y="7"/>
                  </a:lnTo>
                  <a:lnTo>
                    <a:pt x="51" y="7"/>
                  </a:lnTo>
                  <a:lnTo>
                    <a:pt x="51" y="5"/>
                  </a:lnTo>
                  <a:lnTo>
                    <a:pt x="50" y="2"/>
                  </a:lnTo>
                  <a:lnTo>
                    <a:pt x="49" y="1"/>
                  </a:lnTo>
                  <a:lnTo>
                    <a:pt x="48" y="0"/>
                  </a:lnTo>
                  <a:lnTo>
                    <a:pt x="46" y="0"/>
                  </a:lnTo>
                  <a:lnTo>
                    <a:pt x="44" y="0"/>
                  </a:lnTo>
                  <a:lnTo>
                    <a:pt x="43" y="2"/>
                  </a:lnTo>
                  <a:lnTo>
                    <a:pt x="42" y="3"/>
                  </a:lnTo>
                  <a:lnTo>
                    <a:pt x="42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" name="Freeform 989"/>
            <p:cNvSpPr/>
            <p:nvPr/>
          </p:nvSpPr>
          <p:spPr bwMode="auto">
            <a:xfrm>
              <a:off x="4268788" y="2722563"/>
              <a:ext cx="44450" cy="61913"/>
            </a:xfrm>
            <a:custGeom>
              <a:avLst/>
              <a:gdLst/>
              <a:ahLst/>
              <a:cxnLst>
                <a:cxn ang="0">
                  <a:pos x="74" y="1"/>
                </a:cxn>
                <a:cxn ang="0">
                  <a:pos x="74" y="1"/>
                </a:cxn>
                <a:cxn ang="0">
                  <a:pos x="51" y="23"/>
                </a:cxn>
                <a:cxn ang="0">
                  <a:pos x="40" y="35"/>
                </a:cxn>
                <a:cxn ang="0">
                  <a:pos x="30" y="48"/>
                </a:cxn>
                <a:cxn ang="0">
                  <a:pos x="30" y="48"/>
                </a:cxn>
                <a:cxn ang="0">
                  <a:pos x="21" y="62"/>
                </a:cxn>
                <a:cxn ang="0">
                  <a:pos x="13" y="78"/>
                </a:cxn>
                <a:cxn ang="0">
                  <a:pos x="6" y="94"/>
                </a:cxn>
                <a:cxn ang="0">
                  <a:pos x="0" y="111"/>
                </a:cxn>
                <a:cxn ang="0">
                  <a:pos x="0" y="111"/>
                </a:cxn>
                <a:cxn ang="0">
                  <a:pos x="0" y="113"/>
                </a:cxn>
                <a:cxn ang="0">
                  <a:pos x="0" y="115"/>
                </a:cxn>
                <a:cxn ang="0">
                  <a:pos x="2" y="116"/>
                </a:cxn>
                <a:cxn ang="0">
                  <a:pos x="3" y="117"/>
                </a:cxn>
                <a:cxn ang="0">
                  <a:pos x="5" y="117"/>
                </a:cxn>
                <a:cxn ang="0">
                  <a:pos x="7" y="116"/>
                </a:cxn>
                <a:cxn ang="0">
                  <a:pos x="8" y="115"/>
                </a:cxn>
                <a:cxn ang="0">
                  <a:pos x="9" y="114"/>
                </a:cxn>
                <a:cxn ang="0">
                  <a:pos x="9" y="114"/>
                </a:cxn>
                <a:cxn ang="0">
                  <a:pos x="15" y="96"/>
                </a:cxn>
                <a:cxn ang="0">
                  <a:pos x="23" y="79"/>
                </a:cxn>
                <a:cxn ang="0">
                  <a:pos x="31" y="62"/>
                </a:cxn>
                <a:cxn ang="0">
                  <a:pos x="36" y="55"/>
                </a:cxn>
                <a:cxn ang="0">
                  <a:pos x="41" y="48"/>
                </a:cxn>
                <a:cxn ang="0">
                  <a:pos x="41" y="48"/>
                </a:cxn>
                <a:cxn ang="0">
                  <a:pos x="51" y="37"/>
                </a:cxn>
                <a:cxn ang="0">
                  <a:pos x="61" y="27"/>
                </a:cxn>
                <a:cxn ang="0">
                  <a:pos x="81" y="8"/>
                </a:cxn>
                <a:cxn ang="0">
                  <a:pos x="81" y="8"/>
                </a:cxn>
                <a:cxn ang="0">
                  <a:pos x="82" y="6"/>
                </a:cxn>
                <a:cxn ang="0">
                  <a:pos x="83" y="4"/>
                </a:cxn>
                <a:cxn ang="0">
                  <a:pos x="82" y="3"/>
                </a:cxn>
                <a:cxn ang="0">
                  <a:pos x="81" y="1"/>
                </a:cxn>
                <a:cxn ang="0">
                  <a:pos x="80" y="0"/>
                </a:cxn>
                <a:cxn ang="0">
                  <a:pos x="78" y="0"/>
                </a:cxn>
                <a:cxn ang="0">
                  <a:pos x="76" y="0"/>
                </a:cxn>
                <a:cxn ang="0">
                  <a:pos x="74" y="1"/>
                </a:cxn>
                <a:cxn ang="0">
                  <a:pos x="74" y="1"/>
                </a:cxn>
              </a:cxnLst>
              <a:rect l="0" t="0" r="r" b="b"/>
              <a:pathLst>
                <a:path w="83" h="117">
                  <a:moveTo>
                    <a:pt x="74" y="1"/>
                  </a:moveTo>
                  <a:lnTo>
                    <a:pt x="74" y="1"/>
                  </a:lnTo>
                  <a:lnTo>
                    <a:pt x="51" y="23"/>
                  </a:lnTo>
                  <a:lnTo>
                    <a:pt x="40" y="35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21" y="62"/>
                  </a:lnTo>
                  <a:lnTo>
                    <a:pt x="13" y="78"/>
                  </a:lnTo>
                  <a:lnTo>
                    <a:pt x="6" y="94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13"/>
                  </a:lnTo>
                  <a:lnTo>
                    <a:pt x="0" y="115"/>
                  </a:lnTo>
                  <a:lnTo>
                    <a:pt x="2" y="116"/>
                  </a:lnTo>
                  <a:lnTo>
                    <a:pt x="3" y="117"/>
                  </a:lnTo>
                  <a:lnTo>
                    <a:pt x="5" y="117"/>
                  </a:lnTo>
                  <a:lnTo>
                    <a:pt x="7" y="116"/>
                  </a:lnTo>
                  <a:lnTo>
                    <a:pt x="8" y="115"/>
                  </a:lnTo>
                  <a:lnTo>
                    <a:pt x="9" y="114"/>
                  </a:lnTo>
                  <a:lnTo>
                    <a:pt x="9" y="114"/>
                  </a:lnTo>
                  <a:lnTo>
                    <a:pt x="15" y="96"/>
                  </a:lnTo>
                  <a:lnTo>
                    <a:pt x="23" y="79"/>
                  </a:lnTo>
                  <a:lnTo>
                    <a:pt x="31" y="62"/>
                  </a:lnTo>
                  <a:lnTo>
                    <a:pt x="36" y="55"/>
                  </a:lnTo>
                  <a:lnTo>
                    <a:pt x="41" y="48"/>
                  </a:lnTo>
                  <a:lnTo>
                    <a:pt x="41" y="48"/>
                  </a:lnTo>
                  <a:lnTo>
                    <a:pt x="51" y="37"/>
                  </a:lnTo>
                  <a:lnTo>
                    <a:pt x="61" y="27"/>
                  </a:lnTo>
                  <a:lnTo>
                    <a:pt x="81" y="8"/>
                  </a:lnTo>
                  <a:lnTo>
                    <a:pt x="81" y="8"/>
                  </a:lnTo>
                  <a:lnTo>
                    <a:pt x="82" y="6"/>
                  </a:lnTo>
                  <a:lnTo>
                    <a:pt x="83" y="4"/>
                  </a:lnTo>
                  <a:lnTo>
                    <a:pt x="82" y="3"/>
                  </a:lnTo>
                  <a:lnTo>
                    <a:pt x="81" y="1"/>
                  </a:lnTo>
                  <a:lnTo>
                    <a:pt x="80" y="0"/>
                  </a:lnTo>
                  <a:lnTo>
                    <a:pt x="78" y="0"/>
                  </a:lnTo>
                  <a:lnTo>
                    <a:pt x="76" y="0"/>
                  </a:lnTo>
                  <a:lnTo>
                    <a:pt x="74" y="1"/>
                  </a:lnTo>
                  <a:lnTo>
                    <a:pt x="74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" name="Freeform 990"/>
            <p:cNvSpPr/>
            <p:nvPr/>
          </p:nvSpPr>
          <p:spPr bwMode="auto">
            <a:xfrm>
              <a:off x="4346576" y="2727326"/>
              <a:ext cx="36513" cy="47625"/>
            </a:xfrm>
            <a:custGeom>
              <a:avLst/>
              <a:gdLst/>
              <a:ahLst/>
              <a:cxnLst>
                <a:cxn ang="0">
                  <a:pos x="61" y="2"/>
                </a:cxn>
                <a:cxn ang="0">
                  <a:pos x="61" y="2"/>
                </a:cxn>
                <a:cxn ang="0">
                  <a:pos x="57" y="9"/>
                </a:cxn>
                <a:cxn ang="0">
                  <a:pos x="52" y="15"/>
                </a:cxn>
                <a:cxn ang="0">
                  <a:pos x="42" y="26"/>
                </a:cxn>
                <a:cxn ang="0">
                  <a:pos x="32" y="37"/>
                </a:cxn>
                <a:cxn ang="0">
                  <a:pos x="23" y="48"/>
                </a:cxn>
                <a:cxn ang="0">
                  <a:pos x="23" y="48"/>
                </a:cxn>
                <a:cxn ang="0">
                  <a:pos x="16" y="59"/>
                </a:cxn>
                <a:cxn ang="0">
                  <a:pos x="12" y="66"/>
                </a:cxn>
                <a:cxn ang="0">
                  <a:pos x="8" y="70"/>
                </a:cxn>
                <a:cxn ang="0">
                  <a:pos x="8" y="70"/>
                </a:cxn>
                <a:cxn ang="0">
                  <a:pos x="3" y="76"/>
                </a:cxn>
                <a:cxn ang="0">
                  <a:pos x="1" y="79"/>
                </a:cxn>
                <a:cxn ang="0">
                  <a:pos x="0" y="83"/>
                </a:cxn>
                <a:cxn ang="0">
                  <a:pos x="0" y="83"/>
                </a:cxn>
                <a:cxn ang="0">
                  <a:pos x="0" y="85"/>
                </a:cxn>
                <a:cxn ang="0">
                  <a:pos x="1" y="86"/>
                </a:cxn>
                <a:cxn ang="0">
                  <a:pos x="2" y="88"/>
                </a:cxn>
                <a:cxn ang="0">
                  <a:pos x="4" y="88"/>
                </a:cxn>
                <a:cxn ang="0">
                  <a:pos x="5" y="89"/>
                </a:cxn>
                <a:cxn ang="0">
                  <a:pos x="7" y="88"/>
                </a:cxn>
                <a:cxn ang="0">
                  <a:pos x="8" y="87"/>
                </a:cxn>
                <a:cxn ang="0">
                  <a:pos x="9" y="85"/>
                </a:cxn>
                <a:cxn ang="0">
                  <a:pos x="9" y="85"/>
                </a:cxn>
                <a:cxn ang="0">
                  <a:pos x="11" y="81"/>
                </a:cxn>
                <a:cxn ang="0">
                  <a:pos x="13" y="79"/>
                </a:cxn>
                <a:cxn ang="0">
                  <a:pos x="17" y="76"/>
                </a:cxn>
                <a:cxn ang="0">
                  <a:pos x="19" y="73"/>
                </a:cxn>
                <a:cxn ang="0">
                  <a:pos x="19" y="73"/>
                </a:cxn>
                <a:cxn ang="0">
                  <a:pos x="22" y="67"/>
                </a:cxn>
                <a:cxn ang="0">
                  <a:pos x="26" y="60"/>
                </a:cxn>
                <a:cxn ang="0">
                  <a:pos x="34" y="49"/>
                </a:cxn>
                <a:cxn ang="0">
                  <a:pos x="34" y="49"/>
                </a:cxn>
                <a:cxn ang="0">
                  <a:pos x="42" y="38"/>
                </a:cxn>
                <a:cxn ang="0">
                  <a:pos x="52" y="28"/>
                </a:cxn>
                <a:cxn ang="0">
                  <a:pos x="61" y="18"/>
                </a:cxn>
                <a:cxn ang="0">
                  <a:pos x="65" y="13"/>
                </a:cxn>
                <a:cxn ang="0">
                  <a:pos x="68" y="8"/>
                </a:cxn>
                <a:cxn ang="0">
                  <a:pos x="68" y="8"/>
                </a:cxn>
                <a:cxn ang="0">
                  <a:pos x="69" y="6"/>
                </a:cxn>
                <a:cxn ang="0">
                  <a:pos x="69" y="3"/>
                </a:cxn>
                <a:cxn ang="0">
                  <a:pos x="68" y="2"/>
                </a:cxn>
                <a:cxn ang="0">
                  <a:pos x="67" y="1"/>
                </a:cxn>
                <a:cxn ang="0">
                  <a:pos x="65" y="0"/>
                </a:cxn>
                <a:cxn ang="0">
                  <a:pos x="63" y="0"/>
                </a:cxn>
                <a:cxn ang="0">
                  <a:pos x="62" y="1"/>
                </a:cxn>
                <a:cxn ang="0">
                  <a:pos x="61" y="2"/>
                </a:cxn>
                <a:cxn ang="0">
                  <a:pos x="61" y="2"/>
                </a:cxn>
              </a:cxnLst>
              <a:rect l="0" t="0" r="r" b="b"/>
              <a:pathLst>
                <a:path w="69" h="89">
                  <a:moveTo>
                    <a:pt x="61" y="2"/>
                  </a:moveTo>
                  <a:lnTo>
                    <a:pt x="61" y="2"/>
                  </a:lnTo>
                  <a:lnTo>
                    <a:pt x="57" y="9"/>
                  </a:lnTo>
                  <a:lnTo>
                    <a:pt x="52" y="15"/>
                  </a:lnTo>
                  <a:lnTo>
                    <a:pt x="42" y="26"/>
                  </a:lnTo>
                  <a:lnTo>
                    <a:pt x="32" y="37"/>
                  </a:lnTo>
                  <a:lnTo>
                    <a:pt x="23" y="48"/>
                  </a:lnTo>
                  <a:lnTo>
                    <a:pt x="23" y="48"/>
                  </a:lnTo>
                  <a:lnTo>
                    <a:pt x="16" y="59"/>
                  </a:lnTo>
                  <a:lnTo>
                    <a:pt x="12" y="66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3" y="76"/>
                  </a:lnTo>
                  <a:lnTo>
                    <a:pt x="1" y="79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0" y="85"/>
                  </a:lnTo>
                  <a:lnTo>
                    <a:pt x="1" y="86"/>
                  </a:lnTo>
                  <a:lnTo>
                    <a:pt x="2" y="88"/>
                  </a:lnTo>
                  <a:lnTo>
                    <a:pt x="4" y="88"/>
                  </a:lnTo>
                  <a:lnTo>
                    <a:pt x="5" y="89"/>
                  </a:lnTo>
                  <a:lnTo>
                    <a:pt x="7" y="88"/>
                  </a:lnTo>
                  <a:lnTo>
                    <a:pt x="8" y="87"/>
                  </a:lnTo>
                  <a:lnTo>
                    <a:pt x="9" y="85"/>
                  </a:lnTo>
                  <a:lnTo>
                    <a:pt x="9" y="85"/>
                  </a:lnTo>
                  <a:lnTo>
                    <a:pt x="11" y="81"/>
                  </a:lnTo>
                  <a:lnTo>
                    <a:pt x="13" y="79"/>
                  </a:lnTo>
                  <a:lnTo>
                    <a:pt x="17" y="76"/>
                  </a:lnTo>
                  <a:lnTo>
                    <a:pt x="19" y="73"/>
                  </a:lnTo>
                  <a:lnTo>
                    <a:pt x="19" y="73"/>
                  </a:lnTo>
                  <a:lnTo>
                    <a:pt x="22" y="67"/>
                  </a:lnTo>
                  <a:lnTo>
                    <a:pt x="26" y="60"/>
                  </a:lnTo>
                  <a:lnTo>
                    <a:pt x="34" y="49"/>
                  </a:lnTo>
                  <a:lnTo>
                    <a:pt x="34" y="49"/>
                  </a:lnTo>
                  <a:lnTo>
                    <a:pt x="42" y="38"/>
                  </a:lnTo>
                  <a:lnTo>
                    <a:pt x="52" y="28"/>
                  </a:lnTo>
                  <a:lnTo>
                    <a:pt x="61" y="18"/>
                  </a:lnTo>
                  <a:lnTo>
                    <a:pt x="65" y="13"/>
                  </a:lnTo>
                  <a:lnTo>
                    <a:pt x="68" y="8"/>
                  </a:lnTo>
                  <a:lnTo>
                    <a:pt x="68" y="8"/>
                  </a:lnTo>
                  <a:lnTo>
                    <a:pt x="69" y="6"/>
                  </a:lnTo>
                  <a:lnTo>
                    <a:pt x="69" y="3"/>
                  </a:lnTo>
                  <a:lnTo>
                    <a:pt x="68" y="2"/>
                  </a:lnTo>
                  <a:lnTo>
                    <a:pt x="67" y="1"/>
                  </a:lnTo>
                  <a:lnTo>
                    <a:pt x="65" y="0"/>
                  </a:lnTo>
                  <a:lnTo>
                    <a:pt x="63" y="0"/>
                  </a:lnTo>
                  <a:lnTo>
                    <a:pt x="62" y="1"/>
                  </a:lnTo>
                  <a:lnTo>
                    <a:pt x="61" y="2"/>
                  </a:lnTo>
                  <a:lnTo>
                    <a:pt x="61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" name="Freeform 991"/>
            <p:cNvSpPr/>
            <p:nvPr/>
          </p:nvSpPr>
          <p:spPr bwMode="auto">
            <a:xfrm>
              <a:off x="4402138" y="2727326"/>
              <a:ext cx="28575" cy="49213"/>
            </a:xfrm>
            <a:custGeom>
              <a:avLst/>
              <a:gdLst/>
              <a:ahLst/>
              <a:cxnLst>
                <a:cxn ang="0">
                  <a:pos x="44" y="6"/>
                </a:cxn>
                <a:cxn ang="0">
                  <a:pos x="44" y="6"/>
                </a:cxn>
                <a:cxn ang="0">
                  <a:pos x="43" y="10"/>
                </a:cxn>
                <a:cxn ang="0">
                  <a:pos x="42" y="12"/>
                </a:cxn>
                <a:cxn ang="0">
                  <a:pos x="41" y="14"/>
                </a:cxn>
                <a:cxn ang="0">
                  <a:pos x="40" y="15"/>
                </a:cxn>
                <a:cxn ang="0">
                  <a:pos x="37" y="17"/>
                </a:cxn>
                <a:cxn ang="0">
                  <a:pos x="36" y="18"/>
                </a:cxn>
                <a:cxn ang="0">
                  <a:pos x="35" y="20"/>
                </a:cxn>
                <a:cxn ang="0">
                  <a:pos x="35" y="20"/>
                </a:cxn>
                <a:cxn ang="0">
                  <a:pos x="31" y="25"/>
                </a:cxn>
                <a:cxn ang="0">
                  <a:pos x="27" y="30"/>
                </a:cxn>
                <a:cxn ang="0">
                  <a:pos x="22" y="36"/>
                </a:cxn>
                <a:cxn ang="0">
                  <a:pos x="19" y="41"/>
                </a:cxn>
                <a:cxn ang="0">
                  <a:pos x="19" y="41"/>
                </a:cxn>
                <a:cxn ang="0">
                  <a:pos x="14" y="52"/>
                </a:cxn>
                <a:cxn ang="0">
                  <a:pos x="10" y="64"/>
                </a:cxn>
                <a:cxn ang="0">
                  <a:pos x="6" y="75"/>
                </a:cxn>
                <a:cxn ang="0">
                  <a:pos x="0" y="85"/>
                </a:cxn>
                <a:cxn ang="0">
                  <a:pos x="0" y="85"/>
                </a:cxn>
                <a:cxn ang="0">
                  <a:pos x="0" y="87"/>
                </a:cxn>
                <a:cxn ang="0">
                  <a:pos x="0" y="88"/>
                </a:cxn>
                <a:cxn ang="0">
                  <a:pos x="1" y="91"/>
                </a:cxn>
                <a:cxn ang="0">
                  <a:pos x="2" y="92"/>
                </a:cxn>
                <a:cxn ang="0">
                  <a:pos x="4" y="92"/>
                </a:cxn>
                <a:cxn ang="0">
                  <a:pos x="5" y="92"/>
                </a:cxn>
                <a:cxn ang="0">
                  <a:pos x="7" y="92"/>
                </a:cxn>
                <a:cxn ang="0">
                  <a:pos x="8" y="89"/>
                </a:cxn>
                <a:cxn ang="0">
                  <a:pos x="8" y="89"/>
                </a:cxn>
                <a:cxn ang="0">
                  <a:pos x="12" y="83"/>
                </a:cxn>
                <a:cxn ang="0">
                  <a:pos x="15" y="77"/>
                </a:cxn>
                <a:cxn ang="0">
                  <a:pos x="21" y="63"/>
                </a:cxn>
                <a:cxn ang="0">
                  <a:pos x="28" y="49"/>
                </a:cxn>
                <a:cxn ang="0">
                  <a:pos x="31" y="43"/>
                </a:cxn>
                <a:cxn ang="0">
                  <a:pos x="36" y="37"/>
                </a:cxn>
                <a:cxn ang="0">
                  <a:pos x="36" y="37"/>
                </a:cxn>
                <a:cxn ang="0">
                  <a:pos x="41" y="29"/>
                </a:cxn>
                <a:cxn ang="0">
                  <a:pos x="47" y="22"/>
                </a:cxn>
                <a:cxn ang="0">
                  <a:pos x="51" y="14"/>
                </a:cxn>
                <a:cxn ang="0">
                  <a:pos x="53" y="10"/>
                </a:cxn>
                <a:cxn ang="0">
                  <a:pos x="54" y="6"/>
                </a:cxn>
                <a:cxn ang="0">
                  <a:pos x="54" y="6"/>
                </a:cxn>
                <a:cxn ang="0">
                  <a:pos x="54" y="3"/>
                </a:cxn>
                <a:cxn ang="0">
                  <a:pos x="53" y="1"/>
                </a:cxn>
                <a:cxn ang="0">
                  <a:pos x="50" y="0"/>
                </a:cxn>
                <a:cxn ang="0">
                  <a:pos x="49" y="0"/>
                </a:cxn>
                <a:cxn ang="0">
                  <a:pos x="45" y="1"/>
                </a:cxn>
                <a:cxn ang="0">
                  <a:pos x="44" y="3"/>
                </a:cxn>
                <a:cxn ang="0">
                  <a:pos x="44" y="6"/>
                </a:cxn>
                <a:cxn ang="0">
                  <a:pos x="44" y="6"/>
                </a:cxn>
              </a:cxnLst>
              <a:rect l="0" t="0" r="r" b="b"/>
              <a:pathLst>
                <a:path w="54" h="92">
                  <a:moveTo>
                    <a:pt x="44" y="6"/>
                  </a:moveTo>
                  <a:lnTo>
                    <a:pt x="44" y="6"/>
                  </a:lnTo>
                  <a:lnTo>
                    <a:pt x="43" y="10"/>
                  </a:lnTo>
                  <a:lnTo>
                    <a:pt x="42" y="12"/>
                  </a:lnTo>
                  <a:lnTo>
                    <a:pt x="41" y="14"/>
                  </a:lnTo>
                  <a:lnTo>
                    <a:pt x="40" y="15"/>
                  </a:lnTo>
                  <a:lnTo>
                    <a:pt x="37" y="17"/>
                  </a:lnTo>
                  <a:lnTo>
                    <a:pt x="36" y="18"/>
                  </a:lnTo>
                  <a:lnTo>
                    <a:pt x="35" y="20"/>
                  </a:lnTo>
                  <a:lnTo>
                    <a:pt x="35" y="20"/>
                  </a:lnTo>
                  <a:lnTo>
                    <a:pt x="31" y="25"/>
                  </a:lnTo>
                  <a:lnTo>
                    <a:pt x="27" y="30"/>
                  </a:lnTo>
                  <a:lnTo>
                    <a:pt x="22" y="36"/>
                  </a:lnTo>
                  <a:lnTo>
                    <a:pt x="19" y="41"/>
                  </a:lnTo>
                  <a:lnTo>
                    <a:pt x="19" y="41"/>
                  </a:lnTo>
                  <a:lnTo>
                    <a:pt x="14" y="52"/>
                  </a:lnTo>
                  <a:lnTo>
                    <a:pt x="10" y="64"/>
                  </a:lnTo>
                  <a:lnTo>
                    <a:pt x="6" y="75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87"/>
                  </a:lnTo>
                  <a:lnTo>
                    <a:pt x="0" y="88"/>
                  </a:lnTo>
                  <a:lnTo>
                    <a:pt x="1" y="91"/>
                  </a:lnTo>
                  <a:lnTo>
                    <a:pt x="2" y="92"/>
                  </a:lnTo>
                  <a:lnTo>
                    <a:pt x="4" y="92"/>
                  </a:lnTo>
                  <a:lnTo>
                    <a:pt x="5" y="92"/>
                  </a:lnTo>
                  <a:lnTo>
                    <a:pt x="7" y="92"/>
                  </a:lnTo>
                  <a:lnTo>
                    <a:pt x="8" y="89"/>
                  </a:lnTo>
                  <a:lnTo>
                    <a:pt x="8" y="89"/>
                  </a:lnTo>
                  <a:lnTo>
                    <a:pt x="12" y="83"/>
                  </a:lnTo>
                  <a:lnTo>
                    <a:pt x="15" y="77"/>
                  </a:lnTo>
                  <a:lnTo>
                    <a:pt x="21" y="63"/>
                  </a:lnTo>
                  <a:lnTo>
                    <a:pt x="28" y="49"/>
                  </a:lnTo>
                  <a:lnTo>
                    <a:pt x="31" y="43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1" y="29"/>
                  </a:lnTo>
                  <a:lnTo>
                    <a:pt x="47" y="22"/>
                  </a:lnTo>
                  <a:lnTo>
                    <a:pt x="51" y="14"/>
                  </a:lnTo>
                  <a:lnTo>
                    <a:pt x="53" y="10"/>
                  </a:lnTo>
                  <a:lnTo>
                    <a:pt x="54" y="6"/>
                  </a:lnTo>
                  <a:lnTo>
                    <a:pt x="54" y="6"/>
                  </a:lnTo>
                  <a:lnTo>
                    <a:pt x="54" y="3"/>
                  </a:lnTo>
                  <a:lnTo>
                    <a:pt x="53" y="1"/>
                  </a:lnTo>
                  <a:lnTo>
                    <a:pt x="50" y="0"/>
                  </a:lnTo>
                  <a:lnTo>
                    <a:pt x="49" y="0"/>
                  </a:lnTo>
                  <a:lnTo>
                    <a:pt x="45" y="1"/>
                  </a:lnTo>
                  <a:lnTo>
                    <a:pt x="44" y="3"/>
                  </a:lnTo>
                  <a:lnTo>
                    <a:pt x="44" y="6"/>
                  </a:lnTo>
                  <a:lnTo>
                    <a:pt x="44" y="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" name="Freeform 992"/>
            <p:cNvSpPr/>
            <p:nvPr/>
          </p:nvSpPr>
          <p:spPr bwMode="auto">
            <a:xfrm>
              <a:off x="4464051" y="2733676"/>
              <a:ext cx="26988" cy="36513"/>
            </a:xfrm>
            <a:custGeom>
              <a:avLst/>
              <a:gdLst/>
              <a:ahLst/>
              <a:cxnLst>
                <a:cxn ang="0">
                  <a:pos x="41" y="2"/>
                </a:cxn>
                <a:cxn ang="0">
                  <a:pos x="41" y="2"/>
                </a:cxn>
                <a:cxn ang="0">
                  <a:pos x="37" y="10"/>
                </a:cxn>
                <a:cxn ang="0">
                  <a:pos x="32" y="18"/>
                </a:cxn>
                <a:cxn ang="0">
                  <a:pos x="21" y="33"/>
                </a:cxn>
                <a:cxn ang="0">
                  <a:pos x="21" y="33"/>
                </a:cxn>
                <a:cxn ang="0">
                  <a:pos x="10" y="48"/>
                </a:cxn>
                <a:cxn ang="0">
                  <a:pos x="1" y="65"/>
                </a:cxn>
                <a:cxn ang="0">
                  <a:pos x="1" y="65"/>
                </a:cxn>
                <a:cxn ang="0">
                  <a:pos x="0" y="66"/>
                </a:cxn>
                <a:cxn ang="0">
                  <a:pos x="0" y="68"/>
                </a:cxn>
                <a:cxn ang="0">
                  <a:pos x="1" y="70"/>
                </a:cxn>
                <a:cxn ang="0">
                  <a:pos x="3" y="71"/>
                </a:cxn>
                <a:cxn ang="0">
                  <a:pos x="4" y="71"/>
                </a:cxn>
                <a:cxn ang="0">
                  <a:pos x="6" y="71"/>
                </a:cxn>
                <a:cxn ang="0">
                  <a:pos x="7" y="71"/>
                </a:cxn>
                <a:cxn ang="0">
                  <a:pos x="9" y="69"/>
                </a:cxn>
                <a:cxn ang="0">
                  <a:pos x="9" y="69"/>
                </a:cxn>
                <a:cxn ang="0">
                  <a:pos x="18" y="54"/>
                </a:cxn>
                <a:cxn ang="0">
                  <a:pos x="29" y="37"/>
                </a:cxn>
                <a:cxn ang="0">
                  <a:pos x="29" y="37"/>
                </a:cxn>
                <a:cxn ang="0">
                  <a:pos x="40" y="21"/>
                </a:cxn>
                <a:cxn ang="0">
                  <a:pos x="46" y="13"/>
                </a:cxn>
                <a:cxn ang="0">
                  <a:pos x="51" y="5"/>
                </a:cxn>
                <a:cxn ang="0">
                  <a:pos x="51" y="5"/>
                </a:cxn>
                <a:cxn ang="0">
                  <a:pos x="51" y="3"/>
                </a:cxn>
                <a:cxn ang="0">
                  <a:pos x="51" y="1"/>
                </a:cxn>
                <a:cxn ang="0">
                  <a:pos x="50" y="0"/>
                </a:cxn>
                <a:cxn ang="0">
                  <a:pos x="47" y="0"/>
                </a:cxn>
                <a:cxn ang="0">
                  <a:pos x="44" y="0"/>
                </a:cxn>
                <a:cxn ang="0">
                  <a:pos x="42" y="1"/>
                </a:cxn>
                <a:cxn ang="0">
                  <a:pos x="41" y="2"/>
                </a:cxn>
                <a:cxn ang="0">
                  <a:pos x="41" y="2"/>
                </a:cxn>
              </a:cxnLst>
              <a:rect l="0" t="0" r="r" b="b"/>
              <a:pathLst>
                <a:path w="51" h="71">
                  <a:moveTo>
                    <a:pt x="41" y="2"/>
                  </a:moveTo>
                  <a:lnTo>
                    <a:pt x="41" y="2"/>
                  </a:lnTo>
                  <a:lnTo>
                    <a:pt x="37" y="10"/>
                  </a:lnTo>
                  <a:lnTo>
                    <a:pt x="32" y="18"/>
                  </a:lnTo>
                  <a:lnTo>
                    <a:pt x="21" y="33"/>
                  </a:lnTo>
                  <a:lnTo>
                    <a:pt x="21" y="33"/>
                  </a:lnTo>
                  <a:lnTo>
                    <a:pt x="10" y="48"/>
                  </a:lnTo>
                  <a:lnTo>
                    <a:pt x="1" y="65"/>
                  </a:lnTo>
                  <a:lnTo>
                    <a:pt x="1" y="65"/>
                  </a:lnTo>
                  <a:lnTo>
                    <a:pt x="0" y="66"/>
                  </a:lnTo>
                  <a:lnTo>
                    <a:pt x="0" y="68"/>
                  </a:lnTo>
                  <a:lnTo>
                    <a:pt x="1" y="70"/>
                  </a:lnTo>
                  <a:lnTo>
                    <a:pt x="3" y="71"/>
                  </a:lnTo>
                  <a:lnTo>
                    <a:pt x="4" y="71"/>
                  </a:lnTo>
                  <a:lnTo>
                    <a:pt x="6" y="71"/>
                  </a:lnTo>
                  <a:lnTo>
                    <a:pt x="7" y="71"/>
                  </a:lnTo>
                  <a:lnTo>
                    <a:pt x="9" y="69"/>
                  </a:lnTo>
                  <a:lnTo>
                    <a:pt x="9" y="69"/>
                  </a:lnTo>
                  <a:lnTo>
                    <a:pt x="18" y="54"/>
                  </a:lnTo>
                  <a:lnTo>
                    <a:pt x="29" y="37"/>
                  </a:lnTo>
                  <a:lnTo>
                    <a:pt x="29" y="37"/>
                  </a:lnTo>
                  <a:lnTo>
                    <a:pt x="40" y="21"/>
                  </a:lnTo>
                  <a:lnTo>
                    <a:pt x="46" y="13"/>
                  </a:lnTo>
                  <a:lnTo>
                    <a:pt x="51" y="5"/>
                  </a:lnTo>
                  <a:lnTo>
                    <a:pt x="51" y="5"/>
                  </a:lnTo>
                  <a:lnTo>
                    <a:pt x="51" y="3"/>
                  </a:lnTo>
                  <a:lnTo>
                    <a:pt x="51" y="1"/>
                  </a:lnTo>
                  <a:lnTo>
                    <a:pt x="50" y="0"/>
                  </a:lnTo>
                  <a:lnTo>
                    <a:pt x="47" y="0"/>
                  </a:lnTo>
                  <a:lnTo>
                    <a:pt x="44" y="0"/>
                  </a:lnTo>
                  <a:lnTo>
                    <a:pt x="42" y="1"/>
                  </a:lnTo>
                  <a:lnTo>
                    <a:pt x="41" y="2"/>
                  </a:lnTo>
                  <a:lnTo>
                    <a:pt x="41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" name="Freeform 993"/>
            <p:cNvSpPr/>
            <p:nvPr/>
          </p:nvSpPr>
          <p:spPr bwMode="auto">
            <a:xfrm>
              <a:off x="4532313" y="2736851"/>
              <a:ext cx="30163" cy="42863"/>
            </a:xfrm>
            <a:custGeom>
              <a:avLst/>
              <a:gdLst/>
              <a:ahLst/>
              <a:cxnLst>
                <a:cxn ang="0">
                  <a:pos x="49" y="3"/>
                </a:cxn>
                <a:cxn ang="0">
                  <a:pos x="49" y="3"/>
                </a:cxn>
                <a:cxn ang="0">
                  <a:pos x="43" y="13"/>
                </a:cxn>
                <a:cxn ang="0">
                  <a:pos x="37" y="24"/>
                </a:cxn>
                <a:cxn ang="0">
                  <a:pos x="29" y="34"/>
                </a:cxn>
                <a:cxn ang="0">
                  <a:pos x="22" y="43"/>
                </a:cxn>
                <a:cxn ang="0">
                  <a:pos x="22" y="43"/>
                </a:cxn>
                <a:cxn ang="0">
                  <a:pos x="15" y="50"/>
                </a:cxn>
                <a:cxn ang="0">
                  <a:pos x="10" y="57"/>
                </a:cxn>
                <a:cxn ang="0">
                  <a:pos x="4" y="65"/>
                </a:cxn>
                <a:cxn ang="0">
                  <a:pos x="1" y="74"/>
                </a:cxn>
                <a:cxn ang="0">
                  <a:pos x="1" y="74"/>
                </a:cxn>
                <a:cxn ang="0">
                  <a:pos x="0" y="76"/>
                </a:cxn>
                <a:cxn ang="0">
                  <a:pos x="1" y="78"/>
                </a:cxn>
                <a:cxn ang="0">
                  <a:pos x="2" y="79"/>
                </a:cxn>
                <a:cxn ang="0">
                  <a:pos x="4" y="79"/>
                </a:cxn>
                <a:cxn ang="0">
                  <a:pos x="6" y="80"/>
                </a:cxn>
                <a:cxn ang="0">
                  <a:pos x="8" y="79"/>
                </a:cxn>
                <a:cxn ang="0">
                  <a:pos x="9" y="78"/>
                </a:cxn>
                <a:cxn ang="0">
                  <a:pos x="10" y="76"/>
                </a:cxn>
                <a:cxn ang="0">
                  <a:pos x="10" y="76"/>
                </a:cxn>
                <a:cxn ang="0">
                  <a:pos x="13" y="70"/>
                </a:cxn>
                <a:cxn ang="0">
                  <a:pos x="15" y="65"/>
                </a:cxn>
                <a:cxn ang="0">
                  <a:pos x="22" y="56"/>
                </a:cxn>
                <a:cxn ang="0">
                  <a:pos x="22" y="56"/>
                </a:cxn>
                <a:cxn ang="0">
                  <a:pos x="29" y="50"/>
                </a:cxn>
                <a:cxn ang="0">
                  <a:pos x="32" y="46"/>
                </a:cxn>
                <a:cxn ang="0">
                  <a:pos x="35" y="43"/>
                </a:cxn>
                <a:cxn ang="0">
                  <a:pos x="35" y="43"/>
                </a:cxn>
                <a:cxn ang="0">
                  <a:pos x="41" y="33"/>
                </a:cxn>
                <a:cxn ang="0">
                  <a:pos x="46" y="25"/>
                </a:cxn>
                <a:cxn ang="0">
                  <a:pos x="52" y="17"/>
                </a:cxn>
                <a:cxn ang="0">
                  <a:pos x="57" y="7"/>
                </a:cxn>
                <a:cxn ang="0">
                  <a:pos x="57" y="7"/>
                </a:cxn>
                <a:cxn ang="0">
                  <a:pos x="57" y="5"/>
                </a:cxn>
                <a:cxn ang="0">
                  <a:pos x="57" y="4"/>
                </a:cxn>
                <a:cxn ang="0">
                  <a:pos x="56" y="2"/>
                </a:cxn>
                <a:cxn ang="0">
                  <a:pos x="55" y="1"/>
                </a:cxn>
                <a:cxn ang="0">
                  <a:pos x="53" y="0"/>
                </a:cxn>
                <a:cxn ang="0">
                  <a:pos x="52" y="0"/>
                </a:cxn>
                <a:cxn ang="0">
                  <a:pos x="50" y="1"/>
                </a:cxn>
                <a:cxn ang="0">
                  <a:pos x="49" y="3"/>
                </a:cxn>
                <a:cxn ang="0">
                  <a:pos x="49" y="3"/>
                </a:cxn>
              </a:cxnLst>
              <a:rect l="0" t="0" r="r" b="b"/>
              <a:pathLst>
                <a:path w="57" h="80">
                  <a:moveTo>
                    <a:pt x="49" y="3"/>
                  </a:moveTo>
                  <a:lnTo>
                    <a:pt x="49" y="3"/>
                  </a:lnTo>
                  <a:lnTo>
                    <a:pt x="43" y="13"/>
                  </a:lnTo>
                  <a:lnTo>
                    <a:pt x="37" y="24"/>
                  </a:lnTo>
                  <a:lnTo>
                    <a:pt x="29" y="34"/>
                  </a:lnTo>
                  <a:lnTo>
                    <a:pt x="22" y="43"/>
                  </a:lnTo>
                  <a:lnTo>
                    <a:pt x="22" y="43"/>
                  </a:lnTo>
                  <a:lnTo>
                    <a:pt x="15" y="50"/>
                  </a:lnTo>
                  <a:lnTo>
                    <a:pt x="10" y="57"/>
                  </a:lnTo>
                  <a:lnTo>
                    <a:pt x="4" y="65"/>
                  </a:lnTo>
                  <a:lnTo>
                    <a:pt x="1" y="74"/>
                  </a:lnTo>
                  <a:lnTo>
                    <a:pt x="1" y="74"/>
                  </a:lnTo>
                  <a:lnTo>
                    <a:pt x="0" y="76"/>
                  </a:lnTo>
                  <a:lnTo>
                    <a:pt x="1" y="78"/>
                  </a:lnTo>
                  <a:lnTo>
                    <a:pt x="2" y="79"/>
                  </a:lnTo>
                  <a:lnTo>
                    <a:pt x="4" y="79"/>
                  </a:lnTo>
                  <a:lnTo>
                    <a:pt x="6" y="80"/>
                  </a:lnTo>
                  <a:lnTo>
                    <a:pt x="8" y="79"/>
                  </a:lnTo>
                  <a:lnTo>
                    <a:pt x="9" y="78"/>
                  </a:lnTo>
                  <a:lnTo>
                    <a:pt x="10" y="76"/>
                  </a:lnTo>
                  <a:lnTo>
                    <a:pt x="10" y="76"/>
                  </a:lnTo>
                  <a:lnTo>
                    <a:pt x="13" y="70"/>
                  </a:lnTo>
                  <a:lnTo>
                    <a:pt x="15" y="65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29" y="50"/>
                  </a:lnTo>
                  <a:lnTo>
                    <a:pt x="32" y="46"/>
                  </a:lnTo>
                  <a:lnTo>
                    <a:pt x="35" y="43"/>
                  </a:lnTo>
                  <a:lnTo>
                    <a:pt x="35" y="43"/>
                  </a:lnTo>
                  <a:lnTo>
                    <a:pt x="41" y="33"/>
                  </a:lnTo>
                  <a:lnTo>
                    <a:pt x="46" y="25"/>
                  </a:lnTo>
                  <a:lnTo>
                    <a:pt x="52" y="17"/>
                  </a:lnTo>
                  <a:lnTo>
                    <a:pt x="57" y="7"/>
                  </a:lnTo>
                  <a:lnTo>
                    <a:pt x="57" y="7"/>
                  </a:lnTo>
                  <a:lnTo>
                    <a:pt x="57" y="5"/>
                  </a:lnTo>
                  <a:lnTo>
                    <a:pt x="57" y="4"/>
                  </a:lnTo>
                  <a:lnTo>
                    <a:pt x="56" y="2"/>
                  </a:lnTo>
                  <a:lnTo>
                    <a:pt x="55" y="1"/>
                  </a:lnTo>
                  <a:lnTo>
                    <a:pt x="53" y="0"/>
                  </a:lnTo>
                  <a:lnTo>
                    <a:pt x="52" y="0"/>
                  </a:lnTo>
                  <a:lnTo>
                    <a:pt x="50" y="1"/>
                  </a:lnTo>
                  <a:lnTo>
                    <a:pt x="49" y="3"/>
                  </a:lnTo>
                  <a:lnTo>
                    <a:pt x="49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" name="Freeform 994"/>
            <p:cNvSpPr/>
            <p:nvPr/>
          </p:nvSpPr>
          <p:spPr bwMode="auto">
            <a:xfrm>
              <a:off x="4589463" y="2735263"/>
              <a:ext cx="22225" cy="34925"/>
            </a:xfrm>
            <a:custGeom>
              <a:avLst/>
              <a:gdLst/>
              <a:ahLst/>
              <a:cxnLst>
                <a:cxn ang="0">
                  <a:pos x="33" y="2"/>
                </a:cxn>
                <a:cxn ang="0">
                  <a:pos x="33" y="2"/>
                </a:cxn>
                <a:cxn ang="0">
                  <a:pos x="24" y="16"/>
                </a:cxn>
                <a:cxn ang="0">
                  <a:pos x="16" y="31"/>
                </a:cxn>
                <a:cxn ang="0">
                  <a:pos x="7" y="46"/>
                </a:cxn>
                <a:cxn ang="0">
                  <a:pos x="1" y="61"/>
                </a:cxn>
                <a:cxn ang="0">
                  <a:pos x="1" y="61"/>
                </a:cxn>
                <a:cxn ang="0">
                  <a:pos x="0" y="63"/>
                </a:cxn>
                <a:cxn ang="0">
                  <a:pos x="1" y="64"/>
                </a:cxn>
                <a:cxn ang="0">
                  <a:pos x="2" y="65"/>
                </a:cxn>
                <a:cxn ang="0">
                  <a:pos x="4" y="66"/>
                </a:cxn>
                <a:cxn ang="0">
                  <a:pos x="7" y="66"/>
                </a:cxn>
                <a:cxn ang="0">
                  <a:pos x="8" y="65"/>
                </a:cxn>
                <a:cxn ang="0">
                  <a:pos x="10" y="63"/>
                </a:cxn>
                <a:cxn ang="0">
                  <a:pos x="10" y="63"/>
                </a:cxn>
                <a:cxn ang="0">
                  <a:pos x="17" y="49"/>
                </a:cxn>
                <a:cxn ang="0">
                  <a:pos x="24" y="34"/>
                </a:cxn>
                <a:cxn ang="0">
                  <a:pos x="32" y="21"/>
                </a:cxn>
                <a:cxn ang="0">
                  <a:pos x="42" y="7"/>
                </a:cxn>
                <a:cxn ang="0">
                  <a:pos x="42" y="7"/>
                </a:cxn>
                <a:cxn ang="0">
                  <a:pos x="42" y="5"/>
                </a:cxn>
                <a:cxn ang="0">
                  <a:pos x="42" y="4"/>
                </a:cxn>
                <a:cxn ang="0">
                  <a:pos x="41" y="2"/>
                </a:cxn>
                <a:cxn ang="0">
                  <a:pos x="40" y="1"/>
                </a:cxn>
                <a:cxn ang="0">
                  <a:pos x="38" y="0"/>
                </a:cxn>
                <a:cxn ang="0">
                  <a:pos x="36" y="0"/>
                </a:cxn>
                <a:cxn ang="0">
                  <a:pos x="34" y="1"/>
                </a:cxn>
                <a:cxn ang="0">
                  <a:pos x="33" y="2"/>
                </a:cxn>
                <a:cxn ang="0">
                  <a:pos x="33" y="2"/>
                </a:cxn>
              </a:cxnLst>
              <a:rect l="0" t="0" r="r" b="b"/>
              <a:pathLst>
                <a:path w="42" h="66">
                  <a:moveTo>
                    <a:pt x="33" y="2"/>
                  </a:moveTo>
                  <a:lnTo>
                    <a:pt x="33" y="2"/>
                  </a:lnTo>
                  <a:lnTo>
                    <a:pt x="24" y="16"/>
                  </a:lnTo>
                  <a:lnTo>
                    <a:pt x="16" y="31"/>
                  </a:lnTo>
                  <a:lnTo>
                    <a:pt x="7" y="46"/>
                  </a:lnTo>
                  <a:lnTo>
                    <a:pt x="1" y="61"/>
                  </a:lnTo>
                  <a:lnTo>
                    <a:pt x="1" y="61"/>
                  </a:lnTo>
                  <a:lnTo>
                    <a:pt x="0" y="63"/>
                  </a:lnTo>
                  <a:lnTo>
                    <a:pt x="1" y="64"/>
                  </a:lnTo>
                  <a:lnTo>
                    <a:pt x="2" y="65"/>
                  </a:lnTo>
                  <a:lnTo>
                    <a:pt x="4" y="66"/>
                  </a:lnTo>
                  <a:lnTo>
                    <a:pt x="7" y="66"/>
                  </a:lnTo>
                  <a:lnTo>
                    <a:pt x="8" y="65"/>
                  </a:lnTo>
                  <a:lnTo>
                    <a:pt x="10" y="63"/>
                  </a:lnTo>
                  <a:lnTo>
                    <a:pt x="10" y="63"/>
                  </a:lnTo>
                  <a:lnTo>
                    <a:pt x="17" y="49"/>
                  </a:lnTo>
                  <a:lnTo>
                    <a:pt x="24" y="34"/>
                  </a:lnTo>
                  <a:lnTo>
                    <a:pt x="32" y="21"/>
                  </a:lnTo>
                  <a:lnTo>
                    <a:pt x="42" y="7"/>
                  </a:lnTo>
                  <a:lnTo>
                    <a:pt x="42" y="7"/>
                  </a:lnTo>
                  <a:lnTo>
                    <a:pt x="42" y="5"/>
                  </a:lnTo>
                  <a:lnTo>
                    <a:pt x="42" y="4"/>
                  </a:lnTo>
                  <a:lnTo>
                    <a:pt x="41" y="2"/>
                  </a:lnTo>
                  <a:lnTo>
                    <a:pt x="40" y="1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4" y="1"/>
                  </a:lnTo>
                  <a:lnTo>
                    <a:pt x="33" y="2"/>
                  </a:lnTo>
                  <a:lnTo>
                    <a:pt x="33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" name="Freeform 995"/>
            <p:cNvSpPr/>
            <p:nvPr/>
          </p:nvSpPr>
          <p:spPr bwMode="auto">
            <a:xfrm>
              <a:off x="4651376" y="2736851"/>
              <a:ext cx="25400" cy="42863"/>
            </a:xfrm>
            <a:custGeom>
              <a:avLst/>
              <a:gdLst/>
              <a:ahLst/>
              <a:cxnLst>
                <a:cxn ang="0">
                  <a:pos x="39" y="4"/>
                </a:cxn>
                <a:cxn ang="0">
                  <a:pos x="39" y="4"/>
                </a:cxn>
                <a:cxn ang="0">
                  <a:pos x="36" y="13"/>
                </a:cxn>
                <a:cxn ang="0">
                  <a:pos x="31" y="22"/>
                </a:cxn>
                <a:cxn ang="0">
                  <a:pos x="22" y="39"/>
                </a:cxn>
                <a:cxn ang="0">
                  <a:pos x="11" y="56"/>
                </a:cxn>
                <a:cxn ang="0">
                  <a:pos x="0" y="73"/>
                </a:cxn>
                <a:cxn ang="0">
                  <a:pos x="0" y="73"/>
                </a:cxn>
                <a:cxn ang="0">
                  <a:pos x="0" y="75"/>
                </a:cxn>
                <a:cxn ang="0">
                  <a:pos x="0" y="76"/>
                </a:cxn>
                <a:cxn ang="0">
                  <a:pos x="1" y="78"/>
                </a:cxn>
                <a:cxn ang="0">
                  <a:pos x="2" y="79"/>
                </a:cxn>
                <a:cxn ang="0">
                  <a:pos x="4" y="80"/>
                </a:cxn>
                <a:cxn ang="0">
                  <a:pos x="5" y="80"/>
                </a:cxn>
                <a:cxn ang="0">
                  <a:pos x="8" y="79"/>
                </a:cxn>
                <a:cxn ang="0">
                  <a:pos x="9" y="78"/>
                </a:cxn>
                <a:cxn ang="0">
                  <a:pos x="9" y="78"/>
                </a:cxn>
                <a:cxn ang="0">
                  <a:pos x="20" y="60"/>
                </a:cxn>
                <a:cxn ang="0">
                  <a:pos x="30" y="43"/>
                </a:cxn>
                <a:cxn ang="0">
                  <a:pos x="41" y="25"/>
                </a:cxn>
                <a:cxn ang="0">
                  <a:pos x="44" y="16"/>
                </a:cxn>
                <a:cxn ang="0">
                  <a:pos x="47" y="6"/>
                </a:cxn>
                <a:cxn ang="0">
                  <a:pos x="47" y="6"/>
                </a:cxn>
                <a:cxn ang="0">
                  <a:pos x="48" y="4"/>
                </a:cxn>
                <a:cxn ang="0">
                  <a:pos x="47" y="3"/>
                </a:cxn>
                <a:cxn ang="0">
                  <a:pos x="46" y="1"/>
                </a:cxn>
                <a:cxn ang="0">
                  <a:pos x="44" y="1"/>
                </a:cxn>
                <a:cxn ang="0">
                  <a:pos x="43" y="0"/>
                </a:cxn>
                <a:cxn ang="0">
                  <a:pos x="41" y="1"/>
                </a:cxn>
                <a:cxn ang="0">
                  <a:pos x="40" y="2"/>
                </a:cxn>
                <a:cxn ang="0">
                  <a:pos x="39" y="4"/>
                </a:cxn>
                <a:cxn ang="0">
                  <a:pos x="39" y="4"/>
                </a:cxn>
              </a:cxnLst>
              <a:rect l="0" t="0" r="r" b="b"/>
              <a:pathLst>
                <a:path w="48" h="80">
                  <a:moveTo>
                    <a:pt x="39" y="4"/>
                  </a:moveTo>
                  <a:lnTo>
                    <a:pt x="39" y="4"/>
                  </a:lnTo>
                  <a:lnTo>
                    <a:pt x="36" y="13"/>
                  </a:lnTo>
                  <a:lnTo>
                    <a:pt x="31" y="22"/>
                  </a:lnTo>
                  <a:lnTo>
                    <a:pt x="22" y="39"/>
                  </a:lnTo>
                  <a:lnTo>
                    <a:pt x="11" y="56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0" y="75"/>
                  </a:lnTo>
                  <a:lnTo>
                    <a:pt x="0" y="76"/>
                  </a:lnTo>
                  <a:lnTo>
                    <a:pt x="1" y="78"/>
                  </a:lnTo>
                  <a:lnTo>
                    <a:pt x="2" y="79"/>
                  </a:lnTo>
                  <a:lnTo>
                    <a:pt x="4" y="80"/>
                  </a:lnTo>
                  <a:lnTo>
                    <a:pt x="5" y="80"/>
                  </a:lnTo>
                  <a:lnTo>
                    <a:pt x="8" y="79"/>
                  </a:lnTo>
                  <a:lnTo>
                    <a:pt x="9" y="78"/>
                  </a:lnTo>
                  <a:lnTo>
                    <a:pt x="9" y="78"/>
                  </a:lnTo>
                  <a:lnTo>
                    <a:pt x="20" y="60"/>
                  </a:lnTo>
                  <a:lnTo>
                    <a:pt x="30" y="43"/>
                  </a:lnTo>
                  <a:lnTo>
                    <a:pt x="41" y="25"/>
                  </a:lnTo>
                  <a:lnTo>
                    <a:pt x="44" y="16"/>
                  </a:lnTo>
                  <a:lnTo>
                    <a:pt x="47" y="6"/>
                  </a:lnTo>
                  <a:lnTo>
                    <a:pt x="47" y="6"/>
                  </a:lnTo>
                  <a:lnTo>
                    <a:pt x="48" y="4"/>
                  </a:lnTo>
                  <a:lnTo>
                    <a:pt x="47" y="3"/>
                  </a:lnTo>
                  <a:lnTo>
                    <a:pt x="46" y="1"/>
                  </a:lnTo>
                  <a:lnTo>
                    <a:pt x="44" y="1"/>
                  </a:lnTo>
                  <a:lnTo>
                    <a:pt x="43" y="0"/>
                  </a:lnTo>
                  <a:lnTo>
                    <a:pt x="41" y="1"/>
                  </a:lnTo>
                  <a:lnTo>
                    <a:pt x="40" y="2"/>
                  </a:lnTo>
                  <a:lnTo>
                    <a:pt x="39" y="4"/>
                  </a:lnTo>
                  <a:lnTo>
                    <a:pt x="39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" name="Freeform 996"/>
            <p:cNvSpPr/>
            <p:nvPr/>
          </p:nvSpPr>
          <p:spPr bwMode="auto">
            <a:xfrm>
              <a:off x="4702176" y="2738438"/>
              <a:ext cx="22225" cy="38100"/>
            </a:xfrm>
            <a:custGeom>
              <a:avLst/>
              <a:gdLst/>
              <a:ahLst/>
              <a:cxnLst>
                <a:cxn ang="0">
                  <a:pos x="35" y="3"/>
                </a:cxn>
                <a:cxn ang="0">
                  <a:pos x="35" y="3"/>
                </a:cxn>
                <a:cxn ang="0">
                  <a:pos x="30" y="10"/>
                </a:cxn>
                <a:cxn ang="0">
                  <a:pos x="26" y="18"/>
                </a:cxn>
                <a:cxn ang="0">
                  <a:pos x="14" y="32"/>
                </a:cxn>
                <a:cxn ang="0">
                  <a:pos x="10" y="40"/>
                </a:cxn>
                <a:cxn ang="0">
                  <a:pos x="5" y="48"/>
                </a:cxn>
                <a:cxn ang="0">
                  <a:pos x="2" y="55"/>
                </a:cxn>
                <a:cxn ang="0">
                  <a:pos x="0" y="64"/>
                </a:cxn>
                <a:cxn ang="0">
                  <a:pos x="0" y="64"/>
                </a:cxn>
                <a:cxn ang="0">
                  <a:pos x="0" y="66"/>
                </a:cxn>
                <a:cxn ang="0">
                  <a:pos x="0" y="67"/>
                </a:cxn>
                <a:cxn ang="0">
                  <a:pos x="3" y="70"/>
                </a:cxn>
                <a:cxn ang="0">
                  <a:pos x="5" y="71"/>
                </a:cxn>
                <a:cxn ang="0">
                  <a:pos x="7" y="70"/>
                </a:cxn>
                <a:cxn ang="0">
                  <a:pos x="8" y="69"/>
                </a:cxn>
                <a:cxn ang="0">
                  <a:pos x="9" y="66"/>
                </a:cxn>
                <a:cxn ang="0">
                  <a:pos x="9" y="66"/>
                </a:cxn>
                <a:cxn ang="0">
                  <a:pos x="11" y="58"/>
                </a:cxn>
                <a:cxn ang="0">
                  <a:pos x="14" y="51"/>
                </a:cxn>
                <a:cxn ang="0">
                  <a:pos x="18" y="44"/>
                </a:cxn>
                <a:cxn ang="0">
                  <a:pos x="23" y="36"/>
                </a:cxn>
                <a:cxn ang="0">
                  <a:pos x="34" y="22"/>
                </a:cxn>
                <a:cxn ang="0">
                  <a:pos x="39" y="15"/>
                </a:cxn>
                <a:cxn ang="0">
                  <a:pos x="43" y="7"/>
                </a:cxn>
                <a:cxn ang="0">
                  <a:pos x="43" y="7"/>
                </a:cxn>
                <a:cxn ang="0">
                  <a:pos x="43" y="5"/>
                </a:cxn>
                <a:cxn ang="0">
                  <a:pos x="43" y="4"/>
                </a:cxn>
                <a:cxn ang="0">
                  <a:pos x="42" y="2"/>
                </a:cxn>
                <a:cxn ang="0">
                  <a:pos x="41" y="1"/>
                </a:cxn>
                <a:cxn ang="0">
                  <a:pos x="39" y="0"/>
                </a:cxn>
                <a:cxn ang="0">
                  <a:pos x="38" y="0"/>
                </a:cxn>
                <a:cxn ang="0">
                  <a:pos x="36" y="1"/>
                </a:cxn>
                <a:cxn ang="0">
                  <a:pos x="35" y="3"/>
                </a:cxn>
                <a:cxn ang="0">
                  <a:pos x="35" y="3"/>
                </a:cxn>
              </a:cxnLst>
              <a:rect l="0" t="0" r="r" b="b"/>
              <a:pathLst>
                <a:path w="43" h="71">
                  <a:moveTo>
                    <a:pt x="35" y="3"/>
                  </a:moveTo>
                  <a:lnTo>
                    <a:pt x="35" y="3"/>
                  </a:lnTo>
                  <a:lnTo>
                    <a:pt x="30" y="10"/>
                  </a:lnTo>
                  <a:lnTo>
                    <a:pt x="26" y="18"/>
                  </a:lnTo>
                  <a:lnTo>
                    <a:pt x="14" y="32"/>
                  </a:lnTo>
                  <a:lnTo>
                    <a:pt x="10" y="40"/>
                  </a:lnTo>
                  <a:lnTo>
                    <a:pt x="5" y="48"/>
                  </a:lnTo>
                  <a:lnTo>
                    <a:pt x="2" y="5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6"/>
                  </a:lnTo>
                  <a:lnTo>
                    <a:pt x="0" y="67"/>
                  </a:lnTo>
                  <a:lnTo>
                    <a:pt x="3" y="70"/>
                  </a:lnTo>
                  <a:lnTo>
                    <a:pt x="5" y="71"/>
                  </a:lnTo>
                  <a:lnTo>
                    <a:pt x="7" y="70"/>
                  </a:lnTo>
                  <a:lnTo>
                    <a:pt x="8" y="69"/>
                  </a:lnTo>
                  <a:lnTo>
                    <a:pt x="9" y="66"/>
                  </a:lnTo>
                  <a:lnTo>
                    <a:pt x="9" y="66"/>
                  </a:lnTo>
                  <a:lnTo>
                    <a:pt x="11" y="58"/>
                  </a:lnTo>
                  <a:lnTo>
                    <a:pt x="14" y="51"/>
                  </a:lnTo>
                  <a:lnTo>
                    <a:pt x="18" y="44"/>
                  </a:lnTo>
                  <a:lnTo>
                    <a:pt x="23" y="36"/>
                  </a:lnTo>
                  <a:lnTo>
                    <a:pt x="34" y="22"/>
                  </a:lnTo>
                  <a:lnTo>
                    <a:pt x="39" y="15"/>
                  </a:lnTo>
                  <a:lnTo>
                    <a:pt x="43" y="7"/>
                  </a:lnTo>
                  <a:lnTo>
                    <a:pt x="43" y="7"/>
                  </a:lnTo>
                  <a:lnTo>
                    <a:pt x="43" y="5"/>
                  </a:lnTo>
                  <a:lnTo>
                    <a:pt x="43" y="4"/>
                  </a:lnTo>
                  <a:lnTo>
                    <a:pt x="42" y="2"/>
                  </a:lnTo>
                  <a:lnTo>
                    <a:pt x="41" y="1"/>
                  </a:lnTo>
                  <a:lnTo>
                    <a:pt x="39" y="0"/>
                  </a:lnTo>
                  <a:lnTo>
                    <a:pt x="38" y="0"/>
                  </a:lnTo>
                  <a:lnTo>
                    <a:pt x="36" y="1"/>
                  </a:lnTo>
                  <a:lnTo>
                    <a:pt x="35" y="3"/>
                  </a:lnTo>
                  <a:lnTo>
                    <a:pt x="35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" name="Freeform 997"/>
            <p:cNvSpPr/>
            <p:nvPr/>
          </p:nvSpPr>
          <p:spPr bwMode="auto">
            <a:xfrm>
              <a:off x="4735513" y="2746376"/>
              <a:ext cx="25400" cy="30163"/>
            </a:xfrm>
            <a:custGeom>
              <a:avLst/>
              <a:gdLst/>
              <a:ahLst/>
              <a:cxnLst>
                <a:cxn ang="0">
                  <a:pos x="39" y="1"/>
                </a:cxn>
                <a:cxn ang="0">
                  <a:pos x="39" y="1"/>
                </a:cxn>
                <a:cxn ang="0">
                  <a:pos x="29" y="12"/>
                </a:cxn>
                <a:cxn ang="0">
                  <a:pos x="20" y="23"/>
                </a:cxn>
                <a:cxn ang="0">
                  <a:pos x="1" y="48"/>
                </a:cxn>
                <a:cxn ang="0">
                  <a:pos x="1" y="48"/>
                </a:cxn>
                <a:cxn ang="0">
                  <a:pos x="0" y="50"/>
                </a:cxn>
                <a:cxn ang="0">
                  <a:pos x="0" y="51"/>
                </a:cxn>
                <a:cxn ang="0">
                  <a:pos x="2" y="56"/>
                </a:cxn>
                <a:cxn ang="0">
                  <a:pos x="3" y="57"/>
                </a:cxn>
                <a:cxn ang="0">
                  <a:pos x="4" y="57"/>
                </a:cxn>
                <a:cxn ang="0">
                  <a:pos x="6" y="57"/>
                </a:cxn>
                <a:cxn ang="0">
                  <a:pos x="8" y="55"/>
                </a:cxn>
                <a:cxn ang="0">
                  <a:pos x="8" y="55"/>
                </a:cxn>
                <a:cxn ang="0">
                  <a:pos x="26" y="31"/>
                </a:cxn>
                <a:cxn ang="0">
                  <a:pos x="35" y="18"/>
                </a:cxn>
                <a:cxn ang="0">
                  <a:pos x="45" y="7"/>
                </a:cxn>
                <a:cxn ang="0">
                  <a:pos x="45" y="7"/>
                </a:cxn>
                <a:cxn ang="0">
                  <a:pos x="46" y="6"/>
                </a:cxn>
                <a:cxn ang="0">
                  <a:pos x="48" y="4"/>
                </a:cxn>
                <a:cxn ang="0">
                  <a:pos x="46" y="2"/>
                </a:cxn>
                <a:cxn ang="0">
                  <a:pos x="45" y="1"/>
                </a:cxn>
                <a:cxn ang="0">
                  <a:pos x="44" y="0"/>
                </a:cxn>
                <a:cxn ang="0">
                  <a:pos x="42" y="0"/>
                </a:cxn>
                <a:cxn ang="0">
                  <a:pos x="40" y="0"/>
                </a:cxn>
                <a:cxn ang="0">
                  <a:pos x="39" y="1"/>
                </a:cxn>
                <a:cxn ang="0">
                  <a:pos x="39" y="1"/>
                </a:cxn>
              </a:cxnLst>
              <a:rect l="0" t="0" r="r" b="b"/>
              <a:pathLst>
                <a:path w="48" h="57">
                  <a:moveTo>
                    <a:pt x="39" y="1"/>
                  </a:moveTo>
                  <a:lnTo>
                    <a:pt x="39" y="1"/>
                  </a:lnTo>
                  <a:lnTo>
                    <a:pt x="29" y="12"/>
                  </a:lnTo>
                  <a:lnTo>
                    <a:pt x="20" y="23"/>
                  </a:lnTo>
                  <a:lnTo>
                    <a:pt x="1" y="48"/>
                  </a:lnTo>
                  <a:lnTo>
                    <a:pt x="1" y="48"/>
                  </a:lnTo>
                  <a:lnTo>
                    <a:pt x="0" y="50"/>
                  </a:lnTo>
                  <a:lnTo>
                    <a:pt x="0" y="51"/>
                  </a:lnTo>
                  <a:lnTo>
                    <a:pt x="2" y="56"/>
                  </a:lnTo>
                  <a:lnTo>
                    <a:pt x="3" y="57"/>
                  </a:lnTo>
                  <a:lnTo>
                    <a:pt x="4" y="57"/>
                  </a:lnTo>
                  <a:lnTo>
                    <a:pt x="6" y="57"/>
                  </a:lnTo>
                  <a:lnTo>
                    <a:pt x="8" y="55"/>
                  </a:lnTo>
                  <a:lnTo>
                    <a:pt x="8" y="55"/>
                  </a:lnTo>
                  <a:lnTo>
                    <a:pt x="26" y="31"/>
                  </a:lnTo>
                  <a:lnTo>
                    <a:pt x="35" y="18"/>
                  </a:lnTo>
                  <a:lnTo>
                    <a:pt x="45" y="7"/>
                  </a:lnTo>
                  <a:lnTo>
                    <a:pt x="45" y="7"/>
                  </a:lnTo>
                  <a:lnTo>
                    <a:pt x="46" y="6"/>
                  </a:lnTo>
                  <a:lnTo>
                    <a:pt x="48" y="4"/>
                  </a:lnTo>
                  <a:lnTo>
                    <a:pt x="46" y="2"/>
                  </a:lnTo>
                  <a:lnTo>
                    <a:pt x="45" y="1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39" y="1"/>
                  </a:lnTo>
                  <a:lnTo>
                    <a:pt x="39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" name="Freeform 998"/>
            <p:cNvSpPr/>
            <p:nvPr/>
          </p:nvSpPr>
          <p:spPr bwMode="auto">
            <a:xfrm>
              <a:off x="4479926" y="2536826"/>
              <a:ext cx="31750" cy="34925"/>
            </a:xfrm>
            <a:custGeom>
              <a:avLst/>
              <a:gdLst/>
              <a:ahLst/>
              <a:cxnLst>
                <a:cxn ang="0">
                  <a:pos x="52" y="1"/>
                </a:cxn>
                <a:cxn ang="0">
                  <a:pos x="52" y="1"/>
                </a:cxn>
                <a:cxn ang="0">
                  <a:pos x="38" y="15"/>
                </a:cxn>
                <a:cxn ang="0">
                  <a:pos x="26" y="30"/>
                </a:cxn>
                <a:cxn ang="0">
                  <a:pos x="13" y="44"/>
                </a:cxn>
                <a:cxn ang="0">
                  <a:pos x="1" y="58"/>
                </a:cxn>
                <a:cxn ang="0">
                  <a:pos x="1" y="58"/>
                </a:cxn>
                <a:cxn ang="0">
                  <a:pos x="0" y="60"/>
                </a:cxn>
                <a:cxn ang="0">
                  <a:pos x="0" y="61"/>
                </a:cxn>
                <a:cxn ang="0">
                  <a:pos x="0" y="63"/>
                </a:cxn>
                <a:cxn ang="0">
                  <a:pos x="1" y="64"/>
                </a:cxn>
                <a:cxn ang="0">
                  <a:pos x="2" y="65"/>
                </a:cxn>
                <a:cxn ang="0">
                  <a:pos x="4" y="66"/>
                </a:cxn>
                <a:cxn ang="0">
                  <a:pos x="6" y="66"/>
                </a:cxn>
                <a:cxn ang="0">
                  <a:pos x="7" y="65"/>
                </a:cxn>
                <a:cxn ang="0">
                  <a:pos x="7" y="65"/>
                </a:cxn>
                <a:cxn ang="0">
                  <a:pos x="21" y="50"/>
                </a:cxn>
                <a:cxn ang="0">
                  <a:pos x="33" y="36"/>
                </a:cxn>
                <a:cxn ang="0">
                  <a:pos x="46" y="21"/>
                </a:cxn>
                <a:cxn ang="0">
                  <a:pos x="58" y="7"/>
                </a:cxn>
                <a:cxn ang="0">
                  <a:pos x="58" y="7"/>
                </a:cxn>
                <a:cxn ang="0">
                  <a:pos x="59" y="6"/>
                </a:cxn>
                <a:cxn ang="0">
                  <a:pos x="60" y="4"/>
                </a:cxn>
                <a:cxn ang="0">
                  <a:pos x="59" y="2"/>
                </a:cxn>
                <a:cxn ang="0">
                  <a:pos x="58" y="1"/>
                </a:cxn>
                <a:cxn ang="0">
                  <a:pos x="57" y="0"/>
                </a:cxn>
                <a:cxn ang="0">
                  <a:pos x="55" y="0"/>
                </a:cxn>
                <a:cxn ang="0">
                  <a:pos x="54" y="0"/>
                </a:cxn>
                <a:cxn ang="0">
                  <a:pos x="52" y="1"/>
                </a:cxn>
                <a:cxn ang="0">
                  <a:pos x="52" y="1"/>
                </a:cxn>
              </a:cxnLst>
              <a:rect l="0" t="0" r="r" b="b"/>
              <a:pathLst>
                <a:path w="60" h="66">
                  <a:moveTo>
                    <a:pt x="52" y="1"/>
                  </a:moveTo>
                  <a:lnTo>
                    <a:pt x="52" y="1"/>
                  </a:lnTo>
                  <a:lnTo>
                    <a:pt x="38" y="15"/>
                  </a:lnTo>
                  <a:lnTo>
                    <a:pt x="26" y="30"/>
                  </a:lnTo>
                  <a:lnTo>
                    <a:pt x="13" y="44"/>
                  </a:lnTo>
                  <a:lnTo>
                    <a:pt x="1" y="58"/>
                  </a:lnTo>
                  <a:lnTo>
                    <a:pt x="1" y="58"/>
                  </a:lnTo>
                  <a:lnTo>
                    <a:pt x="0" y="60"/>
                  </a:lnTo>
                  <a:lnTo>
                    <a:pt x="0" y="61"/>
                  </a:lnTo>
                  <a:lnTo>
                    <a:pt x="0" y="63"/>
                  </a:lnTo>
                  <a:lnTo>
                    <a:pt x="1" y="64"/>
                  </a:lnTo>
                  <a:lnTo>
                    <a:pt x="2" y="65"/>
                  </a:lnTo>
                  <a:lnTo>
                    <a:pt x="4" y="66"/>
                  </a:lnTo>
                  <a:lnTo>
                    <a:pt x="6" y="66"/>
                  </a:lnTo>
                  <a:lnTo>
                    <a:pt x="7" y="65"/>
                  </a:lnTo>
                  <a:lnTo>
                    <a:pt x="7" y="65"/>
                  </a:lnTo>
                  <a:lnTo>
                    <a:pt x="21" y="50"/>
                  </a:lnTo>
                  <a:lnTo>
                    <a:pt x="33" y="36"/>
                  </a:lnTo>
                  <a:lnTo>
                    <a:pt x="46" y="21"/>
                  </a:lnTo>
                  <a:lnTo>
                    <a:pt x="58" y="7"/>
                  </a:lnTo>
                  <a:lnTo>
                    <a:pt x="58" y="7"/>
                  </a:lnTo>
                  <a:lnTo>
                    <a:pt x="59" y="6"/>
                  </a:lnTo>
                  <a:lnTo>
                    <a:pt x="60" y="4"/>
                  </a:lnTo>
                  <a:lnTo>
                    <a:pt x="59" y="2"/>
                  </a:lnTo>
                  <a:lnTo>
                    <a:pt x="58" y="1"/>
                  </a:lnTo>
                  <a:lnTo>
                    <a:pt x="57" y="0"/>
                  </a:lnTo>
                  <a:lnTo>
                    <a:pt x="55" y="0"/>
                  </a:lnTo>
                  <a:lnTo>
                    <a:pt x="54" y="0"/>
                  </a:lnTo>
                  <a:lnTo>
                    <a:pt x="52" y="1"/>
                  </a:lnTo>
                  <a:lnTo>
                    <a:pt x="52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" name="Freeform 999"/>
            <p:cNvSpPr/>
            <p:nvPr/>
          </p:nvSpPr>
          <p:spPr bwMode="auto">
            <a:xfrm>
              <a:off x="4513263" y="2566988"/>
              <a:ext cx="34925" cy="49213"/>
            </a:xfrm>
            <a:custGeom>
              <a:avLst/>
              <a:gdLst/>
              <a:ahLst/>
              <a:cxnLst>
                <a:cxn ang="0">
                  <a:pos x="57" y="3"/>
                </a:cxn>
                <a:cxn ang="0">
                  <a:pos x="57" y="3"/>
                </a:cxn>
                <a:cxn ang="0">
                  <a:pos x="55" y="8"/>
                </a:cxn>
                <a:cxn ang="0">
                  <a:pos x="52" y="13"/>
                </a:cxn>
                <a:cxn ang="0">
                  <a:pos x="44" y="23"/>
                </a:cxn>
                <a:cxn ang="0">
                  <a:pos x="35" y="31"/>
                </a:cxn>
                <a:cxn ang="0">
                  <a:pos x="27" y="39"/>
                </a:cxn>
                <a:cxn ang="0">
                  <a:pos x="27" y="39"/>
                </a:cxn>
                <a:cxn ang="0">
                  <a:pos x="22" y="44"/>
                </a:cxn>
                <a:cxn ang="0">
                  <a:pos x="18" y="49"/>
                </a:cxn>
                <a:cxn ang="0">
                  <a:pos x="12" y="61"/>
                </a:cxn>
                <a:cxn ang="0">
                  <a:pos x="0" y="85"/>
                </a:cxn>
                <a:cxn ang="0">
                  <a:pos x="0" y="85"/>
                </a:cxn>
                <a:cxn ang="0">
                  <a:pos x="0" y="86"/>
                </a:cxn>
                <a:cxn ang="0">
                  <a:pos x="0" y="88"/>
                </a:cxn>
                <a:cxn ang="0">
                  <a:pos x="1" y="90"/>
                </a:cxn>
                <a:cxn ang="0">
                  <a:pos x="2" y="91"/>
                </a:cxn>
                <a:cxn ang="0">
                  <a:pos x="4" y="91"/>
                </a:cxn>
                <a:cxn ang="0">
                  <a:pos x="6" y="91"/>
                </a:cxn>
                <a:cxn ang="0">
                  <a:pos x="7" y="91"/>
                </a:cxn>
                <a:cxn ang="0">
                  <a:pos x="8" y="89"/>
                </a:cxn>
                <a:cxn ang="0">
                  <a:pos x="8" y="89"/>
                </a:cxn>
                <a:cxn ang="0">
                  <a:pos x="16" y="75"/>
                </a:cxn>
                <a:cxn ang="0">
                  <a:pos x="22" y="63"/>
                </a:cxn>
                <a:cxn ang="0">
                  <a:pos x="30" y="50"/>
                </a:cxn>
                <a:cxn ang="0">
                  <a:pos x="34" y="45"/>
                </a:cxn>
                <a:cxn ang="0">
                  <a:pos x="40" y="40"/>
                </a:cxn>
                <a:cxn ang="0">
                  <a:pos x="40" y="40"/>
                </a:cxn>
                <a:cxn ang="0">
                  <a:pos x="48" y="33"/>
                </a:cxn>
                <a:cxn ang="0">
                  <a:pos x="55" y="25"/>
                </a:cxn>
                <a:cxn ang="0">
                  <a:pos x="61" y="15"/>
                </a:cxn>
                <a:cxn ang="0">
                  <a:pos x="66" y="6"/>
                </a:cxn>
                <a:cxn ang="0">
                  <a:pos x="66" y="6"/>
                </a:cxn>
                <a:cxn ang="0">
                  <a:pos x="66" y="4"/>
                </a:cxn>
                <a:cxn ang="0">
                  <a:pos x="66" y="2"/>
                </a:cxn>
                <a:cxn ang="0">
                  <a:pos x="65" y="1"/>
                </a:cxn>
                <a:cxn ang="0">
                  <a:pos x="63" y="0"/>
                </a:cxn>
                <a:cxn ang="0">
                  <a:pos x="60" y="0"/>
                </a:cxn>
                <a:cxn ang="0">
                  <a:pos x="58" y="1"/>
                </a:cxn>
                <a:cxn ang="0">
                  <a:pos x="57" y="3"/>
                </a:cxn>
                <a:cxn ang="0">
                  <a:pos x="57" y="3"/>
                </a:cxn>
              </a:cxnLst>
              <a:rect l="0" t="0" r="r" b="b"/>
              <a:pathLst>
                <a:path w="66" h="91">
                  <a:moveTo>
                    <a:pt x="57" y="3"/>
                  </a:moveTo>
                  <a:lnTo>
                    <a:pt x="57" y="3"/>
                  </a:lnTo>
                  <a:lnTo>
                    <a:pt x="55" y="8"/>
                  </a:lnTo>
                  <a:lnTo>
                    <a:pt x="52" y="13"/>
                  </a:lnTo>
                  <a:lnTo>
                    <a:pt x="44" y="23"/>
                  </a:lnTo>
                  <a:lnTo>
                    <a:pt x="35" y="31"/>
                  </a:lnTo>
                  <a:lnTo>
                    <a:pt x="27" y="39"/>
                  </a:lnTo>
                  <a:lnTo>
                    <a:pt x="27" y="39"/>
                  </a:lnTo>
                  <a:lnTo>
                    <a:pt x="22" y="44"/>
                  </a:lnTo>
                  <a:lnTo>
                    <a:pt x="18" y="49"/>
                  </a:lnTo>
                  <a:lnTo>
                    <a:pt x="12" y="61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86"/>
                  </a:lnTo>
                  <a:lnTo>
                    <a:pt x="0" y="88"/>
                  </a:lnTo>
                  <a:lnTo>
                    <a:pt x="1" y="90"/>
                  </a:lnTo>
                  <a:lnTo>
                    <a:pt x="2" y="91"/>
                  </a:lnTo>
                  <a:lnTo>
                    <a:pt x="4" y="91"/>
                  </a:lnTo>
                  <a:lnTo>
                    <a:pt x="6" y="91"/>
                  </a:lnTo>
                  <a:lnTo>
                    <a:pt x="7" y="91"/>
                  </a:lnTo>
                  <a:lnTo>
                    <a:pt x="8" y="89"/>
                  </a:lnTo>
                  <a:lnTo>
                    <a:pt x="8" y="89"/>
                  </a:lnTo>
                  <a:lnTo>
                    <a:pt x="16" y="75"/>
                  </a:lnTo>
                  <a:lnTo>
                    <a:pt x="22" y="63"/>
                  </a:lnTo>
                  <a:lnTo>
                    <a:pt x="30" y="50"/>
                  </a:lnTo>
                  <a:lnTo>
                    <a:pt x="34" y="45"/>
                  </a:lnTo>
                  <a:lnTo>
                    <a:pt x="40" y="40"/>
                  </a:lnTo>
                  <a:lnTo>
                    <a:pt x="40" y="40"/>
                  </a:lnTo>
                  <a:lnTo>
                    <a:pt x="48" y="33"/>
                  </a:lnTo>
                  <a:lnTo>
                    <a:pt x="55" y="25"/>
                  </a:lnTo>
                  <a:lnTo>
                    <a:pt x="61" y="15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6" y="4"/>
                  </a:lnTo>
                  <a:lnTo>
                    <a:pt x="66" y="2"/>
                  </a:lnTo>
                  <a:lnTo>
                    <a:pt x="65" y="1"/>
                  </a:lnTo>
                  <a:lnTo>
                    <a:pt x="63" y="0"/>
                  </a:lnTo>
                  <a:lnTo>
                    <a:pt x="60" y="0"/>
                  </a:lnTo>
                  <a:lnTo>
                    <a:pt x="58" y="1"/>
                  </a:lnTo>
                  <a:lnTo>
                    <a:pt x="57" y="3"/>
                  </a:lnTo>
                  <a:lnTo>
                    <a:pt x="57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" name="Freeform 1000"/>
            <p:cNvSpPr/>
            <p:nvPr/>
          </p:nvSpPr>
          <p:spPr bwMode="auto">
            <a:xfrm>
              <a:off x="4645026" y="2497138"/>
              <a:ext cx="34925" cy="55563"/>
            </a:xfrm>
            <a:custGeom>
              <a:avLst/>
              <a:gdLst/>
              <a:ahLst/>
              <a:cxnLst>
                <a:cxn ang="0">
                  <a:pos x="58" y="2"/>
                </a:cxn>
                <a:cxn ang="0">
                  <a:pos x="58" y="2"/>
                </a:cxn>
                <a:cxn ang="0">
                  <a:pos x="1" y="97"/>
                </a:cxn>
                <a:cxn ang="0">
                  <a:pos x="1" y="97"/>
                </a:cxn>
                <a:cxn ang="0">
                  <a:pos x="0" y="100"/>
                </a:cxn>
                <a:cxn ang="0">
                  <a:pos x="1" y="102"/>
                </a:cxn>
                <a:cxn ang="0">
                  <a:pos x="1" y="103"/>
                </a:cxn>
                <a:cxn ang="0">
                  <a:pos x="3" y="104"/>
                </a:cxn>
                <a:cxn ang="0">
                  <a:pos x="4" y="105"/>
                </a:cxn>
                <a:cxn ang="0">
                  <a:pos x="6" y="105"/>
                </a:cxn>
                <a:cxn ang="0">
                  <a:pos x="8" y="104"/>
                </a:cxn>
                <a:cxn ang="0">
                  <a:pos x="9" y="103"/>
                </a:cxn>
                <a:cxn ang="0">
                  <a:pos x="9" y="103"/>
                </a:cxn>
                <a:cxn ang="0">
                  <a:pos x="66" y="7"/>
                </a:cxn>
                <a:cxn ang="0">
                  <a:pos x="66" y="7"/>
                </a:cxn>
                <a:cxn ang="0">
                  <a:pos x="67" y="5"/>
                </a:cxn>
                <a:cxn ang="0">
                  <a:pos x="67" y="4"/>
                </a:cxn>
                <a:cxn ang="0">
                  <a:pos x="66" y="2"/>
                </a:cxn>
                <a:cxn ang="0">
                  <a:pos x="64" y="1"/>
                </a:cxn>
                <a:cxn ang="0">
                  <a:pos x="63" y="0"/>
                </a:cxn>
                <a:cxn ang="0">
                  <a:pos x="61" y="0"/>
                </a:cxn>
                <a:cxn ang="0">
                  <a:pos x="60" y="1"/>
                </a:cxn>
                <a:cxn ang="0">
                  <a:pos x="58" y="2"/>
                </a:cxn>
                <a:cxn ang="0">
                  <a:pos x="58" y="2"/>
                </a:cxn>
              </a:cxnLst>
              <a:rect l="0" t="0" r="r" b="b"/>
              <a:pathLst>
                <a:path w="67" h="105">
                  <a:moveTo>
                    <a:pt x="58" y="2"/>
                  </a:moveTo>
                  <a:lnTo>
                    <a:pt x="58" y="2"/>
                  </a:lnTo>
                  <a:lnTo>
                    <a:pt x="1" y="97"/>
                  </a:lnTo>
                  <a:lnTo>
                    <a:pt x="1" y="97"/>
                  </a:lnTo>
                  <a:lnTo>
                    <a:pt x="0" y="100"/>
                  </a:lnTo>
                  <a:lnTo>
                    <a:pt x="1" y="102"/>
                  </a:lnTo>
                  <a:lnTo>
                    <a:pt x="1" y="103"/>
                  </a:lnTo>
                  <a:lnTo>
                    <a:pt x="3" y="104"/>
                  </a:lnTo>
                  <a:lnTo>
                    <a:pt x="4" y="105"/>
                  </a:lnTo>
                  <a:lnTo>
                    <a:pt x="6" y="105"/>
                  </a:lnTo>
                  <a:lnTo>
                    <a:pt x="8" y="104"/>
                  </a:lnTo>
                  <a:lnTo>
                    <a:pt x="9" y="103"/>
                  </a:lnTo>
                  <a:lnTo>
                    <a:pt x="9" y="103"/>
                  </a:lnTo>
                  <a:lnTo>
                    <a:pt x="66" y="7"/>
                  </a:lnTo>
                  <a:lnTo>
                    <a:pt x="66" y="7"/>
                  </a:lnTo>
                  <a:lnTo>
                    <a:pt x="67" y="5"/>
                  </a:lnTo>
                  <a:lnTo>
                    <a:pt x="67" y="4"/>
                  </a:lnTo>
                  <a:lnTo>
                    <a:pt x="66" y="2"/>
                  </a:lnTo>
                  <a:lnTo>
                    <a:pt x="64" y="1"/>
                  </a:lnTo>
                  <a:lnTo>
                    <a:pt x="63" y="0"/>
                  </a:lnTo>
                  <a:lnTo>
                    <a:pt x="61" y="0"/>
                  </a:lnTo>
                  <a:lnTo>
                    <a:pt x="60" y="1"/>
                  </a:lnTo>
                  <a:lnTo>
                    <a:pt x="58" y="2"/>
                  </a:lnTo>
                  <a:lnTo>
                    <a:pt x="5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6" name="Freeform 1001"/>
            <p:cNvSpPr/>
            <p:nvPr/>
          </p:nvSpPr>
          <p:spPr bwMode="auto">
            <a:xfrm>
              <a:off x="4681538" y="2509838"/>
              <a:ext cx="28575" cy="31750"/>
            </a:xfrm>
            <a:custGeom>
              <a:avLst/>
              <a:gdLst/>
              <a:ahLst/>
              <a:cxnLst>
                <a:cxn ang="0">
                  <a:pos x="46" y="1"/>
                </a:cxn>
                <a:cxn ang="0">
                  <a:pos x="46" y="1"/>
                </a:cxn>
                <a:cxn ang="0">
                  <a:pos x="22" y="26"/>
                </a:cxn>
                <a:cxn ang="0">
                  <a:pos x="11" y="39"/>
                </a:cxn>
                <a:cxn ang="0">
                  <a:pos x="0" y="53"/>
                </a:cxn>
                <a:cxn ang="0">
                  <a:pos x="0" y="53"/>
                </a:cxn>
                <a:cxn ang="0">
                  <a:pos x="0" y="55"/>
                </a:cxn>
                <a:cxn ang="0">
                  <a:pos x="0" y="56"/>
                </a:cxn>
                <a:cxn ang="0">
                  <a:pos x="1" y="58"/>
                </a:cxn>
                <a:cxn ang="0">
                  <a:pos x="2" y="59"/>
                </a:cxn>
                <a:cxn ang="0">
                  <a:pos x="4" y="60"/>
                </a:cxn>
                <a:cxn ang="0">
                  <a:pos x="5" y="60"/>
                </a:cxn>
                <a:cxn ang="0">
                  <a:pos x="8" y="59"/>
                </a:cxn>
                <a:cxn ang="0">
                  <a:pos x="9" y="58"/>
                </a:cxn>
                <a:cxn ang="0">
                  <a:pos x="9" y="58"/>
                </a:cxn>
                <a:cxn ang="0">
                  <a:pos x="19" y="44"/>
                </a:cxn>
                <a:cxn ang="0">
                  <a:pos x="29" y="32"/>
                </a:cxn>
                <a:cxn ang="0">
                  <a:pos x="52" y="8"/>
                </a:cxn>
                <a:cxn ang="0">
                  <a:pos x="52" y="8"/>
                </a:cxn>
                <a:cxn ang="0">
                  <a:pos x="54" y="6"/>
                </a:cxn>
                <a:cxn ang="0">
                  <a:pos x="54" y="4"/>
                </a:cxn>
                <a:cxn ang="0">
                  <a:pos x="53" y="3"/>
                </a:cxn>
                <a:cxn ang="0">
                  <a:pos x="52" y="1"/>
                </a:cxn>
                <a:cxn ang="0">
                  <a:pos x="51" y="0"/>
                </a:cxn>
                <a:cxn ang="0">
                  <a:pos x="49" y="0"/>
                </a:cxn>
                <a:cxn ang="0">
                  <a:pos x="48" y="0"/>
                </a:cxn>
                <a:cxn ang="0">
                  <a:pos x="46" y="1"/>
                </a:cxn>
                <a:cxn ang="0">
                  <a:pos x="46" y="1"/>
                </a:cxn>
              </a:cxnLst>
              <a:rect l="0" t="0" r="r" b="b"/>
              <a:pathLst>
                <a:path w="54" h="60">
                  <a:moveTo>
                    <a:pt x="46" y="1"/>
                  </a:moveTo>
                  <a:lnTo>
                    <a:pt x="46" y="1"/>
                  </a:lnTo>
                  <a:lnTo>
                    <a:pt x="22" y="26"/>
                  </a:lnTo>
                  <a:lnTo>
                    <a:pt x="11" y="39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0" y="55"/>
                  </a:lnTo>
                  <a:lnTo>
                    <a:pt x="0" y="56"/>
                  </a:lnTo>
                  <a:lnTo>
                    <a:pt x="1" y="58"/>
                  </a:lnTo>
                  <a:lnTo>
                    <a:pt x="2" y="59"/>
                  </a:lnTo>
                  <a:lnTo>
                    <a:pt x="4" y="60"/>
                  </a:lnTo>
                  <a:lnTo>
                    <a:pt x="5" y="60"/>
                  </a:lnTo>
                  <a:lnTo>
                    <a:pt x="8" y="59"/>
                  </a:lnTo>
                  <a:lnTo>
                    <a:pt x="9" y="58"/>
                  </a:lnTo>
                  <a:lnTo>
                    <a:pt x="9" y="58"/>
                  </a:lnTo>
                  <a:lnTo>
                    <a:pt x="19" y="44"/>
                  </a:lnTo>
                  <a:lnTo>
                    <a:pt x="29" y="32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4" y="6"/>
                  </a:lnTo>
                  <a:lnTo>
                    <a:pt x="54" y="4"/>
                  </a:lnTo>
                  <a:lnTo>
                    <a:pt x="53" y="3"/>
                  </a:lnTo>
                  <a:lnTo>
                    <a:pt x="52" y="1"/>
                  </a:lnTo>
                  <a:lnTo>
                    <a:pt x="51" y="0"/>
                  </a:lnTo>
                  <a:lnTo>
                    <a:pt x="49" y="0"/>
                  </a:lnTo>
                  <a:lnTo>
                    <a:pt x="48" y="0"/>
                  </a:lnTo>
                  <a:lnTo>
                    <a:pt x="46" y="1"/>
                  </a:lnTo>
                  <a:lnTo>
                    <a:pt x="46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0" name="Freeform 1002"/>
            <p:cNvSpPr/>
            <p:nvPr/>
          </p:nvSpPr>
          <p:spPr bwMode="auto">
            <a:xfrm>
              <a:off x="4714876" y="2520951"/>
              <a:ext cx="61913" cy="74613"/>
            </a:xfrm>
            <a:custGeom>
              <a:avLst/>
              <a:gdLst/>
              <a:ahLst/>
              <a:cxnLst>
                <a:cxn ang="0">
                  <a:pos x="109" y="1"/>
                </a:cxn>
                <a:cxn ang="0">
                  <a:pos x="109" y="1"/>
                </a:cxn>
                <a:cxn ang="0">
                  <a:pos x="101" y="7"/>
                </a:cxn>
                <a:cxn ang="0">
                  <a:pos x="93" y="14"/>
                </a:cxn>
                <a:cxn ang="0">
                  <a:pos x="78" y="30"/>
                </a:cxn>
                <a:cxn ang="0">
                  <a:pos x="65" y="46"/>
                </a:cxn>
                <a:cxn ang="0">
                  <a:pos x="51" y="64"/>
                </a:cxn>
                <a:cxn ang="0">
                  <a:pos x="26" y="99"/>
                </a:cxn>
                <a:cxn ang="0">
                  <a:pos x="14" y="117"/>
                </a:cxn>
                <a:cxn ang="0">
                  <a:pos x="1" y="134"/>
                </a:cxn>
                <a:cxn ang="0">
                  <a:pos x="1" y="134"/>
                </a:cxn>
                <a:cxn ang="0">
                  <a:pos x="0" y="136"/>
                </a:cxn>
                <a:cxn ang="0">
                  <a:pos x="0" y="137"/>
                </a:cxn>
                <a:cxn ang="0">
                  <a:pos x="2" y="142"/>
                </a:cxn>
                <a:cxn ang="0">
                  <a:pos x="3" y="143"/>
                </a:cxn>
                <a:cxn ang="0">
                  <a:pos x="5" y="143"/>
                </a:cxn>
                <a:cxn ang="0">
                  <a:pos x="6" y="143"/>
                </a:cxn>
                <a:cxn ang="0">
                  <a:pos x="8" y="141"/>
                </a:cxn>
                <a:cxn ang="0">
                  <a:pos x="8" y="141"/>
                </a:cxn>
                <a:cxn ang="0">
                  <a:pos x="20" y="124"/>
                </a:cxn>
                <a:cxn ang="0">
                  <a:pos x="33" y="106"/>
                </a:cxn>
                <a:cxn ang="0">
                  <a:pos x="58" y="71"/>
                </a:cxn>
                <a:cxn ang="0">
                  <a:pos x="70" y="55"/>
                </a:cxn>
                <a:cxn ang="0">
                  <a:pos x="83" y="38"/>
                </a:cxn>
                <a:cxn ang="0">
                  <a:pos x="98" y="22"/>
                </a:cxn>
                <a:cxn ang="0">
                  <a:pos x="106" y="15"/>
                </a:cxn>
                <a:cxn ang="0">
                  <a:pos x="115" y="9"/>
                </a:cxn>
                <a:cxn ang="0">
                  <a:pos x="115" y="9"/>
                </a:cxn>
                <a:cxn ang="0">
                  <a:pos x="116" y="7"/>
                </a:cxn>
                <a:cxn ang="0">
                  <a:pos x="117" y="5"/>
                </a:cxn>
                <a:cxn ang="0">
                  <a:pos x="116" y="2"/>
                </a:cxn>
                <a:cxn ang="0">
                  <a:pos x="115" y="1"/>
                </a:cxn>
                <a:cxn ang="0">
                  <a:pos x="114" y="0"/>
                </a:cxn>
                <a:cxn ang="0">
                  <a:pos x="111" y="0"/>
                </a:cxn>
                <a:cxn ang="0">
                  <a:pos x="109" y="1"/>
                </a:cxn>
                <a:cxn ang="0">
                  <a:pos x="109" y="1"/>
                </a:cxn>
              </a:cxnLst>
              <a:rect l="0" t="0" r="r" b="b"/>
              <a:pathLst>
                <a:path w="117" h="143">
                  <a:moveTo>
                    <a:pt x="109" y="1"/>
                  </a:moveTo>
                  <a:lnTo>
                    <a:pt x="109" y="1"/>
                  </a:lnTo>
                  <a:lnTo>
                    <a:pt x="101" y="7"/>
                  </a:lnTo>
                  <a:lnTo>
                    <a:pt x="93" y="14"/>
                  </a:lnTo>
                  <a:lnTo>
                    <a:pt x="78" y="30"/>
                  </a:lnTo>
                  <a:lnTo>
                    <a:pt x="65" y="46"/>
                  </a:lnTo>
                  <a:lnTo>
                    <a:pt x="51" y="64"/>
                  </a:lnTo>
                  <a:lnTo>
                    <a:pt x="26" y="99"/>
                  </a:lnTo>
                  <a:lnTo>
                    <a:pt x="14" y="117"/>
                  </a:lnTo>
                  <a:lnTo>
                    <a:pt x="1" y="134"/>
                  </a:lnTo>
                  <a:lnTo>
                    <a:pt x="1" y="134"/>
                  </a:lnTo>
                  <a:lnTo>
                    <a:pt x="0" y="136"/>
                  </a:lnTo>
                  <a:lnTo>
                    <a:pt x="0" y="137"/>
                  </a:lnTo>
                  <a:lnTo>
                    <a:pt x="2" y="142"/>
                  </a:lnTo>
                  <a:lnTo>
                    <a:pt x="3" y="143"/>
                  </a:lnTo>
                  <a:lnTo>
                    <a:pt x="5" y="143"/>
                  </a:lnTo>
                  <a:lnTo>
                    <a:pt x="6" y="143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20" y="124"/>
                  </a:lnTo>
                  <a:lnTo>
                    <a:pt x="33" y="106"/>
                  </a:lnTo>
                  <a:lnTo>
                    <a:pt x="58" y="71"/>
                  </a:lnTo>
                  <a:lnTo>
                    <a:pt x="70" y="55"/>
                  </a:lnTo>
                  <a:lnTo>
                    <a:pt x="83" y="38"/>
                  </a:lnTo>
                  <a:lnTo>
                    <a:pt x="98" y="22"/>
                  </a:lnTo>
                  <a:lnTo>
                    <a:pt x="106" y="15"/>
                  </a:lnTo>
                  <a:lnTo>
                    <a:pt x="115" y="9"/>
                  </a:lnTo>
                  <a:lnTo>
                    <a:pt x="115" y="9"/>
                  </a:lnTo>
                  <a:lnTo>
                    <a:pt x="116" y="7"/>
                  </a:lnTo>
                  <a:lnTo>
                    <a:pt x="117" y="5"/>
                  </a:lnTo>
                  <a:lnTo>
                    <a:pt x="116" y="2"/>
                  </a:lnTo>
                  <a:lnTo>
                    <a:pt x="115" y="1"/>
                  </a:lnTo>
                  <a:lnTo>
                    <a:pt x="114" y="0"/>
                  </a:lnTo>
                  <a:lnTo>
                    <a:pt x="111" y="0"/>
                  </a:lnTo>
                  <a:lnTo>
                    <a:pt x="109" y="1"/>
                  </a:lnTo>
                  <a:lnTo>
                    <a:pt x="109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1" name="Freeform 1003"/>
            <p:cNvSpPr/>
            <p:nvPr/>
          </p:nvSpPr>
          <p:spPr bwMode="auto">
            <a:xfrm>
              <a:off x="4278313" y="2235201"/>
              <a:ext cx="103188" cy="136525"/>
            </a:xfrm>
            <a:custGeom>
              <a:avLst/>
              <a:gdLst/>
              <a:ahLst/>
              <a:cxnLst>
                <a:cxn ang="0">
                  <a:pos x="186" y="0"/>
                </a:cxn>
                <a:cxn ang="0">
                  <a:pos x="186" y="0"/>
                </a:cxn>
                <a:cxn ang="0">
                  <a:pos x="171" y="12"/>
                </a:cxn>
                <a:cxn ang="0">
                  <a:pos x="156" y="26"/>
                </a:cxn>
                <a:cxn ang="0">
                  <a:pos x="143" y="39"/>
                </a:cxn>
                <a:cxn ang="0">
                  <a:pos x="129" y="54"/>
                </a:cxn>
                <a:cxn ang="0">
                  <a:pos x="117" y="68"/>
                </a:cxn>
                <a:cxn ang="0">
                  <a:pos x="104" y="84"/>
                </a:cxn>
                <a:cxn ang="0">
                  <a:pos x="81" y="115"/>
                </a:cxn>
                <a:cxn ang="0">
                  <a:pos x="60" y="148"/>
                </a:cxn>
                <a:cxn ang="0">
                  <a:pos x="39" y="181"/>
                </a:cxn>
                <a:cxn ang="0">
                  <a:pos x="1" y="249"/>
                </a:cxn>
                <a:cxn ang="0">
                  <a:pos x="1" y="249"/>
                </a:cxn>
                <a:cxn ang="0">
                  <a:pos x="0" y="251"/>
                </a:cxn>
                <a:cxn ang="0">
                  <a:pos x="1" y="253"/>
                </a:cxn>
                <a:cxn ang="0">
                  <a:pos x="1" y="255"/>
                </a:cxn>
                <a:cxn ang="0">
                  <a:pos x="3" y="256"/>
                </a:cxn>
                <a:cxn ang="0">
                  <a:pos x="4" y="257"/>
                </a:cxn>
                <a:cxn ang="0">
                  <a:pos x="6" y="257"/>
                </a:cxn>
                <a:cxn ang="0">
                  <a:pos x="8" y="256"/>
                </a:cxn>
                <a:cxn ang="0">
                  <a:pos x="9" y="254"/>
                </a:cxn>
                <a:cxn ang="0">
                  <a:pos x="9" y="254"/>
                </a:cxn>
                <a:cxn ang="0">
                  <a:pos x="46" y="187"/>
                </a:cxn>
                <a:cxn ang="0">
                  <a:pos x="67" y="154"/>
                </a:cxn>
                <a:cxn ang="0">
                  <a:pos x="88" y="122"/>
                </a:cxn>
                <a:cxn ang="0">
                  <a:pos x="110" y="90"/>
                </a:cxn>
                <a:cxn ang="0">
                  <a:pos x="123" y="75"/>
                </a:cxn>
                <a:cxn ang="0">
                  <a:pos x="135" y="61"/>
                </a:cxn>
                <a:cxn ang="0">
                  <a:pos x="148" y="46"/>
                </a:cxn>
                <a:cxn ang="0">
                  <a:pos x="162" y="33"/>
                </a:cxn>
                <a:cxn ang="0">
                  <a:pos x="176" y="20"/>
                </a:cxn>
                <a:cxn ang="0">
                  <a:pos x="191" y="8"/>
                </a:cxn>
                <a:cxn ang="0">
                  <a:pos x="191" y="8"/>
                </a:cxn>
                <a:cxn ang="0">
                  <a:pos x="192" y="7"/>
                </a:cxn>
                <a:cxn ang="0">
                  <a:pos x="193" y="5"/>
                </a:cxn>
                <a:cxn ang="0">
                  <a:pos x="192" y="2"/>
                </a:cxn>
                <a:cxn ang="0">
                  <a:pos x="191" y="0"/>
                </a:cxn>
                <a:cxn ang="0">
                  <a:pos x="189" y="0"/>
                </a:cxn>
                <a:cxn ang="0">
                  <a:pos x="188" y="0"/>
                </a:cxn>
                <a:cxn ang="0">
                  <a:pos x="186" y="0"/>
                </a:cxn>
                <a:cxn ang="0">
                  <a:pos x="186" y="0"/>
                </a:cxn>
              </a:cxnLst>
              <a:rect l="0" t="0" r="r" b="b"/>
              <a:pathLst>
                <a:path w="193" h="257">
                  <a:moveTo>
                    <a:pt x="186" y="0"/>
                  </a:moveTo>
                  <a:lnTo>
                    <a:pt x="186" y="0"/>
                  </a:lnTo>
                  <a:lnTo>
                    <a:pt x="171" y="12"/>
                  </a:lnTo>
                  <a:lnTo>
                    <a:pt x="156" y="26"/>
                  </a:lnTo>
                  <a:lnTo>
                    <a:pt x="143" y="39"/>
                  </a:lnTo>
                  <a:lnTo>
                    <a:pt x="129" y="54"/>
                  </a:lnTo>
                  <a:lnTo>
                    <a:pt x="117" y="68"/>
                  </a:lnTo>
                  <a:lnTo>
                    <a:pt x="104" y="84"/>
                  </a:lnTo>
                  <a:lnTo>
                    <a:pt x="81" y="115"/>
                  </a:lnTo>
                  <a:lnTo>
                    <a:pt x="60" y="148"/>
                  </a:lnTo>
                  <a:lnTo>
                    <a:pt x="39" y="181"/>
                  </a:lnTo>
                  <a:lnTo>
                    <a:pt x="1" y="249"/>
                  </a:lnTo>
                  <a:lnTo>
                    <a:pt x="1" y="249"/>
                  </a:lnTo>
                  <a:lnTo>
                    <a:pt x="0" y="251"/>
                  </a:lnTo>
                  <a:lnTo>
                    <a:pt x="1" y="253"/>
                  </a:lnTo>
                  <a:lnTo>
                    <a:pt x="1" y="255"/>
                  </a:lnTo>
                  <a:lnTo>
                    <a:pt x="3" y="256"/>
                  </a:lnTo>
                  <a:lnTo>
                    <a:pt x="4" y="257"/>
                  </a:lnTo>
                  <a:lnTo>
                    <a:pt x="6" y="257"/>
                  </a:lnTo>
                  <a:lnTo>
                    <a:pt x="8" y="256"/>
                  </a:lnTo>
                  <a:lnTo>
                    <a:pt x="9" y="254"/>
                  </a:lnTo>
                  <a:lnTo>
                    <a:pt x="9" y="254"/>
                  </a:lnTo>
                  <a:lnTo>
                    <a:pt x="46" y="187"/>
                  </a:lnTo>
                  <a:lnTo>
                    <a:pt x="67" y="154"/>
                  </a:lnTo>
                  <a:lnTo>
                    <a:pt x="88" y="122"/>
                  </a:lnTo>
                  <a:lnTo>
                    <a:pt x="110" y="90"/>
                  </a:lnTo>
                  <a:lnTo>
                    <a:pt x="123" y="75"/>
                  </a:lnTo>
                  <a:lnTo>
                    <a:pt x="135" y="61"/>
                  </a:lnTo>
                  <a:lnTo>
                    <a:pt x="148" y="46"/>
                  </a:lnTo>
                  <a:lnTo>
                    <a:pt x="162" y="33"/>
                  </a:lnTo>
                  <a:lnTo>
                    <a:pt x="176" y="20"/>
                  </a:lnTo>
                  <a:lnTo>
                    <a:pt x="191" y="8"/>
                  </a:lnTo>
                  <a:lnTo>
                    <a:pt x="191" y="8"/>
                  </a:lnTo>
                  <a:lnTo>
                    <a:pt x="192" y="7"/>
                  </a:lnTo>
                  <a:lnTo>
                    <a:pt x="193" y="5"/>
                  </a:lnTo>
                  <a:lnTo>
                    <a:pt x="192" y="2"/>
                  </a:lnTo>
                  <a:lnTo>
                    <a:pt x="191" y="0"/>
                  </a:lnTo>
                  <a:lnTo>
                    <a:pt x="189" y="0"/>
                  </a:lnTo>
                  <a:lnTo>
                    <a:pt x="188" y="0"/>
                  </a:lnTo>
                  <a:lnTo>
                    <a:pt x="186" y="0"/>
                  </a:lnTo>
                  <a:lnTo>
                    <a:pt x="18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2" name="Freeform 1004"/>
            <p:cNvSpPr/>
            <p:nvPr/>
          </p:nvSpPr>
          <p:spPr bwMode="auto">
            <a:xfrm>
              <a:off x="4352926" y="2282826"/>
              <a:ext cx="65088" cy="74613"/>
            </a:xfrm>
            <a:custGeom>
              <a:avLst/>
              <a:gdLst/>
              <a:ahLst/>
              <a:cxnLst>
                <a:cxn ang="0">
                  <a:pos x="115" y="2"/>
                </a:cxn>
                <a:cxn ang="0">
                  <a:pos x="115" y="2"/>
                </a:cxn>
                <a:cxn ang="0">
                  <a:pos x="109" y="9"/>
                </a:cxn>
                <a:cxn ang="0">
                  <a:pos x="102" y="16"/>
                </a:cxn>
                <a:cxn ang="0">
                  <a:pos x="89" y="31"/>
                </a:cxn>
                <a:cxn ang="0">
                  <a:pos x="74" y="44"/>
                </a:cxn>
                <a:cxn ang="0">
                  <a:pos x="67" y="52"/>
                </a:cxn>
                <a:cxn ang="0">
                  <a:pos x="61" y="59"/>
                </a:cxn>
                <a:cxn ang="0">
                  <a:pos x="61" y="59"/>
                </a:cxn>
                <a:cxn ang="0">
                  <a:pos x="1" y="133"/>
                </a:cxn>
                <a:cxn ang="0">
                  <a:pos x="1" y="133"/>
                </a:cxn>
                <a:cxn ang="0">
                  <a:pos x="0" y="136"/>
                </a:cxn>
                <a:cxn ang="0">
                  <a:pos x="0" y="138"/>
                </a:cxn>
                <a:cxn ang="0">
                  <a:pos x="3" y="141"/>
                </a:cxn>
                <a:cxn ang="0">
                  <a:pos x="4" y="142"/>
                </a:cxn>
                <a:cxn ang="0">
                  <a:pos x="6" y="142"/>
                </a:cxn>
                <a:cxn ang="0">
                  <a:pos x="7" y="142"/>
                </a:cxn>
                <a:cxn ang="0">
                  <a:pos x="9" y="141"/>
                </a:cxn>
                <a:cxn ang="0">
                  <a:pos x="9" y="141"/>
                </a:cxn>
                <a:cxn ang="0">
                  <a:pos x="67" y="66"/>
                </a:cxn>
                <a:cxn ang="0">
                  <a:pos x="67" y="66"/>
                </a:cxn>
                <a:cxn ang="0">
                  <a:pos x="74" y="58"/>
                </a:cxn>
                <a:cxn ang="0">
                  <a:pos x="81" y="51"/>
                </a:cxn>
                <a:cxn ang="0">
                  <a:pos x="96" y="36"/>
                </a:cxn>
                <a:cxn ang="0">
                  <a:pos x="110" y="23"/>
                </a:cxn>
                <a:cxn ang="0">
                  <a:pos x="118" y="14"/>
                </a:cxn>
                <a:cxn ang="0">
                  <a:pos x="124" y="6"/>
                </a:cxn>
                <a:cxn ang="0">
                  <a:pos x="124" y="6"/>
                </a:cxn>
                <a:cxn ang="0">
                  <a:pos x="125" y="5"/>
                </a:cxn>
                <a:cxn ang="0">
                  <a:pos x="124" y="3"/>
                </a:cxn>
                <a:cxn ang="0">
                  <a:pos x="124" y="2"/>
                </a:cxn>
                <a:cxn ang="0">
                  <a:pos x="122" y="1"/>
                </a:cxn>
                <a:cxn ang="0">
                  <a:pos x="119" y="0"/>
                </a:cxn>
                <a:cxn ang="0">
                  <a:pos x="117" y="0"/>
                </a:cxn>
                <a:cxn ang="0">
                  <a:pos x="115" y="2"/>
                </a:cxn>
                <a:cxn ang="0">
                  <a:pos x="115" y="2"/>
                </a:cxn>
              </a:cxnLst>
              <a:rect l="0" t="0" r="r" b="b"/>
              <a:pathLst>
                <a:path w="125" h="142">
                  <a:moveTo>
                    <a:pt x="115" y="2"/>
                  </a:moveTo>
                  <a:lnTo>
                    <a:pt x="115" y="2"/>
                  </a:lnTo>
                  <a:lnTo>
                    <a:pt x="109" y="9"/>
                  </a:lnTo>
                  <a:lnTo>
                    <a:pt x="102" y="16"/>
                  </a:lnTo>
                  <a:lnTo>
                    <a:pt x="89" y="31"/>
                  </a:lnTo>
                  <a:lnTo>
                    <a:pt x="74" y="44"/>
                  </a:lnTo>
                  <a:lnTo>
                    <a:pt x="67" y="52"/>
                  </a:lnTo>
                  <a:lnTo>
                    <a:pt x="61" y="59"/>
                  </a:lnTo>
                  <a:lnTo>
                    <a:pt x="61" y="59"/>
                  </a:lnTo>
                  <a:lnTo>
                    <a:pt x="1" y="133"/>
                  </a:lnTo>
                  <a:lnTo>
                    <a:pt x="1" y="133"/>
                  </a:lnTo>
                  <a:lnTo>
                    <a:pt x="0" y="136"/>
                  </a:lnTo>
                  <a:lnTo>
                    <a:pt x="0" y="138"/>
                  </a:lnTo>
                  <a:lnTo>
                    <a:pt x="3" y="141"/>
                  </a:lnTo>
                  <a:lnTo>
                    <a:pt x="4" y="142"/>
                  </a:lnTo>
                  <a:lnTo>
                    <a:pt x="6" y="142"/>
                  </a:lnTo>
                  <a:lnTo>
                    <a:pt x="7" y="142"/>
                  </a:lnTo>
                  <a:lnTo>
                    <a:pt x="9" y="141"/>
                  </a:lnTo>
                  <a:lnTo>
                    <a:pt x="9" y="141"/>
                  </a:lnTo>
                  <a:lnTo>
                    <a:pt x="67" y="66"/>
                  </a:lnTo>
                  <a:lnTo>
                    <a:pt x="67" y="66"/>
                  </a:lnTo>
                  <a:lnTo>
                    <a:pt x="74" y="58"/>
                  </a:lnTo>
                  <a:lnTo>
                    <a:pt x="81" y="51"/>
                  </a:lnTo>
                  <a:lnTo>
                    <a:pt x="96" y="36"/>
                  </a:lnTo>
                  <a:lnTo>
                    <a:pt x="110" y="23"/>
                  </a:lnTo>
                  <a:lnTo>
                    <a:pt x="118" y="14"/>
                  </a:lnTo>
                  <a:lnTo>
                    <a:pt x="124" y="6"/>
                  </a:lnTo>
                  <a:lnTo>
                    <a:pt x="124" y="6"/>
                  </a:lnTo>
                  <a:lnTo>
                    <a:pt x="125" y="5"/>
                  </a:lnTo>
                  <a:lnTo>
                    <a:pt x="124" y="3"/>
                  </a:lnTo>
                  <a:lnTo>
                    <a:pt x="124" y="2"/>
                  </a:lnTo>
                  <a:lnTo>
                    <a:pt x="122" y="1"/>
                  </a:lnTo>
                  <a:lnTo>
                    <a:pt x="119" y="0"/>
                  </a:lnTo>
                  <a:lnTo>
                    <a:pt x="117" y="0"/>
                  </a:lnTo>
                  <a:lnTo>
                    <a:pt x="115" y="2"/>
                  </a:lnTo>
                  <a:lnTo>
                    <a:pt x="115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3" name="Freeform 1005"/>
            <p:cNvSpPr/>
            <p:nvPr/>
          </p:nvSpPr>
          <p:spPr bwMode="auto">
            <a:xfrm>
              <a:off x="4564063" y="2312988"/>
              <a:ext cx="49213" cy="65088"/>
            </a:xfrm>
            <a:custGeom>
              <a:avLst/>
              <a:gdLst/>
              <a:ahLst/>
              <a:cxnLst>
                <a:cxn ang="0">
                  <a:pos x="82" y="3"/>
                </a:cxn>
                <a:cxn ang="0">
                  <a:pos x="82" y="3"/>
                </a:cxn>
                <a:cxn ang="0">
                  <a:pos x="78" y="11"/>
                </a:cxn>
                <a:cxn ang="0">
                  <a:pos x="74" y="19"/>
                </a:cxn>
                <a:cxn ang="0">
                  <a:pos x="63" y="35"/>
                </a:cxn>
                <a:cxn ang="0">
                  <a:pos x="50" y="50"/>
                </a:cxn>
                <a:cxn ang="0">
                  <a:pos x="45" y="57"/>
                </a:cxn>
                <a:cxn ang="0">
                  <a:pos x="40" y="65"/>
                </a:cxn>
                <a:cxn ang="0">
                  <a:pos x="40" y="65"/>
                </a:cxn>
                <a:cxn ang="0">
                  <a:pos x="33" y="80"/>
                </a:cxn>
                <a:cxn ang="0">
                  <a:pos x="28" y="87"/>
                </a:cxn>
                <a:cxn ang="0">
                  <a:pos x="23" y="93"/>
                </a:cxn>
                <a:cxn ang="0">
                  <a:pos x="23" y="93"/>
                </a:cxn>
                <a:cxn ang="0">
                  <a:pos x="11" y="103"/>
                </a:cxn>
                <a:cxn ang="0">
                  <a:pos x="6" y="110"/>
                </a:cxn>
                <a:cxn ang="0">
                  <a:pos x="0" y="116"/>
                </a:cxn>
                <a:cxn ang="0">
                  <a:pos x="0" y="116"/>
                </a:cxn>
                <a:cxn ang="0">
                  <a:pos x="0" y="118"/>
                </a:cxn>
                <a:cxn ang="0">
                  <a:pos x="0" y="120"/>
                </a:cxn>
                <a:cxn ang="0">
                  <a:pos x="2" y="121"/>
                </a:cxn>
                <a:cxn ang="0">
                  <a:pos x="3" y="122"/>
                </a:cxn>
                <a:cxn ang="0">
                  <a:pos x="4" y="123"/>
                </a:cxn>
                <a:cxn ang="0">
                  <a:pos x="6" y="123"/>
                </a:cxn>
                <a:cxn ang="0">
                  <a:pos x="8" y="122"/>
                </a:cxn>
                <a:cxn ang="0">
                  <a:pos x="9" y="121"/>
                </a:cxn>
                <a:cxn ang="0">
                  <a:pos x="9" y="121"/>
                </a:cxn>
                <a:cxn ang="0">
                  <a:pos x="14" y="114"/>
                </a:cxn>
                <a:cxn ang="0">
                  <a:pos x="20" y="108"/>
                </a:cxn>
                <a:cxn ang="0">
                  <a:pos x="34" y="96"/>
                </a:cxn>
                <a:cxn ang="0">
                  <a:pos x="34" y="96"/>
                </a:cxn>
                <a:cxn ang="0">
                  <a:pos x="38" y="91"/>
                </a:cxn>
                <a:cxn ang="0">
                  <a:pos x="41" y="84"/>
                </a:cxn>
                <a:cxn ang="0">
                  <a:pos x="48" y="70"/>
                </a:cxn>
                <a:cxn ang="0">
                  <a:pos x="48" y="70"/>
                </a:cxn>
                <a:cxn ang="0">
                  <a:pos x="53" y="62"/>
                </a:cxn>
                <a:cxn ang="0">
                  <a:pos x="59" y="54"/>
                </a:cxn>
                <a:cxn ang="0">
                  <a:pos x="71" y="38"/>
                </a:cxn>
                <a:cxn ang="0">
                  <a:pos x="82" y="23"/>
                </a:cxn>
                <a:cxn ang="0">
                  <a:pos x="88" y="14"/>
                </a:cxn>
                <a:cxn ang="0">
                  <a:pos x="92" y="5"/>
                </a:cxn>
                <a:cxn ang="0">
                  <a:pos x="92" y="5"/>
                </a:cxn>
                <a:cxn ang="0">
                  <a:pos x="92" y="3"/>
                </a:cxn>
                <a:cxn ang="0">
                  <a:pos x="92" y="2"/>
                </a:cxn>
                <a:cxn ang="0">
                  <a:pos x="91" y="1"/>
                </a:cxn>
                <a:cxn ang="0">
                  <a:pos x="89" y="0"/>
                </a:cxn>
                <a:cxn ang="0">
                  <a:pos x="85" y="0"/>
                </a:cxn>
                <a:cxn ang="0">
                  <a:pos x="83" y="1"/>
                </a:cxn>
                <a:cxn ang="0">
                  <a:pos x="82" y="3"/>
                </a:cxn>
                <a:cxn ang="0">
                  <a:pos x="82" y="3"/>
                </a:cxn>
              </a:cxnLst>
              <a:rect l="0" t="0" r="r" b="b"/>
              <a:pathLst>
                <a:path w="92" h="123">
                  <a:moveTo>
                    <a:pt x="82" y="3"/>
                  </a:moveTo>
                  <a:lnTo>
                    <a:pt x="82" y="3"/>
                  </a:lnTo>
                  <a:lnTo>
                    <a:pt x="78" y="11"/>
                  </a:lnTo>
                  <a:lnTo>
                    <a:pt x="74" y="19"/>
                  </a:lnTo>
                  <a:lnTo>
                    <a:pt x="63" y="35"/>
                  </a:lnTo>
                  <a:lnTo>
                    <a:pt x="50" y="50"/>
                  </a:lnTo>
                  <a:lnTo>
                    <a:pt x="45" y="57"/>
                  </a:lnTo>
                  <a:lnTo>
                    <a:pt x="40" y="65"/>
                  </a:lnTo>
                  <a:lnTo>
                    <a:pt x="40" y="65"/>
                  </a:lnTo>
                  <a:lnTo>
                    <a:pt x="33" y="80"/>
                  </a:lnTo>
                  <a:lnTo>
                    <a:pt x="28" y="87"/>
                  </a:lnTo>
                  <a:lnTo>
                    <a:pt x="23" y="93"/>
                  </a:lnTo>
                  <a:lnTo>
                    <a:pt x="23" y="93"/>
                  </a:lnTo>
                  <a:lnTo>
                    <a:pt x="11" y="103"/>
                  </a:lnTo>
                  <a:lnTo>
                    <a:pt x="6" y="110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0" y="118"/>
                  </a:lnTo>
                  <a:lnTo>
                    <a:pt x="0" y="120"/>
                  </a:lnTo>
                  <a:lnTo>
                    <a:pt x="2" y="121"/>
                  </a:lnTo>
                  <a:lnTo>
                    <a:pt x="3" y="122"/>
                  </a:lnTo>
                  <a:lnTo>
                    <a:pt x="4" y="123"/>
                  </a:lnTo>
                  <a:lnTo>
                    <a:pt x="6" y="123"/>
                  </a:lnTo>
                  <a:lnTo>
                    <a:pt x="8" y="122"/>
                  </a:lnTo>
                  <a:lnTo>
                    <a:pt x="9" y="121"/>
                  </a:lnTo>
                  <a:lnTo>
                    <a:pt x="9" y="121"/>
                  </a:lnTo>
                  <a:lnTo>
                    <a:pt x="14" y="114"/>
                  </a:lnTo>
                  <a:lnTo>
                    <a:pt x="20" y="108"/>
                  </a:lnTo>
                  <a:lnTo>
                    <a:pt x="34" y="96"/>
                  </a:lnTo>
                  <a:lnTo>
                    <a:pt x="34" y="96"/>
                  </a:lnTo>
                  <a:lnTo>
                    <a:pt x="38" y="91"/>
                  </a:lnTo>
                  <a:lnTo>
                    <a:pt x="41" y="84"/>
                  </a:lnTo>
                  <a:lnTo>
                    <a:pt x="48" y="70"/>
                  </a:lnTo>
                  <a:lnTo>
                    <a:pt x="48" y="70"/>
                  </a:lnTo>
                  <a:lnTo>
                    <a:pt x="53" y="62"/>
                  </a:lnTo>
                  <a:lnTo>
                    <a:pt x="59" y="54"/>
                  </a:lnTo>
                  <a:lnTo>
                    <a:pt x="71" y="38"/>
                  </a:lnTo>
                  <a:lnTo>
                    <a:pt x="82" y="23"/>
                  </a:lnTo>
                  <a:lnTo>
                    <a:pt x="88" y="14"/>
                  </a:lnTo>
                  <a:lnTo>
                    <a:pt x="92" y="5"/>
                  </a:lnTo>
                  <a:lnTo>
                    <a:pt x="92" y="5"/>
                  </a:lnTo>
                  <a:lnTo>
                    <a:pt x="92" y="3"/>
                  </a:lnTo>
                  <a:lnTo>
                    <a:pt x="92" y="2"/>
                  </a:lnTo>
                  <a:lnTo>
                    <a:pt x="91" y="1"/>
                  </a:lnTo>
                  <a:lnTo>
                    <a:pt x="89" y="0"/>
                  </a:lnTo>
                  <a:lnTo>
                    <a:pt x="85" y="0"/>
                  </a:lnTo>
                  <a:lnTo>
                    <a:pt x="83" y="1"/>
                  </a:lnTo>
                  <a:lnTo>
                    <a:pt x="82" y="3"/>
                  </a:lnTo>
                  <a:lnTo>
                    <a:pt x="82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4" name="Freeform 1006"/>
            <p:cNvSpPr/>
            <p:nvPr/>
          </p:nvSpPr>
          <p:spPr bwMode="auto">
            <a:xfrm>
              <a:off x="4624388" y="2316163"/>
              <a:ext cx="38100" cy="47625"/>
            </a:xfrm>
            <a:custGeom>
              <a:avLst/>
              <a:gdLst/>
              <a:ahLst/>
              <a:cxnLst>
                <a:cxn ang="0">
                  <a:pos x="64" y="4"/>
                </a:cxn>
                <a:cxn ang="0">
                  <a:pos x="64" y="4"/>
                </a:cxn>
                <a:cxn ang="0">
                  <a:pos x="63" y="10"/>
                </a:cxn>
                <a:cxn ang="0">
                  <a:pos x="60" y="16"/>
                </a:cxn>
                <a:cxn ang="0">
                  <a:pos x="55" y="22"/>
                </a:cxn>
                <a:cxn ang="0">
                  <a:pos x="51" y="27"/>
                </a:cxn>
                <a:cxn ang="0">
                  <a:pos x="42" y="37"/>
                </a:cxn>
                <a:cxn ang="0">
                  <a:pos x="33" y="47"/>
                </a:cxn>
                <a:cxn ang="0">
                  <a:pos x="33" y="47"/>
                </a:cxn>
                <a:cxn ang="0">
                  <a:pos x="16" y="64"/>
                </a:cxn>
                <a:cxn ang="0">
                  <a:pos x="0" y="85"/>
                </a:cxn>
                <a:cxn ang="0">
                  <a:pos x="0" y="85"/>
                </a:cxn>
                <a:cxn ang="0">
                  <a:pos x="0" y="86"/>
                </a:cxn>
                <a:cxn ang="0">
                  <a:pos x="0" y="88"/>
                </a:cxn>
                <a:cxn ang="0">
                  <a:pos x="2" y="89"/>
                </a:cxn>
                <a:cxn ang="0">
                  <a:pos x="3" y="91"/>
                </a:cxn>
                <a:cxn ang="0">
                  <a:pos x="6" y="91"/>
                </a:cxn>
                <a:cxn ang="0">
                  <a:pos x="8" y="91"/>
                </a:cxn>
                <a:cxn ang="0">
                  <a:pos x="9" y="89"/>
                </a:cxn>
                <a:cxn ang="0">
                  <a:pos x="9" y="89"/>
                </a:cxn>
                <a:cxn ang="0">
                  <a:pos x="19" y="76"/>
                </a:cxn>
                <a:cxn ang="0">
                  <a:pos x="30" y="63"/>
                </a:cxn>
                <a:cxn ang="0">
                  <a:pos x="52" y="39"/>
                </a:cxn>
                <a:cxn ang="0">
                  <a:pos x="52" y="39"/>
                </a:cxn>
                <a:cxn ang="0">
                  <a:pos x="60" y="32"/>
                </a:cxn>
                <a:cxn ang="0">
                  <a:pos x="66" y="24"/>
                </a:cxn>
                <a:cxn ang="0">
                  <a:pos x="71" y="14"/>
                </a:cxn>
                <a:cxn ang="0">
                  <a:pos x="72" y="9"/>
                </a:cxn>
                <a:cxn ang="0">
                  <a:pos x="73" y="4"/>
                </a:cxn>
                <a:cxn ang="0">
                  <a:pos x="73" y="4"/>
                </a:cxn>
                <a:cxn ang="0">
                  <a:pos x="73" y="2"/>
                </a:cxn>
                <a:cxn ang="0">
                  <a:pos x="72" y="1"/>
                </a:cxn>
                <a:cxn ang="0">
                  <a:pos x="71" y="0"/>
                </a:cxn>
                <a:cxn ang="0">
                  <a:pos x="69" y="0"/>
                </a:cxn>
                <a:cxn ang="0">
                  <a:pos x="66" y="1"/>
                </a:cxn>
                <a:cxn ang="0">
                  <a:pos x="65" y="2"/>
                </a:cxn>
                <a:cxn ang="0">
                  <a:pos x="64" y="4"/>
                </a:cxn>
                <a:cxn ang="0">
                  <a:pos x="64" y="4"/>
                </a:cxn>
              </a:cxnLst>
              <a:rect l="0" t="0" r="r" b="b"/>
              <a:pathLst>
                <a:path w="73" h="91">
                  <a:moveTo>
                    <a:pt x="64" y="4"/>
                  </a:moveTo>
                  <a:lnTo>
                    <a:pt x="64" y="4"/>
                  </a:lnTo>
                  <a:lnTo>
                    <a:pt x="63" y="10"/>
                  </a:lnTo>
                  <a:lnTo>
                    <a:pt x="60" y="16"/>
                  </a:lnTo>
                  <a:lnTo>
                    <a:pt x="55" y="22"/>
                  </a:lnTo>
                  <a:lnTo>
                    <a:pt x="51" y="27"/>
                  </a:lnTo>
                  <a:lnTo>
                    <a:pt x="42" y="37"/>
                  </a:lnTo>
                  <a:lnTo>
                    <a:pt x="33" y="47"/>
                  </a:lnTo>
                  <a:lnTo>
                    <a:pt x="33" y="47"/>
                  </a:lnTo>
                  <a:lnTo>
                    <a:pt x="16" y="64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86"/>
                  </a:lnTo>
                  <a:lnTo>
                    <a:pt x="0" y="88"/>
                  </a:lnTo>
                  <a:lnTo>
                    <a:pt x="2" y="89"/>
                  </a:lnTo>
                  <a:lnTo>
                    <a:pt x="3" y="91"/>
                  </a:lnTo>
                  <a:lnTo>
                    <a:pt x="6" y="91"/>
                  </a:lnTo>
                  <a:lnTo>
                    <a:pt x="8" y="91"/>
                  </a:lnTo>
                  <a:lnTo>
                    <a:pt x="9" y="89"/>
                  </a:lnTo>
                  <a:lnTo>
                    <a:pt x="9" y="89"/>
                  </a:lnTo>
                  <a:lnTo>
                    <a:pt x="19" y="76"/>
                  </a:lnTo>
                  <a:lnTo>
                    <a:pt x="30" y="63"/>
                  </a:lnTo>
                  <a:lnTo>
                    <a:pt x="52" y="39"/>
                  </a:lnTo>
                  <a:lnTo>
                    <a:pt x="52" y="39"/>
                  </a:lnTo>
                  <a:lnTo>
                    <a:pt x="60" y="32"/>
                  </a:lnTo>
                  <a:lnTo>
                    <a:pt x="66" y="24"/>
                  </a:lnTo>
                  <a:lnTo>
                    <a:pt x="71" y="14"/>
                  </a:lnTo>
                  <a:lnTo>
                    <a:pt x="72" y="9"/>
                  </a:lnTo>
                  <a:lnTo>
                    <a:pt x="73" y="4"/>
                  </a:lnTo>
                  <a:lnTo>
                    <a:pt x="73" y="4"/>
                  </a:lnTo>
                  <a:lnTo>
                    <a:pt x="73" y="2"/>
                  </a:lnTo>
                  <a:lnTo>
                    <a:pt x="72" y="1"/>
                  </a:lnTo>
                  <a:lnTo>
                    <a:pt x="71" y="0"/>
                  </a:lnTo>
                  <a:lnTo>
                    <a:pt x="69" y="0"/>
                  </a:lnTo>
                  <a:lnTo>
                    <a:pt x="66" y="1"/>
                  </a:lnTo>
                  <a:lnTo>
                    <a:pt x="65" y="2"/>
                  </a:lnTo>
                  <a:lnTo>
                    <a:pt x="64" y="4"/>
                  </a:lnTo>
                  <a:lnTo>
                    <a:pt x="64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5" name="Freeform 1007"/>
            <p:cNvSpPr/>
            <p:nvPr/>
          </p:nvSpPr>
          <p:spPr bwMode="auto">
            <a:xfrm>
              <a:off x="4687888" y="2322513"/>
              <a:ext cx="25400" cy="34925"/>
            </a:xfrm>
            <a:custGeom>
              <a:avLst/>
              <a:gdLst/>
              <a:ahLst/>
              <a:cxnLst>
                <a:cxn ang="0">
                  <a:pos x="38" y="2"/>
                </a:cxn>
                <a:cxn ang="0">
                  <a:pos x="38" y="2"/>
                </a:cxn>
                <a:cxn ang="0">
                  <a:pos x="1" y="59"/>
                </a:cxn>
                <a:cxn ang="0">
                  <a:pos x="1" y="59"/>
                </a:cxn>
                <a:cxn ang="0">
                  <a:pos x="0" y="62"/>
                </a:cxn>
                <a:cxn ang="0">
                  <a:pos x="0" y="64"/>
                </a:cxn>
                <a:cxn ang="0">
                  <a:pos x="1" y="65"/>
                </a:cxn>
                <a:cxn ang="0">
                  <a:pos x="2" y="66"/>
                </a:cxn>
                <a:cxn ang="0">
                  <a:pos x="4" y="67"/>
                </a:cxn>
                <a:cxn ang="0">
                  <a:pos x="6" y="67"/>
                </a:cxn>
                <a:cxn ang="0">
                  <a:pos x="7" y="66"/>
                </a:cxn>
                <a:cxn ang="0">
                  <a:pos x="9" y="65"/>
                </a:cxn>
                <a:cxn ang="0">
                  <a:pos x="9" y="65"/>
                </a:cxn>
                <a:cxn ang="0">
                  <a:pos x="46" y="8"/>
                </a:cxn>
                <a:cxn ang="0">
                  <a:pos x="46" y="8"/>
                </a:cxn>
                <a:cxn ang="0">
                  <a:pos x="47" y="6"/>
                </a:cxn>
                <a:cxn ang="0">
                  <a:pos x="47" y="4"/>
                </a:cxn>
                <a:cxn ang="0">
                  <a:pos x="46" y="2"/>
                </a:cxn>
                <a:cxn ang="0">
                  <a:pos x="45" y="1"/>
                </a:cxn>
                <a:cxn ang="0">
                  <a:pos x="43" y="0"/>
                </a:cxn>
                <a:cxn ang="0">
                  <a:pos x="41" y="0"/>
                </a:cxn>
                <a:cxn ang="0">
                  <a:pos x="40" y="1"/>
                </a:cxn>
                <a:cxn ang="0">
                  <a:pos x="38" y="2"/>
                </a:cxn>
                <a:cxn ang="0">
                  <a:pos x="38" y="2"/>
                </a:cxn>
              </a:cxnLst>
              <a:rect l="0" t="0" r="r" b="b"/>
              <a:pathLst>
                <a:path w="47" h="67">
                  <a:moveTo>
                    <a:pt x="38" y="2"/>
                  </a:moveTo>
                  <a:lnTo>
                    <a:pt x="38" y="2"/>
                  </a:lnTo>
                  <a:lnTo>
                    <a:pt x="1" y="59"/>
                  </a:lnTo>
                  <a:lnTo>
                    <a:pt x="1" y="59"/>
                  </a:lnTo>
                  <a:lnTo>
                    <a:pt x="0" y="62"/>
                  </a:lnTo>
                  <a:lnTo>
                    <a:pt x="0" y="64"/>
                  </a:lnTo>
                  <a:lnTo>
                    <a:pt x="1" y="65"/>
                  </a:lnTo>
                  <a:lnTo>
                    <a:pt x="2" y="66"/>
                  </a:lnTo>
                  <a:lnTo>
                    <a:pt x="4" y="67"/>
                  </a:lnTo>
                  <a:lnTo>
                    <a:pt x="6" y="67"/>
                  </a:lnTo>
                  <a:lnTo>
                    <a:pt x="7" y="66"/>
                  </a:lnTo>
                  <a:lnTo>
                    <a:pt x="9" y="65"/>
                  </a:lnTo>
                  <a:lnTo>
                    <a:pt x="9" y="65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7" y="6"/>
                  </a:lnTo>
                  <a:lnTo>
                    <a:pt x="47" y="4"/>
                  </a:lnTo>
                  <a:lnTo>
                    <a:pt x="46" y="2"/>
                  </a:lnTo>
                  <a:lnTo>
                    <a:pt x="45" y="1"/>
                  </a:lnTo>
                  <a:lnTo>
                    <a:pt x="43" y="0"/>
                  </a:lnTo>
                  <a:lnTo>
                    <a:pt x="41" y="0"/>
                  </a:lnTo>
                  <a:lnTo>
                    <a:pt x="40" y="1"/>
                  </a:lnTo>
                  <a:lnTo>
                    <a:pt x="38" y="2"/>
                  </a:lnTo>
                  <a:lnTo>
                    <a:pt x="3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8" name="Freeform 1008"/>
            <p:cNvSpPr/>
            <p:nvPr/>
          </p:nvSpPr>
          <p:spPr bwMode="auto">
            <a:xfrm>
              <a:off x="4095751" y="2149476"/>
              <a:ext cx="746125" cy="649288"/>
            </a:xfrm>
            <a:custGeom>
              <a:avLst/>
              <a:gdLst/>
              <a:ahLst/>
              <a:cxnLst>
                <a:cxn ang="0">
                  <a:pos x="1140" y="1223"/>
                </a:cxn>
                <a:cxn ang="0">
                  <a:pos x="915" y="1215"/>
                </a:cxn>
                <a:cxn ang="0">
                  <a:pos x="541" y="1215"/>
                </a:cxn>
                <a:cxn ang="0">
                  <a:pos x="268" y="1224"/>
                </a:cxn>
                <a:cxn ang="0">
                  <a:pos x="95" y="1200"/>
                </a:cxn>
                <a:cxn ang="0">
                  <a:pos x="40" y="1159"/>
                </a:cxn>
                <a:cxn ang="0">
                  <a:pos x="16" y="1026"/>
                </a:cxn>
                <a:cxn ang="0">
                  <a:pos x="25" y="1009"/>
                </a:cxn>
                <a:cxn ang="0">
                  <a:pos x="19" y="875"/>
                </a:cxn>
                <a:cxn ang="0">
                  <a:pos x="9" y="625"/>
                </a:cxn>
                <a:cxn ang="0">
                  <a:pos x="6" y="418"/>
                </a:cxn>
                <a:cxn ang="0">
                  <a:pos x="7" y="289"/>
                </a:cxn>
                <a:cxn ang="0">
                  <a:pos x="52" y="230"/>
                </a:cxn>
                <a:cxn ang="0">
                  <a:pos x="151" y="213"/>
                </a:cxn>
                <a:cxn ang="0">
                  <a:pos x="235" y="218"/>
                </a:cxn>
                <a:cxn ang="0">
                  <a:pos x="289" y="31"/>
                </a:cxn>
                <a:cxn ang="0">
                  <a:pos x="307" y="12"/>
                </a:cxn>
                <a:cxn ang="0">
                  <a:pos x="441" y="1"/>
                </a:cxn>
                <a:cxn ang="0">
                  <a:pos x="695" y="15"/>
                </a:cxn>
                <a:cxn ang="0">
                  <a:pos x="756" y="83"/>
                </a:cxn>
                <a:cxn ang="0">
                  <a:pos x="793" y="203"/>
                </a:cxn>
                <a:cxn ang="0">
                  <a:pos x="1105" y="200"/>
                </a:cxn>
                <a:cxn ang="0">
                  <a:pos x="1230" y="198"/>
                </a:cxn>
                <a:cxn ang="0">
                  <a:pos x="1356" y="241"/>
                </a:cxn>
                <a:cxn ang="0">
                  <a:pos x="1396" y="318"/>
                </a:cxn>
                <a:cxn ang="0">
                  <a:pos x="1403" y="390"/>
                </a:cxn>
                <a:cxn ang="0">
                  <a:pos x="1406" y="426"/>
                </a:cxn>
                <a:cxn ang="0">
                  <a:pos x="1379" y="431"/>
                </a:cxn>
                <a:cxn ang="0">
                  <a:pos x="1365" y="363"/>
                </a:cxn>
                <a:cxn ang="0">
                  <a:pos x="1332" y="271"/>
                </a:cxn>
                <a:cxn ang="0">
                  <a:pos x="1211" y="232"/>
                </a:cxn>
                <a:cxn ang="0">
                  <a:pos x="1047" y="238"/>
                </a:cxn>
                <a:cxn ang="0">
                  <a:pos x="777" y="239"/>
                </a:cxn>
                <a:cxn ang="0">
                  <a:pos x="760" y="229"/>
                </a:cxn>
                <a:cxn ang="0">
                  <a:pos x="747" y="174"/>
                </a:cxn>
                <a:cxn ang="0">
                  <a:pos x="714" y="77"/>
                </a:cxn>
                <a:cxn ang="0">
                  <a:pos x="647" y="43"/>
                </a:cxn>
                <a:cxn ang="0">
                  <a:pos x="476" y="39"/>
                </a:cxn>
                <a:cxn ang="0">
                  <a:pos x="320" y="66"/>
                </a:cxn>
                <a:cxn ang="0">
                  <a:pos x="298" y="168"/>
                </a:cxn>
                <a:cxn ang="0">
                  <a:pos x="267" y="232"/>
                </a:cxn>
                <a:cxn ang="0">
                  <a:pos x="264" y="252"/>
                </a:cxn>
                <a:cxn ang="0">
                  <a:pos x="245" y="258"/>
                </a:cxn>
                <a:cxn ang="0">
                  <a:pos x="175" y="252"/>
                </a:cxn>
                <a:cxn ang="0">
                  <a:pos x="80" y="259"/>
                </a:cxn>
                <a:cxn ang="0">
                  <a:pos x="44" y="298"/>
                </a:cxn>
                <a:cxn ang="0">
                  <a:pos x="46" y="541"/>
                </a:cxn>
                <a:cxn ang="0">
                  <a:pos x="55" y="893"/>
                </a:cxn>
                <a:cxn ang="0">
                  <a:pos x="56" y="1019"/>
                </a:cxn>
                <a:cxn ang="0">
                  <a:pos x="58" y="1106"/>
                </a:cxn>
                <a:cxn ang="0">
                  <a:pos x="101" y="1162"/>
                </a:cxn>
                <a:cxn ang="0">
                  <a:pos x="279" y="1186"/>
                </a:cxn>
                <a:cxn ang="0">
                  <a:pos x="440" y="1189"/>
                </a:cxn>
                <a:cxn ang="0">
                  <a:pos x="599" y="1178"/>
                </a:cxn>
                <a:cxn ang="0">
                  <a:pos x="880" y="1179"/>
                </a:cxn>
                <a:cxn ang="0">
                  <a:pos x="1084" y="1180"/>
                </a:cxn>
                <a:cxn ang="0">
                  <a:pos x="1208" y="1188"/>
                </a:cxn>
                <a:cxn ang="0">
                  <a:pos x="1248" y="1188"/>
                </a:cxn>
                <a:cxn ang="0">
                  <a:pos x="1276" y="1173"/>
                </a:cxn>
                <a:cxn ang="0">
                  <a:pos x="1296" y="1192"/>
                </a:cxn>
                <a:cxn ang="0">
                  <a:pos x="1261" y="1223"/>
                </a:cxn>
              </a:cxnLst>
              <a:rect l="0" t="0" r="r" b="b"/>
              <a:pathLst>
                <a:path w="1409" h="1227">
                  <a:moveTo>
                    <a:pt x="1221" y="1227"/>
                  </a:moveTo>
                  <a:lnTo>
                    <a:pt x="1221" y="1227"/>
                  </a:lnTo>
                  <a:lnTo>
                    <a:pt x="1205" y="1226"/>
                  </a:lnTo>
                  <a:lnTo>
                    <a:pt x="1190" y="1226"/>
                  </a:lnTo>
                  <a:lnTo>
                    <a:pt x="1190" y="1226"/>
                  </a:lnTo>
                  <a:lnTo>
                    <a:pt x="1176" y="1225"/>
                  </a:lnTo>
                  <a:lnTo>
                    <a:pt x="1176" y="1225"/>
                  </a:lnTo>
                  <a:lnTo>
                    <a:pt x="1140" y="1223"/>
                  </a:lnTo>
                  <a:lnTo>
                    <a:pt x="1105" y="1221"/>
                  </a:lnTo>
                  <a:lnTo>
                    <a:pt x="1104" y="1221"/>
                  </a:lnTo>
                  <a:lnTo>
                    <a:pt x="1104" y="1221"/>
                  </a:lnTo>
                  <a:lnTo>
                    <a:pt x="1049" y="1218"/>
                  </a:lnTo>
                  <a:lnTo>
                    <a:pt x="1021" y="1217"/>
                  </a:lnTo>
                  <a:lnTo>
                    <a:pt x="993" y="1216"/>
                  </a:lnTo>
                  <a:lnTo>
                    <a:pt x="993" y="1216"/>
                  </a:lnTo>
                  <a:lnTo>
                    <a:pt x="915" y="1215"/>
                  </a:lnTo>
                  <a:lnTo>
                    <a:pt x="838" y="1214"/>
                  </a:lnTo>
                  <a:lnTo>
                    <a:pt x="838" y="1214"/>
                  </a:lnTo>
                  <a:lnTo>
                    <a:pt x="760" y="1213"/>
                  </a:lnTo>
                  <a:lnTo>
                    <a:pt x="681" y="1212"/>
                  </a:lnTo>
                  <a:lnTo>
                    <a:pt x="681" y="1212"/>
                  </a:lnTo>
                  <a:lnTo>
                    <a:pt x="608" y="1213"/>
                  </a:lnTo>
                  <a:lnTo>
                    <a:pt x="541" y="1215"/>
                  </a:lnTo>
                  <a:lnTo>
                    <a:pt x="541" y="1215"/>
                  </a:lnTo>
                  <a:lnTo>
                    <a:pt x="494" y="1218"/>
                  </a:lnTo>
                  <a:lnTo>
                    <a:pt x="489" y="1218"/>
                  </a:lnTo>
                  <a:lnTo>
                    <a:pt x="489" y="1218"/>
                  </a:lnTo>
                  <a:lnTo>
                    <a:pt x="399" y="1223"/>
                  </a:lnTo>
                  <a:lnTo>
                    <a:pt x="354" y="1224"/>
                  </a:lnTo>
                  <a:lnTo>
                    <a:pt x="309" y="1225"/>
                  </a:lnTo>
                  <a:lnTo>
                    <a:pt x="309" y="1225"/>
                  </a:lnTo>
                  <a:lnTo>
                    <a:pt x="268" y="1224"/>
                  </a:lnTo>
                  <a:lnTo>
                    <a:pt x="228" y="1223"/>
                  </a:lnTo>
                  <a:lnTo>
                    <a:pt x="191" y="1220"/>
                  </a:lnTo>
                  <a:lnTo>
                    <a:pt x="157" y="1215"/>
                  </a:lnTo>
                  <a:lnTo>
                    <a:pt x="157" y="1215"/>
                  </a:lnTo>
                  <a:lnTo>
                    <a:pt x="141" y="1213"/>
                  </a:lnTo>
                  <a:lnTo>
                    <a:pt x="126" y="1209"/>
                  </a:lnTo>
                  <a:lnTo>
                    <a:pt x="109" y="1205"/>
                  </a:lnTo>
                  <a:lnTo>
                    <a:pt x="95" y="1200"/>
                  </a:lnTo>
                  <a:lnTo>
                    <a:pt x="80" y="1194"/>
                  </a:lnTo>
                  <a:lnTo>
                    <a:pt x="67" y="1187"/>
                  </a:lnTo>
                  <a:lnTo>
                    <a:pt x="61" y="1183"/>
                  </a:lnTo>
                  <a:lnTo>
                    <a:pt x="55" y="1177"/>
                  </a:lnTo>
                  <a:lnTo>
                    <a:pt x="50" y="1172"/>
                  </a:lnTo>
                  <a:lnTo>
                    <a:pt x="45" y="1167"/>
                  </a:lnTo>
                  <a:lnTo>
                    <a:pt x="45" y="1167"/>
                  </a:lnTo>
                  <a:lnTo>
                    <a:pt x="40" y="1159"/>
                  </a:lnTo>
                  <a:lnTo>
                    <a:pt x="36" y="1150"/>
                  </a:lnTo>
                  <a:lnTo>
                    <a:pt x="27" y="1134"/>
                  </a:lnTo>
                  <a:lnTo>
                    <a:pt x="22" y="1117"/>
                  </a:lnTo>
                  <a:lnTo>
                    <a:pt x="19" y="1101"/>
                  </a:lnTo>
                  <a:lnTo>
                    <a:pt x="17" y="1083"/>
                  </a:lnTo>
                  <a:lnTo>
                    <a:pt x="16" y="1065"/>
                  </a:lnTo>
                  <a:lnTo>
                    <a:pt x="16" y="1029"/>
                  </a:lnTo>
                  <a:lnTo>
                    <a:pt x="16" y="1026"/>
                  </a:lnTo>
                  <a:lnTo>
                    <a:pt x="16" y="1026"/>
                  </a:lnTo>
                  <a:lnTo>
                    <a:pt x="17" y="1023"/>
                  </a:lnTo>
                  <a:lnTo>
                    <a:pt x="18" y="1019"/>
                  </a:lnTo>
                  <a:lnTo>
                    <a:pt x="20" y="1016"/>
                  </a:lnTo>
                  <a:lnTo>
                    <a:pt x="23" y="1013"/>
                  </a:lnTo>
                  <a:lnTo>
                    <a:pt x="24" y="1012"/>
                  </a:lnTo>
                  <a:lnTo>
                    <a:pt x="25" y="1009"/>
                  </a:lnTo>
                  <a:lnTo>
                    <a:pt x="25" y="1009"/>
                  </a:lnTo>
                  <a:lnTo>
                    <a:pt x="25" y="1001"/>
                  </a:lnTo>
                  <a:lnTo>
                    <a:pt x="25" y="1001"/>
                  </a:lnTo>
                  <a:lnTo>
                    <a:pt x="23" y="961"/>
                  </a:lnTo>
                  <a:lnTo>
                    <a:pt x="23" y="959"/>
                  </a:lnTo>
                  <a:lnTo>
                    <a:pt x="23" y="959"/>
                  </a:lnTo>
                  <a:lnTo>
                    <a:pt x="22" y="927"/>
                  </a:lnTo>
                  <a:lnTo>
                    <a:pt x="22" y="927"/>
                  </a:lnTo>
                  <a:lnTo>
                    <a:pt x="19" y="875"/>
                  </a:lnTo>
                  <a:lnTo>
                    <a:pt x="19" y="875"/>
                  </a:lnTo>
                  <a:lnTo>
                    <a:pt x="18" y="830"/>
                  </a:lnTo>
                  <a:lnTo>
                    <a:pt x="15" y="786"/>
                  </a:lnTo>
                  <a:lnTo>
                    <a:pt x="15" y="786"/>
                  </a:lnTo>
                  <a:lnTo>
                    <a:pt x="12" y="759"/>
                  </a:lnTo>
                  <a:lnTo>
                    <a:pt x="11" y="732"/>
                  </a:lnTo>
                  <a:lnTo>
                    <a:pt x="9" y="679"/>
                  </a:lnTo>
                  <a:lnTo>
                    <a:pt x="9" y="625"/>
                  </a:lnTo>
                  <a:lnTo>
                    <a:pt x="10" y="572"/>
                  </a:lnTo>
                  <a:lnTo>
                    <a:pt x="10" y="570"/>
                  </a:lnTo>
                  <a:lnTo>
                    <a:pt x="10" y="570"/>
                  </a:lnTo>
                  <a:lnTo>
                    <a:pt x="10" y="522"/>
                  </a:lnTo>
                  <a:lnTo>
                    <a:pt x="10" y="475"/>
                  </a:lnTo>
                  <a:lnTo>
                    <a:pt x="10" y="475"/>
                  </a:lnTo>
                  <a:lnTo>
                    <a:pt x="9" y="448"/>
                  </a:lnTo>
                  <a:lnTo>
                    <a:pt x="6" y="418"/>
                  </a:lnTo>
                  <a:lnTo>
                    <a:pt x="6" y="418"/>
                  </a:lnTo>
                  <a:lnTo>
                    <a:pt x="2" y="394"/>
                  </a:lnTo>
                  <a:lnTo>
                    <a:pt x="0" y="370"/>
                  </a:lnTo>
                  <a:lnTo>
                    <a:pt x="0" y="345"/>
                  </a:lnTo>
                  <a:lnTo>
                    <a:pt x="0" y="322"/>
                  </a:lnTo>
                  <a:lnTo>
                    <a:pt x="2" y="311"/>
                  </a:lnTo>
                  <a:lnTo>
                    <a:pt x="3" y="299"/>
                  </a:lnTo>
                  <a:lnTo>
                    <a:pt x="7" y="289"/>
                  </a:lnTo>
                  <a:lnTo>
                    <a:pt x="10" y="279"/>
                  </a:lnTo>
                  <a:lnTo>
                    <a:pt x="14" y="269"/>
                  </a:lnTo>
                  <a:lnTo>
                    <a:pt x="20" y="260"/>
                  </a:lnTo>
                  <a:lnTo>
                    <a:pt x="26" y="252"/>
                  </a:lnTo>
                  <a:lnTo>
                    <a:pt x="34" y="243"/>
                  </a:lnTo>
                  <a:lnTo>
                    <a:pt x="34" y="243"/>
                  </a:lnTo>
                  <a:lnTo>
                    <a:pt x="42" y="236"/>
                  </a:lnTo>
                  <a:lnTo>
                    <a:pt x="52" y="230"/>
                  </a:lnTo>
                  <a:lnTo>
                    <a:pt x="63" y="225"/>
                  </a:lnTo>
                  <a:lnTo>
                    <a:pt x="74" y="221"/>
                  </a:lnTo>
                  <a:lnTo>
                    <a:pt x="87" y="218"/>
                  </a:lnTo>
                  <a:lnTo>
                    <a:pt x="101" y="214"/>
                  </a:lnTo>
                  <a:lnTo>
                    <a:pt x="116" y="213"/>
                  </a:lnTo>
                  <a:lnTo>
                    <a:pt x="133" y="213"/>
                  </a:lnTo>
                  <a:lnTo>
                    <a:pt x="133" y="213"/>
                  </a:lnTo>
                  <a:lnTo>
                    <a:pt x="151" y="213"/>
                  </a:lnTo>
                  <a:lnTo>
                    <a:pt x="167" y="214"/>
                  </a:lnTo>
                  <a:lnTo>
                    <a:pt x="202" y="218"/>
                  </a:lnTo>
                  <a:lnTo>
                    <a:pt x="204" y="218"/>
                  </a:lnTo>
                  <a:lnTo>
                    <a:pt x="204" y="218"/>
                  </a:lnTo>
                  <a:lnTo>
                    <a:pt x="228" y="221"/>
                  </a:lnTo>
                  <a:lnTo>
                    <a:pt x="233" y="221"/>
                  </a:lnTo>
                  <a:lnTo>
                    <a:pt x="235" y="218"/>
                  </a:lnTo>
                  <a:lnTo>
                    <a:pt x="235" y="218"/>
                  </a:lnTo>
                  <a:lnTo>
                    <a:pt x="245" y="193"/>
                  </a:lnTo>
                  <a:lnTo>
                    <a:pt x="255" y="169"/>
                  </a:lnTo>
                  <a:lnTo>
                    <a:pt x="264" y="146"/>
                  </a:lnTo>
                  <a:lnTo>
                    <a:pt x="271" y="122"/>
                  </a:lnTo>
                  <a:lnTo>
                    <a:pt x="277" y="98"/>
                  </a:lnTo>
                  <a:lnTo>
                    <a:pt x="282" y="76"/>
                  </a:lnTo>
                  <a:lnTo>
                    <a:pt x="286" y="53"/>
                  </a:lnTo>
                  <a:lnTo>
                    <a:pt x="289" y="31"/>
                  </a:lnTo>
                  <a:lnTo>
                    <a:pt x="289" y="31"/>
                  </a:lnTo>
                  <a:lnTo>
                    <a:pt x="291" y="25"/>
                  </a:lnTo>
                  <a:lnTo>
                    <a:pt x="294" y="20"/>
                  </a:lnTo>
                  <a:lnTo>
                    <a:pt x="298" y="17"/>
                  </a:lnTo>
                  <a:lnTo>
                    <a:pt x="304" y="13"/>
                  </a:lnTo>
                  <a:lnTo>
                    <a:pt x="306" y="13"/>
                  </a:lnTo>
                  <a:lnTo>
                    <a:pt x="307" y="12"/>
                  </a:lnTo>
                  <a:lnTo>
                    <a:pt x="307" y="12"/>
                  </a:lnTo>
                  <a:lnTo>
                    <a:pt x="310" y="9"/>
                  </a:lnTo>
                  <a:lnTo>
                    <a:pt x="312" y="8"/>
                  </a:lnTo>
                  <a:lnTo>
                    <a:pt x="316" y="7"/>
                  </a:lnTo>
                  <a:lnTo>
                    <a:pt x="320" y="6"/>
                  </a:lnTo>
                  <a:lnTo>
                    <a:pt x="320" y="6"/>
                  </a:lnTo>
                  <a:lnTo>
                    <a:pt x="361" y="4"/>
                  </a:lnTo>
                  <a:lnTo>
                    <a:pt x="401" y="2"/>
                  </a:lnTo>
                  <a:lnTo>
                    <a:pt x="441" y="1"/>
                  </a:lnTo>
                  <a:lnTo>
                    <a:pt x="479" y="0"/>
                  </a:lnTo>
                  <a:lnTo>
                    <a:pt x="479" y="0"/>
                  </a:lnTo>
                  <a:lnTo>
                    <a:pt x="532" y="1"/>
                  </a:lnTo>
                  <a:lnTo>
                    <a:pt x="584" y="3"/>
                  </a:lnTo>
                  <a:lnTo>
                    <a:pt x="634" y="7"/>
                  </a:lnTo>
                  <a:lnTo>
                    <a:pt x="681" y="12"/>
                  </a:lnTo>
                  <a:lnTo>
                    <a:pt x="681" y="12"/>
                  </a:lnTo>
                  <a:lnTo>
                    <a:pt x="695" y="15"/>
                  </a:lnTo>
                  <a:lnTo>
                    <a:pt x="707" y="20"/>
                  </a:lnTo>
                  <a:lnTo>
                    <a:pt x="719" y="26"/>
                  </a:lnTo>
                  <a:lnTo>
                    <a:pt x="729" y="33"/>
                  </a:lnTo>
                  <a:lnTo>
                    <a:pt x="737" y="42"/>
                  </a:lnTo>
                  <a:lnTo>
                    <a:pt x="745" y="54"/>
                  </a:lnTo>
                  <a:lnTo>
                    <a:pt x="751" y="67"/>
                  </a:lnTo>
                  <a:lnTo>
                    <a:pt x="756" y="83"/>
                  </a:lnTo>
                  <a:lnTo>
                    <a:pt x="756" y="83"/>
                  </a:lnTo>
                  <a:lnTo>
                    <a:pt x="766" y="118"/>
                  </a:lnTo>
                  <a:lnTo>
                    <a:pt x="766" y="118"/>
                  </a:lnTo>
                  <a:lnTo>
                    <a:pt x="774" y="138"/>
                  </a:lnTo>
                  <a:lnTo>
                    <a:pt x="779" y="157"/>
                  </a:lnTo>
                  <a:lnTo>
                    <a:pt x="784" y="177"/>
                  </a:lnTo>
                  <a:lnTo>
                    <a:pt x="787" y="198"/>
                  </a:lnTo>
                  <a:lnTo>
                    <a:pt x="788" y="203"/>
                  </a:lnTo>
                  <a:lnTo>
                    <a:pt x="793" y="203"/>
                  </a:lnTo>
                  <a:lnTo>
                    <a:pt x="793" y="203"/>
                  </a:lnTo>
                  <a:lnTo>
                    <a:pt x="901" y="204"/>
                  </a:lnTo>
                  <a:lnTo>
                    <a:pt x="901" y="204"/>
                  </a:lnTo>
                  <a:lnTo>
                    <a:pt x="1026" y="204"/>
                  </a:lnTo>
                  <a:lnTo>
                    <a:pt x="1026" y="204"/>
                  </a:lnTo>
                  <a:lnTo>
                    <a:pt x="1046" y="204"/>
                  </a:lnTo>
                  <a:lnTo>
                    <a:pt x="1066" y="203"/>
                  </a:lnTo>
                  <a:lnTo>
                    <a:pt x="1105" y="200"/>
                  </a:lnTo>
                  <a:lnTo>
                    <a:pt x="1105" y="200"/>
                  </a:lnTo>
                  <a:lnTo>
                    <a:pt x="1144" y="197"/>
                  </a:lnTo>
                  <a:lnTo>
                    <a:pt x="1163" y="195"/>
                  </a:lnTo>
                  <a:lnTo>
                    <a:pt x="1182" y="195"/>
                  </a:lnTo>
                  <a:lnTo>
                    <a:pt x="1182" y="195"/>
                  </a:lnTo>
                  <a:lnTo>
                    <a:pt x="1207" y="196"/>
                  </a:lnTo>
                  <a:lnTo>
                    <a:pt x="1230" y="198"/>
                  </a:lnTo>
                  <a:lnTo>
                    <a:pt x="1230" y="198"/>
                  </a:lnTo>
                  <a:lnTo>
                    <a:pt x="1249" y="202"/>
                  </a:lnTo>
                  <a:lnTo>
                    <a:pt x="1271" y="206"/>
                  </a:lnTo>
                  <a:lnTo>
                    <a:pt x="1294" y="212"/>
                  </a:lnTo>
                  <a:lnTo>
                    <a:pt x="1317" y="221"/>
                  </a:lnTo>
                  <a:lnTo>
                    <a:pt x="1327" y="225"/>
                  </a:lnTo>
                  <a:lnTo>
                    <a:pt x="1337" y="230"/>
                  </a:lnTo>
                  <a:lnTo>
                    <a:pt x="1348" y="235"/>
                  </a:lnTo>
                  <a:lnTo>
                    <a:pt x="1356" y="241"/>
                  </a:lnTo>
                  <a:lnTo>
                    <a:pt x="1364" y="249"/>
                  </a:lnTo>
                  <a:lnTo>
                    <a:pt x="1372" y="256"/>
                  </a:lnTo>
                  <a:lnTo>
                    <a:pt x="1378" y="263"/>
                  </a:lnTo>
                  <a:lnTo>
                    <a:pt x="1383" y="273"/>
                  </a:lnTo>
                  <a:lnTo>
                    <a:pt x="1383" y="273"/>
                  </a:lnTo>
                  <a:lnTo>
                    <a:pt x="1388" y="287"/>
                  </a:lnTo>
                  <a:lnTo>
                    <a:pt x="1393" y="303"/>
                  </a:lnTo>
                  <a:lnTo>
                    <a:pt x="1396" y="318"/>
                  </a:lnTo>
                  <a:lnTo>
                    <a:pt x="1400" y="335"/>
                  </a:lnTo>
                  <a:lnTo>
                    <a:pt x="1401" y="345"/>
                  </a:lnTo>
                  <a:lnTo>
                    <a:pt x="1401" y="345"/>
                  </a:lnTo>
                  <a:lnTo>
                    <a:pt x="1402" y="356"/>
                  </a:lnTo>
                  <a:lnTo>
                    <a:pt x="1402" y="370"/>
                  </a:lnTo>
                  <a:lnTo>
                    <a:pt x="1402" y="370"/>
                  </a:lnTo>
                  <a:lnTo>
                    <a:pt x="1402" y="379"/>
                  </a:lnTo>
                  <a:lnTo>
                    <a:pt x="1403" y="390"/>
                  </a:lnTo>
                  <a:lnTo>
                    <a:pt x="1404" y="399"/>
                  </a:lnTo>
                  <a:lnTo>
                    <a:pt x="1407" y="408"/>
                  </a:lnTo>
                  <a:lnTo>
                    <a:pt x="1407" y="408"/>
                  </a:lnTo>
                  <a:lnTo>
                    <a:pt x="1409" y="412"/>
                  </a:lnTo>
                  <a:lnTo>
                    <a:pt x="1409" y="418"/>
                  </a:lnTo>
                  <a:lnTo>
                    <a:pt x="1408" y="422"/>
                  </a:lnTo>
                  <a:lnTo>
                    <a:pt x="1406" y="426"/>
                  </a:lnTo>
                  <a:lnTo>
                    <a:pt x="1406" y="426"/>
                  </a:lnTo>
                  <a:lnTo>
                    <a:pt x="1403" y="430"/>
                  </a:lnTo>
                  <a:lnTo>
                    <a:pt x="1399" y="433"/>
                  </a:lnTo>
                  <a:lnTo>
                    <a:pt x="1394" y="435"/>
                  </a:lnTo>
                  <a:lnTo>
                    <a:pt x="1389" y="436"/>
                  </a:lnTo>
                  <a:lnTo>
                    <a:pt x="1389" y="436"/>
                  </a:lnTo>
                  <a:lnTo>
                    <a:pt x="1385" y="435"/>
                  </a:lnTo>
                  <a:lnTo>
                    <a:pt x="1382" y="433"/>
                  </a:lnTo>
                  <a:lnTo>
                    <a:pt x="1379" y="431"/>
                  </a:lnTo>
                  <a:lnTo>
                    <a:pt x="1376" y="427"/>
                  </a:lnTo>
                  <a:lnTo>
                    <a:pt x="1376" y="427"/>
                  </a:lnTo>
                  <a:lnTo>
                    <a:pt x="1373" y="419"/>
                  </a:lnTo>
                  <a:lnTo>
                    <a:pt x="1371" y="411"/>
                  </a:lnTo>
                  <a:lnTo>
                    <a:pt x="1367" y="395"/>
                  </a:lnTo>
                  <a:lnTo>
                    <a:pt x="1365" y="378"/>
                  </a:lnTo>
                  <a:lnTo>
                    <a:pt x="1365" y="363"/>
                  </a:lnTo>
                  <a:lnTo>
                    <a:pt x="1365" y="363"/>
                  </a:lnTo>
                  <a:lnTo>
                    <a:pt x="1363" y="335"/>
                  </a:lnTo>
                  <a:lnTo>
                    <a:pt x="1361" y="321"/>
                  </a:lnTo>
                  <a:lnTo>
                    <a:pt x="1358" y="307"/>
                  </a:lnTo>
                  <a:lnTo>
                    <a:pt x="1358" y="307"/>
                  </a:lnTo>
                  <a:lnTo>
                    <a:pt x="1354" y="297"/>
                  </a:lnTo>
                  <a:lnTo>
                    <a:pt x="1348" y="288"/>
                  </a:lnTo>
                  <a:lnTo>
                    <a:pt x="1340" y="280"/>
                  </a:lnTo>
                  <a:lnTo>
                    <a:pt x="1332" y="271"/>
                  </a:lnTo>
                  <a:lnTo>
                    <a:pt x="1322" y="265"/>
                  </a:lnTo>
                  <a:lnTo>
                    <a:pt x="1311" y="258"/>
                  </a:lnTo>
                  <a:lnTo>
                    <a:pt x="1300" y="253"/>
                  </a:lnTo>
                  <a:lnTo>
                    <a:pt x="1288" y="248"/>
                  </a:lnTo>
                  <a:lnTo>
                    <a:pt x="1275" y="243"/>
                  </a:lnTo>
                  <a:lnTo>
                    <a:pt x="1263" y="240"/>
                  </a:lnTo>
                  <a:lnTo>
                    <a:pt x="1237" y="235"/>
                  </a:lnTo>
                  <a:lnTo>
                    <a:pt x="1211" y="232"/>
                  </a:lnTo>
                  <a:lnTo>
                    <a:pt x="1188" y="231"/>
                  </a:lnTo>
                  <a:lnTo>
                    <a:pt x="1188" y="231"/>
                  </a:lnTo>
                  <a:lnTo>
                    <a:pt x="1181" y="231"/>
                  </a:lnTo>
                  <a:lnTo>
                    <a:pt x="1181" y="231"/>
                  </a:lnTo>
                  <a:lnTo>
                    <a:pt x="1140" y="233"/>
                  </a:lnTo>
                  <a:lnTo>
                    <a:pt x="1101" y="235"/>
                  </a:lnTo>
                  <a:lnTo>
                    <a:pt x="1101" y="235"/>
                  </a:lnTo>
                  <a:lnTo>
                    <a:pt x="1047" y="238"/>
                  </a:lnTo>
                  <a:lnTo>
                    <a:pt x="1019" y="239"/>
                  </a:lnTo>
                  <a:lnTo>
                    <a:pt x="991" y="239"/>
                  </a:lnTo>
                  <a:lnTo>
                    <a:pt x="991" y="239"/>
                  </a:lnTo>
                  <a:lnTo>
                    <a:pt x="975" y="239"/>
                  </a:lnTo>
                  <a:lnTo>
                    <a:pt x="975" y="239"/>
                  </a:lnTo>
                  <a:lnTo>
                    <a:pt x="920" y="239"/>
                  </a:lnTo>
                  <a:lnTo>
                    <a:pt x="872" y="239"/>
                  </a:lnTo>
                  <a:lnTo>
                    <a:pt x="777" y="239"/>
                  </a:lnTo>
                  <a:lnTo>
                    <a:pt x="777" y="239"/>
                  </a:lnTo>
                  <a:lnTo>
                    <a:pt x="771" y="238"/>
                  </a:lnTo>
                  <a:lnTo>
                    <a:pt x="767" y="237"/>
                  </a:lnTo>
                  <a:lnTo>
                    <a:pt x="764" y="234"/>
                  </a:lnTo>
                  <a:lnTo>
                    <a:pt x="762" y="231"/>
                  </a:lnTo>
                  <a:lnTo>
                    <a:pt x="761" y="230"/>
                  </a:lnTo>
                  <a:lnTo>
                    <a:pt x="760" y="229"/>
                  </a:lnTo>
                  <a:lnTo>
                    <a:pt x="760" y="229"/>
                  </a:lnTo>
                  <a:lnTo>
                    <a:pt x="756" y="227"/>
                  </a:lnTo>
                  <a:lnTo>
                    <a:pt x="754" y="223"/>
                  </a:lnTo>
                  <a:lnTo>
                    <a:pt x="753" y="219"/>
                  </a:lnTo>
                  <a:lnTo>
                    <a:pt x="752" y="214"/>
                  </a:lnTo>
                  <a:lnTo>
                    <a:pt x="752" y="214"/>
                  </a:lnTo>
                  <a:lnTo>
                    <a:pt x="752" y="204"/>
                  </a:lnTo>
                  <a:lnTo>
                    <a:pt x="751" y="194"/>
                  </a:lnTo>
                  <a:lnTo>
                    <a:pt x="747" y="174"/>
                  </a:lnTo>
                  <a:lnTo>
                    <a:pt x="740" y="154"/>
                  </a:lnTo>
                  <a:lnTo>
                    <a:pt x="734" y="135"/>
                  </a:lnTo>
                  <a:lnTo>
                    <a:pt x="734" y="135"/>
                  </a:lnTo>
                  <a:lnTo>
                    <a:pt x="727" y="114"/>
                  </a:lnTo>
                  <a:lnTo>
                    <a:pt x="721" y="92"/>
                  </a:lnTo>
                  <a:lnTo>
                    <a:pt x="721" y="92"/>
                  </a:lnTo>
                  <a:lnTo>
                    <a:pt x="719" y="84"/>
                  </a:lnTo>
                  <a:lnTo>
                    <a:pt x="714" y="77"/>
                  </a:lnTo>
                  <a:lnTo>
                    <a:pt x="710" y="69"/>
                  </a:lnTo>
                  <a:lnTo>
                    <a:pt x="705" y="64"/>
                  </a:lnTo>
                  <a:lnTo>
                    <a:pt x="699" y="59"/>
                  </a:lnTo>
                  <a:lnTo>
                    <a:pt x="693" y="55"/>
                  </a:lnTo>
                  <a:lnTo>
                    <a:pt x="686" y="52"/>
                  </a:lnTo>
                  <a:lnTo>
                    <a:pt x="679" y="49"/>
                  </a:lnTo>
                  <a:lnTo>
                    <a:pt x="664" y="46"/>
                  </a:lnTo>
                  <a:lnTo>
                    <a:pt x="647" y="43"/>
                  </a:lnTo>
                  <a:lnTo>
                    <a:pt x="631" y="42"/>
                  </a:lnTo>
                  <a:lnTo>
                    <a:pt x="615" y="42"/>
                  </a:lnTo>
                  <a:lnTo>
                    <a:pt x="605" y="42"/>
                  </a:lnTo>
                  <a:lnTo>
                    <a:pt x="605" y="42"/>
                  </a:lnTo>
                  <a:lnTo>
                    <a:pt x="530" y="41"/>
                  </a:lnTo>
                  <a:lnTo>
                    <a:pt x="528" y="40"/>
                  </a:lnTo>
                  <a:lnTo>
                    <a:pt x="528" y="40"/>
                  </a:lnTo>
                  <a:lnTo>
                    <a:pt x="476" y="39"/>
                  </a:lnTo>
                  <a:lnTo>
                    <a:pt x="424" y="39"/>
                  </a:lnTo>
                  <a:lnTo>
                    <a:pt x="424" y="39"/>
                  </a:lnTo>
                  <a:lnTo>
                    <a:pt x="374" y="39"/>
                  </a:lnTo>
                  <a:lnTo>
                    <a:pt x="329" y="41"/>
                  </a:lnTo>
                  <a:lnTo>
                    <a:pt x="324" y="42"/>
                  </a:lnTo>
                  <a:lnTo>
                    <a:pt x="323" y="47"/>
                  </a:lnTo>
                  <a:lnTo>
                    <a:pt x="323" y="47"/>
                  </a:lnTo>
                  <a:lnTo>
                    <a:pt x="320" y="66"/>
                  </a:lnTo>
                  <a:lnTo>
                    <a:pt x="316" y="87"/>
                  </a:lnTo>
                  <a:lnTo>
                    <a:pt x="308" y="126"/>
                  </a:lnTo>
                  <a:lnTo>
                    <a:pt x="308" y="127"/>
                  </a:lnTo>
                  <a:lnTo>
                    <a:pt x="308" y="127"/>
                  </a:lnTo>
                  <a:lnTo>
                    <a:pt x="302" y="153"/>
                  </a:lnTo>
                  <a:lnTo>
                    <a:pt x="302" y="153"/>
                  </a:lnTo>
                  <a:lnTo>
                    <a:pt x="300" y="162"/>
                  </a:lnTo>
                  <a:lnTo>
                    <a:pt x="298" y="168"/>
                  </a:lnTo>
                  <a:lnTo>
                    <a:pt x="292" y="178"/>
                  </a:lnTo>
                  <a:lnTo>
                    <a:pt x="292" y="178"/>
                  </a:lnTo>
                  <a:lnTo>
                    <a:pt x="287" y="184"/>
                  </a:lnTo>
                  <a:lnTo>
                    <a:pt x="283" y="193"/>
                  </a:lnTo>
                  <a:lnTo>
                    <a:pt x="283" y="193"/>
                  </a:lnTo>
                  <a:lnTo>
                    <a:pt x="274" y="214"/>
                  </a:lnTo>
                  <a:lnTo>
                    <a:pt x="274" y="214"/>
                  </a:lnTo>
                  <a:lnTo>
                    <a:pt x="267" y="232"/>
                  </a:lnTo>
                  <a:lnTo>
                    <a:pt x="266" y="234"/>
                  </a:lnTo>
                  <a:lnTo>
                    <a:pt x="267" y="235"/>
                  </a:lnTo>
                  <a:lnTo>
                    <a:pt x="267" y="235"/>
                  </a:lnTo>
                  <a:lnTo>
                    <a:pt x="268" y="239"/>
                  </a:lnTo>
                  <a:lnTo>
                    <a:pt x="267" y="245"/>
                  </a:lnTo>
                  <a:lnTo>
                    <a:pt x="266" y="248"/>
                  </a:lnTo>
                  <a:lnTo>
                    <a:pt x="264" y="252"/>
                  </a:lnTo>
                  <a:lnTo>
                    <a:pt x="264" y="252"/>
                  </a:lnTo>
                  <a:lnTo>
                    <a:pt x="262" y="255"/>
                  </a:lnTo>
                  <a:lnTo>
                    <a:pt x="258" y="256"/>
                  </a:lnTo>
                  <a:lnTo>
                    <a:pt x="254" y="258"/>
                  </a:lnTo>
                  <a:lnTo>
                    <a:pt x="250" y="258"/>
                  </a:lnTo>
                  <a:lnTo>
                    <a:pt x="248" y="258"/>
                  </a:lnTo>
                  <a:lnTo>
                    <a:pt x="248" y="258"/>
                  </a:lnTo>
                  <a:lnTo>
                    <a:pt x="248" y="258"/>
                  </a:lnTo>
                  <a:lnTo>
                    <a:pt x="245" y="258"/>
                  </a:lnTo>
                  <a:lnTo>
                    <a:pt x="245" y="258"/>
                  </a:lnTo>
                  <a:lnTo>
                    <a:pt x="241" y="258"/>
                  </a:lnTo>
                  <a:lnTo>
                    <a:pt x="241" y="258"/>
                  </a:lnTo>
                  <a:lnTo>
                    <a:pt x="240" y="258"/>
                  </a:lnTo>
                  <a:lnTo>
                    <a:pt x="240" y="258"/>
                  </a:lnTo>
                  <a:lnTo>
                    <a:pt x="208" y="255"/>
                  </a:lnTo>
                  <a:lnTo>
                    <a:pt x="208" y="255"/>
                  </a:lnTo>
                  <a:lnTo>
                    <a:pt x="175" y="252"/>
                  </a:lnTo>
                  <a:lnTo>
                    <a:pt x="157" y="251"/>
                  </a:lnTo>
                  <a:lnTo>
                    <a:pt x="140" y="250"/>
                  </a:lnTo>
                  <a:lnTo>
                    <a:pt x="140" y="250"/>
                  </a:lnTo>
                  <a:lnTo>
                    <a:pt x="127" y="251"/>
                  </a:lnTo>
                  <a:lnTo>
                    <a:pt x="113" y="252"/>
                  </a:lnTo>
                  <a:lnTo>
                    <a:pt x="101" y="254"/>
                  </a:lnTo>
                  <a:lnTo>
                    <a:pt x="91" y="256"/>
                  </a:lnTo>
                  <a:lnTo>
                    <a:pt x="80" y="259"/>
                  </a:lnTo>
                  <a:lnTo>
                    <a:pt x="72" y="264"/>
                  </a:lnTo>
                  <a:lnTo>
                    <a:pt x="65" y="268"/>
                  </a:lnTo>
                  <a:lnTo>
                    <a:pt x="58" y="275"/>
                  </a:lnTo>
                  <a:lnTo>
                    <a:pt x="58" y="275"/>
                  </a:lnTo>
                  <a:lnTo>
                    <a:pt x="53" y="280"/>
                  </a:lnTo>
                  <a:lnTo>
                    <a:pt x="49" y="286"/>
                  </a:lnTo>
                  <a:lnTo>
                    <a:pt x="46" y="292"/>
                  </a:lnTo>
                  <a:lnTo>
                    <a:pt x="44" y="298"/>
                  </a:lnTo>
                  <a:lnTo>
                    <a:pt x="42" y="306"/>
                  </a:lnTo>
                  <a:lnTo>
                    <a:pt x="41" y="314"/>
                  </a:lnTo>
                  <a:lnTo>
                    <a:pt x="40" y="322"/>
                  </a:lnTo>
                  <a:lnTo>
                    <a:pt x="40" y="332"/>
                  </a:lnTo>
                  <a:lnTo>
                    <a:pt x="41" y="368"/>
                  </a:lnTo>
                  <a:lnTo>
                    <a:pt x="41" y="368"/>
                  </a:lnTo>
                  <a:lnTo>
                    <a:pt x="44" y="483"/>
                  </a:lnTo>
                  <a:lnTo>
                    <a:pt x="46" y="541"/>
                  </a:lnTo>
                  <a:lnTo>
                    <a:pt x="46" y="599"/>
                  </a:lnTo>
                  <a:lnTo>
                    <a:pt x="46" y="599"/>
                  </a:lnTo>
                  <a:lnTo>
                    <a:pt x="46" y="658"/>
                  </a:lnTo>
                  <a:lnTo>
                    <a:pt x="48" y="720"/>
                  </a:lnTo>
                  <a:lnTo>
                    <a:pt x="50" y="783"/>
                  </a:lnTo>
                  <a:lnTo>
                    <a:pt x="53" y="850"/>
                  </a:lnTo>
                  <a:lnTo>
                    <a:pt x="53" y="850"/>
                  </a:lnTo>
                  <a:lnTo>
                    <a:pt x="55" y="893"/>
                  </a:lnTo>
                  <a:lnTo>
                    <a:pt x="55" y="893"/>
                  </a:lnTo>
                  <a:lnTo>
                    <a:pt x="56" y="932"/>
                  </a:lnTo>
                  <a:lnTo>
                    <a:pt x="59" y="972"/>
                  </a:lnTo>
                  <a:lnTo>
                    <a:pt x="59" y="972"/>
                  </a:lnTo>
                  <a:lnTo>
                    <a:pt x="59" y="985"/>
                  </a:lnTo>
                  <a:lnTo>
                    <a:pt x="59" y="996"/>
                  </a:lnTo>
                  <a:lnTo>
                    <a:pt x="56" y="1019"/>
                  </a:lnTo>
                  <a:lnTo>
                    <a:pt x="56" y="1019"/>
                  </a:lnTo>
                  <a:lnTo>
                    <a:pt x="53" y="1035"/>
                  </a:lnTo>
                  <a:lnTo>
                    <a:pt x="52" y="1052"/>
                  </a:lnTo>
                  <a:lnTo>
                    <a:pt x="52" y="1052"/>
                  </a:lnTo>
                  <a:lnTo>
                    <a:pt x="52" y="1053"/>
                  </a:lnTo>
                  <a:lnTo>
                    <a:pt x="52" y="1053"/>
                  </a:lnTo>
                  <a:lnTo>
                    <a:pt x="53" y="1076"/>
                  </a:lnTo>
                  <a:lnTo>
                    <a:pt x="56" y="1097"/>
                  </a:lnTo>
                  <a:lnTo>
                    <a:pt x="58" y="1106"/>
                  </a:lnTo>
                  <a:lnTo>
                    <a:pt x="61" y="1115"/>
                  </a:lnTo>
                  <a:lnTo>
                    <a:pt x="65" y="1123"/>
                  </a:lnTo>
                  <a:lnTo>
                    <a:pt x="69" y="1132"/>
                  </a:lnTo>
                  <a:lnTo>
                    <a:pt x="73" y="1139"/>
                  </a:lnTo>
                  <a:lnTo>
                    <a:pt x="79" y="1145"/>
                  </a:lnTo>
                  <a:lnTo>
                    <a:pt x="85" y="1151"/>
                  </a:lnTo>
                  <a:lnTo>
                    <a:pt x="93" y="1157"/>
                  </a:lnTo>
                  <a:lnTo>
                    <a:pt x="101" y="1162"/>
                  </a:lnTo>
                  <a:lnTo>
                    <a:pt x="110" y="1166"/>
                  </a:lnTo>
                  <a:lnTo>
                    <a:pt x="122" y="1169"/>
                  </a:lnTo>
                  <a:lnTo>
                    <a:pt x="133" y="1171"/>
                  </a:lnTo>
                  <a:lnTo>
                    <a:pt x="133" y="1171"/>
                  </a:lnTo>
                  <a:lnTo>
                    <a:pt x="175" y="1178"/>
                  </a:lnTo>
                  <a:lnTo>
                    <a:pt x="211" y="1183"/>
                  </a:lnTo>
                  <a:lnTo>
                    <a:pt x="246" y="1186"/>
                  </a:lnTo>
                  <a:lnTo>
                    <a:pt x="279" y="1186"/>
                  </a:lnTo>
                  <a:lnTo>
                    <a:pt x="279" y="1186"/>
                  </a:lnTo>
                  <a:lnTo>
                    <a:pt x="311" y="1187"/>
                  </a:lnTo>
                  <a:lnTo>
                    <a:pt x="342" y="1188"/>
                  </a:lnTo>
                  <a:lnTo>
                    <a:pt x="342" y="1188"/>
                  </a:lnTo>
                  <a:lnTo>
                    <a:pt x="376" y="1189"/>
                  </a:lnTo>
                  <a:lnTo>
                    <a:pt x="409" y="1190"/>
                  </a:lnTo>
                  <a:lnTo>
                    <a:pt x="409" y="1190"/>
                  </a:lnTo>
                  <a:lnTo>
                    <a:pt x="440" y="1189"/>
                  </a:lnTo>
                  <a:lnTo>
                    <a:pt x="440" y="1189"/>
                  </a:lnTo>
                  <a:lnTo>
                    <a:pt x="472" y="1187"/>
                  </a:lnTo>
                  <a:lnTo>
                    <a:pt x="504" y="1184"/>
                  </a:lnTo>
                  <a:lnTo>
                    <a:pt x="504" y="1184"/>
                  </a:lnTo>
                  <a:lnTo>
                    <a:pt x="552" y="1180"/>
                  </a:lnTo>
                  <a:lnTo>
                    <a:pt x="576" y="1178"/>
                  </a:lnTo>
                  <a:lnTo>
                    <a:pt x="599" y="1178"/>
                  </a:lnTo>
                  <a:lnTo>
                    <a:pt x="599" y="1178"/>
                  </a:lnTo>
                  <a:lnTo>
                    <a:pt x="612" y="1178"/>
                  </a:lnTo>
                  <a:lnTo>
                    <a:pt x="612" y="1178"/>
                  </a:lnTo>
                  <a:lnTo>
                    <a:pt x="691" y="1179"/>
                  </a:lnTo>
                  <a:lnTo>
                    <a:pt x="784" y="1180"/>
                  </a:lnTo>
                  <a:lnTo>
                    <a:pt x="784" y="1180"/>
                  </a:lnTo>
                  <a:lnTo>
                    <a:pt x="873" y="1179"/>
                  </a:lnTo>
                  <a:lnTo>
                    <a:pt x="880" y="1179"/>
                  </a:lnTo>
                  <a:lnTo>
                    <a:pt x="880" y="1179"/>
                  </a:lnTo>
                  <a:lnTo>
                    <a:pt x="976" y="1179"/>
                  </a:lnTo>
                  <a:lnTo>
                    <a:pt x="976" y="1179"/>
                  </a:lnTo>
                  <a:lnTo>
                    <a:pt x="1009" y="1179"/>
                  </a:lnTo>
                  <a:lnTo>
                    <a:pt x="1011" y="1179"/>
                  </a:lnTo>
                  <a:lnTo>
                    <a:pt x="1011" y="1179"/>
                  </a:lnTo>
                  <a:lnTo>
                    <a:pt x="1041" y="1179"/>
                  </a:lnTo>
                  <a:lnTo>
                    <a:pt x="1041" y="1179"/>
                  </a:lnTo>
                  <a:lnTo>
                    <a:pt x="1084" y="1180"/>
                  </a:lnTo>
                  <a:lnTo>
                    <a:pt x="1107" y="1181"/>
                  </a:lnTo>
                  <a:lnTo>
                    <a:pt x="1130" y="1184"/>
                  </a:lnTo>
                  <a:lnTo>
                    <a:pt x="1130" y="1184"/>
                  </a:lnTo>
                  <a:lnTo>
                    <a:pt x="1159" y="1187"/>
                  </a:lnTo>
                  <a:lnTo>
                    <a:pt x="1174" y="1188"/>
                  </a:lnTo>
                  <a:lnTo>
                    <a:pt x="1189" y="1188"/>
                  </a:lnTo>
                  <a:lnTo>
                    <a:pt x="1189" y="1188"/>
                  </a:lnTo>
                  <a:lnTo>
                    <a:pt x="1208" y="1188"/>
                  </a:lnTo>
                  <a:lnTo>
                    <a:pt x="1208" y="1188"/>
                  </a:lnTo>
                  <a:lnTo>
                    <a:pt x="1210" y="1188"/>
                  </a:lnTo>
                  <a:lnTo>
                    <a:pt x="1210" y="1188"/>
                  </a:lnTo>
                  <a:lnTo>
                    <a:pt x="1219" y="1188"/>
                  </a:lnTo>
                  <a:lnTo>
                    <a:pt x="1219" y="1188"/>
                  </a:lnTo>
                  <a:lnTo>
                    <a:pt x="1237" y="1189"/>
                  </a:lnTo>
                  <a:lnTo>
                    <a:pt x="1237" y="1189"/>
                  </a:lnTo>
                  <a:lnTo>
                    <a:pt x="1248" y="1188"/>
                  </a:lnTo>
                  <a:lnTo>
                    <a:pt x="1255" y="1187"/>
                  </a:lnTo>
                  <a:lnTo>
                    <a:pt x="1260" y="1185"/>
                  </a:lnTo>
                  <a:lnTo>
                    <a:pt x="1262" y="1183"/>
                  </a:lnTo>
                  <a:lnTo>
                    <a:pt x="1262" y="1183"/>
                  </a:lnTo>
                  <a:lnTo>
                    <a:pt x="1265" y="1178"/>
                  </a:lnTo>
                  <a:lnTo>
                    <a:pt x="1268" y="1176"/>
                  </a:lnTo>
                  <a:lnTo>
                    <a:pt x="1272" y="1174"/>
                  </a:lnTo>
                  <a:lnTo>
                    <a:pt x="1276" y="1173"/>
                  </a:lnTo>
                  <a:lnTo>
                    <a:pt x="1276" y="1173"/>
                  </a:lnTo>
                  <a:lnTo>
                    <a:pt x="1281" y="1174"/>
                  </a:lnTo>
                  <a:lnTo>
                    <a:pt x="1287" y="1176"/>
                  </a:lnTo>
                  <a:lnTo>
                    <a:pt x="1291" y="1179"/>
                  </a:lnTo>
                  <a:lnTo>
                    <a:pt x="1294" y="1184"/>
                  </a:lnTo>
                  <a:lnTo>
                    <a:pt x="1294" y="1184"/>
                  </a:lnTo>
                  <a:lnTo>
                    <a:pt x="1295" y="1188"/>
                  </a:lnTo>
                  <a:lnTo>
                    <a:pt x="1296" y="1192"/>
                  </a:lnTo>
                  <a:lnTo>
                    <a:pt x="1295" y="1196"/>
                  </a:lnTo>
                  <a:lnTo>
                    <a:pt x="1293" y="1200"/>
                  </a:lnTo>
                  <a:lnTo>
                    <a:pt x="1293" y="1200"/>
                  </a:lnTo>
                  <a:lnTo>
                    <a:pt x="1290" y="1204"/>
                  </a:lnTo>
                  <a:lnTo>
                    <a:pt x="1287" y="1208"/>
                  </a:lnTo>
                  <a:lnTo>
                    <a:pt x="1279" y="1215"/>
                  </a:lnTo>
                  <a:lnTo>
                    <a:pt x="1270" y="1219"/>
                  </a:lnTo>
                  <a:lnTo>
                    <a:pt x="1261" y="1223"/>
                  </a:lnTo>
                  <a:lnTo>
                    <a:pt x="1251" y="1225"/>
                  </a:lnTo>
                  <a:lnTo>
                    <a:pt x="1241" y="1226"/>
                  </a:lnTo>
                  <a:lnTo>
                    <a:pt x="1221" y="1227"/>
                  </a:lnTo>
                  <a:lnTo>
                    <a:pt x="1221" y="122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9" name="Freeform 1010"/>
            <p:cNvSpPr/>
            <p:nvPr/>
          </p:nvSpPr>
          <p:spPr bwMode="auto">
            <a:xfrm>
              <a:off x="4127500" y="2363788"/>
              <a:ext cx="822325" cy="422275"/>
            </a:xfrm>
            <a:custGeom>
              <a:avLst/>
              <a:gdLst/>
              <a:ahLst/>
              <a:cxnLst>
                <a:cxn ang="0">
                  <a:pos x="1224" y="794"/>
                </a:cxn>
                <a:cxn ang="0">
                  <a:pos x="1217" y="774"/>
                </a:cxn>
                <a:cxn ang="0">
                  <a:pos x="1226" y="760"/>
                </a:cxn>
                <a:cxn ang="0">
                  <a:pos x="1240" y="724"/>
                </a:cxn>
                <a:cxn ang="0">
                  <a:pos x="1256" y="649"/>
                </a:cxn>
                <a:cxn ang="0">
                  <a:pos x="1286" y="584"/>
                </a:cxn>
                <a:cxn ang="0">
                  <a:pos x="1313" y="525"/>
                </a:cxn>
                <a:cxn ang="0">
                  <a:pos x="1351" y="435"/>
                </a:cxn>
                <a:cxn ang="0">
                  <a:pos x="1404" y="353"/>
                </a:cxn>
                <a:cxn ang="0">
                  <a:pos x="1460" y="252"/>
                </a:cxn>
                <a:cxn ang="0">
                  <a:pos x="1509" y="131"/>
                </a:cxn>
                <a:cxn ang="0">
                  <a:pos x="1516" y="71"/>
                </a:cxn>
                <a:cxn ang="0">
                  <a:pos x="1506" y="49"/>
                </a:cxn>
                <a:cxn ang="0">
                  <a:pos x="1465" y="35"/>
                </a:cxn>
                <a:cxn ang="0">
                  <a:pos x="1425" y="37"/>
                </a:cxn>
                <a:cxn ang="0">
                  <a:pos x="781" y="47"/>
                </a:cxn>
                <a:cxn ang="0">
                  <a:pos x="307" y="65"/>
                </a:cxn>
                <a:cxn ang="0">
                  <a:pos x="295" y="101"/>
                </a:cxn>
                <a:cxn ang="0">
                  <a:pos x="257" y="189"/>
                </a:cxn>
                <a:cxn ang="0">
                  <a:pos x="245" y="243"/>
                </a:cxn>
                <a:cxn ang="0">
                  <a:pos x="228" y="311"/>
                </a:cxn>
                <a:cxn ang="0">
                  <a:pos x="196" y="371"/>
                </a:cxn>
                <a:cxn ang="0">
                  <a:pos x="150" y="466"/>
                </a:cxn>
                <a:cxn ang="0">
                  <a:pos x="135" y="518"/>
                </a:cxn>
                <a:cxn ang="0">
                  <a:pos x="104" y="613"/>
                </a:cxn>
                <a:cxn ang="0">
                  <a:pos x="74" y="660"/>
                </a:cxn>
                <a:cxn ang="0">
                  <a:pos x="52" y="709"/>
                </a:cxn>
                <a:cxn ang="0">
                  <a:pos x="36" y="756"/>
                </a:cxn>
                <a:cxn ang="0">
                  <a:pos x="32" y="773"/>
                </a:cxn>
                <a:cxn ang="0">
                  <a:pos x="17" y="780"/>
                </a:cxn>
                <a:cxn ang="0">
                  <a:pos x="4" y="774"/>
                </a:cxn>
                <a:cxn ang="0">
                  <a:pos x="0" y="762"/>
                </a:cxn>
                <a:cxn ang="0">
                  <a:pos x="13" y="713"/>
                </a:cxn>
                <a:cxn ang="0">
                  <a:pos x="42" y="646"/>
                </a:cxn>
                <a:cxn ang="0">
                  <a:pos x="79" y="583"/>
                </a:cxn>
                <a:cxn ang="0">
                  <a:pos x="98" y="520"/>
                </a:cxn>
                <a:cxn ang="0">
                  <a:pos x="128" y="431"/>
                </a:cxn>
                <a:cxn ang="0">
                  <a:pos x="164" y="359"/>
                </a:cxn>
                <a:cxn ang="0">
                  <a:pos x="198" y="289"/>
                </a:cxn>
                <a:cxn ang="0">
                  <a:pos x="212" y="219"/>
                </a:cxn>
                <a:cxn ang="0">
                  <a:pos x="237" y="133"/>
                </a:cxn>
                <a:cxn ang="0">
                  <a:pos x="265" y="77"/>
                </a:cxn>
                <a:cxn ang="0">
                  <a:pos x="276" y="43"/>
                </a:cxn>
                <a:cxn ang="0">
                  <a:pos x="303" y="24"/>
                </a:cxn>
                <a:cxn ang="0">
                  <a:pos x="375" y="18"/>
                </a:cxn>
                <a:cxn ang="0">
                  <a:pos x="411" y="13"/>
                </a:cxn>
                <a:cxn ang="0">
                  <a:pos x="479" y="13"/>
                </a:cxn>
                <a:cxn ang="0">
                  <a:pos x="668" y="15"/>
                </a:cxn>
                <a:cxn ang="0">
                  <a:pos x="1159" y="4"/>
                </a:cxn>
                <a:cxn ang="0">
                  <a:pos x="1375" y="1"/>
                </a:cxn>
                <a:cxn ang="0">
                  <a:pos x="1481" y="2"/>
                </a:cxn>
                <a:cxn ang="0">
                  <a:pos x="1535" y="17"/>
                </a:cxn>
                <a:cxn ang="0">
                  <a:pos x="1547" y="34"/>
                </a:cxn>
                <a:cxn ang="0">
                  <a:pos x="1550" y="109"/>
                </a:cxn>
                <a:cxn ang="0">
                  <a:pos x="1516" y="216"/>
                </a:cxn>
                <a:cxn ang="0">
                  <a:pos x="1472" y="303"/>
                </a:cxn>
                <a:cxn ang="0">
                  <a:pos x="1406" y="412"/>
                </a:cxn>
                <a:cxn ang="0">
                  <a:pos x="1362" y="503"/>
                </a:cxn>
                <a:cxn ang="0">
                  <a:pos x="1315" y="608"/>
                </a:cxn>
                <a:cxn ang="0">
                  <a:pos x="1277" y="715"/>
                </a:cxn>
                <a:cxn ang="0">
                  <a:pos x="1261" y="773"/>
                </a:cxn>
                <a:cxn ang="0">
                  <a:pos x="1244" y="796"/>
                </a:cxn>
              </a:cxnLst>
              <a:rect l="0" t="0" r="r" b="b"/>
              <a:pathLst>
                <a:path w="1553" h="798">
                  <a:moveTo>
                    <a:pt x="1235" y="798"/>
                  </a:moveTo>
                  <a:lnTo>
                    <a:pt x="1235" y="798"/>
                  </a:lnTo>
                  <a:lnTo>
                    <a:pt x="1229" y="797"/>
                  </a:lnTo>
                  <a:lnTo>
                    <a:pt x="1226" y="796"/>
                  </a:lnTo>
                  <a:lnTo>
                    <a:pt x="1224" y="794"/>
                  </a:lnTo>
                  <a:lnTo>
                    <a:pt x="1220" y="792"/>
                  </a:lnTo>
                  <a:lnTo>
                    <a:pt x="1219" y="789"/>
                  </a:lnTo>
                  <a:lnTo>
                    <a:pt x="1217" y="786"/>
                  </a:lnTo>
                  <a:lnTo>
                    <a:pt x="1217" y="781"/>
                  </a:lnTo>
                  <a:lnTo>
                    <a:pt x="1217" y="774"/>
                  </a:lnTo>
                  <a:lnTo>
                    <a:pt x="1217" y="774"/>
                  </a:lnTo>
                  <a:lnTo>
                    <a:pt x="1218" y="770"/>
                  </a:lnTo>
                  <a:lnTo>
                    <a:pt x="1219" y="766"/>
                  </a:lnTo>
                  <a:lnTo>
                    <a:pt x="1222" y="763"/>
                  </a:lnTo>
                  <a:lnTo>
                    <a:pt x="1226" y="760"/>
                  </a:lnTo>
                  <a:lnTo>
                    <a:pt x="1228" y="759"/>
                  </a:lnTo>
                  <a:lnTo>
                    <a:pt x="1229" y="757"/>
                  </a:lnTo>
                  <a:lnTo>
                    <a:pt x="1229" y="757"/>
                  </a:lnTo>
                  <a:lnTo>
                    <a:pt x="1235" y="741"/>
                  </a:lnTo>
                  <a:lnTo>
                    <a:pt x="1240" y="724"/>
                  </a:lnTo>
                  <a:lnTo>
                    <a:pt x="1244" y="705"/>
                  </a:lnTo>
                  <a:lnTo>
                    <a:pt x="1248" y="686"/>
                  </a:lnTo>
                  <a:lnTo>
                    <a:pt x="1248" y="686"/>
                  </a:lnTo>
                  <a:lnTo>
                    <a:pt x="1251" y="667"/>
                  </a:lnTo>
                  <a:lnTo>
                    <a:pt x="1256" y="649"/>
                  </a:lnTo>
                  <a:lnTo>
                    <a:pt x="1256" y="649"/>
                  </a:lnTo>
                  <a:lnTo>
                    <a:pt x="1262" y="632"/>
                  </a:lnTo>
                  <a:lnTo>
                    <a:pt x="1269" y="616"/>
                  </a:lnTo>
                  <a:lnTo>
                    <a:pt x="1277" y="599"/>
                  </a:lnTo>
                  <a:lnTo>
                    <a:pt x="1286" y="584"/>
                  </a:lnTo>
                  <a:lnTo>
                    <a:pt x="1286" y="584"/>
                  </a:lnTo>
                  <a:lnTo>
                    <a:pt x="1294" y="566"/>
                  </a:lnTo>
                  <a:lnTo>
                    <a:pt x="1302" y="549"/>
                  </a:lnTo>
                  <a:lnTo>
                    <a:pt x="1302" y="549"/>
                  </a:lnTo>
                  <a:lnTo>
                    <a:pt x="1313" y="525"/>
                  </a:lnTo>
                  <a:lnTo>
                    <a:pt x="1323" y="500"/>
                  </a:lnTo>
                  <a:lnTo>
                    <a:pt x="1323" y="500"/>
                  </a:lnTo>
                  <a:lnTo>
                    <a:pt x="1336" y="468"/>
                  </a:lnTo>
                  <a:lnTo>
                    <a:pt x="1351" y="435"/>
                  </a:lnTo>
                  <a:lnTo>
                    <a:pt x="1351" y="435"/>
                  </a:lnTo>
                  <a:lnTo>
                    <a:pt x="1359" y="421"/>
                  </a:lnTo>
                  <a:lnTo>
                    <a:pt x="1368" y="405"/>
                  </a:lnTo>
                  <a:lnTo>
                    <a:pt x="1387" y="377"/>
                  </a:lnTo>
                  <a:lnTo>
                    <a:pt x="1387" y="377"/>
                  </a:lnTo>
                  <a:lnTo>
                    <a:pt x="1404" y="353"/>
                  </a:lnTo>
                  <a:lnTo>
                    <a:pt x="1411" y="340"/>
                  </a:lnTo>
                  <a:lnTo>
                    <a:pt x="1419" y="328"/>
                  </a:lnTo>
                  <a:lnTo>
                    <a:pt x="1430" y="307"/>
                  </a:lnTo>
                  <a:lnTo>
                    <a:pt x="1430" y="307"/>
                  </a:lnTo>
                  <a:lnTo>
                    <a:pt x="1460" y="252"/>
                  </a:lnTo>
                  <a:lnTo>
                    <a:pt x="1474" y="222"/>
                  </a:lnTo>
                  <a:lnTo>
                    <a:pt x="1488" y="192"/>
                  </a:lnTo>
                  <a:lnTo>
                    <a:pt x="1499" y="162"/>
                  </a:lnTo>
                  <a:lnTo>
                    <a:pt x="1504" y="146"/>
                  </a:lnTo>
                  <a:lnTo>
                    <a:pt x="1509" y="131"/>
                  </a:lnTo>
                  <a:lnTo>
                    <a:pt x="1512" y="116"/>
                  </a:lnTo>
                  <a:lnTo>
                    <a:pt x="1514" y="101"/>
                  </a:lnTo>
                  <a:lnTo>
                    <a:pt x="1515" y="85"/>
                  </a:lnTo>
                  <a:lnTo>
                    <a:pt x="1516" y="71"/>
                  </a:lnTo>
                  <a:lnTo>
                    <a:pt x="1516" y="71"/>
                  </a:lnTo>
                  <a:lnTo>
                    <a:pt x="1515" y="65"/>
                  </a:lnTo>
                  <a:lnTo>
                    <a:pt x="1514" y="60"/>
                  </a:lnTo>
                  <a:lnTo>
                    <a:pt x="1512" y="56"/>
                  </a:lnTo>
                  <a:lnTo>
                    <a:pt x="1510" y="52"/>
                  </a:lnTo>
                  <a:lnTo>
                    <a:pt x="1506" y="49"/>
                  </a:lnTo>
                  <a:lnTo>
                    <a:pt x="1503" y="46"/>
                  </a:lnTo>
                  <a:lnTo>
                    <a:pt x="1495" y="42"/>
                  </a:lnTo>
                  <a:lnTo>
                    <a:pt x="1486" y="38"/>
                  </a:lnTo>
                  <a:lnTo>
                    <a:pt x="1475" y="36"/>
                  </a:lnTo>
                  <a:lnTo>
                    <a:pt x="1465" y="35"/>
                  </a:lnTo>
                  <a:lnTo>
                    <a:pt x="1456" y="35"/>
                  </a:lnTo>
                  <a:lnTo>
                    <a:pt x="1456" y="35"/>
                  </a:lnTo>
                  <a:lnTo>
                    <a:pt x="1439" y="36"/>
                  </a:lnTo>
                  <a:lnTo>
                    <a:pt x="1425" y="37"/>
                  </a:lnTo>
                  <a:lnTo>
                    <a:pt x="1425" y="37"/>
                  </a:lnTo>
                  <a:lnTo>
                    <a:pt x="1404" y="37"/>
                  </a:lnTo>
                  <a:lnTo>
                    <a:pt x="1272" y="37"/>
                  </a:lnTo>
                  <a:lnTo>
                    <a:pt x="1272" y="37"/>
                  </a:lnTo>
                  <a:lnTo>
                    <a:pt x="1092" y="41"/>
                  </a:lnTo>
                  <a:lnTo>
                    <a:pt x="781" y="47"/>
                  </a:lnTo>
                  <a:lnTo>
                    <a:pt x="314" y="57"/>
                  </a:lnTo>
                  <a:lnTo>
                    <a:pt x="309" y="57"/>
                  </a:lnTo>
                  <a:lnTo>
                    <a:pt x="308" y="61"/>
                  </a:lnTo>
                  <a:lnTo>
                    <a:pt x="308" y="61"/>
                  </a:lnTo>
                  <a:lnTo>
                    <a:pt x="307" y="65"/>
                  </a:lnTo>
                  <a:lnTo>
                    <a:pt x="306" y="66"/>
                  </a:lnTo>
                  <a:lnTo>
                    <a:pt x="306" y="66"/>
                  </a:lnTo>
                  <a:lnTo>
                    <a:pt x="306" y="66"/>
                  </a:lnTo>
                  <a:lnTo>
                    <a:pt x="301" y="83"/>
                  </a:lnTo>
                  <a:lnTo>
                    <a:pt x="295" y="101"/>
                  </a:lnTo>
                  <a:lnTo>
                    <a:pt x="280" y="134"/>
                  </a:lnTo>
                  <a:lnTo>
                    <a:pt x="280" y="134"/>
                  </a:lnTo>
                  <a:lnTo>
                    <a:pt x="272" y="151"/>
                  </a:lnTo>
                  <a:lnTo>
                    <a:pt x="264" y="170"/>
                  </a:lnTo>
                  <a:lnTo>
                    <a:pt x="257" y="189"/>
                  </a:lnTo>
                  <a:lnTo>
                    <a:pt x="251" y="207"/>
                  </a:lnTo>
                  <a:lnTo>
                    <a:pt x="251" y="207"/>
                  </a:lnTo>
                  <a:lnTo>
                    <a:pt x="248" y="225"/>
                  </a:lnTo>
                  <a:lnTo>
                    <a:pt x="245" y="243"/>
                  </a:lnTo>
                  <a:lnTo>
                    <a:pt x="245" y="243"/>
                  </a:lnTo>
                  <a:lnTo>
                    <a:pt x="241" y="272"/>
                  </a:lnTo>
                  <a:lnTo>
                    <a:pt x="238" y="285"/>
                  </a:lnTo>
                  <a:lnTo>
                    <a:pt x="234" y="299"/>
                  </a:lnTo>
                  <a:lnTo>
                    <a:pt x="234" y="299"/>
                  </a:lnTo>
                  <a:lnTo>
                    <a:pt x="228" y="311"/>
                  </a:lnTo>
                  <a:lnTo>
                    <a:pt x="222" y="322"/>
                  </a:lnTo>
                  <a:lnTo>
                    <a:pt x="210" y="345"/>
                  </a:lnTo>
                  <a:lnTo>
                    <a:pt x="210" y="345"/>
                  </a:lnTo>
                  <a:lnTo>
                    <a:pt x="196" y="371"/>
                  </a:lnTo>
                  <a:lnTo>
                    <a:pt x="196" y="371"/>
                  </a:lnTo>
                  <a:lnTo>
                    <a:pt x="182" y="400"/>
                  </a:lnTo>
                  <a:lnTo>
                    <a:pt x="182" y="400"/>
                  </a:lnTo>
                  <a:lnTo>
                    <a:pt x="171" y="422"/>
                  </a:lnTo>
                  <a:lnTo>
                    <a:pt x="159" y="444"/>
                  </a:lnTo>
                  <a:lnTo>
                    <a:pt x="150" y="466"/>
                  </a:lnTo>
                  <a:lnTo>
                    <a:pt x="146" y="477"/>
                  </a:lnTo>
                  <a:lnTo>
                    <a:pt x="143" y="487"/>
                  </a:lnTo>
                  <a:lnTo>
                    <a:pt x="143" y="487"/>
                  </a:lnTo>
                  <a:lnTo>
                    <a:pt x="135" y="518"/>
                  </a:lnTo>
                  <a:lnTo>
                    <a:pt x="135" y="518"/>
                  </a:lnTo>
                  <a:lnTo>
                    <a:pt x="126" y="553"/>
                  </a:lnTo>
                  <a:lnTo>
                    <a:pt x="116" y="588"/>
                  </a:lnTo>
                  <a:lnTo>
                    <a:pt x="116" y="588"/>
                  </a:lnTo>
                  <a:lnTo>
                    <a:pt x="110" y="600"/>
                  </a:lnTo>
                  <a:lnTo>
                    <a:pt x="104" y="613"/>
                  </a:lnTo>
                  <a:lnTo>
                    <a:pt x="97" y="625"/>
                  </a:lnTo>
                  <a:lnTo>
                    <a:pt x="89" y="637"/>
                  </a:lnTo>
                  <a:lnTo>
                    <a:pt x="89" y="637"/>
                  </a:lnTo>
                  <a:lnTo>
                    <a:pt x="81" y="648"/>
                  </a:lnTo>
                  <a:lnTo>
                    <a:pt x="74" y="660"/>
                  </a:lnTo>
                  <a:lnTo>
                    <a:pt x="68" y="673"/>
                  </a:lnTo>
                  <a:lnTo>
                    <a:pt x="62" y="686"/>
                  </a:lnTo>
                  <a:lnTo>
                    <a:pt x="62" y="686"/>
                  </a:lnTo>
                  <a:lnTo>
                    <a:pt x="58" y="697"/>
                  </a:lnTo>
                  <a:lnTo>
                    <a:pt x="52" y="709"/>
                  </a:lnTo>
                  <a:lnTo>
                    <a:pt x="52" y="709"/>
                  </a:lnTo>
                  <a:lnTo>
                    <a:pt x="47" y="723"/>
                  </a:lnTo>
                  <a:lnTo>
                    <a:pt x="41" y="736"/>
                  </a:lnTo>
                  <a:lnTo>
                    <a:pt x="38" y="750"/>
                  </a:lnTo>
                  <a:lnTo>
                    <a:pt x="36" y="756"/>
                  </a:lnTo>
                  <a:lnTo>
                    <a:pt x="36" y="762"/>
                  </a:lnTo>
                  <a:lnTo>
                    <a:pt x="36" y="762"/>
                  </a:lnTo>
                  <a:lnTo>
                    <a:pt x="35" y="766"/>
                  </a:lnTo>
                  <a:lnTo>
                    <a:pt x="34" y="770"/>
                  </a:lnTo>
                  <a:lnTo>
                    <a:pt x="32" y="773"/>
                  </a:lnTo>
                  <a:lnTo>
                    <a:pt x="30" y="775"/>
                  </a:lnTo>
                  <a:lnTo>
                    <a:pt x="26" y="777"/>
                  </a:lnTo>
                  <a:lnTo>
                    <a:pt x="23" y="779"/>
                  </a:lnTo>
                  <a:lnTo>
                    <a:pt x="17" y="780"/>
                  </a:lnTo>
                  <a:lnTo>
                    <a:pt x="17" y="780"/>
                  </a:lnTo>
                  <a:lnTo>
                    <a:pt x="13" y="780"/>
                  </a:lnTo>
                  <a:lnTo>
                    <a:pt x="10" y="779"/>
                  </a:lnTo>
                  <a:lnTo>
                    <a:pt x="7" y="776"/>
                  </a:lnTo>
                  <a:lnTo>
                    <a:pt x="4" y="774"/>
                  </a:lnTo>
                  <a:lnTo>
                    <a:pt x="4" y="774"/>
                  </a:lnTo>
                  <a:lnTo>
                    <a:pt x="2" y="772"/>
                  </a:lnTo>
                  <a:lnTo>
                    <a:pt x="1" y="769"/>
                  </a:lnTo>
                  <a:lnTo>
                    <a:pt x="0" y="766"/>
                  </a:lnTo>
                  <a:lnTo>
                    <a:pt x="0" y="762"/>
                  </a:lnTo>
                  <a:lnTo>
                    <a:pt x="0" y="762"/>
                  </a:lnTo>
                  <a:lnTo>
                    <a:pt x="1" y="750"/>
                  </a:lnTo>
                  <a:lnTo>
                    <a:pt x="4" y="737"/>
                  </a:lnTo>
                  <a:lnTo>
                    <a:pt x="8" y="726"/>
                  </a:lnTo>
                  <a:lnTo>
                    <a:pt x="13" y="713"/>
                  </a:lnTo>
                  <a:lnTo>
                    <a:pt x="13" y="713"/>
                  </a:lnTo>
                  <a:lnTo>
                    <a:pt x="18" y="703"/>
                  </a:lnTo>
                  <a:lnTo>
                    <a:pt x="22" y="690"/>
                  </a:lnTo>
                  <a:lnTo>
                    <a:pt x="22" y="690"/>
                  </a:lnTo>
                  <a:lnTo>
                    <a:pt x="32" y="668"/>
                  </a:lnTo>
                  <a:lnTo>
                    <a:pt x="42" y="646"/>
                  </a:lnTo>
                  <a:lnTo>
                    <a:pt x="54" y="624"/>
                  </a:lnTo>
                  <a:lnTo>
                    <a:pt x="69" y="602"/>
                  </a:lnTo>
                  <a:lnTo>
                    <a:pt x="69" y="602"/>
                  </a:lnTo>
                  <a:lnTo>
                    <a:pt x="74" y="593"/>
                  </a:lnTo>
                  <a:lnTo>
                    <a:pt x="79" y="583"/>
                  </a:lnTo>
                  <a:lnTo>
                    <a:pt x="83" y="573"/>
                  </a:lnTo>
                  <a:lnTo>
                    <a:pt x="87" y="563"/>
                  </a:lnTo>
                  <a:lnTo>
                    <a:pt x="93" y="541"/>
                  </a:lnTo>
                  <a:lnTo>
                    <a:pt x="98" y="520"/>
                  </a:lnTo>
                  <a:lnTo>
                    <a:pt x="98" y="520"/>
                  </a:lnTo>
                  <a:lnTo>
                    <a:pt x="104" y="492"/>
                  </a:lnTo>
                  <a:lnTo>
                    <a:pt x="104" y="492"/>
                  </a:lnTo>
                  <a:lnTo>
                    <a:pt x="110" y="472"/>
                  </a:lnTo>
                  <a:lnTo>
                    <a:pt x="119" y="451"/>
                  </a:lnTo>
                  <a:lnTo>
                    <a:pt x="128" y="431"/>
                  </a:lnTo>
                  <a:lnTo>
                    <a:pt x="137" y="412"/>
                  </a:lnTo>
                  <a:lnTo>
                    <a:pt x="143" y="401"/>
                  </a:lnTo>
                  <a:lnTo>
                    <a:pt x="143" y="401"/>
                  </a:lnTo>
                  <a:lnTo>
                    <a:pt x="153" y="381"/>
                  </a:lnTo>
                  <a:lnTo>
                    <a:pt x="164" y="359"/>
                  </a:lnTo>
                  <a:lnTo>
                    <a:pt x="164" y="359"/>
                  </a:lnTo>
                  <a:lnTo>
                    <a:pt x="183" y="325"/>
                  </a:lnTo>
                  <a:lnTo>
                    <a:pt x="191" y="307"/>
                  </a:lnTo>
                  <a:lnTo>
                    <a:pt x="198" y="289"/>
                  </a:lnTo>
                  <a:lnTo>
                    <a:pt x="198" y="289"/>
                  </a:lnTo>
                  <a:lnTo>
                    <a:pt x="202" y="277"/>
                  </a:lnTo>
                  <a:lnTo>
                    <a:pt x="205" y="264"/>
                  </a:lnTo>
                  <a:lnTo>
                    <a:pt x="209" y="240"/>
                  </a:lnTo>
                  <a:lnTo>
                    <a:pt x="209" y="240"/>
                  </a:lnTo>
                  <a:lnTo>
                    <a:pt x="212" y="219"/>
                  </a:lnTo>
                  <a:lnTo>
                    <a:pt x="216" y="198"/>
                  </a:lnTo>
                  <a:lnTo>
                    <a:pt x="216" y="198"/>
                  </a:lnTo>
                  <a:lnTo>
                    <a:pt x="222" y="176"/>
                  </a:lnTo>
                  <a:lnTo>
                    <a:pt x="230" y="155"/>
                  </a:lnTo>
                  <a:lnTo>
                    <a:pt x="237" y="133"/>
                  </a:lnTo>
                  <a:lnTo>
                    <a:pt x="246" y="113"/>
                  </a:lnTo>
                  <a:lnTo>
                    <a:pt x="246" y="113"/>
                  </a:lnTo>
                  <a:lnTo>
                    <a:pt x="253" y="99"/>
                  </a:lnTo>
                  <a:lnTo>
                    <a:pt x="253" y="99"/>
                  </a:lnTo>
                  <a:lnTo>
                    <a:pt x="265" y="77"/>
                  </a:lnTo>
                  <a:lnTo>
                    <a:pt x="269" y="65"/>
                  </a:lnTo>
                  <a:lnTo>
                    <a:pt x="273" y="54"/>
                  </a:lnTo>
                  <a:lnTo>
                    <a:pt x="273" y="54"/>
                  </a:lnTo>
                  <a:lnTo>
                    <a:pt x="274" y="48"/>
                  </a:lnTo>
                  <a:lnTo>
                    <a:pt x="276" y="43"/>
                  </a:lnTo>
                  <a:lnTo>
                    <a:pt x="278" y="38"/>
                  </a:lnTo>
                  <a:lnTo>
                    <a:pt x="282" y="34"/>
                  </a:lnTo>
                  <a:lnTo>
                    <a:pt x="287" y="31"/>
                  </a:lnTo>
                  <a:lnTo>
                    <a:pt x="292" y="28"/>
                  </a:lnTo>
                  <a:lnTo>
                    <a:pt x="303" y="24"/>
                  </a:lnTo>
                  <a:lnTo>
                    <a:pt x="316" y="22"/>
                  </a:lnTo>
                  <a:lnTo>
                    <a:pt x="329" y="20"/>
                  </a:lnTo>
                  <a:lnTo>
                    <a:pt x="356" y="19"/>
                  </a:lnTo>
                  <a:lnTo>
                    <a:pt x="356" y="19"/>
                  </a:lnTo>
                  <a:lnTo>
                    <a:pt x="375" y="18"/>
                  </a:lnTo>
                  <a:lnTo>
                    <a:pt x="382" y="18"/>
                  </a:lnTo>
                  <a:lnTo>
                    <a:pt x="389" y="16"/>
                  </a:lnTo>
                  <a:lnTo>
                    <a:pt x="389" y="16"/>
                  </a:lnTo>
                  <a:lnTo>
                    <a:pt x="400" y="14"/>
                  </a:lnTo>
                  <a:lnTo>
                    <a:pt x="411" y="13"/>
                  </a:lnTo>
                  <a:lnTo>
                    <a:pt x="423" y="12"/>
                  </a:lnTo>
                  <a:lnTo>
                    <a:pt x="437" y="12"/>
                  </a:lnTo>
                  <a:lnTo>
                    <a:pt x="437" y="12"/>
                  </a:lnTo>
                  <a:lnTo>
                    <a:pt x="459" y="12"/>
                  </a:lnTo>
                  <a:lnTo>
                    <a:pt x="479" y="13"/>
                  </a:lnTo>
                  <a:lnTo>
                    <a:pt x="479" y="13"/>
                  </a:lnTo>
                  <a:lnTo>
                    <a:pt x="500" y="14"/>
                  </a:lnTo>
                  <a:lnTo>
                    <a:pt x="519" y="15"/>
                  </a:lnTo>
                  <a:lnTo>
                    <a:pt x="668" y="15"/>
                  </a:lnTo>
                  <a:lnTo>
                    <a:pt x="668" y="15"/>
                  </a:lnTo>
                  <a:lnTo>
                    <a:pt x="751" y="14"/>
                  </a:lnTo>
                  <a:lnTo>
                    <a:pt x="833" y="13"/>
                  </a:lnTo>
                  <a:lnTo>
                    <a:pt x="997" y="8"/>
                  </a:lnTo>
                  <a:lnTo>
                    <a:pt x="997" y="8"/>
                  </a:lnTo>
                  <a:lnTo>
                    <a:pt x="1159" y="4"/>
                  </a:lnTo>
                  <a:lnTo>
                    <a:pt x="1241" y="2"/>
                  </a:lnTo>
                  <a:lnTo>
                    <a:pt x="1323" y="2"/>
                  </a:lnTo>
                  <a:lnTo>
                    <a:pt x="1323" y="2"/>
                  </a:lnTo>
                  <a:lnTo>
                    <a:pt x="1375" y="1"/>
                  </a:lnTo>
                  <a:lnTo>
                    <a:pt x="1375" y="1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56" y="1"/>
                  </a:lnTo>
                  <a:lnTo>
                    <a:pt x="1481" y="2"/>
                  </a:lnTo>
                  <a:lnTo>
                    <a:pt x="1481" y="2"/>
                  </a:lnTo>
                  <a:lnTo>
                    <a:pt x="1496" y="3"/>
                  </a:lnTo>
                  <a:lnTo>
                    <a:pt x="1506" y="5"/>
                  </a:lnTo>
                  <a:lnTo>
                    <a:pt x="1517" y="7"/>
                  </a:lnTo>
                  <a:lnTo>
                    <a:pt x="1526" y="12"/>
                  </a:lnTo>
                  <a:lnTo>
                    <a:pt x="1535" y="17"/>
                  </a:lnTo>
                  <a:lnTo>
                    <a:pt x="1539" y="21"/>
                  </a:lnTo>
                  <a:lnTo>
                    <a:pt x="1542" y="25"/>
                  </a:lnTo>
                  <a:lnTo>
                    <a:pt x="1545" y="29"/>
                  </a:lnTo>
                  <a:lnTo>
                    <a:pt x="1547" y="34"/>
                  </a:lnTo>
                  <a:lnTo>
                    <a:pt x="1547" y="34"/>
                  </a:lnTo>
                  <a:lnTo>
                    <a:pt x="1550" y="49"/>
                  </a:lnTo>
                  <a:lnTo>
                    <a:pt x="1552" y="63"/>
                  </a:lnTo>
                  <a:lnTo>
                    <a:pt x="1553" y="78"/>
                  </a:lnTo>
                  <a:lnTo>
                    <a:pt x="1552" y="93"/>
                  </a:lnTo>
                  <a:lnTo>
                    <a:pt x="1550" y="109"/>
                  </a:lnTo>
                  <a:lnTo>
                    <a:pt x="1548" y="123"/>
                  </a:lnTo>
                  <a:lnTo>
                    <a:pt x="1544" y="139"/>
                  </a:lnTo>
                  <a:lnTo>
                    <a:pt x="1540" y="155"/>
                  </a:lnTo>
                  <a:lnTo>
                    <a:pt x="1528" y="186"/>
                  </a:lnTo>
                  <a:lnTo>
                    <a:pt x="1516" y="216"/>
                  </a:lnTo>
                  <a:lnTo>
                    <a:pt x="1502" y="244"/>
                  </a:lnTo>
                  <a:lnTo>
                    <a:pt x="1489" y="271"/>
                  </a:lnTo>
                  <a:lnTo>
                    <a:pt x="1486" y="277"/>
                  </a:lnTo>
                  <a:lnTo>
                    <a:pt x="1486" y="277"/>
                  </a:lnTo>
                  <a:lnTo>
                    <a:pt x="1472" y="303"/>
                  </a:lnTo>
                  <a:lnTo>
                    <a:pt x="1457" y="329"/>
                  </a:lnTo>
                  <a:lnTo>
                    <a:pt x="1427" y="378"/>
                  </a:lnTo>
                  <a:lnTo>
                    <a:pt x="1427" y="378"/>
                  </a:lnTo>
                  <a:lnTo>
                    <a:pt x="1406" y="412"/>
                  </a:lnTo>
                  <a:lnTo>
                    <a:pt x="1406" y="412"/>
                  </a:lnTo>
                  <a:lnTo>
                    <a:pt x="1393" y="433"/>
                  </a:lnTo>
                  <a:lnTo>
                    <a:pt x="1382" y="456"/>
                  </a:lnTo>
                  <a:lnTo>
                    <a:pt x="1372" y="479"/>
                  </a:lnTo>
                  <a:lnTo>
                    <a:pt x="1362" y="503"/>
                  </a:lnTo>
                  <a:lnTo>
                    <a:pt x="1362" y="503"/>
                  </a:lnTo>
                  <a:lnTo>
                    <a:pt x="1346" y="540"/>
                  </a:lnTo>
                  <a:lnTo>
                    <a:pt x="1346" y="540"/>
                  </a:lnTo>
                  <a:lnTo>
                    <a:pt x="1327" y="581"/>
                  </a:lnTo>
                  <a:lnTo>
                    <a:pt x="1327" y="581"/>
                  </a:lnTo>
                  <a:lnTo>
                    <a:pt x="1315" y="608"/>
                  </a:lnTo>
                  <a:lnTo>
                    <a:pt x="1302" y="633"/>
                  </a:lnTo>
                  <a:lnTo>
                    <a:pt x="1292" y="660"/>
                  </a:lnTo>
                  <a:lnTo>
                    <a:pt x="1284" y="689"/>
                  </a:lnTo>
                  <a:lnTo>
                    <a:pt x="1284" y="689"/>
                  </a:lnTo>
                  <a:lnTo>
                    <a:pt x="1277" y="715"/>
                  </a:lnTo>
                  <a:lnTo>
                    <a:pt x="1277" y="715"/>
                  </a:lnTo>
                  <a:lnTo>
                    <a:pt x="1272" y="735"/>
                  </a:lnTo>
                  <a:lnTo>
                    <a:pt x="1267" y="755"/>
                  </a:lnTo>
                  <a:lnTo>
                    <a:pt x="1264" y="765"/>
                  </a:lnTo>
                  <a:lnTo>
                    <a:pt x="1261" y="773"/>
                  </a:lnTo>
                  <a:lnTo>
                    <a:pt x="1256" y="783"/>
                  </a:lnTo>
                  <a:lnTo>
                    <a:pt x="1251" y="790"/>
                  </a:lnTo>
                  <a:lnTo>
                    <a:pt x="1251" y="790"/>
                  </a:lnTo>
                  <a:lnTo>
                    <a:pt x="1248" y="794"/>
                  </a:lnTo>
                  <a:lnTo>
                    <a:pt x="1244" y="796"/>
                  </a:lnTo>
                  <a:lnTo>
                    <a:pt x="1240" y="798"/>
                  </a:lnTo>
                  <a:lnTo>
                    <a:pt x="1235" y="798"/>
                  </a:lnTo>
                  <a:lnTo>
                    <a:pt x="1235" y="79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1698625" y="3126740"/>
            <a:ext cx="1168400" cy="1031240"/>
            <a:chOff x="4095751" y="2149476"/>
            <a:chExt cx="854074" cy="649288"/>
          </a:xfrm>
          <a:solidFill>
            <a:srgbClr val="76AADB"/>
          </a:solidFill>
        </p:grpSpPr>
        <p:sp>
          <p:nvSpPr>
            <p:cNvPr id="91" name="Freeform 981"/>
            <p:cNvSpPr/>
            <p:nvPr/>
          </p:nvSpPr>
          <p:spPr bwMode="auto">
            <a:xfrm>
              <a:off x="4114801" y="2484438"/>
              <a:ext cx="41275" cy="42863"/>
            </a:xfrm>
            <a:custGeom>
              <a:avLst/>
              <a:gdLst/>
              <a:ahLst/>
              <a:cxnLst>
                <a:cxn ang="0">
                  <a:pos x="72" y="1"/>
                </a:cxn>
                <a:cxn ang="0">
                  <a:pos x="72" y="1"/>
                </a:cxn>
                <a:cxn ang="0">
                  <a:pos x="51" y="17"/>
                </a:cxn>
                <a:cxn ang="0">
                  <a:pos x="33" y="34"/>
                </a:cxn>
                <a:cxn ang="0">
                  <a:pos x="23" y="45"/>
                </a:cxn>
                <a:cxn ang="0">
                  <a:pos x="15" y="54"/>
                </a:cxn>
                <a:cxn ang="0">
                  <a:pos x="8" y="64"/>
                </a:cxn>
                <a:cxn ang="0">
                  <a:pos x="1" y="76"/>
                </a:cxn>
                <a:cxn ang="0">
                  <a:pos x="1" y="76"/>
                </a:cxn>
                <a:cxn ang="0">
                  <a:pos x="0" y="78"/>
                </a:cxn>
                <a:cxn ang="0">
                  <a:pos x="1" y="79"/>
                </a:cxn>
                <a:cxn ang="0">
                  <a:pos x="2" y="81"/>
                </a:cxn>
                <a:cxn ang="0">
                  <a:pos x="3" y="82"/>
                </a:cxn>
                <a:cxn ang="0">
                  <a:pos x="4" y="83"/>
                </a:cxn>
                <a:cxn ang="0">
                  <a:pos x="6" y="83"/>
                </a:cxn>
                <a:cxn ang="0">
                  <a:pos x="8" y="82"/>
                </a:cxn>
                <a:cxn ang="0">
                  <a:pos x="9" y="80"/>
                </a:cxn>
                <a:cxn ang="0">
                  <a:pos x="9" y="80"/>
                </a:cxn>
                <a:cxn ang="0">
                  <a:pos x="15" y="70"/>
                </a:cxn>
                <a:cxn ang="0">
                  <a:pos x="23" y="60"/>
                </a:cxn>
                <a:cxn ang="0">
                  <a:pos x="31" y="51"/>
                </a:cxn>
                <a:cxn ang="0">
                  <a:pos x="39" y="42"/>
                </a:cxn>
                <a:cxn ang="0">
                  <a:pos x="58" y="25"/>
                </a:cxn>
                <a:cxn ang="0">
                  <a:pos x="77" y="9"/>
                </a:cxn>
                <a:cxn ang="0">
                  <a:pos x="77" y="9"/>
                </a:cxn>
                <a:cxn ang="0">
                  <a:pos x="78" y="7"/>
                </a:cxn>
                <a:cxn ang="0">
                  <a:pos x="79" y="6"/>
                </a:cxn>
                <a:cxn ang="0">
                  <a:pos x="78" y="2"/>
                </a:cxn>
                <a:cxn ang="0">
                  <a:pos x="77" y="1"/>
                </a:cxn>
                <a:cxn ang="0">
                  <a:pos x="75" y="0"/>
                </a:cxn>
                <a:cxn ang="0">
                  <a:pos x="74" y="0"/>
                </a:cxn>
                <a:cxn ang="0">
                  <a:pos x="72" y="1"/>
                </a:cxn>
                <a:cxn ang="0">
                  <a:pos x="72" y="1"/>
                </a:cxn>
              </a:cxnLst>
              <a:rect l="0" t="0" r="r" b="b"/>
              <a:pathLst>
                <a:path w="79" h="83">
                  <a:moveTo>
                    <a:pt x="72" y="1"/>
                  </a:moveTo>
                  <a:lnTo>
                    <a:pt x="72" y="1"/>
                  </a:lnTo>
                  <a:lnTo>
                    <a:pt x="51" y="17"/>
                  </a:lnTo>
                  <a:lnTo>
                    <a:pt x="33" y="34"/>
                  </a:lnTo>
                  <a:lnTo>
                    <a:pt x="23" y="45"/>
                  </a:lnTo>
                  <a:lnTo>
                    <a:pt x="15" y="54"/>
                  </a:lnTo>
                  <a:lnTo>
                    <a:pt x="8" y="64"/>
                  </a:lnTo>
                  <a:lnTo>
                    <a:pt x="1" y="76"/>
                  </a:lnTo>
                  <a:lnTo>
                    <a:pt x="1" y="76"/>
                  </a:lnTo>
                  <a:lnTo>
                    <a:pt x="0" y="78"/>
                  </a:lnTo>
                  <a:lnTo>
                    <a:pt x="1" y="79"/>
                  </a:lnTo>
                  <a:lnTo>
                    <a:pt x="2" y="81"/>
                  </a:lnTo>
                  <a:lnTo>
                    <a:pt x="3" y="82"/>
                  </a:lnTo>
                  <a:lnTo>
                    <a:pt x="4" y="83"/>
                  </a:lnTo>
                  <a:lnTo>
                    <a:pt x="6" y="83"/>
                  </a:lnTo>
                  <a:lnTo>
                    <a:pt x="8" y="82"/>
                  </a:lnTo>
                  <a:lnTo>
                    <a:pt x="9" y="80"/>
                  </a:lnTo>
                  <a:lnTo>
                    <a:pt x="9" y="80"/>
                  </a:lnTo>
                  <a:lnTo>
                    <a:pt x="15" y="70"/>
                  </a:lnTo>
                  <a:lnTo>
                    <a:pt x="23" y="60"/>
                  </a:lnTo>
                  <a:lnTo>
                    <a:pt x="31" y="51"/>
                  </a:lnTo>
                  <a:lnTo>
                    <a:pt x="39" y="42"/>
                  </a:lnTo>
                  <a:lnTo>
                    <a:pt x="58" y="25"/>
                  </a:lnTo>
                  <a:lnTo>
                    <a:pt x="77" y="9"/>
                  </a:lnTo>
                  <a:lnTo>
                    <a:pt x="77" y="9"/>
                  </a:lnTo>
                  <a:lnTo>
                    <a:pt x="78" y="7"/>
                  </a:lnTo>
                  <a:lnTo>
                    <a:pt x="79" y="6"/>
                  </a:lnTo>
                  <a:lnTo>
                    <a:pt x="78" y="2"/>
                  </a:lnTo>
                  <a:lnTo>
                    <a:pt x="77" y="1"/>
                  </a:lnTo>
                  <a:lnTo>
                    <a:pt x="75" y="0"/>
                  </a:lnTo>
                  <a:lnTo>
                    <a:pt x="74" y="0"/>
                  </a:lnTo>
                  <a:lnTo>
                    <a:pt x="72" y="1"/>
                  </a:lnTo>
                  <a:lnTo>
                    <a:pt x="72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2" name="Freeform 982"/>
            <p:cNvSpPr/>
            <p:nvPr/>
          </p:nvSpPr>
          <p:spPr bwMode="auto">
            <a:xfrm>
              <a:off x="4122738" y="2492376"/>
              <a:ext cx="60325" cy="63500"/>
            </a:xfrm>
            <a:custGeom>
              <a:avLst/>
              <a:gdLst/>
              <a:ahLst/>
              <a:cxnLst>
                <a:cxn ang="0">
                  <a:pos x="106" y="1"/>
                </a:cxn>
                <a:cxn ang="0">
                  <a:pos x="106" y="1"/>
                </a:cxn>
                <a:cxn ang="0">
                  <a:pos x="44" y="63"/>
                </a:cxn>
                <a:cxn ang="0">
                  <a:pos x="44" y="63"/>
                </a:cxn>
                <a:cxn ang="0">
                  <a:pos x="20" y="87"/>
                </a:cxn>
                <a:cxn ang="0">
                  <a:pos x="10" y="99"/>
                </a:cxn>
                <a:cxn ang="0">
                  <a:pos x="4" y="105"/>
                </a:cxn>
                <a:cxn ang="0">
                  <a:pos x="0" y="113"/>
                </a:cxn>
                <a:cxn ang="0">
                  <a:pos x="0" y="113"/>
                </a:cxn>
                <a:cxn ang="0">
                  <a:pos x="0" y="115"/>
                </a:cxn>
                <a:cxn ang="0">
                  <a:pos x="0" y="117"/>
                </a:cxn>
                <a:cxn ang="0">
                  <a:pos x="2" y="119"/>
                </a:cxn>
                <a:cxn ang="0">
                  <a:pos x="4" y="120"/>
                </a:cxn>
                <a:cxn ang="0">
                  <a:pos x="6" y="120"/>
                </a:cxn>
                <a:cxn ang="0">
                  <a:pos x="7" y="119"/>
                </a:cxn>
                <a:cxn ang="0">
                  <a:pos x="8" y="118"/>
                </a:cxn>
                <a:cxn ang="0">
                  <a:pos x="8" y="118"/>
                </a:cxn>
                <a:cxn ang="0">
                  <a:pos x="13" y="110"/>
                </a:cxn>
                <a:cxn ang="0">
                  <a:pos x="18" y="103"/>
                </a:cxn>
                <a:cxn ang="0">
                  <a:pos x="30" y="90"/>
                </a:cxn>
                <a:cxn ang="0">
                  <a:pos x="55" y="65"/>
                </a:cxn>
                <a:cxn ang="0">
                  <a:pos x="55" y="65"/>
                </a:cxn>
                <a:cxn ang="0">
                  <a:pos x="113" y="7"/>
                </a:cxn>
                <a:cxn ang="0">
                  <a:pos x="113" y="7"/>
                </a:cxn>
                <a:cxn ang="0">
                  <a:pos x="114" y="6"/>
                </a:cxn>
                <a:cxn ang="0">
                  <a:pos x="114" y="4"/>
                </a:cxn>
                <a:cxn ang="0">
                  <a:pos x="114" y="2"/>
                </a:cxn>
                <a:cxn ang="0">
                  <a:pos x="113" y="1"/>
                </a:cxn>
                <a:cxn ang="0">
                  <a:pos x="111" y="0"/>
                </a:cxn>
                <a:cxn ang="0">
                  <a:pos x="110" y="0"/>
                </a:cxn>
                <a:cxn ang="0">
                  <a:pos x="108" y="0"/>
                </a:cxn>
                <a:cxn ang="0">
                  <a:pos x="106" y="1"/>
                </a:cxn>
                <a:cxn ang="0">
                  <a:pos x="106" y="1"/>
                </a:cxn>
              </a:cxnLst>
              <a:rect l="0" t="0" r="r" b="b"/>
              <a:pathLst>
                <a:path w="114" h="120">
                  <a:moveTo>
                    <a:pt x="106" y="1"/>
                  </a:moveTo>
                  <a:lnTo>
                    <a:pt x="106" y="1"/>
                  </a:lnTo>
                  <a:lnTo>
                    <a:pt x="44" y="63"/>
                  </a:lnTo>
                  <a:lnTo>
                    <a:pt x="44" y="63"/>
                  </a:lnTo>
                  <a:lnTo>
                    <a:pt x="20" y="87"/>
                  </a:lnTo>
                  <a:lnTo>
                    <a:pt x="10" y="99"/>
                  </a:lnTo>
                  <a:lnTo>
                    <a:pt x="4" y="105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0" y="115"/>
                  </a:lnTo>
                  <a:lnTo>
                    <a:pt x="0" y="117"/>
                  </a:lnTo>
                  <a:lnTo>
                    <a:pt x="2" y="119"/>
                  </a:lnTo>
                  <a:lnTo>
                    <a:pt x="4" y="120"/>
                  </a:lnTo>
                  <a:lnTo>
                    <a:pt x="6" y="120"/>
                  </a:lnTo>
                  <a:lnTo>
                    <a:pt x="7" y="119"/>
                  </a:lnTo>
                  <a:lnTo>
                    <a:pt x="8" y="118"/>
                  </a:lnTo>
                  <a:lnTo>
                    <a:pt x="8" y="118"/>
                  </a:lnTo>
                  <a:lnTo>
                    <a:pt x="13" y="110"/>
                  </a:lnTo>
                  <a:lnTo>
                    <a:pt x="18" y="103"/>
                  </a:lnTo>
                  <a:lnTo>
                    <a:pt x="30" y="90"/>
                  </a:lnTo>
                  <a:lnTo>
                    <a:pt x="55" y="65"/>
                  </a:lnTo>
                  <a:lnTo>
                    <a:pt x="55" y="65"/>
                  </a:lnTo>
                  <a:lnTo>
                    <a:pt x="113" y="7"/>
                  </a:lnTo>
                  <a:lnTo>
                    <a:pt x="113" y="7"/>
                  </a:lnTo>
                  <a:lnTo>
                    <a:pt x="114" y="6"/>
                  </a:lnTo>
                  <a:lnTo>
                    <a:pt x="114" y="4"/>
                  </a:lnTo>
                  <a:lnTo>
                    <a:pt x="114" y="2"/>
                  </a:lnTo>
                  <a:lnTo>
                    <a:pt x="113" y="1"/>
                  </a:lnTo>
                  <a:lnTo>
                    <a:pt x="111" y="0"/>
                  </a:lnTo>
                  <a:lnTo>
                    <a:pt x="110" y="0"/>
                  </a:lnTo>
                  <a:lnTo>
                    <a:pt x="108" y="0"/>
                  </a:lnTo>
                  <a:lnTo>
                    <a:pt x="106" y="1"/>
                  </a:lnTo>
                  <a:lnTo>
                    <a:pt x="106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3" name="Freeform 983"/>
            <p:cNvSpPr/>
            <p:nvPr/>
          </p:nvSpPr>
          <p:spPr bwMode="auto">
            <a:xfrm>
              <a:off x="4133851" y="2506663"/>
              <a:ext cx="88900" cy="85725"/>
            </a:xfrm>
            <a:custGeom>
              <a:avLst/>
              <a:gdLst/>
              <a:ahLst/>
              <a:cxnLst>
                <a:cxn ang="0">
                  <a:pos x="161" y="1"/>
                </a:cxn>
                <a:cxn ang="0">
                  <a:pos x="161" y="1"/>
                </a:cxn>
                <a:cxn ang="0">
                  <a:pos x="141" y="21"/>
                </a:cxn>
                <a:cxn ang="0">
                  <a:pos x="122" y="41"/>
                </a:cxn>
                <a:cxn ang="0">
                  <a:pos x="82" y="79"/>
                </a:cxn>
                <a:cxn ang="0">
                  <a:pos x="41" y="118"/>
                </a:cxn>
                <a:cxn ang="0">
                  <a:pos x="2" y="156"/>
                </a:cxn>
                <a:cxn ang="0">
                  <a:pos x="2" y="156"/>
                </a:cxn>
                <a:cxn ang="0">
                  <a:pos x="0" y="158"/>
                </a:cxn>
                <a:cxn ang="0">
                  <a:pos x="0" y="160"/>
                </a:cxn>
                <a:cxn ang="0">
                  <a:pos x="1" y="161"/>
                </a:cxn>
                <a:cxn ang="0">
                  <a:pos x="2" y="163"/>
                </a:cxn>
                <a:cxn ang="0">
                  <a:pos x="3" y="164"/>
                </a:cxn>
                <a:cxn ang="0">
                  <a:pos x="5" y="164"/>
                </a:cxn>
                <a:cxn ang="0">
                  <a:pos x="6" y="164"/>
                </a:cxn>
                <a:cxn ang="0">
                  <a:pos x="8" y="163"/>
                </a:cxn>
                <a:cxn ang="0">
                  <a:pos x="8" y="163"/>
                </a:cxn>
                <a:cxn ang="0">
                  <a:pos x="49" y="125"/>
                </a:cxn>
                <a:cxn ang="0">
                  <a:pos x="89" y="87"/>
                </a:cxn>
                <a:cxn ang="0">
                  <a:pos x="128" y="48"/>
                </a:cxn>
                <a:cxn ang="0">
                  <a:pos x="148" y="29"/>
                </a:cxn>
                <a:cxn ang="0">
                  <a:pos x="167" y="8"/>
                </a:cxn>
                <a:cxn ang="0">
                  <a:pos x="167" y="8"/>
                </a:cxn>
                <a:cxn ang="0">
                  <a:pos x="168" y="6"/>
                </a:cxn>
                <a:cxn ang="0">
                  <a:pos x="168" y="4"/>
                </a:cxn>
                <a:cxn ang="0">
                  <a:pos x="168" y="3"/>
                </a:cxn>
                <a:cxn ang="0">
                  <a:pos x="167" y="1"/>
                </a:cxn>
                <a:cxn ang="0">
                  <a:pos x="165" y="0"/>
                </a:cxn>
                <a:cxn ang="0">
                  <a:pos x="164" y="0"/>
                </a:cxn>
                <a:cxn ang="0">
                  <a:pos x="162" y="0"/>
                </a:cxn>
                <a:cxn ang="0">
                  <a:pos x="161" y="1"/>
                </a:cxn>
                <a:cxn ang="0">
                  <a:pos x="161" y="1"/>
                </a:cxn>
              </a:cxnLst>
              <a:rect l="0" t="0" r="r" b="b"/>
              <a:pathLst>
                <a:path w="168" h="164">
                  <a:moveTo>
                    <a:pt x="161" y="1"/>
                  </a:moveTo>
                  <a:lnTo>
                    <a:pt x="161" y="1"/>
                  </a:lnTo>
                  <a:lnTo>
                    <a:pt x="141" y="21"/>
                  </a:lnTo>
                  <a:lnTo>
                    <a:pt x="122" y="41"/>
                  </a:lnTo>
                  <a:lnTo>
                    <a:pt x="82" y="79"/>
                  </a:lnTo>
                  <a:lnTo>
                    <a:pt x="41" y="118"/>
                  </a:lnTo>
                  <a:lnTo>
                    <a:pt x="2" y="156"/>
                  </a:lnTo>
                  <a:lnTo>
                    <a:pt x="2" y="156"/>
                  </a:lnTo>
                  <a:lnTo>
                    <a:pt x="0" y="158"/>
                  </a:lnTo>
                  <a:lnTo>
                    <a:pt x="0" y="160"/>
                  </a:lnTo>
                  <a:lnTo>
                    <a:pt x="1" y="161"/>
                  </a:lnTo>
                  <a:lnTo>
                    <a:pt x="2" y="163"/>
                  </a:lnTo>
                  <a:lnTo>
                    <a:pt x="3" y="164"/>
                  </a:lnTo>
                  <a:lnTo>
                    <a:pt x="5" y="164"/>
                  </a:lnTo>
                  <a:lnTo>
                    <a:pt x="6" y="164"/>
                  </a:lnTo>
                  <a:lnTo>
                    <a:pt x="8" y="163"/>
                  </a:lnTo>
                  <a:lnTo>
                    <a:pt x="8" y="163"/>
                  </a:lnTo>
                  <a:lnTo>
                    <a:pt x="49" y="125"/>
                  </a:lnTo>
                  <a:lnTo>
                    <a:pt x="89" y="87"/>
                  </a:lnTo>
                  <a:lnTo>
                    <a:pt x="128" y="48"/>
                  </a:lnTo>
                  <a:lnTo>
                    <a:pt x="148" y="29"/>
                  </a:lnTo>
                  <a:lnTo>
                    <a:pt x="167" y="8"/>
                  </a:lnTo>
                  <a:lnTo>
                    <a:pt x="167" y="8"/>
                  </a:lnTo>
                  <a:lnTo>
                    <a:pt x="168" y="6"/>
                  </a:lnTo>
                  <a:lnTo>
                    <a:pt x="168" y="4"/>
                  </a:lnTo>
                  <a:lnTo>
                    <a:pt x="168" y="3"/>
                  </a:lnTo>
                  <a:lnTo>
                    <a:pt x="167" y="1"/>
                  </a:lnTo>
                  <a:lnTo>
                    <a:pt x="165" y="0"/>
                  </a:lnTo>
                  <a:lnTo>
                    <a:pt x="164" y="0"/>
                  </a:lnTo>
                  <a:lnTo>
                    <a:pt x="162" y="0"/>
                  </a:lnTo>
                  <a:lnTo>
                    <a:pt x="161" y="1"/>
                  </a:lnTo>
                  <a:lnTo>
                    <a:pt x="161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4" name="Freeform 984"/>
            <p:cNvSpPr/>
            <p:nvPr/>
          </p:nvSpPr>
          <p:spPr bwMode="auto">
            <a:xfrm>
              <a:off x="4135438" y="2541588"/>
              <a:ext cx="88900" cy="87313"/>
            </a:xfrm>
            <a:custGeom>
              <a:avLst/>
              <a:gdLst/>
              <a:ahLst/>
              <a:cxnLst>
                <a:cxn ang="0">
                  <a:pos x="162" y="1"/>
                </a:cxn>
                <a:cxn ang="0">
                  <a:pos x="162" y="1"/>
                </a:cxn>
                <a:cxn ang="0">
                  <a:pos x="150" y="9"/>
                </a:cxn>
                <a:cxn ang="0">
                  <a:pos x="140" y="19"/>
                </a:cxn>
                <a:cxn ang="0">
                  <a:pos x="119" y="37"/>
                </a:cxn>
                <a:cxn ang="0">
                  <a:pos x="81" y="78"/>
                </a:cxn>
                <a:cxn ang="0">
                  <a:pos x="81" y="78"/>
                </a:cxn>
                <a:cxn ang="0">
                  <a:pos x="71" y="88"/>
                </a:cxn>
                <a:cxn ang="0">
                  <a:pos x="58" y="97"/>
                </a:cxn>
                <a:cxn ang="0">
                  <a:pos x="47" y="107"/>
                </a:cxn>
                <a:cxn ang="0">
                  <a:pos x="35" y="116"/>
                </a:cxn>
                <a:cxn ang="0">
                  <a:pos x="35" y="116"/>
                </a:cxn>
                <a:cxn ang="0">
                  <a:pos x="26" y="126"/>
                </a:cxn>
                <a:cxn ang="0">
                  <a:pos x="17" y="136"/>
                </a:cxn>
                <a:cxn ang="0">
                  <a:pos x="8" y="147"/>
                </a:cxn>
                <a:cxn ang="0">
                  <a:pos x="1" y="158"/>
                </a:cxn>
                <a:cxn ang="0">
                  <a:pos x="1" y="158"/>
                </a:cxn>
                <a:cxn ang="0">
                  <a:pos x="0" y="160"/>
                </a:cxn>
                <a:cxn ang="0">
                  <a:pos x="0" y="162"/>
                </a:cxn>
                <a:cxn ang="0">
                  <a:pos x="1" y="163"/>
                </a:cxn>
                <a:cxn ang="0">
                  <a:pos x="2" y="165"/>
                </a:cxn>
                <a:cxn ang="0">
                  <a:pos x="4" y="165"/>
                </a:cxn>
                <a:cxn ang="0">
                  <a:pos x="6" y="165"/>
                </a:cxn>
                <a:cxn ang="0">
                  <a:pos x="7" y="165"/>
                </a:cxn>
                <a:cxn ang="0">
                  <a:pos x="9" y="163"/>
                </a:cxn>
                <a:cxn ang="0">
                  <a:pos x="9" y="163"/>
                </a:cxn>
                <a:cxn ang="0">
                  <a:pos x="17" y="152"/>
                </a:cxn>
                <a:cxn ang="0">
                  <a:pos x="25" y="142"/>
                </a:cxn>
                <a:cxn ang="0">
                  <a:pos x="33" y="132"/>
                </a:cxn>
                <a:cxn ang="0">
                  <a:pos x="43" y="123"/>
                </a:cxn>
                <a:cxn ang="0">
                  <a:pos x="62" y="106"/>
                </a:cxn>
                <a:cxn ang="0">
                  <a:pos x="82" y="89"/>
                </a:cxn>
                <a:cxn ang="0">
                  <a:pos x="82" y="89"/>
                </a:cxn>
                <a:cxn ang="0">
                  <a:pos x="92" y="80"/>
                </a:cxn>
                <a:cxn ang="0">
                  <a:pos x="103" y="69"/>
                </a:cxn>
                <a:cxn ang="0">
                  <a:pos x="120" y="49"/>
                </a:cxn>
                <a:cxn ang="0">
                  <a:pos x="120" y="49"/>
                </a:cxn>
                <a:cxn ang="0">
                  <a:pos x="132" y="38"/>
                </a:cxn>
                <a:cxn ang="0">
                  <a:pos x="142" y="28"/>
                </a:cxn>
                <a:cxn ang="0">
                  <a:pos x="166" y="9"/>
                </a:cxn>
                <a:cxn ang="0">
                  <a:pos x="166" y="9"/>
                </a:cxn>
                <a:cxn ang="0">
                  <a:pos x="168" y="7"/>
                </a:cxn>
                <a:cxn ang="0">
                  <a:pos x="168" y="6"/>
                </a:cxn>
                <a:cxn ang="0">
                  <a:pos x="167" y="2"/>
                </a:cxn>
                <a:cxn ang="0">
                  <a:pos x="166" y="1"/>
                </a:cxn>
                <a:cxn ang="0">
                  <a:pos x="165" y="0"/>
                </a:cxn>
                <a:cxn ang="0">
                  <a:pos x="163" y="0"/>
                </a:cxn>
                <a:cxn ang="0">
                  <a:pos x="162" y="1"/>
                </a:cxn>
                <a:cxn ang="0">
                  <a:pos x="162" y="1"/>
                </a:cxn>
              </a:cxnLst>
              <a:rect l="0" t="0" r="r" b="b"/>
              <a:pathLst>
                <a:path w="168" h="165">
                  <a:moveTo>
                    <a:pt x="162" y="1"/>
                  </a:moveTo>
                  <a:lnTo>
                    <a:pt x="162" y="1"/>
                  </a:lnTo>
                  <a:lnTo>
                    <a:pt x="150" y="9"/>
                  </a:lnTo>
                  <a:lnTo>
                    <a:pt x="140" y="19"/>
                  </a:lnTo>
                  <a:lnTo>
                    <a:pt x="119" y="37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71" y="88"/>
                  </a:lnTo>
                  <a:lnTo>
                    <a:pt x="58" y="97"/>
                  </a:lnTo>
                  <a:lnTo>
                    <a:pt x="47" y="107"/>
                  </a:lnTo>
                  <a:lnTo>
                    <a:pt x="35" y="116"/>
                  </a:lnTo>
                  <a:lnTo>
                    <a:pt x="35" y="116"/>
                  </a:lnTo>
                  <a:lnTo>
                    <a:pt x="26" y="126"/>
                  </a:lnTo>
                  <a:lnTo>
                    <a:pt x="17" y="136"/>
                  </a:lnTo>
                  <a:lnTo>
                    <a:pt x="8" y="147"/>
                  </a:lnTo>
                  <a:lnTo>
                    <a:pt x="1" y="158"/>
                  </a:lnTo>
                  <a:lnTo>
                    <a:pt x="1" y="158"/>
                  </a:lnTo>
                  <a:lnTo>
                    <a:pt x="0" y="160"/>
                  </a:lnTo>
                  <a:lnTo>
                    <a:pt x="0" y="162"/>
                  </a:lnTo>
                  <a:lnTo>
                    <a:pt x="1" y="163"/>
                  </a:lnTo>
                  <a:lnTo>
                    <a:pt x="2" y="165"/>
                  </a:lnTo>
                  <a:lnTo>
                    <a:pt x="4" y="165"/>
                  </a:lnTo>
                  <a:lnTo>
                    <a:pt x="6" y="165"/>
                  </a:lnTo>
                  <a:lnTo>
                    <a:pt x="7" y="165"/>
                  </a:lnTo>
                  <a:lnTo>
                    <a:pt x="9" y="163"/>
                  </a:lnTo>
                  <a:lnTo>
                    <a:pt x="9" y="163"/>
                  </a:lnTo>
                  <a:lnTo>
                    <a:pt x="17" y="152"/>
                  </a:lnTo>
                  <a:lnTo>
                    <a:pt x="25" y="142"/>
                  </a:lnTo>
                  <a:lnTo>
                    <a:pt x="33" y="132"/>
                  </a:lnTo>
                  <a:lnTo>
                    <a:pt x="43" y="123"/>
                  </a:lnTo>
                  <a:lnTo>
                    <a:pt x="62" y="106"/>
                  </a:lnTo>
                  <a:lnTo>
                    <a:pt x="82" y="89"/>
                  </a:lnTo>
                  <a:lnTo>
                    <a:pt x="82" y="89"/>
                  </a:lnTo>
                  <a:lnTo>
                    <a:pt x="92" y="80"/>
                  </a:lnTo>
                  <a:lnTo>
                    <a:pt x="103" y="69"/>
                  </a:lnTo>
                  <a:lnTo>
                    <a:pt x="120" y="49"/>
                  </a:lnTo>
                  <a:lnTo>
                    <a:pt x="120" y="49"/>
                  </a:lnTo>
                  <a:lnTo>
                    <a:pt x="132" y="38"/>
                  </a:lnTo>
                  <a:lnTo>
                    <a:pt x="142" y="28"/>
                  </a:lnTo>
                  <a:lnTo>
                    <a:pt x="166" y="9"/>
                  </a:lnTo>
                  <a:lnTo>
                    <a:pt x="166" y="9"/>
                  </a:lnTo>
                  <a:lnTo>
                    <a:pt x="168" y="7"/>
                  </a:lnTo>
                  <a:lnTo>
                    <a:pt x="168" y="6"/>
                  </a:lnTo>
                  <a:lnTo>
                    <a:pt x="167" y="2"/>
                  </a:lnTo>
                  <a:lnTo>
                    <a:pt x="166" y="1"/>
                  </a:lnTo>
                  <a:lnTo>
                    <a:pt x="165" y="0"/>
                  </a:lnTo>
                  <a:lnTo>
                    <a:pt x="163" y="0"/>
                  </a:lnTo>
                  <a:lnTo>
                    <a:pt x="162" y="1"/>
                  </a:lnTo>
                  <a:lnTo>
                    <a:pt x="162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5" name="Freeform 985"/>
            <p:cNvSpPr/>
            <p:nvPr/>
          </p:nvSpPr>
          <p:spPr bwMode="auto">
            <a:xfrm>
              <a:off x="4129088" y="2597151"/>
              <a:ext cx="71438" cy="68263"/>
            </a:xfrm>
            <a:custGeom>
              <a:avLst/>
              <a:gdLst/>
              <a:ahLst/>
              <a:cxnLst>
                <a:cxn ang="0">
                  <a:pos x="125" y="1"/>
                </a:cxn>
                <a:cxn ang="0">
                  <a:pos x="125" y="1"/>
                </a:cxn>
                <a:cxn ang="0">
                  <a:pos x="108" y="14"/>
                </a:cxn>
                <a:cxn ang="0">
                  <a:pos x="94" y="29"/>
                </a:cxn>
                <a:cxn ang="0">
                  <a:pos x="65" y="60"/>
                </a:cxn>
                <a:cxn ang="0">
                  <a:pos x="65" y="60"/>
                </a:cxn>
                <a:cxn ang="0">
                  <a:pos x="49" y="75"/>
                </a:cxn>
                <a:cxn ang="0">
                  <a:pos x="34" y="91"/>
                </a:cxn>
                <a:cxn ang="0">
                  <a:pos x="1" y="121"/>
                </a:cxn>
                <a:cxn ang="0">
                  <a:pos x="1" y="121"/>
                </a:cxn>
                <a:cxn ang="0">
                  <a:pos x="0" y="122"/>
                </a:cxn>
                <a:cxn ang="0">
                  <a:pos x="0" y="124"/>
                </a:cxn>
                <a:cxn ang="0">
                  <a:pos x="0" y="126"/>
                </a:cxn>
                <a:cxn ang="0">
                  <a:pos x="1" y="127"/>
                </a:cxn>
                <a:cxn ang="0">
                  <a:pos x="3" y="128"/>
                </a:cxn>
                <a:cxn ang="0">
                  <a:pos x="4" y="129"/>
                </a:cxn>
                <a:cxn ang="0">
                  <a:pos x="6" y="128"/>
                </a:cxn>
                <a:cxn ang="0">
                  <a:pos x="8" y="127"/>
                </a:cxn>
                <a:cxn ang="0">
                  <a:pos x="8" y="127"/>
                </a:cxn>
                <a:cxn ang="0">
                  <a:pos x="38" y="100"/>
                </a:cxn>
                <a:cxn ang="0">
                  <a:pos x="67" y="71"/>
                </a:cxn>
                <a:cxn ang="0">
                  <a:pos x="67" y="71"/>
                </a:cxn>
                <a:cxn ang="0">
                  <a:pos x="98" y="38"/>
                </a:cxn>
                <a:cxn ang="0">
                  <a:pos x="115" y="22"/>
                </a:cxn>
                <a:cxn ang="0">
                  <a:pos x="131" y="7"/>
                </a:cxn>
                <a:cxn ang="0">
                  <a:pos x="131" y="7"/>
                </a:cxn>
                <a:cxn ang="0">
                  <a:pos x="132" y="6"/>
                </a:cxn>
                <a:cxn ang="0">
                  <a:pos x="133" y="4"/>
                </a:cxn>
                <a:cxn ang="0">
                  <a:pos x="132" y="2"/>
                </a:cxn>
                <a:cxn ang="0">
                  <a:pos x="131" y="1"/>
                </a:cxn>
                <a:cxn ang="0">
                  <a:pos x="128" y="0"/>
                </a:cxn>
                <a:cxn ang="0">
                  <a:pos x="127" y="0"/>
                </a:cxn>
                <a:cxn ang="0">
                  <a:pos x="125" y="1"/>
                </a:cxn>
                <a:cxn ang="0">
                  <a:pos x="125" y="1"/>
                </a:cxn>
              </a:cxnLst>
              <a:rect l="0" t="0" r="r" b="b"/>
              <a:pathLst>
                <a:path w="133" h="129">
                  <a:moveTo>
                    <a:pt x="125" y="1"/>
                  </a:moveTo>
                  <a:lnTo>
                    <a:pt x="125" y="1"/>
                  </a:lnTo>
                  <a:lnTo>
                    <a:pt x="108" y="14"/>
                  </a:lnTo>
                  <a:lnTo>
                    <a:pt x="94" y="29"/>
                  </a:lnTo>
                  <a:lnTo>
                    <a:pt x="65" y="60"/>
                  </a:lnTo>
                  <a:lnTo>
                    <a:pt x="65" y="60"/>
                  </a:lnTo>
                  <a:lnTo>
                    <a:pt x="49" y="75"/>
                  </a:lnTo>
                  <a:lnTo>
                    <a:pt x="34" y="91"/>
                  </a:lnTo>
                  <a:lnTo>
                    <a:pt x="1" y="121"/>
                  </a:lnTo>
                  <a:lnTo>
                    <a:pt x="1" y="121"/>
                  </a:lnTo>
                  <a:lnTo>
                    <a:pt x="0" y="122"/>
                  </a:lnTo>
                  <a:lnTo>
                    <a:pt x="0" y="124"/>
                  </a:lnTo>
                  <a:lnTo>
                    <a:pt x="0" y="126"/>
                  </a:lnTo>
                  <a:lnTo>
                    <a:pt x="1" y="127"/>
                  </a:lnTo>
                  <a:lnTo>
                    <a:pt x="3" y="128"/>
                  </a:lnTo>
                  <a:lnTo>
                    <a:pt x="4" y="129"/>
                  </a:lnTo>
                  <a:lnTo>
                    <a:pt x="6" y="128"/>
                  </a:lnTo>
                  <a:lnTo>
                    <a:pt x="8" y="127"/>
                  </a:lnTo>
                  <a:lnTo>
                    <a:pt x="8" y="127"/>
                  </a:lnTo>
                  <a:lnTo>
                    <a:pt x="38" y="100"/>
                  </a:lnTo>
                  <a:lnTo>
                    <a:pt x="67" y="71"/>
                  </a:lnTo>
                  <a:lnTo>
                    <a:pt x="67" y="71"/>
                  </a:lnTo>
                  <a:lnTo>
                    <a:pt x="98" y="38"/>
                  </a:lnTo>
                  <a:lnTo>
                    <a:pt x="115" y="22"/>
                  </a:lnTo>
                  <a:lnTo>
                    <a:pt x="131" y="7"/>
                  </a:lnTo>
                  <a:lnTo>
                    <a:pt x="131" y="7"/>
                  </a:lnTo>
                  <a:lnTo>
                    <a:pt x="132" y="6"/>
                  </a:lnTo>
                  <a:lnTo>
                    <a:pt x="133" y="4"/>
                  </a:lnTo>
                  <a:lnTo>
                    <a:pt x="132" y="2"/>
                  </a:lnTo>
                  <a:lnTo>
                    <a:pt x="131" y="1"/>
                  </a:lnTo>
                  <a:lnTo>
                    <a:pt x="128" y="0"/>
                  </a:lnTo>
                  <a:lnTo>
                    <a:pt x="127" y="0"/>
                  </a:lnTo>
                  <a:lnTo>
                    <a:pt x="125" y="1"/>
                  </a:lnTo>
                  <a:lnTo>
                    <a:pt x="125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6" name="Freeform 986"/>
            <p:cNvSpPr/>
            <p:nvPr/>
          </p:nvSpPr>
          <p:spPr bwMode="auto">
            <a:xfrm>
              <a:off x="4129088" y="2630488"/>
              <a:ext cx="71438" cy="66675"/>
            </a:xfrm>
            <a:custGeom>
              <a:avLst/>
              <a:gdLst/>
              <a:ahLst/>
              <a:cxnLst>
                <a:cxn ang="0">
                  <a:pos x="125" y="1"/>
                </a:cxn>
                <a:cxn ang="0">
                  <a:pos x="125" y="1"/>
                </a:cxn>
                <a:cxn ang="0">
                  <a:pos x="92" y="28"/>
                </a:cxn>
                <a:cxn ang="0">
                  <a:pos x="59" y="57"/>
                </a:cxn>
                <a:cxn ang="0">
                  <a:pos x="43" y="71"/>
                </a:cxn>
                <a:cxn ang="0">
                  <a:pos x="29" y="86"/>
                </a:cxn>
                <a:cxn ang="0">
                  <a:pos x="14" y="103"/>
                </a:cxn>
                <a:cxn ang="0">
                  <a:pos x="1" y="119"/>
                </a:cxn>
                <a:cxn ang="0">
                  <a:pos x="1" y="119"/>
                </a:cxn>
                <a:cxn ang="0">
                  <a:pos x="0" y="121"/>
                </a:cxn>
                <a:cxn ang="0">
                  <a:pos x="0" y="122"/>
                </a:cxn>
                <a:cxn ang="0">
                  <a:pos x="1" y="124"/>
                </a:cxn>
                <a:cxn ang="0">
                  <a:pos x="2" y="125"/>
                </a:cxn>
                <a:cxn ang="0">
                  <a:pos x="5" y="125"/>
                </a:cxn>
                <a:cxn ang="0">
                  <a:pos x="7" y="125"/>
                </a:cxn>
                <a:cxn ang="0">
                  <a:pos x="9" y="124"/>
                </a:cxn>
                <a:cxn ang="0">
                  <a:pos x="9" y="124"/>
                </a:cxn>
                <a:cxn ang="0">
                  <a:pos x="21" y="108"/>
                </a:cxn>
                <a:cxn ang="0">
                  <a:pos x="36" y="92"/>
                </a:cxn>
                <a:cxn ang="0">
                  <a:pos x="51" y="77"/>
                </a:cxn>
                <a:cxn ang="0">
                  <a:pos x="67" y="62"/>
                </a:cxn>
                <a:cxn ang="0">
                  <a:pos x="99" y="34"/>
                </a:cxn>
                <a:cxn ang="0">
                  <a:pos x="131" y="7"/>
                </a:cxn>
                <a:cxn ang="0">
                  <a:pos x="131" y="7"/>
                </a:cxn>
                <a:cxn ang="0">
                  <a:pos x="132" y="6"/>
                </a:cxn>
                <a:cxn ang="0">
                  <a:pos x="133" y="4"/>
                </a:cxn>
                <a:cxn ang="0">
                  <a:pos x="132" y="3"/>
                </a:cxn>
                <a:cxn ang="0">
                  <a:pos x="131" y="1"/>
                </a:cxn>
                <a:cxn ang="0">
                  <a:pos x="128" y="0"/>
                </a:cxn>
                <a:cxn ang="0">
                  <a:pos x="126" y="0"/>
                </a:cxn>
                <a:cxn ang="0">
                  <a:pos x="125" y="1"/>
                </a:cxn>
                <a:cxn ang="0">
                  <a:pos x="125" y="1"/>
                </a:cxn>
              </a:cxnLst>
              <a:rect l="0" t="0" r="r" b="b"/>
              <a:pathLst>
                <a:path w="133" h="125">
                  <a:moveTo>
                    <a:pt x="125" y="1"/>
                  </a:moveTo>
                  <a:lnTo>
                    <a:pt x="125" y="1"/>
                  </a:lnTo>
                  <a:lnTo>
                    <a:pt x="92" y="28"/>
                  </a:lnTo>
                  <a:lnTo>
                    <a:pt x="59" y="57"/>
                  </a:lnTo>
                  <a:lnTo>
                    <a:pt x="43" y="71"/>
                  </a:lnTo>
                  <a:lnTo>
                    <a:pt x="29" y="86"/>
                  </a:lnTo>
                  <a:lnTo>
                    <a:pt x="14" y="103"/>
                  </a:lnTo>
                  <a:lnTo>
                    <a:pt x="1" y="119"/>
                  </a:lnTo>
                  <a:lnTo>
                    <a:pt x="1" y="119"/>
                  </a:lnTo>
                  <a:lnTo>
                    <a:pt x="0" y="121"/>
                  </a:lnTo>
                  <a:lnTo>
                    <a:pt x="0" y="122"/>
                  </a:lnTo>
                  <a:lnTo>
                    <a:pt x="1" y="124"/>
                  </a:lnTo>
                  <a:lnTo>
                    <a:pt x="2" y="125"/>
                  </a:lnTo>
                  <a:lnTo>
                    <a:pt x="5" y="125"/>
                  </a:lnTo>
                  <a:lnTo>
                    <a:pt x="7" y="125"/>
                  </a:lnTo>
                  <a:lnTo>
                    <a:pt x="9" y="124"/>
                  </a:lnTo>
                  <a:lnTo>
                    <a:pt x="9" y="124"/>
                  </a:lnTo>
                  <a:lnTo>
                    <a:pt x="21" y="108"/>
                  </a:lnTo>
                  <a:lnTo>
                    <a:pt x="36" y="92"/>
                  </a:lnTo>
                  <a:lnTo>
                    <a:pt x="51" y="77"/>
                  </a:lnTo>
                  <a:lnTo>
                    <a:pt x="67" y="62"/>
                  </a:lnTo>
                  <a:lnTo>
                    <a:pt x="99" y="34"/>
                  </a:lnTo>
                  <a:lnTo>
                    <a:pt x="131" y="7"/>
                  </a:lnTo>
                  <a:lnTo>
                    <a:pt x="131" y="7"/>
                  </a:lnTo>
                  <a:lnTo>
                    <a:pt x="132" y="6"/>
                  </a:lnTo>
                  <a:lnTo>
                    <a:pt x="133" y="4"/>
                  </a:lnTo>
                  <a:lnTo>
                    <a:pt x="132" y="3"/>
                  </a:lnTo>
                  <a:lnTo>
                    <a:pt x="131" y="1"/>
                  </a:lnTo>
                  <a:lnTo>
                    <a:pt x="128" y="0"/>
                  </a:lnTo>
                  <a:lnTo>
                    <a:pt x="126" y="0"/>
                  </a:lnTo>
                  <a:lnTo>
                    <a:pt x="125" y="1"/>
                  </a:lnTo>
                  <a:lnTo>
                    <a:pt x="125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7" name="Freeform 987"/>
            <p:cNvSpPr/>
            <p:nvPr/>
          </p:nvSpPr>
          <p:spPr bwMode="auto">
            <a:xfrm>
              <a:off x="4127501" y="2670176"/>
              <a:ext cx="55563" cy="55563"/>
            </a:xfrm>
            <a:custGeom>
              <a:avLst/>
              <a:gdLst/>
              <a:ahLst/>
              <a:cxnLst>
                <a:cxn ang="0">
                  <a:pos x="97" y="1"/>
                </a:cxn>
                <a:cxn ang="0">
                  <a:pos x="97" y="1"/>
                </a:cxn>
                <a:cxn ang="0">
                  <a:pos x="82" y="10"/>
                </a:cxn>
                <a:cxn ang="0">
                  <a:pos x="69" y="20"/>
                </a:cxn>
                <a:cxn ang="0">
                  <a:pos x="55" y="32"/>
                </a:cxn>
                <a:cxn ang="0">
                  <a:pos x="43" y="43"/>
                </a:cxn>
                <a:cxn ang="0">
                  <a:pos x="32" y="56"/>
                </a:cxn>
                <a:cxn ang="0">
                  <a:pos x="20" y="69"/>
                </a:cxn>
                <a:cxn ang="0">
                  <a:pos x="10" y="82"/>
                </a:cxn>
                <a:cxn ang="0">
                  <a:pos x="1" y="97"/>
                </a:cxn>
                <a:cxn ang="0">
                  <a:pos x="1" y="97"/>
                </a:cxn>
                <a:cxn ang="0">
                  <a:pos x="0" y="99"/>
                </a:cxn>
                <a:cxn ang="0">
                  <a:pos x="0" y="100"/>
                </a:cxn>
                <a:cxn ang="0">
                  <a:pos x="1" y="102"/>
                </a:cxn>
                <a:cxn ang="0">
                  <a:pos x="2" y="103"/>
                </a:cxn>
                <a:cxn ang="0">
                  <a:pos x="4" y="104"/>
                </a:cxn>
                <a:cxn ang="0">
                  <a:pos x="6" y="104"/>
                </a:cxn>
                <a:cxn ang="0">
                  <a:pos x="7" y="103"/>
                </a:cxn>
                <a:cxn ang="0">
                  <a:pos x="9" y="102"/>
                </a:cxn>
                <a:cxn ang="0">
                  <a:pos x="9" y="102"/>
                </a:cxn>
                <a:cxn ang="0">
                  <a:pos x="17" y="88"/>
                </a:cxn>
                <a:cxn ang="0">
                  <a:pos x="27" y="75"/>
                </a:cxn>
                <a:cxn ang="0">
                  <a:pos x="39" y="62"/>
                </a:cxn>
                <a:cxn ang="0">
                  <a:pos x="50" y="50"/>
                </a:cxn>
                <a:cxn ang="0">
                  <a:pos x="62" y="38"/>
                </a:cxn>
                <a:cxn ang="0">
                  <a:pos x="75" y="28"/>
                </a:cxn>
                <a:cxn ang="0">
                  <a:pos x="88" y="17"/>
                </a:cxn>
                <a:cxn ang="0">
                  <a:pos x="102" y="8"/>
                </a:cxn>
                <a:cxn ang="0">
                  <a:pos x="102" y="8"/>
                </a:cxn>
                <a:cxn ang="0">
                  <a:pos x="103" y="7"/>
                </a:cxn>
                <a:cxn ang="0">
                  <a:pos x="104" y="5"/>
                </a:cxn>
                <a:cxn ang="0">
                  <a:pos x="104" y="4"/>
                </a:cxn>
                <a:cxn ang="0">
                  <a:pos x="103" y="2"/>
                </a:cxn>
                <a:cxn ang="0">
                  <a:pos x="102" y="1"/>
                </a:cxn>
                <a:cxn ang="0">
                  <a:pos x="101" y="0"/>
                </a:cxn>
                <a:cxn ang="0">
                  <a:pos x="99" y="0"/>
                </a:cxn>
                <a:cxn ang="0">
                  <a:pos x="97" y="1"/>
                </a:cxn>
                <a:cxn ang="0">
                  <a:pos x="97" y="1"/>
                </a:cxn>
              </a:cxnLst>
              <a:rect l="0" t="0" r="r" b="b"/>
              <a:pathLst>
                <a:path w="104" h="104">
                  <a:moveTo>
                    <a:pt x="97" y="1"/>
                  </a:moveTo>
                  <a:lnTo>
                    <a:pt x="97" y="1"/>
                  </a:lnTo>
                  <a:lnTo>
                    <a:pt x="82" y="10"/>
                  </a:lnTo>
                  <a:lnTo>
                    <a:pt x="69" y="20"/>
                  </a:lnTo>
                  <a:lnTo>
                    <a:pt x="55" y="32"/>
                  </a:lnTo>
                  <a:lnTo>
                    <a:pt x="43" y="43"/>
                  </a:lnTo>
                  <a:lnTo>
                    <a:pt x="32" y="56"/>
                  </a:lnTo>
                  <a:lnTo>
                    <a:pt x="20" y="69"/>
                  </a:lnTo>
                  <a:lnTo>
                    <a:pt x="10" y="82"/>
                  </a:lnTo>
                  <a:lnTo>
                    <a:pt x="1" y="97"/>
                  </a:lnTo>
                  <a:lnTo>
                    <a:pt x="1" y="97"/>
                  </a:lnTo>
                  <a:lnTo>
                    <a:pt x="0" y="99"/>
                  </a:lnTo>
                  <a:lnTo>
                    <a:pt x="0" y="100"/>
                  </a:lnTo>
                  <a:lnTo>
                    <a:pt x="1" y="102"/>
                  </a:lnTo>
                  <a:lnTo>
                    <a:pt x="2" y="103"/>
                  </a:lnTo>
                  <a:lnTo>
                    <a:pt x="4" y="104"/>
                  </a:lnTo>
                  <a:lnTo>
                    <a:pt x="6" y="104"/>
                  </a:lnTo>
                  <a:lnTo>
                    <a:pt x="7" y="103"/>
                  </a:lnTo>
                  <a:lnTo>
                    <a:pt x="9" y="102"/>
                  </a:lnTo>
                  <a:lnTo>
                    <a:pt x="9" y="102"/>
                  </a:lnTo>
                  <a:lnTo>
                    <a:pt x="17" y="88"/>
                  </a:lnTo>
                  <a:lnTo>
                    <a:pt x="27" y="75"/>
                  </a:lnTo>
                  <a:lnTo>
                    <a:pt x="39" y="62"/>
                  </a:lnTo>
                  <a:lnTo>
                    <a:pt x="50" y="50"/>
                  </a:lnTo>
                  <a:lnTo>
                    <a:pt x="62" y="38"/>
                  </a:lnTo>
                  <a:lnTo>
                    <a:pt x="75" y="28"/>
                  </a:lnTo>
                  <a:lnTo>
                    <a:pt x="88" y="17"/>
                  </a:lnTo>
                  <a:lnTo>
                    <a:pt x="102" y="8"/>
                  </a:lnTo>
                  <a:lnTo>
                    <a:pt x="102" y="8"/>
                  </a:lnTo>
                  <a:lnTo>
                    <a:pt x="103" y="7"/>
                  </a:lnTo>
                  <a:lnTo>
                    <a:pt x="104" y="5"/>
                  </a:lnTo>
                  <a:lnTo>
                    <a:pt x="104" y="4"/>
                  </a:lnTo>
                  <a:lnTo>
                    <a:pt x="103" y="2"/>
                  </a:lnTo>
                  <a:lnTo>
                    <a:pt x="102" y="1"/>
                  </a:lnTo>
                  <a:lnTo>
                    <a:pt x="101" y="0"/>
                  </a:lnTo>
                  <a:lnTo>
                    <a:pt x="99" y="0"/>
                  </a:lnTo>
                  <a:lnTo>
                    <a:pt x="97" y="1"/>
                  </a:lnTo>
                  <a:lnTo>
                    <a:pt x="97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8" name="Freeform 988"/>
            <p:cNvSpPr/>
            <p:nvPr/>
          </p:nvSpPr>
          <p:spPr bwMode="auto">
            <a:xfrm>
              <a:off x="4213226" y="2727326"/>
              <a:ext cx="26988" cy="46038"/>
            </a:xfrm>
            <a:custGeom>
              <a:avLst/>
              <a:gdLst/>
              <a:ahLst/>
              <a:cxnLst>
                <a:cxn ang="0">
                  <a:pos x="42" y="3"/>
                </a:cxn>
                <a:cxn ang="0">
                  <a:pos x="42" y="3"/>
                </a:cxn>
                <a:cxn ang="0">
                  <a:pos x="37" y="14"/>
                </a:cxn>
                <a:cxn ang="0">
                  <a:pos x="32" y="24"/>
                </a:cxn>
                <a:cxn ang="0">
                  <a:pos x="21" y="43"/>
                </a:cxn>
                <a:cxn ang="0">
                  <a:pos x="10" y="63"/>
                </a:cxn>
                <a:cxn ang="0">
                  <a:pos x="4" y="73"/>
                </a:cxn>
                <a:cxn ang="0">
                  <a:pos x="0" y="83"/>
                </a:cxn>
                <a:cxn ang="0">
                  <a:pos x="0" y="83"/>
                </a:cxn>
                <a:cxn ang="0">
                  <a:pos x="0" y="85"/>
                </a:cxn>
                <a:cxn ang="0">
                  <a:pos x="1" y="86"/>
                </a:cxn>
                <a:cxn ang="0">
                  <a:pos x="2" y="88"/>
                </a:cxn>
                <a:cxn ang="0">
                  <a:pos x="3" y="88"/>
                </a:cxn>
                <a:cxn ang="0">
                  <a:pos x="5" y="88"/>
                </a:cxn>
                <a:cxn ang="0">
                  <a:pos x="7" y="88"/>
                </a:cxn>
                <a:cxn ang="0">
                  <a:pos x="8" y="87"/>
                </a:cxn>
                <a:cxn ang="0">
                  <a:pos x="10" y="85"/>
                </a:cxn>
                <a:cxn ang="0">
                  <a:pos x="10" y="85"/>
                </a:cxn>
                <a:cxn ang="0">
                  <a:pos x="14" y="75"/>
                </a:cxn>
                <a:cxn ang="0">
                  <a:pos x="19" y="65"/>
                </a:cxn>
                <a:cxn ang="0">
                  <a:pos x="30" y="46"/>
                </a:cxn>
                <a:cxn ang="0">
                  <a:pos x="42" y="26"/>
                </a:cxn>
                <a:cxn ang="0">
                  <a:pos x="47" y="17"/>
                </a:cxn>
                <a:cxn ang="0">
                  <a:pos x="51" y="7"/>
                </a:cxn>
                <a:cxn ang="0">
                  <a:pos x="51" y="7"/>
                </a:cxn>
                <a:cxn ang="0">
                  <a:pos x="51" y="5"/>
                </a:cxn>
                <a:cxn ang="0">
                  <a:pos x="50" y="2"/>
                </a:cxn>
                <a:cxn ang="0">
                  <a:pos x="49" y="1"/>
                </a:cxn>
                <a:cxn ang="0">
                  <a:pos x="48" y="0"/>
                </a:cxn>
                <a:cxn ang="0">
                  <a:pos x="46" y="0"/>
                </a:cxn>
                <a:cxn ang="0">
                  <a:pos x="44" y="0"/>
                </a:cxn>
                <a:cxn ang="0">
                  <a:pos x="43" y="2"/>
                </a:cxn>
                <a:cxn ang="0">
                  <a:pos x="42" y="3"/>
                </a:cxn>
                <a:cxn ang="0">
                  <a:pos x="42" y="3"/>
                </a:cxn>
              </a:cxnLst>
              <a:rect l="0" t="0" r="r" b="b"/>
              <a:pathLst>
                <a:path w="51" h="88">
                  <a:moveTo>
                    <a:pt x="42" y="3"/>
                  </a:moveTo>
                  <a:lnTo>
                    <a:pt x="42" y="3"/>
                  </a:lnTo>
                  <a:lnTo>
                    <a:pt x="37" y="14"/>
                  </a:lnTo>
                  <a:lnTo>
                    <a:pt x="32" y="24"/>
                  </a:lnTo>
                  <a:lnTo>
                    <a:pt x="21" y="43"/>
                  </a:lnTo>
                  <a:lnTo>
                    <a:pt x="10" y="63"/>
                  </a:lnTo>
                  <a:lnTo>
                    <a:pt x="4" y="73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0" y="85"/>
                  </a:lnTo>
                  <a:lnTo>
                    <a:pt x="1" y="86"/>
                  </a:lnTo>
                  <a:lnTo>
                    <a:pt x="2" y="88"/>
                  </a:lnTo>
                  <a:lnTo>
                    <a:pt x="3" y="88"/>
                  </a:lnTo>
                  <a:lnTo>
                    <a:pt x="5" y="88"/>
                  </a:lnTo>
                  <a:lnTo>
                    <a:pt x="7" y="88"/>
                  </a:lnTo>
                  <a:lnTo>
                    <a:pt x="8" y="87"/>
                  </a:lnTo>
                  <a:lnTo>
                    <a:pt x="10" y="85"/>
                  </a:lnTo>
                  <a:lnTo>
                    <a:pt x="10" y="85"/>
                  </a:lnTo>
                  <a:lnTo>
                    <a:pt x="14" y="75"/>
                  </a:lnTo>
                  <a:lnTo>
                    <a:pt x="19" y="65"/>
                  </a:lnTo>
                  <a:lnTo>
                    <a:pt x="30" y="46"/>
                  </a:lnTo>
                  <a:lnTo>
                    <a:pt x="42" y="26"/>
                  </a:lnTo>
                  <a:lnTo>
                    <a:pt x="47" y="17"/>
                  </a:lnTo>
                  <a:lnTo>
                    <a:pt x="51" y="7"/>
                  </a:lnTo>
                  <a:lnTo>
                    <a:pt x="51" y="7"/>
                  </a:lnTo>
                  <a:lnTo>
                    <a:pt x="51" y="5"/>
                  </a:lnTo>
                  <a:lnTo>
                    <a:pt x="50" y="2"/>
                  </a:lnTo>
                  <a:lnTo>
                    <a:pt x="49" y="1"/>
                  </a:lnTo>
                  <a:lnTo>
                    <a:pt x="48" y="0"/>
                  </a:lnTo>
                  <a:lnTo>
                    <a:pt x="46" y="0"/>
                  </a:lnTo>
                  <a:lnTo>
                    <a:pt x="44" y="0"/>
                  </a:lnTo>
                  <a:lnTo>
                    <a:pt x="43" y="2"/>
                  </a:lnTo>
                  <a:lnTo>
                    <a:pt x="42" y="3"/>
                  </a:lnTo>
                  <a:lnTo>
                    <a:pt x="42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9" name="Freeform 989"/>
            <p:cNvSpPr/>
            <p:nvPr/>
          </p:nvSpPr>
          <p:spPr bwMode="auto">
            <a:xfrm>
              <a:off x="4268788" y="2722563"/>
              <a:ext cx="44450" cy="61913"/>
            </a:xfrm>
            <a:custGeom>
              <a:avLst/>
              <a:gdLst/>
              <a:ahLst/>
              <a:cxnLst>
                <a:cxn ang="0">
                  <a:pos x="74" y="1"/>
                </a:cxn>
                <a:cxn ang="0">
                  <a:pos x="74" y="1"/>
                </a:cxn>
                <a:cxn ang="0">
                  <a:pos x="51" y="23"/>
                </a:cxn>
                <a:cxn ang="0">
                  <a:pos x="40" y="35"/>
                </a:cxn>
                <a:cxn ang="0">
                  <a:pos x="30" y="48"/>
                </a:cxn>
                <a:cxn ang="0">
                  <a:pos x="30" y="48"/>
                </a:cxn>
                <a:cxn ang="0">
                  <a:pos x="21" y="62"/>
                </a:cxn>
                <a:cxn ang="0">
                  <a:pos x="13" y="78"/>
                </a:cxn>
                <a:cxn ang="0">
                  <a:pos x="6" y="94"/>
                </a:cxn>
                <a:cxn ang="0">
                  <a:pos x="0" y="111"/>
                </a:cxn>
                <a:cxn ang="0">
                  <a:pos x="0" y="111"/>
                </a:cxn>
                <a:cxn ang="0">
                  <a:pos x="0" y="113"/>
                </a:cxn>
                <a:cxn ang="0">
                  <a:pos x="0" y="115"/>
                </a:cxn>
                <a:cxn ang="0">
                  <a:pos x="2" y="116"/>
                </a:cxn>
                <a:cxn ang="0">
                  <a:pos x="3" y="117"/>
                </a:cxn>
                <a:cxn ang="0">
                  <a:pos x="5" y="117"/>
                </a:cxn>
                <a:cxn ang="0">
                  <a:pos x="7" y="116"/>
                </a:cxn>
                <a:cxn ang="0">
                  <a:pos x="8" y="115"/>
                </a:cxn>
                <a:cxn ang="0">
                  <a:pos x="9" y="114"/>
                </a:cxn>
                <a:cxn ang="0">
                  <a:pos x="9" y="114"/>
                </a:cxn>
                <a:cxn ang="0">
                  <a:pos x="15" y="96"/>
                </a:cxn>
                <a:cxn ang="0">
                  <a:pos x="23" y="79"/>
                </a:cxn>
                <a:cxn ang="0">
                  <a:pos x="31" y="62"/>
                </a:cxn>
                <a:cxn ang="0">
                  <a:pos x="36" y="55"/>
                </a:cxn>
                <a:cxn ang="0">
                  <a:pos x="41" y="48"/>
                </a:cxn>
                <a:cxn ang="0">
                  <a:pos x="41" y="48"/>
                </a:cxn>
                <a:cxn ang="0">
                  <a:pos x="51" y="37"/>
                </a:cxn>
                <a:cxn ang="0">
                  <a:pos x="61" y="27"/>
                </a:cxn>
                <a:cxn ang="0">
                  <a:pos x="81" y="8"/>
                </a:cxn>
                <a:cxn ang="0">
                  <a:pos x="81" y="8"/>
                </a:cxn>
                <a:cxn ang="0">
                  <a:pos x="82" y="6"/>
                </a:cxn>
                <a:cxn ang="0">
                  <a:pos x="83" y="4"/>
                </a:cxn>
                <a:cxn ang="0">
                  <a:pos x="82" y="3"/>
                </a:cxn>
                <a:cxn ang="0">
                  <a:pos x="81" y="1"/>
                </a:cxn>
                <a:cxn ang="0">
                  <a:pos x="80" y="0"/>
                </a:cxn>
                <a:cxn ang="0">
                  <a:pos x="78" y="0"/>
                </a:cxn>
                <a:cxn ang="0">
                  <a:pos x="76" y="0"/>
                </a:cxn>
                <a:cxn ang="0">
                  <a:pos x="74" y="1"/>
                </a:cxn>
                <a:cxn ang="0">
                  <a:pos x="74" y="1"/>
                </a:cxn>
              </a:cxnLst>
              <a:rect l="0" t="0" r="r" b="b"/>
              <a:pathLst>
                <a:path w="83" h="117">
                  <a:moveTo>
                    <a:pt x="74" y="1"/>
                  </a:moveTo>
                  <a:lnTo>
                    <a:pt x="74" y="1"/>
                  </a:lnTo>
                  <a:lnTo>
                    <a:pt x="51" y="23"/>
                  </a:lnTo>
                  <a:lnTo>
                    <a:pt x="40" y="35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21" y="62"/>
                  </a:lnTo>
                  <a:lnTo>
                    <a:pt x="13" y="78"/>
                  </a:lnTo>
                  <a:lnTo>
                    <a:pt x="6" y="94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13"/>
                  </a:lnTo>
                  <a:lnTo>
                    <a:pt x="0" y="115"/>
                  </a:lnTo>
                  <a:lnTo>
                    <a:pt x="2" y="116"/>
                  </a:lnTo>
                  <a:lnTo>
                    <a:pt x="3" y="117"/>
                  </a:lnTo>
                  <a:lnTo>
                    <a:pt x="5" y="117"/>
                  </a:lnTo>
                  <a:lnTo>
                    <a:pt x="7" y="116"/>
                  </a:lnTo>
                  <a:lnTo>
                    <a:pt x="8" y="115"/>
                  </a:lnTo>
                  <a:lnTo>
                    <a:pt x="9" y="114"/>
                  </a:lnTo>
                  <a:lnTo>
                    <a:pt x="9" y="114"/>
                  </a:lnTo>
                  <a:lnTo>
                    <a:pt x="15" y="96"/>
                  </a:lnTo>
                  <a:lnTo>
                    <a:pt x="23" y="79"/>
                  </a:lnTo>
                  <a:lnTo>
                    <a:pt x="31" y="62"/>
                  </a:lnTo>
                  <a:lnTo>
                    <a:pt x="36" y="55"/>
                  </a:lnTo>
                  <a:lnTo>
                    <a:pt x="41" y="48"/>
                  </a:lnTo>
                  <a:lnTo>
                    <a:pt x="41" y="48"/>
                  </a:lnTo>
                  <a:lnTo>
                    <a:pt x="51" y="37"/>
                  </a:lnTo>
                  <a:lnTo>
                    <a:pt x="61" y="27"/>
                  </a:lnTo>
                  <a:lnTo>
                    <a:pt x="81" y="8"/>
                  </a:lnTo>
                  <a:lnTo>
                    <a:pt x="81" y="8"/>
                  </a:lnTo>
                  <a:lnTo>
                    <a:pt x="82" y="6"/>
                  </a:lnTo>
                  <a:lnTo>
                    <a:pt x="83" y="4"/>
                  </a:lnTo>
                  <a:lnTo>
                    <a:pt x="82" y="3"/>
                  </a:lnTo>
                  <a:lnTo>
                    <a:pt x="81" y="1"/>
                  </a:lnTo>
                  <a:lnTo>
                    <a:pt x="80" y="0"/>
                  </a:lnTo>
                  <a:lnTo>
                    <a:pt x="78" y="0"/>
                  </a:lnTo>
                  <a:lnTo>
                    <a:pt x="76" y="0"/>
                  </a:lnTo>
                  <a:lnTo>
                    <a:pt x="74" y="1"/>
                  </a:lnTo>
                  <a:lnTo>
                    <a:pt x="74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0" name="Freeform 990"/>
            <p:cNvSpPr/>
            <p:nvPr/>
          </p:nvSpPr>
          <p:spPr bwMode="auto">
            <a:xfrm>
              <a:off x="4346576" y="2727326"/>
              <a:ext cx="36513" cy="47625"/>
            </a:xfrm>
            <a:custGeom>
              <a:avLst/>
              <a:gdLst/>
              <a:ahLst/>
              <a:cxnLst>
                <a:cxn ang="0">
                  <a:pos x="61" y="2"/>
                </a:cxn>
                <a:cxn ang="0">
                  <a:pos x="61" y="2"/>
                </a:cxn>
                <a:cxn ang="0">
                  <a:pos x="57" y="9"/>
                </a:cxn>
                <a:cxn ang="0">
                  <a:pos x="52" y="15"/>
                </a:cxn>
                <a:cxn ang="0">
                  <a:pos x="42" y="26"/>
                </a:cxn>
                <a:cxn ang="0">
                  <a:pos x="32" y="37"/>
                </a:cxn>
                <a:cxn ang="0">
                  <a:pos x="23" y="48"/>
                </a:cxn>
                <a:cxn ang="0">
                  <a:pos x="23" y="48"/>
                </a:cxn>
                <a:cxn ang="0">
                  <a:pos x="16" y="59"/>
                </a:cxn>
                <a:cxn ang="0">
                  <a:pos x="12" y="66"/>
                </a:cxn>
                <a:cxn ang="0">
                  <a:pos x="8" y="70"/>
                </a:cxn>
                <a:cxn ang="0">
                  <a:pos x="8" y="70"/>
                </a:cxn>
                <a:cxn ang="0">
                  <a:pos x="3" y="76"/>
                </a:cxn>
                <a:cxn ang="0">
                  <a:pos x="1" y="79"/>
                </a:cxn>
                <a:cxn ang="0">
                  <a:pos x="0" y="83"/>
                </a:cxn>
                <a:cxn ang="0">
                  <a:pos x="0" y="83"/>
                </a:cxn>
                <a:cxn ang="0">
                  <a:pos x="0" y="85"/>
                </a:cxn>
                <a:cxn ang="0">
                  <a:pos x="1" y="86"/>
                </a:cxn>
                <a:cxn ang="0">
                  <a:pos x="2" y="88"/>
                </a:cxn>
                <a:cxn ang="0">
                  <a:pos x="4" y="88"/>
                </a:cxn>
                <a:cxn ang="0">
                  <a:pos x="5" y="89"/>
                </a:cxn>
                <a:cxn ang="0">
                  <a:pos x="7" y="88"/>
                </a:cxn>
                <a:cxn ang="0">
                  <a:pos x="8" y="87"/>
                </a:cxn>
                <a:cxn ang="0">
                  <a:pos x="9" y="85"/>
                </a:cxn>
                <a:cxn ang="0">
                  <a:pos x="9" y="85"/>
                </a:cxn>
                <a:cxn ang="0">
                  <a:pos x="11" y="81"/>
                </a:cxn>
                <a:cxn ang="0">
                  <a:pos x="13" y="79"/>
                </a:cxn>
                <a:cxn ang="0">
                  <a:pos x="17" y="76"/>
                </a:cxn>
                <a:cxn ang="0">
                  <a:pos x="19" y="73"/>
                </a:cxn>
                <a:cxn ang="0">
                  <a:pos x="19" y="73"/>
                </a:cxn>
                <a:cxn ang="0">
                  <a:pos x="22" y="67"/>
                </a:cxn>
                <a:cxn ang="0">
                  <a:pos x="26" y="60"/>
                </a:cxn>
                <a:cxn ang="0">
                  <a:pos x="34" y="49"/>
                </a:cxn>
                <a:cxn ang="0">
                  <a:pos x="34" y="49"/>
                </a:cxn>
                <a:cxn ang="0">
                  <a:pos x="42" y="38"/>
                </a:cxn>
                <a:cxn ang="0">
                  <a:pos x="52" y="28"/>
                </a:cxn>
                <a:cxn ang="0">
                  <a:pos x="61" y="18"/>
                </a:cxn>
                <a:cxn ang="0">
                  <a:pos x="65" y="13"/>
                </a:cxn>
                <a:cxn ang="0">
                  <a:pos x="68" y="8"/>
                </a:cxn>
                <a:cxn ang="0">
                  <a:pos x="68" y="8"/>
                </a:cxn>
                <a:cxn ang="0">
                  <a:pos x="69" y="6"/>
                </a:cxn>
                <a:cxn ang="0">
                  <a:pos x="69" y="3"/>
                </a:cxn>
                <a:cxn ang="0">
                  <a:pos x="68" y="2"/>
                </a:cxn>
                <a:cxn ang="0">
                  <a:pos x="67" y="1"/>
                </a:cxn>
                <a:cxn ang="0">
                  <a:pos x="65" y="0"/>
                </a:cxn>
                <a:cxn ang="0">
                  <a:pos x="63" y="0"/>
                </a:cxn>
                <a:cxn ang="0">
                  <a:pos x="62" y="1"/>
                </a:cxn>
                <a:cxn ang="0">
                  <a:pos x="61" y="2"/>
                </a:cxn>
                <a:cxn ang="0">
                  <a:pos x="61" y="2"/>
                </a:cxn>
              </a:cxnLst>
              <a:rect l="0" t="0" r="r" b="b"/>
              <a:pathLst>
                <a:path w="69" h="89">
                  <a:moveTo>
                    <a:pt x="61" y="2"/>
                  </a:moveTo>
                  <a:lnTo>
                    <a:pt x="61" y="2"/>
                  </a:lnTo>
                  <a:lnTo>
                    <a:pt x="57" y="9"/>
                  </a:lnTo>
                  <a:lnTo>
                    <a:pt x="52" y="15"/>
                  </a:lnTo>
                  <a:lnTo>
                    <a:pt x="42" y="26"/>
                  </a:lnTo>
                  <a:lnTo>
                    <a:pt x="32" y="37"/>
                  </a:lnTo>
                  <a:lnTo>
                    <a:pt x="23" y="48"/>
                  </a:lnTo>
                  <a:lnTo>
                    <a:pt x="23" y="48"/>
                  </a:lnTo>
                  <a:lnTo>
                    <a:pt x="16" y="59"/>
                  </a:lnTo>
                  <a:lnTo>
                    <a:pt x="12" y="66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3" y="76"/>
                  </a:lnTo>
                  <a:lnTo>
                    <a:pt x="1" y="79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0" y="85"/>
                  </a:lnTo>
                  <a:lnTo>
                    <a:pt x="1" y="86"/>
                  </a:lnTo>
                  <a:lnTo>
                    <a:pt x="2" y="88"/>
                  </a:lnTo>
                  <a:lnTo>
                    <a:pt x="4" y="88"/>
                  </a:lnTo>
                  <a:lnTo>
                    <a:pt x="5" y="89"/>
                  </a:lnTo>
                  <a:lnTo>
                    <a:pt x="7" y="88"/>
                  </a:lnTo>
                  <a:lnTo>
                    <a:pt x="8" y="87"/>
                  </a:lnTo>
                  <a:lnTo>
                    <a:pt x="9" y="85"/>
                  </a:lnTo>
                  <a:lnTo>
                    <a:pt x="9" y="85"/>
                  </a:lnTo>
                  <a:lnTo>
                    <a:pt x="11" y="81"/>
                  </a:lnTo>
                  <a:lnTo>
                    <a:pt x="13" y="79"/>
                  </a:lnTo>
                  <a:lnTo>
                    <a:pt x="17" y="76"/>
                  </a:lnTo>
                  <a:lnTo>
                    <a:pt x="19" y="73"/>
                  </a:lnTo>
                  <a:lnTo>
                    <a:pt x="19" y="73"/>
                  </a:lnTo>
                  <a:lnTo>
                    <a:pt x="22" y="67"/>
                  </a:lnTo>
                  <a:lnTo>
                    <a:pt x="26" y="60"/>
                  </a:lnTo>
                  <a:lnTo>
                    <a:pt x="34" y="49"/>
                  </a:lnTo>
                  <a:lnTo>
                    <a:pt x="34" y="49"/>
                  </a:lnTo>
                  <a:lnTo>
                    <a:pt x="42" y="38"/>
                  </a:lnTo>
                  <a:lnTo>
                    <a:pt x="52" y="28"/>
                  </a:lnTo>
                  <a:lnTo>
                    <a:pt x="61" y="18"/>
                  </a:lnTo>
                  <a:lnTo>
                    <a:pt x="65" y="13"/>
                  </a:lnTo>
                  <a:lnTo>
                    <a:pt x="68" y="8"/>
                  </a:lnTo>
                  <a:lnTo>
                    <a:pt x="68" y="8"/>
                  </a:lnTo>
                  <a:lnTo>
                    <a:pt x="69" y="6"/>
                  </a:lnTo>
                  <a:lnTo>
                    <a:pt x="69" y="3"/>
                  </a:lnTo>
                  <a:lnTo>
                    <a:pt x="68" y="2"/>
                  </a:lnTo>
                  <a:lnTo>
                    <a:pt x="67" y="1"/>
                  </a:lnTo>
                  <a:lnTo>
                    <a:pt x="65" y="0"/>
                  </a:lnTo>
                  <a:lnTo>
                    <a:pt x="63" y="0"/>
                  </a:lnTo>
                  <a:lnTo>
                    <a:pt x="62" y="1"/>
                  </a:lnTo>
                  <a:lnTo>
                    <a:pt x="61" y="2"/>
                  </a:lnTo>
                  <a:lnTo>
                    <a:pt x="61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1" name="Freeform 991"/>
            <p:cNvSpPr/>
            <p:nvPr/>
          </p:nvSpPr>
          <p:spPr bwMode="auto">
            <a:xfrm>
              <a:off x="4402138" y="2727326"/>
              <a:ext cx="28575" cy="49213"/>
            </a:xfrm>
            <a:custGeom>
              <a:avLst/>
              <a:gdLst/>
              <a:ahLst/>
              <a:cxnLst>
                <a:cxn ang="0">
                  <a:pos x="44" y="6"/>
                </a:cxn>
                <a:cxn ang="0">
                  <a:pos x="44" y="6"/>
                </a:cxn>
                <a:cxn ang="0">
                  <a:pos x="43" y="10"/>
                </a:cxn>
                <a:cxn ang="0">
                  <a:pos x="42" y="12"/>
                </a:cxn>
                <a:cxn ang="0">
                  <a:pos x="41" y="14"/>
                </a:cxn>
                <a:cxn ang="0">
                  <a:pos x="40" y="15"/>
                </a:cxn>
                <a:cxn ang="0">
                  <a:pos x="37" y="17"/>
                </a:cxn>
                <a:cxn ang="0">
                  <a:pos x="36" y="18"/>
                </a:cxn>
                <a:cxn ang="0">
                  <a:pos x="35" y="20"/>
                </a:cxn>
                <a:cxn ang="0">
                  <a:pos x="35" y="20"/>
                </a:cxn>
                <a:cxn ang="0">
                  <a:pos x="31" y="25"/>
                </a:cxn>
                <a:cxn ang="0">
                  <a:pos x="27" y="30"/>
                </a:cxn>
                <a:cxn ang="0">
                  <a:pos x="22" y="36"/>
                </a:cxn>
                <a:cxn ang="0">
                  <a:pos x="19" y="41"/>
                </a:cxn>
                <a:cxn ang="0">
                  <a:pos x="19" y="41"/>
                </a:cxn>
                <a:cxn ang="0">
                  <a:pos x="14" y="52"/>
                </a:cxn>
                <a:cxn ang="0">
                  <a:pos x="10" y="64"/>
                </a:cxn>
                <a:cxn ang="0">
                  <a:pos x="6" y="75"/>
                </a:cxn>
                <a:cxn ang="0">
                  <a:pos x="0" y="85"/>
                </a:cxn>
                <a:cxn ang="0">
                  <a:pos x="0" y="85"/>
                </a:cxn>
                <a:cxn ang="0">
                  <a:pos x="0" y="87"/>
                </a:cxn>
                <a:cxn ang="0">
                  <a:pos x="0" y="88"/>
                </a:cxn>
                <a:cxn ang="0">
                  <a:pos x="1" y="91"/>
                </a:cxn>
                <a:cxn ang="0">
                  <a:pos x="2" y="92"/>
                </a:cxn>
                <a:cxn ang="0">
                  <a:pos x="4" y="92"/>
                </a:cxn>
                <a:cxn ang="0">
                  <a:pos x="5" y="92"/>
                </a:cxn>
                <a:cxn ang="0">
                  <a:pos x="7" y="92"/>
                </a:cxn>
                <a:cxn ang="0">
                  <a:pos x="8" y="89"/>
                </a:cxn>
                <a:cxn ang="0">
                  <a:pos x="8" y="89"/>
                </a:cxn>
                <a:cxn ang="0">
                  <a:pos x="12" y="83"/>
                </a:cxn>
                <a:cxn ang="0">
                  <a:pos x="15" y="77"/>
                </a:cxn>
                <a:cxn ang="0">
                  <a:pos x="21" y="63"/>
                </a:cxn>
                <a:cxn ang="0">
                  <a:pos x="28" y="49"/>
                </a:cxn>
                <a:cxn ang="0">
                  <a:pos x="31" y="43"/>
                </a:cxn>
                <a:cxn ang="0">
                  <a:pos x="36" y="37"/>
                </a:cxn>
                <a:cxn ang="0">
                  <a:pos x="36" y="37"/>
                </a:cxn>
                <a:cxn ang="0">
                  <a:pos x="41" y="29"/>
                </a:cxn>
                <a:cxn ang="0">
                  <a:pos x="47" y="22"/>
                </a:cxn>
                <a:cxn ang="0">
                  <a:pos x="51" y="14"/>
                </a:cxn>
                <a:cxn ang="0">
                  <a:pos x="53" y="10"/>
                </a:cxn>
                <a:cxn ang="0">
                  <a:pos x="54" y="6"/>
                </a:cxn>
                <a:cxn ang="0">
                  <a:pos x="54" y="6"/>
                </a:cxn>
                <a:cxn ang="0">
                  <a:pos x="54" y="3"/>
                </a:cxn>
                <a:cxn ang="0">
                  <a:pos x="53" y="1"/>
                </a:cxn>
                <a:cxn ang="0">
                  <a:pos x="50" y="0"/>
                </a:cxn>
                <a:cxn ang="0">
                  <a:pos x="49" y="0"/>
                </a:cxn>
                <a:cxn ang="0">
                  <a:pos x="45" y="1"/>
                </a:cxn>
                <a:cxn ang="0">
                  <a:pos x="44" y="3"/>
                </a:cxn>
                <a:cxn ang="0">
                  <a:pos x="44" y="6"/>
                </a:cxn>
                <a:cxn ang="0">
                  <a:pos x="44" y="6"/>
                </a:cxn>
              </a:cxnLst>
              <a:rect l="0" t="0" r="r" b="b"/>
              <a:pathLst>
                <a:path w="54" h="92">
                  <a:moveTo>
                    <a:pt x="44" y="6"/>
                  </a:moveTo>
                  <a:lnTo>
                    <a:pt x="44" y="6"/>
                  </a:lnTo>
                  <a:lnTo>
                    <a:pt x="43" y="10"/>
                  </a:lnTo>
                  <a:lnTo>
                    <a:pt x="42" y="12"/>
                  </a:lnTo>
                  <a:lnTo>
                    <a:pt x="41" y="14"/>
                  </a:lnTo>
                  <a:lnTo>
                    <a:pt x="40" y="15"/>
                  </a:lnTo>
                  <a:lnTo>
                    <a:pt x="37" y="17"/>
                  </a:lnTo>
                  <a:lnTo>
                    <a:pt x="36" y="18"/>
                  </a:lnTo>
                  <a:lnTo>
                    <a:pt x="35" y="20"/>
                  </a:lnTo>
                  <a:lnTo>
                    <a:pt x="35" y="20"/>
                  </a:lnTo>
                  <a:lnTo>
                    <a:pt x="31" y="25"/>
                  </a:lnTo>
                  <a:lnTo>
                    <a:pt x="27" y="30"/>
                  </a:lnTo>
                  <a:lnTo>
                    <a:pt x="22" y="36"/>
                  </a:lnTo>
                  <a:lnTo>
                    <a:pt x="19" y="41"/>
                  </a:lnTo>
                  <a:lnTo>
                    <a:pt x="19" y="41"/>
                  </a:lnTo>
                  <a:lnTo>
                    <a:pt x="14" y="52"/>
                  </a:lnTo>
                  <a:lnTo>
                    <a:pt x="10" y="64"/>
                  </a:lnTo>
                  <a:lnTo>
                    <a:pt x="6" y="75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87"/>
                  </a:lnTo>
                  <a:lnTo>
                    <a:pt x="0" y="88"/>
                  </a:lnTo>
                  <a:lnTo>
                    <a:pt x="1" y="91"/>
                  </a:lnTo>
                  <a:lnTo>
                    <a:pt x="2" y="92"/>
                  </a:lnTo>
                  <a:lnTo>
                    <a:pt x="4" y="92"/>
                  </a:lnTo>
                  <a:lnTo>
                    <a:pt x="5" y="92"/>
                  </a:lnTo>
                  <a:lnTo>
                    <a:pt x="7" y="92"/>
                  </a:lnTo>
                  <a:lnTo>
                    <a:pt x="8" y="89"/>
                  </a:lnTo>
                  <a:lnTo>
                    <a:pt x="8" y="89"/>
                  </a:lnTo>
                  <a:lnTo>
                    <a:pt x="12" y="83"/>
                  </a:lnTo>
                  <a:lnTo>
                    <a:pt x="15" y="77"/>
                  </a:lnTo>
                  <a:lnTo>
                    <a:pt x="21" y="63"/>
                  </a:lnTo>
                  <a:lnTo>
                    <a:pt x="28" y="49"/>
                  </a:lnTo>
                  <a:lnTo>
                    <a:pt x="31" y="43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1" y="29"/>
                  </a:lnTo>
                  <a:lnTo>
                    <a:pt x="47" y="22"/>
                  </a:lnTo>
                  <a:lnTo>
                    <a:pt x="51" y="14"/>
                  </a:lnTo>
                  <a:lnTo>
                    <a:pt x="53" y="10"/>
                  </a:lnTo>
                  <a:lnTo>
                    <a:pt x="54" y="6"/>
                  </a:lnTo>
                  <a:lnTo>
                    <a:pt x="54" y="6"/>
                  </a:lnTo>
                  <a:lnTo>
                    <a:pt x="54" y="3"/>
                  </a:lnTo>
                  <a:lnTo>
                    <a:pt x="53" y="1"/>
                  </a:lnTo>
                  <a:lnTo>
                    <a:pt x="50" y="0"/>
                  </a:lnTo>
                  <a:lnTo>
                    <a:pt x="49" y="0"/>
                  </a:lnTo>
                  <a:lnTo>
                    <a:pt x="45" y="1"/>
                  </a:lnTo>
                  <a:lnTo>
                    <a:pt x="44" y="3"/>
                  </a:lnTo>
                  <a:lnTo>
                    <a:pt x="44" y="6"/>
                  </a:lnTo>
                  <a:lnTo>
                    <a:pt x="44" y="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2" name="Freeform 992"/>
            <p:cNvSpPr/>
            <p:nvPr/>
          </p:nvSpPr>
          <p:spPr bwMode="auto">
            <a:xfrm>
              <a:off x="4464051" y="2733676"/>
              <a:ext cx="26988" cy="36513"/>
            </a:xfrm>
            <a:custGeom>
              <a:avLst/>
              <a:gdLst/>
              <a:ahLst/>
              <a:cxnLst>
                <a:cxn ang="0">
                  <a:pos x="41" y="2"/>
                </a:cxn>
                <a:cxn ang="0">
                  <a:pos x="41" y="2"/>
                </a:cxn>
                <a:cxn ang="0">
                  <a:pos x="37" y="10"/>
                </a:cxn>
                <a:cxn ang="0">
                  <a:pos x="32" y="18"/>
                </a:cxn>
                <a:cxn ang="0">
                  <a:pos x="21" y="33"/>
                </a:cxn>
                <a:cxn ang="0">
                  <a:pos x="21" y="33"/>
                </a:cxn>
                <a:cxn ang="0">
                  <a:pos x="10" y="48"/>
                </a:cxn>
                <a:cxn ang="0">
                  <a:pos x="1" y="65"/>
                </a:cxn>
                <a:cxn ang="0">
                  <a:pos x="1" y="65"/>
                </a:cxn>
                <a:cxn ang="0">
                  <a:pos x="0" y="66"/>
                </a:cxn>
                <a:cxn ang="0">
                  <a:pos x="0" y="68"/>
                </a:cxn>
                <a:cxn ang="0">
                  <a:pos x="1" y="70"/>
                </a:cxn>
                <a:cxn ang="0">
                  <a:pos x="3" y="71"/>
                </a:cxn>
                <a:cxn ang="0">
                  <a:pos x="4" y="71"/>
                </a:cxn>
                <a:cxn ang="0">
                  <a:pos x="6" y="71"/>
                </a:cxn>
                <a:cxn ang="0">
                  <a:pos x="7" y="71"/>
                </a:cxn>
                <a:cxn ang="0">
                  <a:pos x="9" y="69"/>
                </a:cxn>
                <a:cxn ang="0">
                  <a:pos x="9" y="69"/>
                </a:cxn>
                <a:cxn ang="0">
                  <a:pos x="18" y="54"/>
                </a:cxn>
                <a:cxn ang="0">
                  <a:pos x="29" y="37"/>
                </a:cxn>
                <a:cxn ang="0">
                  <a:pos x="29" y="37"/>
                </a:cxn>
                <a:cxn ang="0">
                  <a:pos x="40" y="21"/>
                </a:cxn>
                <a:cxn ang="0">
                  <a:pos x="46" y="13"/>
                </a:cxn>
                <a:cxn ang="0">
                  <a:pos x="51" y="5"/>
                </a:cxn>
                <a:cxn ang="0">
                  <a:pos x="51" y="5"/>
                </a:cxn>
                <a:cxn ang="0">
                  <a:pos x="51" y="3"/>
                </a:cxn>
                <a:cxn ang="0">
                  <a:pos x="51" y="1"/>
                </a:cxn>
                <a:cxn ang="0">
                  <a:pos x="50" y="0"/>
                </a:cxn>
                <a:cxn ang="0">
                  <a:pos x="47" y="0"/>
                </a:cxn>
                <a:cxn ang="0">
                  <a:pos x="44" y="0"/>
                </a:cxn>
                <a:cxn ang="0">
                  <a:pos x="42" y="1"/>
                </a:cxn>
                <a:cxn ang="0">
                  <a:pos x="41" y="2"/>
                </a:cxn>
                <a:cxn ang="0">
                  <a:pos x="41" y="2"/>
                </a:cxn>
              </a:cxnLst>
              <a:rect l="0" t="0" r="r" b="b"/>
              <a:pathLst>
                <a:path w="51" h="71">
                  <a:moveTo>
                    <a:pt x="41" y="2"/>
                  </a:moveTo>
                  <a:lnTo>
                    <a:pt x="41" y="2"/>
                  </a:lnTo>
                  <a:lnTo>
                    <a:pt x="37" y="10"/>
                  </a:lnTo>
                  <a:lnTo>
                    <a:pt x="32" y="18"/>
                  </a:lnTo>
                  <a:lnTo>
                    <a:pt x="21" y="33"/>
                  </a:lnTo>
                  <a:lnTo>
                    <a:pt x="21" y="33"/>
                  </a:lnTo>
                  <a:lnTo>
                    <a:pt x="10" y="48"/>
                  </a:lnTo>
                  <a:lnTo>
                    <a:pt x="1" y="65"/>
                  </a:lnTo>
                  <a:lnTo>
                    <a:pt x="1" y="65"/>
                  </a:lnTo>
                  <a:lnTo>
                    <a:pt x="0" y="66"/>
                  </a:lnTo>
                  <a:lnTo>
                    <a:pt x="0" y="68"/>
                  </a:lnTo>
                  <a:lnTo>
                    <a:pt x="1" y="70"/>
                  </a:lnTo>
                  <a:lnTo>
                    <a:pt x="3" y="71"/>
                  </a:lnTo>
                  <a:lnTo>
                    <a:pt x="4" y="71"/>
                  </a:lnTo>
                  <a:lnTo>
                    <a:pt x="6" y="71"/>
                  </a:lnTo>
                  <a:lnTo>
                    <a:pt x="7" y="71"/>
                  </a:lnTo>
                  <a:lnTo>
                    <a:pt x="9" y="69"/>
                  </a:lnTo>
                  <a:lnTo>
                    <a:pt x="9" y="69"/>
                  </a:lnTo>
                  <a:lnTo>
                    <a:pt x="18" y="54"/>
                  </a:lnTo>
                  <a:lnTo>
                    <a:pt x="29" y="37"/>
                  </a:lnTo>
                  <a:lnTo>
                    <a:pt x="29" y="37"/>
                  </a:lnTo>
                  <a:lnTo>
                    <a:pt x="40" y="21"/>
                  </a:lnTo>
                  <a:lnTo>
                    <a:pt x="46" y="13"/>
                  </a:lnTo>
                  <a:lnTo>
                    <a:pt x="51" y="5"/>
                  </a:lnTo>
                  <a:lnTo>
                    <a:pt x="51" y="5"/>
                  </a:lnTo>
                  <a:lnTo>
                    <a:pt x="51" y="3"/>
                  </a:lnTo>
                  <a:lnTo>
                    <a:pt x="51" y="1"/>
                  </a:lnTo>
                  <a:lnTo>
                    <a:pt x="50" y="0"/>
                  </a:lnTo>
                  <a:lnTo>
                    <a:pt x="47" y="0"/>
                  </a:lnTo>
                  <a:lnTo>
                    <a:pt x="44" y="0"/>
                  </a:lnTo>
                  <a:lnTo>
                    <a:pt x="42" y="1"/>
                  </a:lnTo>
                  <a:lnTo>
                    <a:pt x="41" y="2"/>
                  </a:lnTo>
                  <a:lnTo>
                    <a:pt x="41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3" name="Freeform 993"/>
            <p:cNvSpPr/>
            <p:nvPr/>
          </p:nvSpPr>
          <p:spPr bwMode="auto">
            <a:xfrm>
              <a:off x="4532313" y="2736851"/>
              <a:ext cx="30163" cy="42863"/>
            </a:xfrm>
            <a:custGeom>
              <a:avLst/>
              <a:gdLst/>
              <a:ahLst/>
              <a:cxnLst>
                <a:cxn ang="0">
                  <a:pos x="49" y="3"/>
                </a:cxn>
                <a:cxn ang="0">
                  <a:pos x="49" y="3"/>
                </a:cxn>
                <a:cxn ang="0">
                  <a:pos x="43" y="13"/>
                </a:cxn>
                <a:cxn ang="0">
                  <a:pos x="37" y="24"/>
                </a:cxn>
                <a:cxn ang="0">
                  <a:pos x="29" y="34"/>
                </a:cxn>
                <a:cxn ang="0">
                  <a:pos x="22" y="43"/>
                </a:cxn>
                <a:cxn ang="0">
                  <a:pos x="22" y="43"/>
                </a:cxn>
                <a:cxn ang="0">
                  <a:pos x="15" y="50"/>
                </a:cxn>
                <a:cxn ang="0">
                  <a:pos x="10" y="57"/>
                </a:cxn>
                <a:cxn ang="0">
                  <a:pos x="4" y="65"/>
                </a:cxn>
                <a:cxn ang="0">
                  <a:pos x="1" y="74"/>
                </a:cxn>
                <a:cxn ang="0">
                  <a:pos x="1" y="74"/>
                </a:cxn>
                <a:cxn ang="0">
                  <a:pos x="0" y="76"/>
                </a:cxn>
                <a:cxn ang="0">
                  <a:pos x="1" y="78"/>
                </a:cxn>
                <a:cxn ang="0">
                  <a:pos x="2" y="79"/>
                </a:cxn>
                <a:cxn ang="0">
                  <a:pos x="4" y="79"/>
                </a:cxn>
                <a:cxn ang="0">
                  <a:pos x="6" y="80"/>
                </a:cxn>
                <a:cxn ang="0">
                  <a:pos x="8" y="79"/>
                </a:cxn>
                <a:cxn ang="0">
                  <a:pos x="9" y="78"/>
                </a:cxn>
                <a:cxn ang="0">
                  <a:pos x="10" y="76"/>
                </a:cxn>
                <a:cxn ang="0">
                  <a:pos x="10" y="76"/>
                </a:cxn>
                <a:cxn ang="0">
                  <a:pos x="13" y="70"/>
                </a:cxn>
                <a:cxn ang="0">
                  <a:pos x="15" y="65"/>
                </a:cxn>
                <a:cxn ang="0">
                  <a:pos x="22" y="56"/>
                </a:cxn>
                <a:cxn ang="0">
                  <a:pos x="22" y="56"/>
                </a:cxn>
                <a:cxn ang="0">
                  <a:pos x="29" y="50"/>
                </a:cxn>
                <a:cxn ang="0">
                  <a:pos x="32" y="46"/>
                </a:cxn>
                <a:cxn ang="0">
                  <a:pos x="35" y="43"/>
                </a:cxn>
                <a:cxn ang="0">
                  <a:pos x="35" y="43"/>
                </a:cxn>
                <a:cxn ang="0">
                  <a:pos x="41" y="33"/>
                </a:cxn>
                <a:cxn ang="0">
                  <a:pos x="46" y="25"/>
                </a:cxn>
                <a:cxn ang="0">
                  <a:pos x="52" y="17"/>
                </a:cxn>
                <a:cxn ang="0">
                  <a:pos x="57" y="7"/>
                </a:cxn>
                <a:cxn ang="0">
                  <a:pos x="57" y="7"/>
                </a:cxn>
                <a:cxn ang="0">
                  <a:pos x="57" y="5"/>
                </a:cxn>
                <a:cxn ang="0">
                  <a:pos x="57" y="4"/>
                </a:cxn>
                <a:cxn ang="0">
                  <a:pos x="56" y="2"/>
                </a:cxn>
                <a:cxn ang="0">
                  <a:pos x="55" y="1"/>
                </a:cxn>
                <a:cxn ang="0">
                  <a:pos x="53" y="0"/>
                </a:cxn>
                <a:cxn ang="0">
                  <a:pos x="52" y="0"/>
                </a:cxn>
                <a:cxn ang="0">
                  <a:pos x="50" y="1"/>
                </a:cxn>
                <a:cxn ang="0">
                  <a:pos x="49" y="3"/>
                </a:cxn>
                <a:cxn ang="0">
                  <a:pos x="49" y="3"/>
                </a:cxn>
              </a:cxnLst>
              <a:rect l="0" t="0" r="r" b="b"/>
              <a:pathLst>
                <a:path w="57" h="80">
                  <a:moveTo>
                    <a:pt x="49" y="3"/>
                  </a:moveTo>
                  <a:lnTo>
                    <a:pt x="49" y="3"/>
                  </a:lnTo>
                  <a:lnTo>
                    <a:pt x="43" y="13"/>
                  </a:lnTo>
                  <a:lnTo>
                    <a:pt x="37" y="24"/>
                  </a:lnTo>
                  <a:lnTo>
                    <a:pt x="29" y="34"/>
                  </a:lnTo>
                  <a:lnTo>
                    <a:pt x="22" y="43"/>
                  </a:lnTo>
                  <a:lnTo>
                    <a:pt x="22" y="43"/>
                  </a:lnTo>
                  <a:lnTo>
                    <a:pt x="15" y="50"/>
                  </a:lnTo>
                  <a:lnTo>
                    <a:pt x="10" y="57"/>
                  </a:lnTo>
                  <a:lnTo>
                    <a:pt x="4" y="65"/>
                  </a:lnTo>
                  <a:lnTo>
                    <a:pt x="1" y="74"/>
                  </a:lnTo>
                  <a:lnTo>
                    <a:pt x="1" y="74"/>
                  </a:lnTo>
                  <a:lnTo>
                    <a:pt x="0" y="76"/>
                  </a:lnTo>
                  <a:lnTo>
                    <a:pt x="1" y="78"/>
                  </a:lnTo>
                  <a:lnTo>
                    <a:pt x="2" y="79"/>
                  </a:lnTo>
                  <a:lnTo>
                    <a:pt x="4" y="79"/>
                  </a:lnTo>
                  <a:lnTo>
                    <a:pt x="6" y="80"/>
                  </a:lnTo>
                  <a:lnTo>
                    <a:pt x="8" y="79"/>
                  </a:lnTo>
                  <a:lnTo>
                    <a:pt x="9" y="78"/>
                  </a:lnTo>
                  <a:lnTo>
                    <a:pt x="10" y="76"/>
                  </a:lnTo>
                  <a:lnTo>
                    <a:pt x="10" y="76"/>
                  </a:lnTo>
                  <a:lnTo>
                    <a:pt x="13" y="70"/>
                  </a:lnTo>
                  <a:lnTo>
                    <a:pt x="15" y="65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29" y="50"/>
                  </a:lnTo>
                  <a:lnTo>
                    <a:pt x="32" y="46"/>
                  </a:lnTo>
                  <a:lnTo>
                    <a:pt x="35" y="43"/>
                  </a:lnTo>
                  <a:lnTo>
                    <a:pt x="35" y="43"/>
                  </a:lnTo>
                  <a:lnTo>
                    <a:pt x="41" y="33"/>
                  </a:lnTo>
                  <a:lnTo>
                    <a:pt x="46" y="25"/>
                  </a:lnTo>
                  <a:lnTo>
                    <a:pt x="52" y="17"/>
                  </a:lnTo>
                  <a:lnTo>
                    <a:pt x="57" y="7"/>
                  </a:lnTo>
                  <a:lnTo>
                    <a:pt x="57" y="7"/>
                  </a:lnTo>
                  <a:lnTo>
                    <a:pt x="57" y="5"/>
                  </a:lnTo>
                  <a:lnTo>
                    <a:pt x="57" y="4"/>
                  </a:lnTo>
                  <a:lnTo>
                    <a:pt x="56" y="2"/>
                  </a:lnTo>
                  <a:lnTo>
                    <a:pt x="55" y="1"/>
                  </a:lnTo>
                  <a:lnTo>
                    <a:pt x="53" y="0"/>
                  </a:lnTo>
                  <a:lnTo>
                    <a:pt x="52" y="0"/>
                  </a:lnTo>
                  <a:lnTo>
                    <a:pt x="50" y="1"/>
                  </a:lnTo>
                  <a:lnTo>
                    <a:pt x="49" y="3"/>
                  </a:lnTo>
                  <a:lnTo>
                    <a:pt x="49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4" name="Freeform 994"/>
            <p:cNvSpPr/>
            <p:nvPr/>
          </p:nvSpPr>
          <p:spPr bwMode="auto">
            <a:xfrm>
              <a:off x="4589463" y="2735263"/>
              <a:ext cx="22225" cy="34925"/>
            </a:xfrm>
            <a:custGeom>
              <a:avLst/>
              <a:gdLst/>
              <a:ahLst/>
              <a:cxnLst>
                <a:cxn ang="0">
                  <a:pos x="33" y="2"/>
                </a:cxn>
                <a:cxn ang="0">
                  <a:pos x="33" y="2"/>
                </a:cxn>
                <a:cxn ang="0">
                  <a:pos x="24" y="16"/>
                </a:cxn>
                <a:cxn ang="0">
                  <a:pos x="16" y="31"/>
                </a:cxn>
                <a:cxn ang="0">
                  <a:pos x="7" y="46"/>
                </a:cxn>
                <a:cxn ang="0">
                  <a:pos x="1" y="61"/>
                </a:cxn>
                <a:cxn ang="0">
                  <a:pos x="1" y="61"/>
                </a:cxn>
                <a:cxn ang="0">
                  <a:pos x="0" y="63"/>
                </a:cxn>
                <a:cxn ang="0">
                  <a:pos x="1" y="64"/>
                </a:cxn>
                <a:cxn ang="0">
                  <a:pos x="2" y="65"/>
                </a:cxn>
                <a:cxn ang="0">
                  <a:pos x="4" y="66"/>
                </a:cxn>
                <a:cxn ang="0">
                  <a:pos x="7" y="66"/>
                </a:cxn>
                <a:cxn ang="0">
                  <a:pos x="8" y="65"/>
                </a:cxn>
                <a:cxn ang="0">
                  <a:pos x="10" y="63"/>
                </a:cxn>
                <a:cxn ang="0">
                  <a:pos x="10" y="63"/>
                </a:cxn>
                <a:cxn ang="0">
                  <a:pos x="17" y="49"/>
                </a:cxn>
                <a:cxn ang="0">
                  <a:pos x="24" y="34"/>
                </a:cxn>
                <a:cxn ang="0">
                  <a:pos x="32" y="21"/>
                </a:cxn>
                <a:cxn ang="0">
                  <a:pos x="42" y="7"/>
                </a:cxn>
                <a:cxn ang="0">
                  <a:pos x="42" y="7"/>
                </a:cxn>
                <a:cxn ang="0">
                  <a:pos x="42" y="5"/>
                </a:cxn>
                <a:cxn ang="0">
                  <a:pos x="42" y="4"/>
                </a:cxn>
                <a:cxn ang="0">
                  <a:pos x="41" y="2"/>
                </a:cxn>
                <a:cxn ang="0">
                  <a:pos x="40" y="1"/>
                </a:cxn>
                <a:cxn ang="0">
                  <a:pos x="38" y="0"/>
                </a:cxn>
                <a:cxn ang="0">
                  <a:pos x="36" y="0"/>
                </a:cxn>
                <a:cxn ang="0">
                  <a:pos x="34" y="1"/>
                </a:cxn>
                <a:cxn ang="0">
                  <a:pos x="33" y="2"/>
                </a:cxn>
                <a:cxn ang="0">
                  <a:pos x="33" y="2"/>
                </a:cxn>
              </a:cxnLst>
              <a:rect l="0" t="0" r="r" b="b"/>
              <a:pathLst>
                <a:path w="42" h="66">
                  <a:moveTo>
                    <a:pt x="33" y="2"/>
                  </a:moveTo>
                  <a:lnTo>
                    <a:pt x="33" y="2"/>
                  </a:lnTo>
                  <a:lnTo>
                    <a:pt x="24" y="16"/>
                  </a:lnTo>
                  <a:lnTo>
                    <a:pt x="16" y="31"/>
                  </a:lnTo>
                  <a:lnTo>
                    <a:pt x="7" y="46"/>
                  </a:lnTo>
                  <a:lnTo>
                    <a:pt x="1" y="61"/>
                  </a:lnTo>
                  <a:lnTo>
                    <a:pt x="1" y="61"/>
                  </a:lnTo>
                  <a:lnTo>
                    <a:pt x="0" y="63"/>
                  </a:lnTo>
                  <a:lnTo>
                    <a:pt x="1" y="64"/>
                  </a:lnTo>
                  <a:lnTo>
                    <a:pt x="2" y="65"/>
                  </a:lnTo>
                  <a:lnTo>
                    <a:pt x="4" y="66"/>
                  </a:lnTo>
                  <a:lnTo>
                    <a:pt x="7" y="66"/>
                  </a:lnTo>
                  <a:lnTo>
                    <a:pt x="8" y="65"/>
                  </a:lnTo>
                  <a:lnTo>
                    <a:pt x="10" y="63"/>
                  </a:lnTo>
                  <a:lnTo>
                    <a:pt x="10" y="63"/>
                  </a:lnTo>
                  <a:lnTo>
                    <a:pt x="17" y="49"/>
                  </a:lnTo>
                  <a:lnTo>
                    <a:pt x="24" y="34"/>
                  </a:lnTo>
                  <a:lnTo>
                    <a:pt x="32" y="21"/>
                  </a:lnTo>
                  <a:lnTo>
                    <a:pt x="42" y="7"/>
                  </a:lnTo>
                  <a:lnTo>
                    <a:pt x="42" y="7"/>
                  </a:lnTo>
                  <a:lnTo>
                    <a:pt x="42" y="5"/>
                  </a:lnTo>
                  <a:lnTo>
                    <a:pt x="42" y="4"/>
                  </a:lnTo>
                  <a:lnTo>
                    <a:pt x="41" y="2"/>
                  </a:lnTo>
                  <a:lnTo>
                    <a:pt x="40" y="1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4" y="1"/>
                  </a:lnTo>
                  <a:lnTo>
                    <a:pt x="33" y="2"/>
                  </a:lnTo>
                  <a:lnTo>
                    <a:pt x="33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5" name="Freeform 995"/>
            <p:cNvSpPr/>
            <p:nvPr/>
          </p:nvSpPr>
          <p:spPr bwMode="auto">
            <a:xfrm>
              <a:off x="4651376" y="2736851"/>
              <a:ext cx="25400" cy="42863"/>
            </a:xfrm>
            <a:custGeom>
              <a:avLst/>
              <a:gdLst/>
              <a:ahLst/>
              <a:cxnLst>
                <a:cxn ang="0">
                  <a:pos x="39" y="4"/>
                </a:cxn>
                <a:cxn ang="0">
                  <a:pos x="39" y="4"/>
                </a:cxn>
                <a:cxn ang="0">
                  <a:pos x="36" y="13"/>
                </a:cxn>
                <a:cxn ang="0">
                  <a:pos x="31" y="22"/>
                </a:cxn>
                <a:cxn ang="0">
                  <a:pos x="22" y="39"/>
                </a:cxn>
                <a:cxn ang="0">
                  <a:pos x="11" y="56"/>
                </a:cxn>
                <a:cxn ang="0">
                  <a:pos x="0" y="73"/>
                </a:cxn>
                <a:cxn ang="0">
                  <a:pos x="0" y="73"/>
                </a:cxn>
                <a:cxn ang="0">
                  <a:pos x="0" y="75"/>
                </a:cxn>
                <a:cxn ang="0">
                  <a:pos x="0" y="76"/>
                </a:cxn>
                <a:cxn ang="0">
                  <a:pos x="1" y="78"/>
                </a:cxn>
                <a:cxn ang="0">
                  <a:pos x="2" y="79"/>
                </a:cxn>
                <a:cxn ang="0">
                  <a:pos x="4" y="80"/>
                </a:cxn>
                <a:cxn ang="0">
                  <a:pos x="5" y="80"/>
                </a:cxn>
                <a:cxn ang="0">
                  <a:pos x="8" y="79"/>
                </a:cxn>
                <a:cxn ang="0">
                  <a:pos x="9" y="78"/>
                </a:cxn>
                <a:cxn ang="0">
                  <a:pos x="9" y="78"/>
                </a:cxn>
                <a:cxn ang="0">
                  <a:pos x="20" y="60"/>
                </a:cxn>
                <a:cxn ang="0">
                  <a:pos x="30" y="43"/>
                </a:cxn>
                <a:cxn ang="0">
                  <a:pos x="41" y="25"/>
                </a:cxn>
                <a:cxn ang="0">
                  <a:pos x="44" y="16"/>
                </a:cxn>
                <a:cxn ang="0">
                  <a:pos x="47" y="6"/>
                </a:cxn>
                <a:cxn ang="0">
                  <a:pos x="47" y="6"/>
                </a:cxn>
                <a:cxn ang="0">
                  <a:pos x="48" y="4"/>
                </a:cxn>
                <a:cxn ang="0">
                  <a:pos x="47" y="3"/>
                </a:cxn>
                <a:cxn ang="0">
                  <a:pos x="46" y="1"/>
                </a:cxn>
                <a:cxn ang="0">
                  <a:pos x="44" y="1"/>
                </a:cxn>
                <a:cxn ang="0">
                  <a:pos x="43" y="0"/>
                </a:cxn>
                <a:cxn ang="0">
                  <a:pos x="41" y="1"/>
                </a:cxn>
                <a:cxn ang="0">
                  <a:pos x="40" y="2"/>
                </a:cxn>
                <a:cxn ang="0">
                  <a:pos x="39" y="4"/>
                </a:cxn>
                <a:cxn ang="0">
                  <a:pos x="39" y="4"/>
                </a:cxn>
              </a:cxnLst>
              <a:rect l="0" t="0" r="r" b="b"/>
              <a:pathLst>
                <a:path w="48" h="80">
                  <a:moveTo>
                    <a:pt x="39" y="4"/>
                  </a:moveTo>
                  <a:lnTo>
                    <a:pt x="39" y="4"/>
                  </a:lnTo>
                  <a:lnTo>
                    <a:pt x="36" y="13"/>
                  </a:lnTo>
                  <a:lnTo>
                    <a:pt x="31" y="22"/>
                  </a:lnTo>
                  <a:lnTo>
                    <a:pt x="22" y="39"/>
                  </a:lnTo>
                  <a:lnTo>
                    <a:pt x="11" y="56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0" y="75"/>
                  </a:lnTo>
                  <a:lnTo>
                    <a:pt x="0" y="76"/>
                  </a:lnTo>
                  <a:lnTo>
                    <a:pt x="1" y="78"/>
                  </a:lnTo>
                  <a:lnTo>
                    <a:pt x="2" y="79"/>
                  </a:lnTo>
                  <a:lnTo>
                    <a:pt x="4" y="80"/>
                  </a:lnTo>
                  <a:lnTo>
                    <a:pt x="5" y="80"/>
                  </a:lnTo>
                  <a:lnTo>
                    <a:pt x="8" y="79"/>
                  </a:lnTo>
                  <a:lnTo>
                    <a:pt x="9" y="78"/>
                  </a:lnTo>
                  <a:lnTo>
                    <a:pt x="9" y="78"/>
                  </a:lnTo>
                  <a:lnTo>
                    <a:pt x="20" y="60"/>
                  </a:lnTo>
                  <a:lnTo>
                    <a:pt x="30" y="43"/>
                  </a:lnTo>
                  <a:lnTo>
                    <a:pt x="41" y="25"/>
                  </a:lnTo>
                  <a:lnTo>
                    <a:pt x="44" y="16"/>
                  </a:lnTo>
                  <a:lnTo>
                    <a:pt x="47" y="6"/>
                  </a:lnTo>
                  <a:lnTo>
                    <a:pt x="47" y="6"/>
                  </a:lnTo>
                  <a:lnTo>
                    <a:pt x="48" y="4"/>
                  </a:lnTo>
                  <a:lnTo>
                    <a:pt x="47" y="3"/>
                  </a:lnTo>
                  <a:lnTo>
                    <a:pt x="46" y="1"/>
                  </a:lnTo>
                  <a:lnTo>
                    <a:pt x="44" y="1"/>
                  </a:lnTo>
                  <a:lnTo>
                    <a:pt x="43" y="0"/>
                  </a:lnTo>
                  <a:lnTo>
                    <a:pt x="41" y="1"/>
                  </a:lnTo>
                  <a:lnTo>
                    <a:pt x="40" y="2"/>
                  </a:lnTo>
                  <a:lnTo>
                    <a:pt x="39" y="4"/>
                  </a:lnTo>
                  <a:lnTo>
                    <a:pt x="39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6" name="Freeform 996"/>
            <p:cNvSpPr/>
            <p:nvPr/>
          </p:nvSpPr>
          <p:spPr bwMode="auto">
            <a:xfrm>
              <a:off x="4702176" y="2738438"/>
              <a:ext cx="22225" cy="38100"/>
            </a:xfrm>
            <a:custGeom>
              <a:avLst/>
              <a:gdLst/>
              <a:ahLst/>
              <a:cxnLst>
                <a:cxn ang="0">
                  <a:pos x="35" y="3"/>
                </a:cxn>
                <a:cxn ang="0">
                  <a:pos x="35" y="3"/>
                </a:cxn>
                <a:cxn ang="0">
                  <a:pos x="30" y="10"/>
                </a:cxn>
                <a:cxn ang="0">
                  <a:pos x="26" y="18"/>
                </a:cxn>
                <a:cxn ang="0">
                  <a:pos x="14" y="32"/>
                </a:cxn>
                <a:cxn ang="0">
                  <a:pos x="10" y="40"/>
                </a:cxn>
                <a:cxn ang="0">
                  <a:pos x="5" y="48"/>
                </a:cxn>
                <a:cxn ang="0">
                  <a:pos x="2" y="55"/>
                </a:cxn>
                <a:cxn ang="0">
                  <a:pos x="0" y="64"/>
                </a:cxn>
                <a:cxn ang="0">
                  <a:pos x="0" y="64"/>
                </a:cxn>
                <a:cxn ang="0">
                  <a:pos x="0" y="66"/>
                </a:cxn>
                <a:cxn ang="0">
                  <a:pos x="0" y="67"/>
                </a:cxn>
                <a:cxn ang="0">
                  <a:pos x="3" y="70"/>
                </a:cxn>
                <a:cxn ang="0">
                  <a:pos x="5" y="71"/>
                </a:cxn>
                <a:cxn ang="0">
                  <a:pos x="7" y="70"/>
                </a:cxn>
                <a:cxn ang="0">
                  <a:pos x="8" y="69"/>
                </a:cxn>
                <a:cxn ang="0">
                  <a:pos x="9" y="66"/>
                </a:cxn>
                <a:cxn ang="0">
                  <a:pos x="9" y="66"/>
                </a:cxn>
                <a:cxn ang="0">
                  <a:pos x="11" y="58"/>
                </a:cxn>
                <a:cxn ang="0">
                  <a:pos x="14" y="51"/>
                </a:cxn>
                <a:cxn ang="0">
                  <a:pos x="18" y="44"/>
                </a:cxn>
                <a:cxn ang="0">
                  <a:pos x="23" y="36"/>
                </a:cxn>
                <a:cxn ang="0">
                  <a:pos x="34" y="22"/>
                </a:cxn>
                <a:cxn ang="0">
                  <a:pos x="39" y="15"/>
                </a:cxn>
                <a:cxn ang="0">
                  <a:pos x="43" y="7"/>
                </a:cxn>
                <a:cxn ang="0">
                  <a:pos x="43" y="7"/>
                </a:cxn>
                <a:cxn ang="0">
                  <a:pos x="43" y="5"/>
                </a:cxn>
                <a:cxn ang="0">
                  <a:pos x="43" y="4"/>
                </a:cxn>
                <a:cxn ang="0">
                  <a:pos x="42" y="2"/>
                </a:cxn>
                <a:cxn ang="0">
                  <a:pos x="41" y="1"/>
                </a:cxn>
                <a:cxn ang="0">
                  <a:pos x="39" y="0"/>
                </a:cxn>
                <a:cxn ang="0">
                  <a:pos x="38" y="0"/>
                </a:cxn>
                <a:cxn ang="0">
                  <a:pos x="36" y="1"/>
                </a:cxn>
                <a:cxn ang="0">
                  <a:pos x="35" y="3"/>
                </a:cxn>
                <a:cxn ang="0">
                  <a:pos x="35" y="3"/>
                </a:cxn>
              </a:cxnLst>
              <a:rect l="0" t="0" r="r" b="b"/>
              <a:pathLst>
                <a:path w="43" h="71">
                  <a:moveTo>
                    <a:pt x="35" y="3"/>
                  </a:moveTo>
                  <a:lnTo>
                    <a:pt x="35" y="3"/>
                  </a:lnTo>
                  <a:lnTo>
                    <a:pt x="30" y="10"/>
                  </a:lnTo>
                  <a:lnTo>
                    <a:pt x="26" y="18"/>
                  </a:lnTo>
                  <a:lnTo>
                    <a:pt x="14" y="32"/>
                  </a:lnTo>
                  <a:lnTo>
                    <a:pt x="10" y="40"/>
                  </a:lnTo>
                  <a:lnTo>
                    <a:pt x="5" y="48"/>
                  </a:lnTo>
                  <a:lnTo>
                    <a:pt x="2" y="55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66"/>
                  </a:lnTo>
                  <a:lnTo>
                    <a:pt x="0" y="67"/>
                  </a:lnTo>
                  <a:lnTo>
                    <a:pt x="3" y="70"/>
                  </a:lnTo>
                  <a:lnTo>
                    <a:pt x="5" y="71"/>
                  </a:lnTo>
                  <a:lnTo>
                    <a:pt x="7" y="70"/>
                  </a:lnTo>
                  <a:lnTo>
                    <a:pt x="8" y="69"/>
                  </a:lnTo>
                  <a:lnTo>
                    <a:pt x="9" y="66"/>
                  </a:lnTo>
                  <a:lnTo>
                    <a:pt x="9" y="66"/>
                  </a:lnTo>
                  <a:lnTo>
                    <a:pt x="11" y="58"/>
                  </a:lnTo>
                  <a:lnTo>
                    <a:pt x="14" y="51"/>
                  </a:lnTo>
                  <a:lnTo>
                    <a:pt x="18" y="44"/>
                  </a:lnTo>
                  <a:lnTo>
                    <a:pt x="23" y="36"/>
                  </a:lnTo>
                  <a:lnTo>
                    <a:pt x="34" y="22"/>
                  </a:lnTo>
                  <a:lnTo>
                    <a:pt x="39" y="15"/>
                  </a:lnTo>
                  <a:lnTo>
                    <a:pt x="43" y="7"/>
                  </a:lnTo>
                  <a:lnTo>
                    <a:pt x="43" y="7"/>
                  </a:lnTo>
                  <a:lnTo>
                    <a:pt x="43" y="5"/>
                  </a:lnTo>
                  <a:lnTo>
                    <a:pt x="43" y="4"/>
                  </a:lnTo>
                  <a:lnTo>
                    <a:pt x="42" y="2"/>
                  </a:lnTo>
                  <a:lnTo>
                    <a:pt x="41" y="1"/>
                  </a:lnTo>
                  <a:lnTo>
                    <a:pt x="39" y="0"/>
                  </a:lnTo>
                  <a:lnTo>
                    <a:pt x="38" y="0"/>
                  </a:lnTo>
                  <a:lnTo>
                    <a:pt x="36" y="1"/>
                  </a:lnTo>
                  <a:lnTo>
                    <a:pt x="35" y="3"/>
                  </a:lnTo>
                  <a:lnTo>
                    <a:pt x="35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7" name="Freeform 997"/>
            <p:cNvSpPr/>
            <p:nvPr/>
          </p:nvSpPr>
          <p:spPr bwMode="auto">
            <a:xfrm>
              <a:off x="4735513" y="2746376"/>
              <a:ext cx="25400" cy="30163"/>
            </a:xfrm>
            <a:custGeom>
              <a:avLst/>
              <a:gdLst/>
              <a:ahLst/>
              <a:cxnLst>
                <a:cxn ang="0">
                  <a:pos x="39" y="1"/>
                </a:cxn>
                <a:cxn ang="0">
                  <a:pos x="39" y="1"/>
                </a:cxn>
                <a:cxn ang="0">
                  <a:pos x="29" y="12"/>
                </a:cxn>
                <a:cxn ang="0">
                  <a:pos x="20" y="23"/>
                </a:cxn>
                <a:cxn ang="0">
                  <a:pos x="1" y="48"/>
                </a:cxn>
                <a:cxn ang="0">
                  <a:pos x="1" y="48"/>
                </a:cxn>
                <a:cxn ang="0">
                  <a:pos x="0" y="50"/>
                </a:cxn>
                <a:cxn ang="0">
                  <a:pos x="0" y="51"/>
                </a:cxn>
                <a:cxn ang="0">
                  <a:pos x="2" y="56"/>
                </a:cxn>
                <a:cxn ang="0">
                  <a:pos x="3" y="57"/>
                </a:cxn>
                <a:cxn ang="0">
                  <a:pos x="4" y="57"/>
                </a:cxn>
                <a:cxn ang="0">
                  <a:pos x="6" y="57"/>
                </a:cxn>
                <a:cxn ang="0">
                  <a:pos x="8" y="55"/>
                </a:cxn>
                <a:cxn ang="0">
                  <a:pos x="8" y="55"/>
                </a:cxn>
                <a:cxn ang="0">
                  <a:pos x="26" y="31"/>
                </a:cxn>
                <a:cxn ang="0">
                  <a:pos x="35" y="18"/>
                </a:cxn>
                <a:cxn ang="0">
                  <a:pos x="45" y="7"/>
                </a:cxn>
                <a:cxn ang="0">
                  <a:pos x="45" y="7"/>
                </a:cxn>
                <a:cxn ang="0">
                  <a:pos x="46" y="6"/>
                </a:cxn>
                <a:cxn ang="0">
                  <a:pos x="48" y="4"/>
                </a:cxn>
                <a:cxn ang="0">
                  <a:pos x="46" y="2"/>
                </a:cxn>
                <a:cxn ang="0">
                  <a:pos x="45" y="1"/>
                </a:cxn>
                <a:cxn ang="0">
                  <a:pos x="44" y="0"/>
                </a:cxn>
                <a:cxn ang="0">
                  <a:pos x="42" y="0"/>
                </a:cxn>
                <a:cxn ang="0">
                  <a:pos x="40" y="0"/>
                </a:cxn>
                <a:cxn ang="0">
                  <a:pos x="39" y="1"/>
                </a:cxn>
                <a:cxn ang="0">
                  <a:pos x="39" y="1"/>
                </a:cxn>
              </a:cxnLst>
              <a:rect l="0" t="0" r="r" b="b"/>
              <a:pathLst>
                <a:path w="48" h="57">
                  <a:moveTo>
                    <a:pt x="39" y="1"/>
                  </a:moveTo>
                  <a:lnTo>
                    <a:pt x="39" y="1"/>
                  </a:lnTo>
                  <a:lnTo>
                    <a:pt x="29" y="12"/>
                  </a:lnTo>
                  <a:lnTo>
                    <a:pt x="20" y="23"/>
                  </a:lnTo>
                  <a:lnTo>
                    <a:pt x="1" y="48"/>
                  </a:lnTo>
                  <a:lnTo>
                    <a:pt x="1" y="48"/>
                  </a:lnTo>
                  <a:lnTo>
                    <a:pt x="0" y="50"/>
                  </a:lnTo>
                  <a:lnTo>
                    <a:pt x="0" y="51"/>
                  </a:lnTo>
                  <a:lnTo>
                    <a:pt x="2" y="56"/>
                  </a:lnTo>
                  <a:lnTo>
                    <a:pt x="3" y="57"/>
                  </a:lnTo>
                  <a:lnTo>
                    <a:pt x="4" y="57"/>
                  </a:lnTo>
                  <a:lnTo>
                    <a:pt x="6" y="57"/>
                  </a:lnTo>
                  <a:lnTo>
                    <a:pt x="8" y="55"/>
                  </a:lnTo>
                  <a:lnTo>
                    <a:pt x="8" y="55"/>
                  </a:lnTo>
                  <a:lnTo>
                    <a:pt x="26" y="31"/>
                  </a:lnTo>
                  <a:lnTo>
                    <a:pt x="35" y="18"/>
                  </a:lnTo>
                  <a:lnTo>
                    <a:pt x="45" y="7"/>
                  </a:lnTo>
                  <a:lnTo>
                    <a:pt x="45" y="7"/>
                  </a:lnTo>
                  <a:lnTo>
                    <a:pt x="46" y="6"/>
                  </a:lnTo>
                  <a:lnTo>
                    <a:pt x="48" y="4"/>
                  </a:lnTo>
                  <a:lnTo>
                    <a:pt x="46" y="2"/>
                  </a:lnTo>
                  <a:lnTo>
                    <a:pt x="45" y="1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40" y="0"/>
                  </a:lnTo>
                  <a:lnTo>
                    <a:pt x="39" y="1"/>
                  </a:lnTo>
                  <a:lnTo>
                    <a:pt x="39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8" name="Freeform 998"/>
            <p:cNvSpPr/>
            <p:nvPr/>
          </p:nvSpPr>
          <p:spPr bwMode="auto">
            <a:xfrm>
              <a:off x="4479926" y="2536826"/>
              <a:ext cx="31750" cy="34925"/>
            </a:xfrm>
            <a:custGeom>
              <a:avLst/>
              <a:gdLst/>
              <a:ahLst/>
              <a:cxnLst>
                <a:cxn ang="0">
                  <a:pos x="52" y="1"/>
                </a:cxn>
                <a:cxn ang="0">
                  <a:pos x="52" y="1"/>
                </a:cxn>
                <a:cxn ang="0">
                  <a:pos x="38" y="15"/>
                </a:cxn>
                <a:cxn ang="0">
                  <a:pos x="26" y="30"/>
                </a:cxn>
                <a:cxn ang="0">
                  <a:pos x="13" y="44"/>
                </a:cxn>
                <a:cxn ang="0">
                  <a:pos x="1" y="58"/>
                </a:cxn>
                <a:cxn ang="0">
                  <a:pos x="1" y="58"/>
                </a:cxn>
                <a:cxn ang="0">
                  <a:pos x="0" y="60"/>
                </a:cxn>
                <a:cxn ang="0">
                  <a:pos x="0" y="61"/>
                </a:cxn>
                <a:cxn ang="0">
                  <a:pos x="0" y="63"/>
                </a:cxn>
                <a:cxn ang="0">
                  <a:pos x="1" y="64"/>
                </a:cxn>
                <a:cxn ang="0">
                  <a:pos x="2" y="65"/>
                </a:cxn>
                <a:cxn ang="0">
                  <a:pos x="4" y="66"/>
                </a:cxn>
                <a:cxn ang="0">
                  <a:pos x="6" y="66"/>
                </a:cxn>
                <a:cxn ang="0">
                  <a:pos x="7" y="65"/>
                </a:cxn>
                <a:cxn ang="0">
                  <a:pos x="7" y="65"/>
                </a:cxn>
                <a:cxn ang="0">
                  <a:pos x="21" y="50"/>
                </a:cxn>
                <a:cxn ang="0">
                  <a:pos x="33" y="36"/>
                </a:cxn>
                <a:cxn ang="0">
                  <a:pos x="46" y="21"/>
                </a:cxn>
                <a:cxn ang="0">
                  <a:pos x="58" y="7"/>
                </a:cxn>
                <a:cxn ang="0">
                  <a:pos x="58" y="7"/>
                </a:cxn>
                <a:cxn ang="0">
                  <a:pos x="59" y="6"/>
                </a:cxn>
                <a:cxn ang="0">
                  <a:pos x="60" y="4"/>
                </a:cxn>
                <a:cxn ang="0">
                  <a:pos x="59" y="2"/>
                </a:cxn>
                <a:cxn ang="0">
                  <a:pos x="58" y="1"/>
                </a:cxn>
                <a:cxn ang="0">
                  <a:pos x="57" y="0"/>
                </a:cxn>
                <a:cxn ang="0">
                  <a:pos x="55" y="0"/>
                </a:cxn>
                <a:cxn ang="0">
                  <a:pos x="54" y="0"/>
                </a:cxn>
                <a:cxn ang="0">
                  <a:pos x="52" y="1"/>
                </a:cxn>
                <a:cxn ang="0">
                  <a:pos x="52" y="1"/>
                </a:cxn>
              </a:cxnLst>
              <a:rect l="0" t="0" r="r" b="b"/>
              <a:pathLst>
                <a:path w="60" h="66">
                  <a:moveTo>
                    <a:pt x="52" y="1"/>
                  </a:moveTo>
                  <a:lnTo>
                    <a:pt x="52" y="1"/>
                  </a:lnTo>
                  <a:lnTo>
                    <a:pt x="38" y="15"/>
                  </a:lnTo>
                  <a:lnTo>
                    <a:pt x="26" y="30"/>
                  </a:lnTo>
                  <a:lnTo>
                    <a:pt x="13" y="44"/>
                  </a:lnTo>
                  <a:lnTo>
                    <a:pt x="1" y="58"/>
                  </a:lnTo>
                  <a:lnTo>
                    <a:pt x="1" y="58"/>
                  </a:lnTo>
                  <a:lnTo>
                    <a:pt x="0" y="60"/>
                  </a:lnTo>
                  <a:lnTo>
                    <a:pt x="0" y="61"/>
                  </a:lnTo>
                  <a:lnTo>
                    <a:pt x="0" y="63"/>
                  </a:lnTo>
                  <a:lnTo>
                    <a:pt x="1" y="64"/>
                  </a:lnTo>
                  <a:lnTo>
                    <a:pt x="2" y="65"/>
                  </a:lnTo>
                  <a:lnTo>
                    <a:pt x="4" y="66"/>
                  </a:lnTo>
                  <a:lnTo>
                    <a:pt x="6" y="66"/>
                  </a:lnTo>
                  <a:lnTo>
                    <a:pt x="7" y="65"/>
                  </a:lnTo>
                  <a:lnTo>
                    <a:pt x="7" y="65"/>
                  </a:lnTo>
                  <a:lnTo>
                    <a:pt x="21" y="50"/>
                  </a:lnTo>
                  <a:lnTo>
                    <a:pt x="33" y="36"/>
                  </a:lnTo>
                  <a:lnTo>
                    <a:pt x="46" y="21"/>
                  </a:lnTo>
                  <a:lnTo>
                    <a:pt x="58" y="7"/>
                  </a:lnTo>
                  <a:lnTo>
                    <a:pt x="58" y="7"/>
                  </a:lnTo>
                  <a:lnTo>
                    <a:pt x="59" y="6"/>
                  </a:lnTo>
                  <a:lnTo>
                    <a:pt x="60" y="4"/>
                  </a:lnTo>
                  <a:lnTo>
                    <a:pt x="59" y="2"/>
                  </a:lnTo>
                  <a:lnTo>
                    <a:pt x="58" y="1"/>
                  </a:lnTo>
                  <a:lnTo>
                    <a:pt x="57" y="0"/>
                  </a:lnTo>
                  <a:lnTo>
                    <a:pt x="55" y="0"/>
                  </a:lnTo>
                  <a:lnTo>
                    <a:pt x="54" y="0"/>
                  </a:lnTo>
                  <a:lnTo>
                    <a:pt x="52" y="1"/>
                  </a:lnTo>
                  <a:lnTo>
                    <a:pt x="52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9" name="Freeform 999"/>
            <p:cNvSpPr/>
            <p:nvPr/>
          </p:nvSpPr>
          <p:spPr bwMode="auto">
            <a:xfrm>
              <a:off x="4513263" y="2566988"/>
              <a:ext cx="34925" cy="49213"/>
            </a:xfrm>
            <a:custGeom>
              <a:avLst/>
              <a:gdLst/>
              <a:ahLst/>
              <a:cxnLst>
                <a:cxn ang="0">
                  <a:pos x="57" y="3"/>
                </a:cxn>
                <a:cxn ang="0">
                  <a:pos x="57" y="3"/>
                </a:cxn>
                <a:cxn ang="0">
                  <a:pos x="55" y="8"/>
                </a:cxn>
                <a:cxn ang="0">
                  <a:pos x="52" y="13"/>
                </a:cxn>
                <a:cxn ang="0">
                  <a:pos x="44" y="23"/>
                </a:cxn>
                <a:cxn ang="0">
                  <a:pos x="35" y="31"/>
                </a:cxn>
                <a:cxn ang="0">
                  <a:pos x="27" y="39"/>
                </a:cxn>
                <a:cxn ang="0">
                  <a:pos x="27" y="39"/>
                </a:cxn>
                <a:cxn ang="0">
                  <a:pos x="22" y="44"/>
                </a:cxn>
                <a:cxn ang="0">
                  <a:pos x="18" y="49"/>
                </a:cxn>
                <a:cxn ang="0">
                  <a:pos x="12" y="61"/>
                </a:cxn>
                <a:cxn ang="0">
                  <a:pos x="0" y="85"/>
                </a:cxn>
                <a:cxn ang="0">
                  <a:pos x="0" y="85"/>
                </a:cxn>
                <a:cxn ang="0">
                  <a:pos x="0" y="86"/>
                </a:cxn>
                <a:cxn ang="0">
                  <a:pos x="0" y="88"/>
                </a:cxn>
                <a:cxn ang="0">
                  <a:pos x="1" y="90"/>
                </a:cxn>
                <a:cxn ang="0">
                  <a:pos x="2" y="91"/>
                </a:cxn>
                <a:cxn ang="0">
                  <a:pos x="4" y="91"/>
                </a:cxn>
                <a:cxn ang="0">
                  <a:pos x="6" y="91"/>
                </a:cxn>
                <a:cxn ang="0">
                  <a:pos x="7" y="91"/>
                </a:cxn>
                <a:cxn ang="0">
                  <a:pos x="8" y="89"/>
                </a:cxn>
                <a:cxn ang="0">
                  <a:pos x="8" y="89"/>
                </a:cxn>
                <a:cxn ang="0">
                  <a:pos x="16" y="75"/>
                </a:cxn>
                <a:cxn ang="0">
                  <a:pos x="22" y="63"/>
                </a:cxn>
                <a:cxn ang="0">
                  <a:pos x="30" y="50"/>
                </a:cxn>
                <a:cxn ang="0">
                  <a:pos x="34" y="45"/>
                </a:cxn>
                <a:cxn ang="0">
                  <a:pos x="40" y="40"/>
                </a:cxn>
                <a:cxn ang="0">
                  <a:pos x="40" y="40"/>
                </a:cxn>
                <a:cxn ang="0">
                  <a:pos x="48" y="33"/>
                </a:cxn>
                <a:cxn ang="0">
                  <a:pos x="55" y="25"/>
                </a:cxn>
                <a:cxn ang="0">
                  <a:pos x="61" y="15"/>
                </a:cxn>
                <a:cxn ang="0">
                  <a:pos x="66" y="6"/>
                </a:cxn>
                <a:cxn ang="0">
                  <a:pos x="66" y="6"/>
                </a:cxn>
                <a:cxn ang="0">
                  <a:pos x="66" y="4"/>
                </a:cxn>
                <a:cxn ang="0">
                  <a:pos x="66" y="2"/>
                </a:cxn>
                <a:cxn ang="0">
                  <a:pos x="65" y="1"/>
                </a:cxn>
                <a:cxn ang="0">
                  <a:pos x="63" y="0"/>
                </a:cxn>
                <a:cxn ang="0">
                  <a:pos x="60" y="0"/>
                </a:cxn>
                <a:cxn ang="0">
                  <a:pos x="58" y="1"/>
                </a:cxn>
                <a:cxn ang="0">
                  <a:pos x="57" y="3"/>
                </a:cxn>
                <a:cxn ang="0">
                  <a:pos x="57" y="3"/>
                </a:cxn>
              </a:cxnLst>
              <a:rect l="0" t="0" r="r" b="b"/>
              <a:pathLst>
                <a:path w="66" h="91">
                  <a:moveTo>
                    <a:pt x="57" y="3"/>
                  </a:moveTo>
                  <a:lnTo>
                    <a:pt x="57" y="3"/>
                  </a:lnTo>
                  <a:lnTo>
                    <a:pt x="55" y="8"/>
                  </a:lnTo>
                  <a:lnTo>
                    <a:pt x="52" y="13"/>
                  </a:lnTo>
                  <a:lnTo>
                    <a:pt x="44" y="23"/>
                  </a:lnTo>
                  <a:lnTo>
                    <a:pt x="35" y="31"/>
                  </a:lnTo>
                  <a:lnTo>
                    <a:pt x="27" y="39"/>
                  </a:lnTo>
                  <a:lnTo>
                    <a:pt x="27" y="39"/>
                  </a:lnTo>
                  <a:lnTo>
                    <a:pt x="22" y="44"/>
                  </a:lnTo>
                  <a:lnTo>
                    <a:pt x="18" y="49"/>
                  </a:lnTo>
                  <a:lnTo>
                    <a:pt x="12" y="61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86"/>
                  </a:lnTo>
                  <a:lnTo>
                    <a:pt x="0" y="88"/>
                  </a:lnTo>
                  <a:lnTo>
                    <a:pt x="1" y="90"/>
                  </a:lnTo>
                  <a:lnTo>
                    <a:pt x="2" y="91"/>
                  </a:lnTo>
                  <a:lnTo>
                    <a:pt x="4" y="91"/>
                  </a:lnTo>
                  <a:lnTo>
                    <a:pt x="6" y="91"/>
                  </a:lnTo>
                  <a:lnTo>
                    <a:pt x="7" y="91"/>
                  </a:lnTo>
                  <a:lnTo>
                    <a:pt x="8" y="89"/>
                  </a:lnTo>
                  <a:lnTo>
                    <a:pt x="8" y="89"/>
                  </a:lnTo>
                  <a:lnTo>
                    <a:pt x="16" y="75"/>
                  </a:lnTo>
                  <a:lnTo>
                    <a:pt x="22" y="63"/>
                  </a:lnTo>
                  <a:lnTo>
                    <a:pt x="30" y="50"/>
                  </a:lnTo>
                  <a:lnTo>
                    <a:pt x="34" y="45"/>
                  </a:lnTo>
                  <a:lnTo>
                    <a:pt x="40" y="40"/>
                  </a:lnTo>
                  <a:lnTo>
                    <a:pt x="40" y="40"/>
                  </a:lnTo>
                  <a:lnTo>
                    <a:pt x="48" y="33"/>
                  </a:lnTo>
                  <a:lnTo>
                    <a:pt x="55" y="25"/>
                  </a:lnTo>
                  <a:lnTo>
                    <a:pt x="61" y="15"/>
                  </a:lnTo>
                  <a:lnTo>
                    <a:pt x="66" y="6"/>
                  </a:lnTo>
                  <a:lnTo>
                    <a:pt x="66" y="6"/>
                  </a:lnTo>
                  <a:lnTo>
                    <a:pt x="66" y="4"/>
                  </a:lnTo>
                  <a:lnTo>
                    <a:pt x="66" y="2"/>
                  </a:lnTo>
                  <a:lnTo>
                    <a:pt x="65" y="1"/>
                  </a:lnTo>
                  <a:lnTo>
                    <a:pt x="63" y="0"/>
                  </a:lnTo>
                  <a:lnTo>
                    <a:pt x="60" y="0"/>
                  </a:lnTo>
                  <a:lnTo>
                    <a:pt x="58" y="1"/>
                  </a:lnTo>
                  <a:lnTo>
                    <a:pt x="57" y="3"/>
                  </a:lnTo>
                  <a:lnTo>
                    <a:pt x="57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0" name="Freeform 1000"/>
            <p:cNvSpPr/>
            <p:nvPr/>
          </p:nvSpPr>
          <p:spPr bwMode="auto">
            <a:xfrm>
              <a:off x="4645026" y="2497138"/>
              <a:ext cx="34925" cy="55563"/>
            </a:xfrm>
            <a:custGeom>
              <a:avLst/>
              <a:gdLst/>
              <a:ahLst/>
              <a:cxnLst>
                <a:cxn ang="0">
                  <a:pos x="58" y="2"/>
                </a:cxn>
                <a:cxn ang="0">
                  <a:pos x="58" y="2"/>
                </a:cxn>
                <a:cxn ang="0">
                  <a:pos x="1" y="97"/>
                </a:cxn>
                <a:cxn ang="0">
                  <a:pos x="1" y="97"/>
                </a:cxn>
                <a:cxn ang="0">
                  <a:pos x="0" y="100"/>
                </a:cxn>
                <a:cxn ang="0">
                  <a:pos x="1" y="102"/>
                </a:cxn>
                <a:cxn ang="0">
                  <a:pos x="1" y="103"/>
                </a:cxn>
                <a:cxn ang="0">
                  <a:pos x="3" y="104"/>
                </a:cxn>
                <a:cxn ang="0">
                  <a:pos x="4" y="105"/>
                </a:cxn>
                <a:cxn ang="0">
                  <a:pos x="6" y="105"/>
                </a:cxn>
                <a:cxn ang="0">
                  <a:pos x="8" y="104"/>
                </a:cxn>
                <a:cxn ang="0">
                  <a:pos x="9" y="103"/>
                </a:cxn>
                <a:cxn ang="0">
                  <a:pos x="9" y="103"/>
                </a:cxn>
                <a:cxn ang="0">
                  <a:pos x="66" y="7"/>
                </a:cxn>
                <a:cxn ang="0">
                  <a:pos x="66" y="7"/>
                </a:cxn>
                <a:cxn ang="0">
                  <a:pos x="67" y="5"/>
                </a:cxn>
                <a:cxn ang="0">
                  <a:pos x="67" y="4"/>
                </a:cxn>
                <a:cxn ang="0">
                  <a:pos x="66" y="2"/>
                </a:cxn>
                <a:cxn ang="0">
                  <a:pos x="64" y="1"/>
                </a:cxn>
                <a:cxn ang="0">
                  <a:pos x="63" y="0"/>
                </a:cxn>
                <a:cxn ang="0">
                  <a:pos x="61" y="0"/>
                </a:cxn>
                <a:cxn ang="0">
                  <a:pos x="60" y="1"/>
                </a:cxn>
                <a:cxn ang="0">
                  <a:pos x="58" y="2"/>
                </a:cxn>
                <a:cxn ang="0">
                  <a:pos x="58" y="2"/>
                </a:cxn>
              </a:cxnLst>
              <a:rect l="0" t="0" r="r" b="b"/>
              <a:pathLst>
                <a:path w="67" h="105">
                  <a:moveTo>
                    <a:pt x="58" y="2"/>
                  </a:moveTo>
                  <a:lnTo>
                    <a:pt x="58" y="2"/>
                  </a:lnTo>
                  <a:lnTo>
                    <a:pt x="1" y="97"/>
                  </a:lnTo>
                  <a:lnTo>
                    <a:pt x="1" y="97"/>
                  </a:lnTo>
                  <a:lnTo>
                    <a:pt x="0" y="100"/>
                  </a:lnTo>
                  <a:lnTo>
                    <a:pt x="1" y="102"/>
                  </a:lnTo>
                  <a:lnTo>
                    <a:pt x="1" y="103"/>
                  </a:lnTo>
                  <a:lnTo>
                    <a:pt x="3" y="104"/>
                  </a:lnTo>
                  <a:lnTo>
                    <a:pt x="4" y="105"/>
                  </a:lnTo>
                  <a:lnTo>
                    <a:pt x="6" y="105"/>
                  </a:lnTo>
                  <a:lnTo>
                    <a:pt x="8" y="104"/>
                  </a:lnTo>
                  <a:lnTo>
                    <a:pt x="9" y="103"/>
                  </a:lnTo>
                  <a:lnTo>
                    <a:pt x="9" y="103"/>
                  </a:lnTo>
                  <a:lnTo>
                    <a:pt x="66" y="7"/>
                  </a:lnTo>
                  <a:lnTo>
                    <a:pt x="66" y="7"/>
                  </a:lnTo>
                  <a:lnTo>
                    <a:pt x="67" y="5"/>
                  </a:lnTo>
                  <a:lnTo>
                    <a:pt x="67" y="4"/>
                  </a:lnTo>
                  <a:lnTo>
                    <a:pt x="66" y="2"/>
                  </a:lnTo>
                  <a:lnTo>
                    <a:pt x="64" y="1"/>
                  </a:lnTo>
                  <a:lnTo>
                    <a:pt x="63" y="0"/>
                  </a:lnTo>
                  <a:lnTo>
                    <a:pt x="61" y="0"/>
                  </a:lnTo>
                  <a:lnTo>
                    <a:pt x="60" y="1"/>
                  </a:lnTo>
                  <a:lnTo>
                    <a:pt x="58" y="2"/>
                  </a:lnTo>
                  <a:lnTo>
                    <a:pt x="5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1" name="Freeform 1001"/>
            <p:cNvSpPr/>
            <p:nvPr/>
          </p:nvSpPr>
          <p:spPr bwMode="auto">
            <a:xfrm>
              <a:off x="4681538" y="2509838"/>
              <a:ext cx="28575" cy="31750"/>
            </a:xfrm>
            <a:custGeom>
              <a:avLst/>
              <a:gdLst/>
              <a:ahLst/>
              <a:cxnLst>
                <a:cxn ang="0">
                  <a:pos x="46" y="1"/>
                </a:cxn>
                <a:cxn ang="0">
                  <a:pos x="46" y="1"/>
                </a:cxn>
                <a:cxn ang="0">
                  <a:pos x="22" y="26"/>
                </a:cxn>
                <a:cxn ang="0">
                  <a:pos x="11" y="39"/>
                </a:cxn>
                <a:cxn ang="0">
                  <a:pos x="0" y="53"/>
                </a:cxn>
                <a:cxn ang="0">
                  <a:pos x="0" y="53"/>
                </a:cxn>
                <a:cxn ang="0">
                  <a:pos x="0" y="55"/>
                </a:cxn>
                <a:cxn ang="0">
                  <a:pos x="0" y="56"/>
                </a:cxn>
                <a:cxn ang="0">
                  <a:pos x="1" y="58"/>
                </a:cxn>
                <a:cxn ang="0">
                  <a:pos x="2" y="59"/>
                </a:cxn>
                <a:cxn ang="0">
                  <a:pos x="4" y="60"/>
                </a:cxn>
                <a:cxn ang="0">
                  <a:pos x="5" y="60"/>
                </a:cxn>
                <a:cxn ang="0">
                  <a:pos x="8" y="59"/>
                </a:cxn>
                <a:cxn ang="0">
                  <a:pos x="9" y="58"/>
                </a:cxn>
                <a:cxn ang="0">
                  <a:pos x="9" y="58"/>
                </a:cxn>
                <a:cxn ang="0">
                  <a:pos x="19" y="44"/>
                </a:cxn>
                <a:cxn ang="0">
                  <a:pos x="29" y="32"/>
                </a:cxn>
                <a:cxn ang="0">
                  <a:pos x="52" y="8"/>
                </a:cxn>
                <a:cxn ang="0">
                  <a:pos x="52" y="8"/>
                </a:cxn>
                <a:cxn ang="0">
                  <a:pos x="54" y="6"/>
                </a:cxn>
                <a:cxn ang="0">
                  <a:pos x="54" y="4"/>
                </a:cxn>
                <a:cxn ang="0">
                  <a:pos x="53" y="3"/>
                </a:cxn>
                <a:cxn ang="0">
                  <a:pos x="52" y="1"/>
                </a:cxn>
                <a:cxn ang="0">
                  <a:pos x="51" y="0"/>
                </a:cxn>
                <a:cxn ang="0">
                  <a:pos x="49" y="0"/>
                </a:cxn>
                <a:cxn ang="0">
                  <a:pos x="48" y="0"/>
                </a:cxn>
                <a:cxn ang="0">
                  <a:pos x="46" y="1"/>
                </a:cxn>
                <a:cxn ang="0">
                  <a:pos x="46" y="1"/>
                </a:cxn>
              </a:cxnLst>
              <a:rect l="0" t="0" r="r" b="b"/>
              <a:pathLst>
                <a:path w="54" h="60">
                  <a:moveTo>
                    <a:pt x="46" y="1"/>
                  </a:moveTo>
                  <a:lnTo>
                    <a:pt x="46" y="1"/>
                  </a:lnTo>
                  <a:lnTo>
                    <a:pt x="22" y="26"/>
                  </a:lnTo>
                  <a:lnTo>
                    <a:pt x="11" y="39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0" y="55"/>
                  </a:lnTo>
                  <a:lnTo>
                    <a:pt x="0" y="56"/>
                  </a:lnTo>
                  <a:lnTo>
                    <a:pt x="1" y="58"/>
                  </a:lnTo>
                  <a:lnTo>
                    <a:pt x="2" y="59"/>
                  </a:lnTo>
                  <a:lnTo>
                    <a:pt x="4" y="60"/>
                  </a:lnTo>
                  <a:lnTo>
                    <a:pt x="5" y="60"/>
                  </a:lnTo>
                  <a:lnTo>
                    <a:pt x="8" y="59"/>
                  </a:lnTo>
                  <a:lnTo>
                    <a:pt x="9" y="58"/>
                  </a:lnTo>
                  <a:lnTo>
                    <a:pt x="9" y="58"/>
                  </a:lnTo>
                  <a:lnTo>
                    <a:pt x="19" y="44"/>
                  </a:lnTo>
                  <a:lnTo>
                    <a:pt x="29" y="32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4" y="6"/>
                  </a:lnTo>
                  <a:lnTo>
                    <a:pt x="54" y="4"/>
                  </a:lnTo>
                  <a:lnTo>
                    <a:pt x="53" y="3"/>
                  </a:lnTo>
                  <a:lnTo>
                    <a:pt x="52" y="1"/>
                  </a:lnTo>
                  <a:lnTo>
                    <a:pt x="51" y="0"/>
                  </a:lnTo>
                  <a:lnTo>
                    <a:pt x="49" y="0"/>
                  </a:lnTo>
                  <a:lnTo>
                    <a:pt x="48" y="0"/>
                  </a:lnTo>
                  <a:lnTo>
                    <a:pt x="46" y="1"/>
                  </a:lnTo>
                  <a:lnTo>
                    <a:pt x="46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2" name="Freeform 1002"/>
            <p:cNvSpPr/>
            <p:nvPr/>
          </p:nvSpPr>
          <p:spPr bwMode="auto">
            <a:xfrm>
              <a:off x="4714876" y="2520951"/>
              <a:ext cx="61913" cy="74613"/>
            </a:xfrm>
            <a:custGeom>
              <a:avLst/>
              <a:gdLst/>
              <a:ahLst/>
              <a:cxnLst>
                <a:cxn ang="0">
                  <a:pos x="109" y="1"/>
                </a:cxn>
                <a:cxn ang="0">
                  <a:pos x="109" y="1"/>
                </a:cxn>
                <a:cxn ang="0">
                  <a:pos x="101" y="7"/>
                </a:cxn>
                <a:cxn ang="0">
                  <a:pos x="93" y="14"/>
                </a:cxn>
                <a:cxn ang="0">
                  <a:pos x="78" y="30"/>
                </a:cxn>
                <a:cxn ang="0">
                  <a:pos x="65" y="46"/>
                </a:cxn>
                <a:cxn ang="0">
                  <a:pos x="51" y="64"/>
                </a:cxn>
                <a:cxn ang="0">
                  <a:pos x="26" y="99"/>
                </a:cxn>
                <a:cxn ang="0">
                  <a:pos x="14" y="117"/>
                </a:cxn>
                <a:cxn ang="0">
                  <a:pos x="1" y="134"/>
                </a:cxn>
                <a:cxn ang="0">
                  <a:pos x="1" y="134"/>
                </a:cxn>
                <a:cxn ang="0">
                  <a:pos x="0" y="136"/>
                </a:cxn>
                <a:cxn ang="0">
                  <a:pos x="0" y="137"/>
                </a:cxn>
                <a:cxn ang="0">
                  <a:pos x="2" y="142"/>
                </a:cxn>
                <a:cxn ang="0">
                  <a:pos x="3" y="143"/>
                </a:cxn>
                <a:cxn ang="0">
                  <a:pos x="5" y="143"/>
                </a:cxn>
                <a:cxn ang="0">
                  <a:pos x="6" y="143"/>
                </a:cxn>
                <a:cxn ang="0">
                  <a:pos x="8" y="141"/>
                </a:cxn>
                <a:cxn ang="0">
                  <a:pos x="8" y="141"/>
                </a:cxn>
                <a:cxn ang="0">
                  <a:pos x="20" y="124"/>
                </a:cxn>
                <a:cxn ang="0">
                  <a:pos x="33" y="106"/>
                </a:cxn>
                <a:cxn ang="0">
                  <a:pos x="58" y="71"/>
                </a:cxn>
                <a:cxn ang="0">
                  <a:pos x="70" y="55"/>
                </a:cxn>
                <a:cxn ang="0">
                  <a:pos x="83" y="38"/>
                </a:cxn>
                <a:cxn ang="0">
                  <a:pos x="98" y="22"/>
                </a:cxn>
                <a:cxn ang="0">
                  <a:pos x="106" y="15"/>
                </a:cxn>
                <a:cxn ang="0">
                  <a:pos x="115" y="9"/>
                </a:cxn>
                <a:cxn ang="0">
                  <a:pos x="115" y="9"/>
                </a:cxn>
                <a:cxn ang="0">
                  <a:pos x="116" y="7"/>
                </a:cxn>
                <a:cxn ang="0">
                  <a:pos x="117" y="5"/>
                </a:cxn>
                <a:cxn ang="0">
                  <a:pos x="116" y="2"/>
                </a:cxn>
                <a:cxn ang="0">
                  <a:pos x="115" y="1"/>
                </a:cxn>
                <a:cxn ang="0">
                  <a:pos x="114" y="0"/>
                </a:cxn>
                <a:cxn ang="0">
                  <a:pos x="111" y="0"/>
                </a:cxn>
                <a:cxn ang="0">
                  <a:pos x="109" y="1"/>
                </a:cxn>
                <a:cxn ang="0">
                  <a:pos x="109" y="1"/>
                </a:cxn>
              </a:cxnLst>
              <a:rect l="0" t="0" r="r" b="b"/>
              <a:pathLst>
                <a:path w="117" h="143">
                  <a:moveTo>
                    <a:pt x="109" y="1"/>
                  </a:moveTo>
                  <a:lnTo>
                    <a:pt x="109" y="1"/>
                  </a:lnTo>
                  <a:lnTo>
                    <a:pt x="101" y="7"/>
                  </a:lnTo>
                  <a:lnTo>
                    <a:pt x="93" y="14"/>
                  </a:lnTo>
                  <a:lnTo>
                    <a:pt x="78" y="30"/>
                  </a:lnTo>
                  <a:lnTo>
                    <a:pt x="65" y="46"/>
                  </a:lnTo>
                  <a:lnTo>
                    <a:pt x="51" y="64"/>
                  </a:lnTo>
                  <a:lnTo>
                    <a:pt x="26" y="99"/>
                  </a:lnTo>
                  <a:lnTo>
                    <a:pt x="14" y="117"/>
                  </a:lnTo>
                  <a:lnTo>
                    <a:pt x="1" y="134"/>
                  </a:lnTo>
                  <a:lnTo>
                    <a:pt x="1" y="134"/>
                  </a:lnTo>
                  <a:lnTo>
                    <a:pt x="0" y="136"/>
                  </a:lnTo>
                  <a:lnTo>
                    <a:pt x="0" y="137"/>
                  </a:lnTo>
                  <a:lnTo>
                    <a:pt x="2" y="142"/>
                  </a:lnTo>
                  <a:lnTo>
                    <a:pt x="3" y="143"/>
                  </a:lnTo>
                  <a:lnTo>
                    <a:pt x="5" y="143"/>
                  </a:lnTo>
                  <a:lnTo>
                    <a:pt x="6" y="143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20" y="124"/>
                  </a:lnTo>
                  <a:lnTo>
                    <a:pt x="33" y="106"/>
                  </a:lnTo>
                  <a:lnTo>
                    <a:pt x="58" y="71"/>
                  </a:lnTo>
                  <a:lnTo>
                    <a:pt x="70" y="55"/>
                  </a:lnTo>
                  <a:lnTo>
                    <a:pt x="83" y="38"/>
                  </a:lnTo>
                  <a:lnTo>
                    <a:pt x="98" y="22"/>
                  </a:lnTo>
                  <a:lnTo>
                    <a:pt x="106" y="15"/>
                  </a:lnTo>
                  <a:lnTo>
                    <a:pt x="115" y="9"/>
                  </a:lnTo>
                  <a:lnTo>
                    <a:pt x="115" y="9"/>
                  </a:lnTo>
                  <a:lnTo>
                    <a:pt x="116" y="7"/>
                  </a:lnTo>
                  <a:lnTo>
                    <a:pt x="117" y="5"/>
                  </a:lnTo>
                  <a:lnTo>
                    <a:pt x="116" y="2"/>
                  </a:lnTo>
                  <a:lnTo>
                    <a:pt x="115" y="1"/>
                  </a:lnTo>
                  <a:lnTo>
                    <a:pt x="114" y="0"/>
                  </a:lnTo>
                  <a:lnTo>
                    <a:pt x="111" y="0"/>
                  </a:lnTo>
                  <a:lnTo>
                    <a:pt x="109" y="1"/>
                  </a:lnTo>
                  <a:lnTo>
                    <a:pt x="109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3" name="Freeform 1003"/>
            <p:cNvSpPr/>
            <p:nvPr/>
          </p:nvSpPr>
          <p:spPr bwMode="auto">
            <a:xfrm>
              <a:off x="4278313" y="2235201"/>
              <a:ext cx="103188" cy="136525"/>
            </a:xfrm>
            <a:custGeom>
              <a:avLst/>
              <a:gdLst/>
              <a:ahLst/>
              <a:cxnLst>
                <a:cxn ang="0">
                  <a:pos x="186" y="0"/>
                </a:cxn>
                <a:cxn ang="0">
                  <a:pos x="186" y="0"/>
                </a:cxn>
                <a:cxn ang="0">
                  <a:pos x="171" y="12"/>
                </a:cxn>
                <a:cxn ang="0">
                  <a:pos x="156" y="26"/>
                </a:cxn>
                <a:cxn ang="0">
                  <a:pos x="143" y="39"/>
                </a:cxn>
                <a:cxn ang="0">
                  <a:pos x="129" y="54"/>
                </a:cxn>
                <a:cxn ang="0">
                  <a:pos x="117" y="68"/>
                </a:cxn>
                <a:cxn ang="0">
                  <a:pos x="104" y="84"/>
                </a:cxn>
                <a:cxn ang="0">
                  <a:pos x="81" y="115"/>
                </a:cxn>
                <a:cxn ang="0">
                  <a:pos x="60" y="148"/>
                </a:cxn>
                <a:cxn ang="0">
                  <a:pos x="39" y="181"/>
                </a:cxn>
                <a:cxn ang="0">
                  <a:pos x="1" y="249"/>
                </a:cxn>
                <a:cxn ang="0">
                  <a:pos x="1" y="249"/>
                </a:cxn>
                <a:cxn ang="0">
                  <a:pos x="0" y="251"/>
                </a:cxn>
                <a:cxn ang="0">
                  <a:pos x="1" y="253"/>
                </a:cxn>
                <a:cxn ang="0">
                  <a:pos x="1" y="255"/>
                </a:cxn>
                <a:cxn ang="0">
                  <a:pos x="3" y="256"/>
                </a:cxn>
                <a:cxn ang="0">
                  <a:pos x="4" y="257"/>
                </a:cxn>
                <a:cxn ang="0">
                  <a:pos x="6" y="257"/>
                </a:cxn>
                <a:cxn ang="0">
                  <a:pos x="8" y="256"/>
                </a:cxn>
                <a:cxn ang="0">
                  <a:pos x="9" y="254"/>
                </a:cxn>
                <a:cxn ang="0">
                  <a:pos x="9" y="254"/>
                </a:cxn>
                <a:cxn ang="0">
                  <a:pos x="46" y="187"/>
                </a:cxn>
                <a:cxn ang="0">
                  <a:pos x="67" y="154"/>
                </a:cxn>
                <a:cxn ang="0">
                  <a:pos x="88" y="122"/>
                </a:cxn>
                <a:cxn ang="0">
                  <a:pos x="110" y="90"/>
                </a:cxn>
                <a:cxn ang="0">
                  <a:pos x="123" y="75"/>
                </a:cxn>
                <a:cxn ang="0">
                  <a:pos x="135" y="61"/>
                </a:cxn>
                <a:cxn ang="0">
                  <a:pos x="148" y="46"/>
                </a:cxn>
                <a:cxn ang="0">
                  <a:pos x="162" y="33"/>
                </a:cxn>
                <a:cxn ang="0">
                  <a:pos x="176" y="20"/>
                </a:cxn>
                <a:cxn ang="0">
                  <a:pos x="191" y="8"/>
                </a:cxn>
                <a:cxn ang="0">
                  <a:pos x="191" y="8"/>
                </a:cxn>
                <a:cxn ang="0">
                  <a:pos x="192" y="7"/>
                </a:cxn>
                <a:cxn ang="0">
                  <a:pos x="193" y="5"/>
                </a:cxn>
                <a:cxn ang="0">
                  <a:pos x="192" y="2"/>
                </a:cxn>
                <a:cxn ang="0">
                  <a:pos x="191" y="0"/>
                </a:cxn>
                <a:cxn ang="0">
                  <a:pos x="189" y="0"/>
                </a:cxn>
                <a:cxn ang="0">
                  <a:pos x="188" y="0"/>
                </a:cxn>
                <a:cxn ang="0">
                  <a:pos x="186" y="0"/>
                </a:cxn>
                <a:cxn ang="0">
                  <a:pos x="186" y="0"/>
                </a:cxn>
              </a:cxnLst>
              <a:rect l="0" t="0" r="r" b="b"/>
              <a:pathLst>
                <a:path w="193" h="257">
                  <a:moveTo>
                    <a:pt x="186" y="0"/>
                  </a:moveTo>
                  <a:lnTo>
                    <a:pt x="186" y="0"/>
                  </a:lnTo>
                  <a:lnTo>
                    <a:pt x="171" y="12"/>
                  </a:lnTo>
                  <a:lnTo>
                    <a:pt x="156" y="26"/>
                  </a:lnTo>
                  <a:lnTo>
                    <a:pt x="143" y="39"/>
                  </a:lnTo>
                  <a:lnTo>
                    <a:pt x="129" y="54"/>
                  </a:lnTo>
                  <a:lnTo>
                    <a:pt x="117" y="68"/>
                  </a:lnTo>
                  <a:lnTo>
                    <a:pt x="104" y="84"/>
                  </a:lnTo>
                  <a:lnTo>
                    <a:pt x="81" y="115"/>
                  </a:lnTo>
                  <a:lnTo>
                    <a:pt x="60" y="148"/>
                  </a:lnTo>
                  <a:lnTo>
                    <a:pt x="39" y="181"/>
                  </a:lnTo>
                  <a:lnTo>
                    <a:pt x="1" y="249"/>
                  </a:lnTo>
                  <a:lnTo>
                    <a:pt x="1" y="249"/>
                  </a:lnTo>
                  <a:lnTo>
                    <a:pt x="0" y="251"/>
                  </a:lnTo>
                  <a:lnTo>
                    <a:pt x="1" y="253"/>
                  </a:lnTo>
                  <a:lnTo>
                    <a:pt x="1" y="255"/>
                  </a:lnTo>
                  <a:lnTo>
                    <a:pt x="3" y="256"/>
                  </a:lnTo>
                  <a:lnTo>
                    <a:pt x="4" y="257"/>
                  </a:lnTo>
                  <a:lnTo>
                    <a:pt x="6" y="257"/>
                  </a:lnTo>
                  <a:lnTo>
                    <a:pt x="8" y="256"/>
                  </a:lnTo>
                  <a:lnTo>
                    <a:pt x="9" y="254"/>
                  </a:lnTo>
                  <a:lnTo>
                    <a:pt x="9" y="254"/>
                  </a:lnTo>
                  <a:lnTo>
                    <a:pt x="46" y="187"/>
                  </a:lnTo>
                  <a:lnTo>
                    <a:pt x="67" y="154"/>
                  </a:lnTo>
                  <a:lnTo>
                    <a:pt x="88" y="122"/>
                  </a:lnTo>
                  <a:lnTo>
                    <a:pt x="110" y="90"/>
                  </a:lnTo>
                  <a:lnTo>
                    <a:pt x="123" y="75"/>
                  </a:lnTo>
                  <a:lnTo>
                    <a:pt x="135" y="61"/>
                  </a:lnTo>
                  <a:lnTo>
                    <a:pt x="148" y="46"/>
                  </a:lnTo>
                  <a:lnTo>
                    <a:pt x="162" y="33"/>
                  </a:lnTo>
                  <a:lnTo>
                    <a:pt x="176" y="20"/>
                  </a:lnTo>
                  <a:lnTo>
                    <a:pt x="191" y="8"/>
                  </a:lnTo>
                  <a:lnTo>
                    <a:pt x="191" y="8"/>
                  </a:lnTo>
                  <a:lnTo>
                    <a:pt x="192" y="7"/>
                  </a:lnTo>
                  <a:lnTo>
                    <a:pt x="193" y="5"/>
                  </a:lnTo>
                  <a:lnTo>
                    <a:pt x="192" y="2"/>
                  </a:lnTo>
                  <a:lnTo>
                    <a:pt x="191" y="0"/>
                  </a:lnTo>
                  <a:lnTo>
                    <a:pt x="189" y="0"/>
                  </a:lnTo>
                  <a:lnTo>
                    <a:pt x="188" y="0"/>
                  </a:lnTo>
                  <a:lnTo>
                    <a:pt x="186" y="0"/>
                  </a:lnTo>
                  <a:lnTo>
                    <a:pt x="18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4" name="Freeform 1004"/>
            <p:cNvSpPr/>
            <p:nvPr/>
          </p:nvSpPr>
          <p:spPr bwMode="auto">
            <a:xfrm>
              <a:off x="4352926" y="2282826"/>
              <a:ext cx="65088" cy="74613"/>
            </a:xfrm>
            <a:custGeom>
              <a:avLst/>
              <a:gdLst/>
              <a:ahLst/>
              <a:cxnLst>
                <a:cxn ang="0">
                  <a:pos x="115" y="2"/>
                </a:cxn>
                <a:cxn ang="0">
                  <a:pos x="115" y="2"/>
                </a:cxn>
                <a:cxn ang="0">
                  <a:pos x="109" y="9"/>
                </a:cxn>
                <a:cxn ang="0">
                  <a:pos x="102" y="16"/>
                </a:cxn>
                <a:cxn ang="0">
                  <a:pos x="89" y="31"/>
                </a:cxn>
                <a:cxn ang="0">
                  <a:pos x="74" y="44"/>
                </a:cxn>
                <a:cxn ang="0">
                  <a:pos x="67" y="52"/>
                </a:cxn>
                <a:cxn ang="0">
                  <a:pos x="61" y="59"/>
                </a:cxn>
                <a:cxn ang="0">
                  <a:pos x="61" y="59"/>
                </a:cxn>
                <a:cxn ang="0">
                  <a:pos x="1" y="133"/>
                </a:cxn>
                <a:cxn ang="0">
                  <a:pos x="1" y="133"/>
                </a:cxn>
                <a:cxn ang="0">
                  <a:pos x="0" y="136"/>
                </a:cxn>
                <a:cxn ang="0">
                  <a:pos x="0" y="138"/>
                </a:cxn>
                <a:cxn ang="0">
                  <a:pos x="3" y="141"/>
                </a:cxn>
                <a:cxn ang="0">
                  <a:pos x="4" y="142"/>
                </a:cxn>
                <a:cxn ang="0">
                  <a:pos x="6" y="142"/>
                </a:cxn>
                <a:cxn ang="0">
                  <a:pos x="7" y="142"/>
                </a:cxn>
                <a:cxn ang="0">
                  <a:pos x="9" y="141"/>
                </a:cxn>
                <a:cxn ang="0">
                  <a:pos x="9" y="141"/>
                </a:cxn>
                <a:cxn ang="0">
                  <a:pos x="67" y="66"/>
                </a:cxn>
                <a:cxn ang="0">
                  <a:pos x="67" y="66"/>
                </a:cxn>
                <a:cxn ang="0">
                  <a:pos x="74" y="58"/>
                </a:cxn>
                <a:cxn ang="0">
                  <a:pos x="81" y="51"/>
                </a:cxn>
                <a:cxn ang="0">
                  <a:pos x="96" y="36"/>
                </a:cxn>
                <a:cxn ang="0">
                  <a:pos x="110" y="23"/>
                </a:cxn>
                <a:cxn ang="0">
                  <a:pos x="118" y="14"/>
                </a:cxn>
                <a:cxn ang="0">
                  <a:pos x="124" y="6"/>
                </a:cxn>
                <a:cxn ang="0">
                  <a:pos x="124" y="6"/>
                </a:cxn>
                <a:cxn ang="0">
                  <a:pos x="125" y="5"/>
                </a:cxn>
                <a:cxn ang="0">
                  <a:pos x="124" y="3"/>
                </a:cxn>
                <a:cxn ang="0">
                  <a:pos x="124" y="2"/>
                </a:cxn>
                <a:cxn ang="0">
                  <a:pos x="122" y="1"/>
                </a:cxn>
                <a:cxn ang="0">
                  <a:pos x="119" y="0"/>
                </a:cxn>
                <a:cxn ang="0">
                  <a:pos x="117" y="0"/>
                </a:cxn>
                <a:cxn ang="0">
                  <a:pos x="115" y="2"/>
                </a:cxn>
                <a:cxn ang="0">
                  <a:pos x="115" y="2"/>
                </a:cxn>
              </a:cxnLst>
              <a:rect l="0" t="0" r="r" b="b"/>
              <a:pathLst>
                <a:path w="125" h="142">
                  <a:moveTo>
                    <a:pt x="115" y="2"/>
                  </a:moveTo>
                  <a:lnTo>
                    <a:pt x="115" y="2"/>
                  </a:lnTo>
                  <a:lnTo>
                    <a:pt x="109" y="9"/>
                  </a:lnTo>
                  <a:lnTo>
                    <a:pt x="102" y="16"/>
                  </a:lnTo>
                  <a:lnTo>
                    <a:pt x="89" y="31"/>
                  </a:lnTo>
                  <a:lnTo>
                    <a:pt x="74" y="44"/>
                  </a:lnTo>
                  <a:lnTo>
                    <a:pt x="67" y="52"/>
                  </a:lnTo>
                  <a:lnTo>
                    <a:pt x="61" y="59"/>
                  </a:lnTo>
                  <a:lnTo>
                    <a:pt x="61" y="59"/>
                  </a:lnTo>
                  <a:lnTo>
                    <a:pt x="1" y="133"/>
                  </a:lnTo>
                  <a:lnTo>
                    <a:pt x="1" y="133"/>
                  </a:lnTo>
                  <a:lnTo>
                    <a:pt x="0" y="136"/>
                  </a:lnTo>
                  <a:lnTo>
                    <a:pt x="0" y="138"/>
                  </a:lnTo>
                  <a:lnTo>
                    <a:pt x="3" y="141"/>
                  </a:lnTo>
                  <a:lnTo>
                    <a:pt x="4" y="142"/>
                  </a:lnTo>
                  <a:lnTo>
                    <a:pt x="6" y="142"/>
                  </a:lnTo>
                  <a:lnTo>
                    <a:pt x="7" y="142"/>
                  </a:lnTo>
                  <a:lnTo>
                    <a:pt x="9" y="141"/>
                  </a:lnTo>
                  <a:lnTo>
                    <a:pt x="9" y="141"/>
                  </a:lnTo>
                  <a:lnTo>
                    <a:pt x="67" y="66"/>
                  </a:lnTo>
                  <a:lnTo>
                    <a:pt x="67" y="66"/>
                  </a:lnTo>
                  <a:lnTo>
                    <a:pt x="74" y="58"/>
                  </a:lnTo>
                  <a:lnTo>
                    <a:pt x="81" y="51"/>
                  </a:lnTo>
                  <a:lnTo>
                    <a:pt x="96" y="36"/>
                  </a:lnTo>
                  <a:lnTo>
                    <a:pt x="110" y="23"/>
                  </a:lnTo>
                  <a:lnTo>
                    <a:pt x="118" y="14"/>
                  </a:lnTo>
                  <a:lnTo>
                    <a:pt x="124" y="6"/>
                  </a:lnTo>
                  <a:lnTo>
                    <a:pt x="124" y="6"/>
                  </a:lnTo>
                  <a:lnTo>
                    <a:pt x="125" y="5"/>
                  </a:lnTo>
                  <a:lnTo>
                    <a:pt x="124" y="3"/>
                  </a:lnTo>
                  <a:lnTo>
                    <a:pt x="124" y="2"/>
                  </a:lnTo>
                  <a:lnTo>
                    <a:pt x="122" y="1"/>
                  </a:lnTo>
                  <a:lnTo>
                    <a:pt x="119" y="0"/>
                  </a:lnTo>
                  <a:lnTo>
                    <a:pt x="117" y="0"/>
                  </a:lnTo>
                  <a:lnTo>
                    <a:pt x="115" y="2"/>
                  </a:lnTo>
                  <a:lnTo>
                    <a:pt x="115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5" name="Freeform 1005"/>
            <p:cNvSpPr/>
            <p:nvPr/>
          </p:nvSpPr>
          <p:spPr bwMode="auto">
            <a:xfrm>
              <a:off x="4564063" y="2312988"/>
              <a:ext cx="49213" cy="65088"/>
            </a:xfrm>
            <a:custGeom>
              <a:avLst/>
              <a:gdLst/>
              <a:ahLst/>
              <a:cxnLst>
                <a:cxn ang="0">
                  <a:pos x="82" y="3"/>
                </a:cxn>
                <a:cxn ang="0">
                  <a:pos x="82" y="3"/>
                </a:cxn>
                <a:cxn ang="0">
                  <a:pos x="78" y="11"/>
                </a:cxn>
                <a:cxn ang="0">
                  <a:pos x="74" y="19"/>
                </a:cxn>
                <a:cxn ang="0">
                  <a:pos x="63" y="35"/>
                </a:cxn>
                <a:cxn ang="0">
                  <a:pos x="50" y="50"/>
                </a:cxn>
                <a:cxn ang="0">
                  <a:pos x="45" y="57"/>
                </a:cxn>
                <a:cxn ang="0">
                  <a:pos x="40" y="65"/>
                </a:cxn>
                <a:cxn ang="0">
                  <a:pos x="40" y="65"/>
                </a:cxn>
                <a:cxn ang="0">
                  <a:pos x="33" y="80"/>
                </a:cxn>
                <a:cxn ang="0">
                  <a:pos x="28" y="87"/>
                </a:cxn>
                <a:cxn ang="0">
                  <a:pos x="23" y="93"/>
                </a:cxn>
                <a:cxn ang="0">
                  <a:pos x="23" y="93"/>
                </a:cxn>
                <a:cxn ang="0">
                  <a:pos x="11" y="103"/>
                </a:cxn>
                <a:cxn ang="0">
                  <a:pos x="6" y="110"/>
                </a:cxn>
                <a:cxn ang="0">
                  <a:pos x="0" y="116"/>
                </a:cxn>
                <a:cxn ang="0">
                  <a:pos x="0" y="116"/>
                </a:cxn>
                <a:cxn ang="0">
                  <a:pos x="0" y="118"/>
                </a:cxn>
                <a:cxn ang="0">
                  <a:pos x="0" y="120"/>
                </a:cxn>
                <a:cxn ang="0">
                  <a:pos x="2" y="121"/>
                </a:cxn>
                <a:cxn ang="0">
                  <a:pos x="3" y="122"/>
                </a:cxn>
                <a:cxn ang="0">
                  <a:pos x="4" y="123"/>
                </a:cxn>
                <a:cxn ang="0">
                  <a:pos x="6" y="123"/>
                </a:cxn>
                <a:cxn ang="0">
                  <a:pos x="8" y="122"/>
                </a:cxn>
                <a:cxn ang="0">
                  <a:pos x="9" y="121"/>
                </a:cxn>
                <a:cxn ang="0">
                  <a:pos x="9" y="121"/>
                </a:cxn>
                <a:cxn ang="0">
                  <a:pos x="14" y="114"/>
                </a:cxn>
                <a:cxn ang="0">
                  <a:pos x="20" y="108"/>
                </a:cxn>
                <a:cxn ang="0">
                  <a:pos x="34" y="96"/>
                </a:cxn>
                <a:cxn ang="0">
                  <a:pos x="34" y="96"/>
                </a:cxn>
                <a:cxn ang="0">
                  <a:pos x="38" y="91"/>
                </a:cxn>
                <a:cxn ang="0">
                  <a:pos x="41" y="84"/>
                </a:cxn>
                <a:cxn ang="0">
                  <a:pos x="48" y="70"/>
                </a:cxn>
                <a:cxn ang="0">
                  <a:pos x="48" y="70"/>
                </a:cxn>
                <a:cxn ang="0">
                  <a:pos x="53" y="62"/>
                </a:cxn>
                <a:cxn ang="0">
                  <a:pos x="59" y="54"/>
                </a:cxn>
                <a:cxn ang="0">
                  <a:pos x="71" y="38"/>
                </a:cxn>
                <a:cxn ang="0">
                  <a:pos x="82" y="23"/>
                </a:cxn>
                <a:cxn ang="0">
                  <a:pos x="88" y="14"/>
                </a:cxn>
                <a:cxn ang="0">
                  <a:pos x="92" y="5"/>
                </a:cxn>
                <a:cxn ang="0">
                  <a:pos x="92" y="5"/>
                </a:cxn>
                <a:cxn ang="0">
                  <a:pos x="92" y="3"/>
                </a:cxn>
                <a:cxn ang="0">
                  <a:pos x="92" y="2"/>
                </a:cxn>
                <a:cxn ang="0">
                  <a:pos x="91" y="1"/>
                </a:cxn>
                <a:cxn ang="0">
                  <a:pos x="89" y="0"/>
                </a:cxn>
                <a:cxn ang="0">
                  <a:pos x="85" y="0"/>
                </a:cxn>
                <a:cxn ang="0">
                  <a:pos x="83" y="1"/>
                </a:cxn>
                <a:cxn ang="0">
                  <a:pos x="82" y="3"/>
                </a:cxn>
                <a:cxn ang="0">
                  <a:pos x="82" y="3"/>
                </a:cxn>
              </a:cxnLst>
              <a:rect l="0" t="0" r="r" b="b"/>
              <a:pathLst>
                <a:path w="92" h="123">
                  <a:moveTo>
                    <a:pt x="82" y="3"/>
                  </a:moveTo>
                  <a:lnTo>
                    <a:pt x="82" y="3"/>
                  </a:lnTo>
                  <a:lnTo>
                    <a:pt x="78" y="11"/>
                  </a:lnTo>
                  <a:lnTo>
                    <a:pt x="74" y="19"/>
                  </a:lnTo>
                  <a:lnTo>
                    <a:pt x="63" y="35"/>
                  </a:lnTo>
                  <a:lnTo>
                    <a:pt x="50" y="50"/>
                  </a:lnTo>
                  <a:lnTo>
                    <a:pt x="45" y="57"/>
                  </a:lnTo>
                  <a:lnTo>
                    <a:pt x="40" y="65"/>
                  </a:lnTo>
                  <a:lnTo>
                    <a:pt x="40" y="65"/>
                  </a:lnTo>
                  <a:lnTo>
                    <a:pt x="33" y="80"/>
                  </a:lnTo>
                  <a:lnTo>
                    <a:pt x="28" y="87"/>
                  </a:lnTo>
                  <a:lnTo>
                    <a:pt x="23" y="93"/>
                  </a:lnTo>
                  <a:lnTo>
                    <a:pt x="23" y="93"/>
                  </a:lnTo>
                  <a:lnTo>
                    <a:pt x="11" y="103"/>
                  </a:lnTo>
                  <a:lnTo>
                    <a:pt x="6" y="110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0" y="118"/>
                  </a:lnTo>
                  <a:lnTo>
                    <a:pt x="0" y="120"/>
                  </a:lnTo>
                  <a:lnTo>
                    <a:pt x="2" y="121"/>
                  </a:lnTo>
                  <a:lnTo>
                    <a:pt x="3" y="122"/>
                  </a:lnTo>
                  <a:lnTo>
                    <a:pt x="4" y="123"/>
                  </a:lnTo>
                  <a:lnTo>
                    <a:pt x="6" y="123"/>
                  </a:lnTo>
                  <a:lnTo>
                    <a:pt x="8" y="122"/>
                  </a:lnTo>
                  <a:lnTo>
                    <a:pt x="9" y="121"/>
                  </a:lnTo>
                  <a:lnTo>
                    <a:pt x="9" y="121"/>
                  </a:lnTo>
                  <a:lnTo>
                    <a:pt x="14" y="114"/>
                  </a:lnTo>
                  <a:lnTo>
                    <a:pt x="20" y="108"/>
                  </a:lnTo>
                  <a:lnTo>
                    <a:pt x="34" y="96"/>
                  </a:lnTo>
                  <a:lnTo>
                    <a:pt x="34" y="96"/>
                  </a:lnTo>
                  <a:lnTo>
                    <a:pt x="38" y="91"/>
                  </a:lnTo>
                  <a:lnTo>
                    <a:pt x="41" y="84"/>
                  </a:lnTo>
                  <a:lnTo>
                    <a:pt x="48" y="70"/>
                  </a:lnTo>
                  <a:lnTo>
                    <a:pt x="48" y="70"/>
                  </a:lnTo>
                  <a:lnTo>
                    <a:pt x="53" y="62"/>
                  </a:lnTo>
                  <a:lnTo>
                    <a:pt x="59" y="54"/>
                  </a:lnTo>
                  <a:lnTo>
                    <a:pt x="71" y="38"/>
                  </a:lnTo>
                  <a:lnTo>
                    <a:pt x="82" y="23"/>
                  </a:lnTo>
                  <a:lnTo>
                    <a:pt x="88" y="14"/>
                  </a:lnTo>
                  <a:lnTo>
                    <a:pt x="92" y="5"/>
                  </a:lnTo>
                  <a:lnTo>
                    <a:pt x="92" y="5"/>
                  </a:lnTo>
                  <a:lnTo>
                    <a:pt x="92" y="3"/>
                  </a:lnTo>
                  <a:lnTo>
                    <a:pt x="92" y="2"/>
                  </a:lnTo>
                  <a:lnTo>
                    <a:pt x="91" y="1"/>
                  </a:lnTo>
                  <a:lnTo>
                    <a:pt x="89" y="0"/>
                  </a:lnTo>
                  <a:lnTo>
                    <a:pt x="85" y="0"/>
                  </a:lnTo>
                  <a:lnTo>
                    <a:pt x="83" y="1"/>
                  </a:lnTo>
                  <a:lnTo>
                    <a:pt x="82" y="3"/>
                  </a:lnTo>
                  <a:lnTo>
                    <a:pt x="82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6" name="Freeform 1006"/>
            <p:cNvSpPr/>
            <p:nvPr/>
          </p:nvSpPr>
          <p:spPr bwMode="auto">
            <a:xfrm>
              <a:off x="4624388" y="2316163"/>
              <a:ext cx="38100" cy="47625"/>
            </a:xfrm>
            <a:custGeom>
              <a:avLst/>
              <a:gdLst/>
              <a:ahLst/>
              <a:cxnLst>
                <a:cxn ang="0">
                  <a:pos x="64" y="4"/>
                </a:cxn>
                <a:cxn ang="0">
                  <a:pos x="64" y="4"/>
                </a:cxn>
                <a:cxn ang="0">
                  <a:pos x="63" y="10"/>
                </a:cxn>
                <a:cxn ang="0">
                  <a:pos x="60" y="16"/>
                </a:cxn>
                <a:cxn ang="0">
                  <a:pos x="55" y="22"/>
                </a:cxn>
                <a:cxn ang="0">
                  <a:pos x="51" y="27"/>
                </a:cxn>
                <a:cxn ang="0">
                  <a:pos x="42" y="37"/>
                </a:cxn>
                <a:cxn ang="0">
                  <a:pos x="33" y="47"/>
                </a:cxn>
                <a:cxn ang="0">
                  <a:pos x="33" y="47"/>
                </a:cxn>
                <a:cxn ang="0">
                  <a:pos x="16" y="64"/>
                </a:cxn>
                <a:cxn ang="0">
                  <a:pos x="0" y="85"/>
                </a:cxn>
                <a:cxn ang="0">
                  <a:pos x="0" y="85"/>
                </a:cxn>
                <a:cxn ang="0">
                  <a:pos x="0" y="86"/>
                </a:cxn>
                <a:cxn ang="0">
                  <a:pos x="0" y="88"/>
                </a:cxn>
                <a:cxn ang="0">
                  <a:pos x="2" y="89"/>
                </a:cxn>
                <a:cxn ang="0">
                  <a:pos x="3" y="91"/>
                </a:cxn>
                <a:cxn ang="0">
                  <a:pos x="6" y="91"/>
                </a:cxn>
                <a:cxn ang="0">
                  <a:pos x="8" y="91"/>
                </a:cxn>
                <a:cxn ang="0">
                  <a:pos x="9" y="89"/>
                </a:cxn>
                <a:cxn ang="0">
                  <a:pos x="9" y="89"/>
                </a:cxn>
                <a:cxn ang="0">
                  <a:pos x="19" y="76"/>
                </a:cxn>
                <a:cxn ang="0">
                  <a:pos x="30" y="63"/>
                </a:cxn>
                <a:cxn ang="0">
                  <a:pos x="52" y="39"/>
                </a:cxn>
                <a:cxn ang="0">
                  <a:pos x="52" y="39"/>
                </a:cxn>
                <a:cxn ang="0">
                  <a:pos x="60" y="32"/>
                </a:cxn>
                <a:cxn ang="0">
                  <a:pos x="66" y="24"/>
                </a:cxn>
                <a:cxn ang="0">
                  <a:pos x="71" y="14"/>
                </a:cxn>
                <a:cxn ang="0">
                  <a:pos x="72" y="9"/>
                </a:cxn>
                <a:cxn ang="0">
                  <a:pos x="73" y="4"/>
                </a:cxn>
                <a:cxn ang="0">
                  <a:pos x="73" y="4"/>
                </a:cxn>
                <a:cxn ang="0">
                  <a:pos x="73" y="2"/>
                </a:cxn>
                <a:cxn ang="0">
                  <a:pos x="72" y="1"/>
                </a:cxn>
                <a:cxn ang="0">
                  <a:pos x="71" y="0"/>
                </a:cxn>
                <a:cxn ang="0">
                  <a:pos x="69" y="0"/>
                </a:cxn>
                <a:cxn ang="0">
                  <a:pos x="66" y="1"/>
                </a:cxn>
                <a:cxn ang="0">
                  <a:pos x="65" y="2"/>
                </a:cxn>
                <a:cxn ang="0">
                  <a:pos x="64" y="4"/>
                </a:cxn>
                <a:cxn ang="0">
                  <a:pos x="64" y="4"/>
                </a:cxn>
              </a:cxnLst>
              <a:rect l="0" t="0" r="r" b="b"/>
              <a:pathLst>
                <a:path w="73" h="91">
                  <a:moveTo>
                    <a:pt x="64" y="4"/>
                  </a:moveTo>
                  <a:lnTo>
                    <a:pt x="64" y="4"/>
                  </a:lnTo>
                  <a:lnTo>
                    <a:pt x="63" y="10"/>
                  </a:lnTo>
                  <a:lnTo>
                    <a:pt x="60" y="16"/>
                  </a:lnTo>
                  <a:lnTo>
                    <a:pt x="55" y="22"/>
                  </a:lnTo>
                  <a:lnTo>
                    <a:pt x="51" y="27"/>
                  </a:lnTo>
                  <a:lnTo>
                    <a:pt x="42" y="37"/>
                  </a:lnTo>
                  <a:lnTo>
                    <a:pt x="33" y="47"/>
                  </a:lnTo>
                  <a:lnTo>
                    <a:pt x="33" y="47"/>
                  </a:lnTo>
                  <a:lnTo>
                    <a:pt x="16" y="64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86"/>
                  </a:lnTo>
                  <a:lnTo>
                    <a:pt x="0" y="88"/>
                  </a:lnTo>
                  <a:lnTo>
                    <a:pt x="2" y="89"/>
                  </a:lnTo>
                  <a:lnTo>
                    <a:pt x="3" y="91"/>
                  </a:lnTo>
                  <a:lnTo>
                    <a:pt x="6" y="91"/>
                  </a:lnTo>
                  <a:lnTo>
                    <a:pt x="8" y="91"/>
                  </a:lnTo>
                  <a:lnTo>
                    <a:pt x="9" y="89"/>
                  </a:lnTo>
                  <a:lnTo>
                    <a:pt x="9" y="89"/>
                  </a:lnTo>
                  <a:lnTo>
                    <a:pt x="19" y="76"/>
                  </a:lnTo>
                  <a:lnTo>
                    <a:pt x="30" y="63"/>
                  </a:lnTo>
                  <a:lnTo>
                    <a:pt x="52" y="39"/>
                  </a:lnTo>
                  <a:lnTo>
                    <a:pt x="52" y="39"/>
                  </a:lnTo>
                  <a:lnTo>
                    <a:pt x="60" y="32"/>
                  </a:lnTo>
                  <a:lnTo>
                    <a:pt x="66" y="24"/>
                  </a:lnTo>
                  <a:lnTo>
                    <a:pt x="71" y="14"/>
                  </a:lnTo>
                  <a:lnTo>
                    <a:pt x="72" y="9"/>
                  </a:lnTo>
                  <a:lnTo>
                    <a:pt x="73" y="4"/>
                  </a:lnTo>
                  <a:lnTo>
                    <a:pt x="73" y="4"/>
                  </a:lnTo>
                  <a:lnTo>
                    <a:pt x="73" y="2"/>
                  </a:lnTo>
                  <a:lnTo>
                    <a:pt x="72" y="1"/>
                  </a:lnTo>
                  <a:lnTo>
                    <a:pt x="71" y="0"/>
                  </a:lnTo>
                  <a:lnTo>
                    <a:pt x="69" y="0"/>
                  </a:lnTo>
                  <a:lnTo>
                    <a:pt x="66" y="1"/>
                  </a:lnTo>
                  <a:lnTo>
                    <a:pt x="65" y="2"/>
                  </a:lnTo>
                  <a:lnTo>
                    <a:pt x="64" y="4"/>
                  </a:lnTo>
                  <a:lnTo>
                    <a:pt x="64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7" name="Freeform 1007"/>
            <p:cNvSpPr/>
            <p:nvPr/>
          </p:nvSpPr>
          <p:spPr bwMode="auto">
            <a:xfrm>
              <a:off x="4687888" y="2322513"/>
              <a:ext cx="25400" cy="34925"/>
            </a:xfrm>
            <a:custGeom>
              <a:avLst/>
              <a:gdLst/>
              <a:ahLst/>
              <a:cxnLst>
                <a:cxn ang="0">
                  <a:pos x="38" y="2"/>
                </a:cxn>
                <a:cxn ang="0">
                  <a:pos x="38" y="2"/>
                </a:cxn>
                <a:cxn ang="0">
                  <a:pos x="1" y="59"/>
                </a:cxn>
                <a:cxn ang="0">
                  <a:pos x="1" y="59"/>
                </a:cxn>
                <a:cxn ang="0">
                  <a:pos x="0" y="62"/>
                </a:cxn>
                <a:cxn ang="0">
                  <a:pos x="0" y="64"/>
                </a:cxn>
                <a:cxn ang="0">
                  <a:pos x="1" y="65"/>
                </a:cxn>
                <a:cxn ang="0">
                  <a:pos x="2" y="66"/>
                </a:cxn>
                <a:cxn ang="0">
                  <a:pos x="4" y="67"/>
                </a:cxn>
                <a:cxn ang="0">
                  <a:pos x="6" y="67"/>
                </a:cxn>
                <a:cxn ang="0">
                  <a:pos x="7" y="66"/>
                </a:cxn>
                <a:cxn ang="0">
                  <a:pos x="9" y="65"/>
                </a:cxn>
                <a:cxn ang="0">
                  <a:pos x="9" y="65"/>
                </a:cxn>
                <a:cxn ang="0">
                  <a:pos x="46" y="8"/>
                </a:cxn>
                <a:cxn ang="0">
                  <a:pos x="46" y="8"/>
                </a:cxn>
                <a:cxn ang="0">
                  <a:pos x="47" y="6"/>
                </a:cxn>
                <a:cxn ang="0">
                  <a:pos x="47" y="4"/>
                </a:cxn>
                <a:cxn ang="0">
                  <a:pos x="46" y="2"/>
                </a:cxn>
                <a:cxn ang="0">
                  <a:pos x="45" y="1"/>
                </a:cxn>
                <a:cxn ang="0">
                  <a:pos x="43" y="0"/>
                </a:cxn>
                <a:cxn ang="0">
                  <a:pos x="41" y="0"/>
                </a:cxn>
                <a:cxn ang="0">
                  <a:pos x="40" y="1"/>
                </a:cxn>
                <a:cxn ang="0">
                  <a:pos x="38" y="2"/>
                </a:cxn>
                <a:cxn ang="0">
                  <a:pos x="38" y="2"/>
                </a:cxn>
              </a:cxnLst>
              <a:rect l="0" t="0" r="r" b="b"/>
              <a:pathLst>
                <a:path w="47" h="67">
                  <a:moveTo>
                    <a:pt x="38" y="2"/>
                  </a:moveTo>
                  <a:lnTo>
                    <a:pt x="38" y="2"/>
                  </a:lnTo>
                  <a:lnTo>
                    <a:pt x="1" y="59"/>
                  </a:lnTo>
                  <a:lnTo>
                    <a:pt x="1" y="59"/>
                  </a:lnTo>
                  <a:lnTo>
                    <a:pt x="0" y="62"/>
                  </a:lnTo>
                  <a:lnTo>
                    <a:pt x="0" y="64"/>
                  </a:lnTo>
                  <a:lnTo>
                    <a:pt x="1" y="65"/>
                  </a:lnTo>
                  <a:lnTo>
                    <a:pt x="2" y="66"/>
                  </a:lnTo>
                  <a:lnTo>
                    <a:pt x="4" y="67"/>
                  </a:lnTo>
                  <a:lnTo>
                    <a:pt x="6" y="67"/>
                  </a:lnTo>
                  <a:lnTo>
                    <a:pt x="7" y="66"/>
                  </a:lnTo>
                  <a:lnTo>
                    <a:pt x="9" y="65"/>
                  </a:lnTo>
                  <a:lnTo>
                    <a:pt x="9" y="65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7" y="6"/>
                  </a:lnTo>
                  <a:lnTo>
                    <a:pt x="47" y="4"/>
                  </a:lnTo>
                  <a:lnTo>
                    <a:pt x="46" y="2"/>
                  </a:lnTo>
                  <a:lnTo>
                    <a:pt x="45" y="1"/>
                  </a:lnTo>
                  <a:lnTo>
                    <a:pt x="43" y="0"/>
                  </a:lnTo>
                  <a:lnTo>
                    <a:pt x="41" y="0"/>
                  </a:lnTo>
                  <a:lnTo>
                    <a:pt x="40" y="1"/>
                  </a:lnTo>
                  <a:lnTo>
                    <a:pt x="38" y="2"/>
                  </a:lnTo>
                  <a:lnTo>
                    <a:pt x="3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8" name="Freeform 1008"/>
            <p:cNvSpPr/>
            <p:nvPr/>
          </p:nvSpPr>
          <p:spPr bwMode="auto">
            <a:xfrm>
              <a:off x="4095751" y="2149476"/>
              <a:ext cx="746125" cy="649288"/>
            </a:xfrm>
            <a:custGeom>
              <a:avLst/>
              <a:gdLst/>
              <a:ahLst/>
              <a:cxnLst>
                <a:cxn ang="0">
                  <a:pos x="1140" y="1223"/>
                </a:cxn>
                <a:cxn ang="0">
                  <a:pos x="915" y="1215"/>
                </a:cxn>
                <a:cxn ang="0">
                  <a:pos x="541" y="1215"/>
                </a:cxn>
                <a:cxn ang="0">
                  <a:pos x="268" y="1224"/>
                </a:cxn>
                <a:cxn ang="0">
                  <a:pos x="95" y="1200"/>
                </a:cxn>
                <a:cxn ang="0">
                  <a:pos x="40" y="1159"/>
                </a:cxn>
                <a:cxn ang="0">
                  <a:pos x="16" y="1026"/>
                </a:cxn>
                <a:cxn ang="0">
                  <a:pos x="25" y="1009"/>
                </a:cxn>
                <a:cxn ang="0">
                  <a:pos x="19" y="875"/>
                </a:cxn>
                <a:cxn ang="0">
                  <a:pos x="9" y="625"/>
                </a:cxn>
                <a:cxn ang="0">
                  <a:pos x="6" y="418"/>
                </a:cxn>
                <a:cxn ang="0">
                  <a:pos x="7" y="289"/>
                </a:cxn>
                <a:cxn ang="0">
                  <a:pos x="52" y="230"/>
                </a:cxn>
                <a:cxn ang="0">
                  <a:pos x="151" y="213"/>
                </a:cxn>
                <a:cxn ang="0">
                  <a:pos x="235" y="218"/>
                </a:cxn>
                <a:cxn ang="0">
                  <a:pos x="289" y="31"/>
                </a:cxn>
                <a:cxn ang="0">
                  <a:pos x="307" y="12"/>
                </a:cxn>
                <a:cxn ang="0">
                  <a:pos x="441" y="1"/>
                </a:cxn>
                <a:cxn ang="0">
                  <a:pos x="695" y="15"/>
                </a:cxn>
                <a:cxn ang="0">
                  <a:pos x="756" y="83"/>
                </a:cxn>
                <a:cxn ang="0">
                  <a:pos x="793" y="203"/>
                </a:cxn>
                <a:cxn ang="0">
                  <a:pos x="1105" y="200"/>
                </a:cxn>
                <a:cxn ang="0">
                  <a:pos x="1230" y="198"/>
                </a:cxn>
                <a:cxn ang="0">
                  <a:pos x="1356" y="241"/>
                </a:cxn>
                <a:cxn ang="0">
                  <a:pos x="1396" y="318"/>
                </a:cxn>
                <a:cxn ang="0">
                  <a:pos x="1403" y="390"/>
                </a:cxn>
                <a:cxn ang="0">
                  <a:pos x="1406" y="426"/>
                </a:cxn>
                <a:cxn ang="0">
                  <a:pos x="1379" y="431"/>
                </a:cxn>
                <a:cxn ang="0">
                  <a:pos x="1365" y="363"/>
                </a:cxn>
                <a:cxn ang="0">
                  <a:pos x="1332" y="271"/>
                </a:cxn>
                <a:cxn ang="0">
                  <a:pos x="1211" y="232"/>
                </a:cxn>
                <a:cxn ang="0">
                  <a:pos x="1047" y="238"/>
                </a:cxn>
                <a:cxn ang="0">
                  <a:pos x="777" y="239"/>
                </a:cxn>
                <a:cxn ang="0">
                  <a:pos x="760" y="229"/>
                </a:cxn>
                <a:cxn ang="0">
                  <a:pos x="747" y="174"/>
                </a:cxn>
                <a:cxn ang="0">
                  <a:pos x="714" y="77"/>
                </a:cxn>
                <a:cxn ang="0">
                  <a:pos x="647" y="43"/>
                </a:cxn>
                <a:cxn ang="0">
                  <a:pos x="476" y="39"/>
                </a:cxn>
                <a:cxn ang="0">
                  <a:pos x="320" y="66"/>
                </a:cxn>
                <a:cxn ang="0">
                  <a:pos x="298" y="168"/>
                </a:cxn>
                <a:cxn ang="0">
                  <a:pos x="267" y="232"/>
                </a:cxn>
                <a:cxn ang="0">
                  <a:pos x="264" y="252"/>
                </a:cxn>
                <a:cxn ang="0">
                  <a:pos x="245" y="258"/>
                </a:cxn>
                <a:cxn ang="0">
                  <a:pos x="175" y="252"/>
                </a:cxn>
                <a:cxn ang="0">
                  <a:pos x="80" y="259"/>
                </a:cxn>
                <a:cxn ang="0">
                  <a:pos x="44" y="298"/>
                </a:cxn>
                <a:cxn ang="0">
                  <a:pos x="46" y="541"/>
                </a:cxn>
                <a:cxn ang="0">
                  <a:pos x="55" y="893"/>
                </a:cxn>
                <a:cxn ang="0">
                  <a:pos x="56" y="1019"/>
                </a:cxn>
                <a:cxn ang="0">
                  <a:pos x="58" y="1106"/>
                </a:cxn>
                <a:cxn ang="0">
                  <a:pos x="101" y="1162"/>
                </a:cxn>
                <a:cxn ang="0">
                  <a:pos x="279" y="1186"/>
                </a:cxn>
                <a:cxn ang="0">
                  <a:pos x="440" y="1189"/>
                </a:cxn>
                <a:cxn ang="0">
                  <a:pos x="599" y="1178"/>
                </a:cxn>
                <a:cxn ang="0">
                  <a:pos x="880" y="1179"/>
                </a:cxn>
                <a:cxn ang="0">
                  <a:pos x="1084" y="1180"/>
                </a:cxn>
                <a:cxn ang="0">
                  <a:pos x="1208" y="1188"/>
                </a:cxn>
                <a:cxn ang="0">
                  <a:pos x="1248" y="1188"/>
                </a:cxn>
                <a:cxn ang="0">
                  <a:pos x="1276" y="1173"/>
                </a:cxn>
                <a:cxn ang="0">
                  <a:pos x="1296" y="1192"/>
                </a:cxn>
                <a:cxn ang="0">
                  <a:pos x="1261" y="1223"/>
                </a:cxn>
              </a:cxnLst>
              <a:rect l="0" t="0" r="r" b="b"/>
              <a:pathLst>
                <a:path w="1409" h="1227">
                  <a:moveTo>
                    <a:pt x="1221" y="1227"/>
                  </a:moveTo>
                  <a:lnTo>
                    <a:pt x="1221" y="1227"/>
                  </a:lnTo>
                  <a:lnTo>
                    <a:pt x="1205" y="1226"/>
                  </a:lnTo>
                  <a:lnTo>
                    <a:pt x="1190" y="1226"/>
                  </a:lnTo>
                  <a:lnTo>
                    <a:pt x="1190" y="1226"/>
                  </a:lnTo>
                  <a:lnTo>
                    <a:pt x="1176" y="1225"/>
                  </a:lnTo>
                  <a:lnTo>
                    <a:pt x="1176" y="1225"/>
                  </a:lnTo>
                  <a:lnTo>
                    <a:pt x="1140" y="1223"/>
                  </a:lnTo>
                  <a:lnTo>
                    <a:pt x="1105" y="1221"/>
                  </a:lnTo>
                  <a:lnTo>
                    <a:pt x="1104" y="1221"/>
                  </a:lnTo>
                  <a:lnTo>
                    <a:pt x="1104" y="1221"/>
                  </a:lnTo>
                  <a:lnTo>
                    <a:pt x="1049" y="1218"/>
                  </a:lnTo>
                  <a:lnTo>
                    <a:pt x="1021" y="1217"/>
                  </a:lnTo>
                  <a:lnTo>
                    <a:pt x="993" y="1216"/>
                  </a:lnTo>
                  <a:lnTo>
                    <a:pt x="993" y="1216"/>
                  </a:lnTo>
                  <a:lnTo>
                    <a:pt x="915" y="1215"/>
                  </a:lnTo>
                  <a:lnTo>
                    <a:pt x="838" y="1214"/>
                  </a:lnTo>
                  <a:lnTo>
                    <a:pt x="838" y="1214"/>
                  </a:lnTo>
                  <a:lnTo>
                    <a:pt x="760" y="1213"/>
                  </a:lnTo>
                  <a:lnTo>
                    <a:pt x="681" y="1212"/>
                  </a:lnTo>
                  <a:lnTo>
                    <a:pt x="681" y="1212"/>
                  </a:lnTo>
                  <a:lnTo>
                    <a:pt x="608" y="1213"/>
                  </a:lnTo>
                  <a:lnTo>
                    <a:pt x="541" y="1215"/>
                  </a:lnTo>
                  <a:lnTo>
                    <a:pt x="541" y="1215"/>
                  </a:lnTo>
                  <a:lnTo>
                    <a:pt x="494" y="1218"/>
                  </a:lnTo>
                  <a:lnTo>
                    <a:pt x="489" y="1218"/>
                  </a:lnTo>
                  <a:lnTo>
                    <a:pt x="489" y="1218"/>
                  </a:lnTo>
                  <a:lnTo>
                    <a:pt x="399" y="1223"/>
                  </a:lnTo>
                  <a:lnTo>
                    <a:pt x="354" y="1224"/>
                  </a:lnTo>
                  <a:lnTo>
                    <a:pt x="309" y="1225"/>
                  </a:lnTo>
                  <a:lnTo>
                    <a:pt x="309" y="1225"/>
                  </a:lnTo>
                  <a:lnTo>
                    <a:pt x="268" y="1224"/>
                  </a:lnTo>
                  <a:lnTo>
                    <a:pt x="228" y="1223"/>
                  </a:lnTo>
                  <a:lnTo>
                    <a:pt x="191" y="1220"/>
                  </a:lnTo>
                  <a:lnTo>
                    <a:pt x="157" y="1215"/>
                  </a:lnTo>
                  <a:lnTo>
                    <a:pt x="157" y="1215"/>
                  </a:lnTo>
                  <a:lnTo>
                    <a:pt x="141" y="1213"/>
                  </a:lnTo>
                  <a:lnTo>
                    <a:pt x="126" y="1209"/>
                  </a:lnTo>
                  <a:lnTo>
                    <a:pt x="109" y="1205"/>
                  </a:lnTo>
                  <a:lnTo>
                    <a:pt x="95" y="1200"/>
                  </a:lnTo>
                  <a:lnTo>
                    <a:pt x="80" y="1194"/>
                  </a:lnTo>
                  <a:lnTo>
                    <a:pt x="67" y="1187"/>
                  </a:lnTo>
                  <a:lnTo>
                    <a:pt x="61" y="1183"/>
                  </a:lnTo>
                  <a:lnTo>
                    <a:pt x="55" y="1177"/>
                  </a:lnTo>
                  <a:lnTo>
                    <a:pt x="50" y="1172"/>
                  </a:lnTo>
                  <a:lnTo>
                    <a:pt x="45" y="1167"/>
                  </a:lnTo>
                  <a:lnTo>
                    <a:pt x="45" y="1167"/>
                  </a:lnTo>
                  <a:lnTo>
                    <a:pt x="40" y="1159"/>
                  </a:lnTo>
                  <a:lnTo>
                    <a:pt x="36" y="1150"/>
                  </a:lnTo>
                  <a:lnTo>
                    <a:pt x="27" y="1134"/>
                  </a:lnTo>
                  <a:lnTo>
                    <a:pt x="22" y="1117"/>
                  </a:lnTo>
                  <a:lnTo>
                    <a:pt x="19" y="1101"/>
                  </a:lnTo>
                  <a:lnTo>
                    <a:pt x="17" y="1083"/>
                  </a:lnTo>
                  <a:lnTo>
                    <a:pt x="16" y="1065"/>
                  </a:lnTo>
                  <a:lnTo>
                    <a:pt x="16" y="1029"/>
                  </a:lnTo>
                  <a:lnTo>
                    <a:pt x="16" y="1026"/>
                  </a:lnTo>
                  <a:lnTo>
                    <a:pt x="16" y="1026"/>
                  </a:lnTo>
                  <a:lnTo>
                    <a:pt x="17" y="1023"/>
                  </a:lnTo>
                  <a:lnTo>
                    <a:pt x="18" y="1019"/>
                  </a:lnTo>
                  <a:lnTo>
                    <a:pt x="20" y="1016"/>
                  </a:lnTo>
                  <a:lnTo>
                    <a:pt x="23" y="1013"/>
                  </a:lnTo>
                  <a:lnTo>
                    <a:pt x="24" y="1012"/>
                  </a:lnTo>
                  <a:lnTo>
                    <a:pt x="25" y="1009"/>
                  </a:lnTo>
                  <a:lnTo>
                    <a:pt x="25" y="1009"/>
                  </a:lnTo>
                  <a:lnTo>
                    <a:pt x="25" y="1001"/>
                  </a:lnTo>
                  <a:lnTo>
                    <a:pt x="25" y="1001"/>
                  </a:lnTo>
                  <a:lnTo>
                    <a:pt x="23" y="961"/>
                  </a:lnTo>
                  <a:lnTo>
                    <a:pt x="23" y="959"/>
                  </a:lnTo>
                  <a:lnTo>
                    <a:pt x="23" y="959"/>
                  </a:lnTo>
                  <a:lnTo>
                    <a:pt x="22" y="927"/>
                  </a:lnTo>
                  <a:lnTo>
                    <a:pt x="22" y="927"/>
                  </a:lnTo>
                  <a:lnTo>
                    <a:pt x="19" y="875"/>
                  </a:lnTo>
                  <a:lnTo>
                    <a:pt x="19" y="875"/>
                  </a:lnTo>
                  <a:lnTo>
                    <a:pt x="18" y="830"/>
                  </a:lnTo>
                  <a:lnTo>
                    <a:pt x="15" y="786"/>
                  </a:lnTo>
                  <a:lnTo>
                    <a:pt x="15" y="786"/>
                  </a:lnTo>
                  <a:lnTo>
                    <a:pt x="12" y="759"/>
                  </a:lnTo>
                  <a:lnTo>
                    <a:pt x="11" y="732"/>
                  </a:lnTo>
                  <a:lnTo>
                    <a:pt x="9" y="679"/>
                  </a:lnTo>
                  <a:lnTo>
                    <a:pt x="9" y="625"/>
                  </a:lnTo>
                  <a:lnTo>
                    <a:pt x="10" y="572"/>
                  </a:lnTo>
                  <a:lnTo>
                    <a:pt x="10" y="570"/>
                  </a:lnTo>
                  <a:lnTo>
                    <a:pt x="10" y="570"/>
                  </a:lnTo>
                  <a:lnTo>
                    <a:pt x="10" y="522"/>
                  </a:lnTo>
                  <a:lnTo>
                    <a:pt x="10" y="475"/>
                  </a:lnTo>
                  <a:lnTo>
                    <a:pt x="10" y="475"/>
                  </a:lnTo>
                  <a:lnTo>
                    <a:pt x="9" y="448"/>
                  </a:lnTo>
                  <a:lnTo>
                    <a:pt x="6" y="418"/>
                  </a:lnTo>
                  <a:lnTo>
                    <a:pt x="6" y="418"/>
                  </a:lnTo>
                  <a:lnTo>
                    <a:pt x="2" y="394"/>
                  </a:lnTo>
                  <a:lnTo>
                    <a:pt x="0" y="370"/>
                  </a:lnTo>
                  <a:lnTo>
                    <a:pt x="0" y="345"/>
                  </a:lnTo>
                  <a:lnTo>
                    <a:pt x="0" y="322"/>
                  </a:lnTo>
                  <a:lnTo>
                    <a:pt x="2" y="311"/>
                  </a:lnTo>
                  <a:lnTo>
                    <a:pt x="3" y="299"/>
                  </a:lnTo>
                  <a:lnTo>
                    <a:pt x="7" y="289"/>
                  </a:lnTo>
                  <a:lnTo>
                    <a:pt x="10" y="279"/>
                  </a:lnTo>
                  <a:lnTo>
                    <a:pt x="14" y="269"/>
                  </a:lnTo>
                  <a:lnTo>
                    <a:pt x="20" y="260"/>
                  </a:lnTo>
                  <a:lnTo>
                    <a:pt x="26" y="252"/>
                  </a:lnTo>
                  <a:lnTo>
                    <a:pt x="34" y="243"/>
                  </a:lnTo>
                  <a:lnTo>
                    <a:pt x="34" y="243"/>
                  </a:lnTo>
                  <a:lnTo>
                    <a:pt x="42" y="236"/>
                  </a:lnTo>
                  <a:lnTo>
                    <a:pt x="52" y="230"/>
                  </a:lnTo>
                  <a:lnTo>
                    <a:pt x="63" y="225"/>
                  </a:lnTo>
                  <a:lnTo>
                    <a:pt x="74" y="221"/>
                  </a:lnTo>
                  <a:lnTo>
                    <a:pt x="87" y="218"/>
                  </a:lnTo>
                  <a:lnTo>
                    <a:pt x="101" y="214"/>
                  </a:lnTo>
                  <a:lnTo>
                    <a:pt x="116" y="213"/>
                  </a:lnTo>
                  <a:lnTo>
                    <a:pt x="133" y="213"/>
                  </a:lnTo>
                  <a:lnTo>
                    <a:pt x="133" y="213"/>
                  </a:lnTo>
                  <a:lnTo>
                    <a:pt x="151" y="213"/>
                  </a:lnTo>
                  <a:lnTo>
                    <a:pt x="167" y="214"/>
                  </a:lnTo>
                  <a:lnTo>
                    <a:pt x="202" y="218"/>
                  </a:lnTo>
                  <a:lnTo>
                    <a:pt x="204" y="218"/>
                  </a:lnTo>
                  <a:lnTo>
                    <a:pt x="204" y="218"/>
                  </a:lnTo>
                  <a:lnTo>
                    <a:pt x="228" y="221"/>
                  </a:lnTo>
                  <a:lnTo>
                    <a:pt x="233" y="221"/>
                  </a:lnTo>
                  <a:lnTo>
                    <a:pt x="235" y="218"/>
                  </a:lnTo>
                  <a:lnTo>
                    <a:pt x="235" y="218"/>
                  </a:lnTo>
                  <a:lnTo>
                    <a:pt x="245" y="193"/>
                  </a:lnTo>
                  <a:lnTo>
                    <a:pt x="255" y="169"/>
                  </a:lnTo>
                  <a:lnTo>
                    <a:pt x="264" y="146"/>
                  </a:lnTo>
                  <a:lnTo>
                    <a:pt x="271" y="122"/>
                  </a:lnTo>
                  <a:lnTo>
                    <a:pt x="277" y="98"/>
                  </a:lnTo>
                  <a:lnTo>
                    <a:pt x="282" y="76"/>
                  </a:lnTo>
                  <a:lnTo>
                    <a:pt x="286" y="53"/>
                  </a:lnTo>
                  <a:lnTo>
                    <a:pt x="289" y="31"/>
                  </a:lnTo>
                  <a:lnTo>
                    <a:pt x="289" y="31"/>
                  </a:lnTo>
                  <a:lnTo>
                    <a:pt x="291" y="25"/>
                  </a:lnTo>
                  <a:lnTo>
                    <a:pt x="294" y="20"/>
                  </a:lnTo>
                  <a:lnTo>
                    <a:pt x="298" y="17"/>
                  </a:lnTo>
                  <a:lnTo>
                    <a:pt x="304" y="13"/>
                  </a:lnTo>
                  <a:lnTo>
                    <a:pt x="306" y="13"/>
                  </a:lnTo>
                  <a:lnTo>
                    <a:pt x="307" y="12"/>
                  </a:lnTo>
                  <a:lnTo>
                    <a:pt x="307" y="12"/>
                  </a:lnTo>
                  <a:lnTo>
                    <a:pt x="310" y="9"/>
                  </a:lnTo>
                  <a:lnTo>
                    <a:pt x="312" y="8"/>
                  </a:lnTo>
                  <a:lnTo>
                    <a:pt x="316" y="7"/>
                  </a:lnTo>
                  <a:lnTo>
                    <a:pt x="320" y="6"/>
                  </a:lnTo>
                  <a:lnTo>
                    <a:pt x="320" y="6"/>
                  </a:lnTo>
                  <a:lnTo>
                    <a:pt x="361" y="4"/>
                  </a:lnTo>
                  <a:lnTo>
                    <a:pt x="401" y="2"/>
                  </a:lnTo>
                  <a:lnTo>
                    <a:pt x="441" y="1"/>
                  </a:lnTo>
                  <a:lnTo>
                    <a:pt x="479" y="0"/>
                  </a:lnTo>
                  <a:lnTo>
                    <a:pt x="479" y="0"/>
                  </a:lnTo>
                  <a:lnTo>
                    <a:pt x="532" y="1"/>
                  </a:lnTo>
                  <a:lnTo>
                    <a:pt x="584" y="3"/>
                  </a:lnTo>
                  <a:lnTo>
                    <a:pt x="634" y="7"/>
                  </a:lnTo>
                  <a:lnTo>
                    <a:pt x="681" y="12"/>
                  </a:lnTo>
                  <a:lnTo>
                    <a:pt x="681" y="12"/>
                  </a:lnTo>
                  <a:lnTo>
                    <a:pt x="695" y="15"/>
                  </a:lnTo>
                  <a:lnTo>
                    <a:pt x="707" y="20"/>
                  </a:lnTo>
                  <a:lnTo>
                    <a:pt x="719" y="26"/>
                  </a:lnTo>
                  <a:lnTo>
                    <a:pt x="729" y="33"/>
                  </a:lnTo>
                  <a:lnTo>
                    <a:pt x="737" y="42"/>
                  </a:lnTo>
                  <a:lnTo>
                    <a:pt x="745" y="54"/>
                  </a:lnTo>
                  <a:lnTo>
                    <a:pt x="751" y="67"/>
                  </a:lnTo>
                  <a:lnTo>
                    <a:pt x="756" y="83"/>
                  </a:lnTo>
                  <a:lnTo>
                    <a:pt x="756" y="83"/>
                  </a:lnTo>
                  <a:lnTo>
                    <a:pt x="766" y="118"/>
                  </a:lnTo>
                  <a:lnTo>
                    <a:pt x="766" y="118"/>
                  </a:lnTo>
                  <a:lnTo>
                    <a:pt x="774" y="138"/>
                  </a:lnTo>
                  <a:lnTo>
                    <a:pt x="779" y="157"/>
                  </a:lnTo>
                  <a:lnTo>
                    <a:pt x="784" y="177"/>
                  </a:lnTo>
                  <a:lnTo>
                    <a:pt x="787" y="198"/>
                  </a:lnTo>
                  <a:lnTo>
                    <a:pt x="788" y="203"/>
                  </a:lnTo>
                  <a:lnTo>
                    <a:pt x="793" y="203"/>
                  </a:lnTo>
                  <a:lnTo>
                    <a:pt x="793" y="203"/>
                  </a:lnTo>
                  <a:lnTo>
                    <a:pt x="901" y="204"/>
                  </a:lnTo>
                  <a:lnTo>
                    <a:pt x="901" y="204"/>
                  </a:lnTo>
                  <a:lnTo>
                    <a:pt x="1026" y="204"/>
                  </a:lnTo>
                  <a:lnTo>
                    <a:pt x="1026" y="204"/>
                  </a:lnTo>
                  <a:lnTo>
                    <a:pt x="1046" y="204"/>
                  </a:lnTo>
                  <a:lnTo>
                    <a:pt x="1066" y="203"/>
                  </a:lnTo>
                  <a:lnTo>
                    <a:pt x="1105" y="200"/>
                  </a:lnTo>
                  <a:lnTo>
                    <a:pt x="1105" y="200"/>
                  </a:lnTo>
                  <a:lnTo>
                    <a:pt x="1144" y="197"/>
                  </a:lnTo>
                  <a:lnTo>
                    <a:pt x="1163" y="195"/>
                  </a:lnTo>
                  <a:lnTo>
                    <a:pt x="1182" y="195"/>
                  </a:lnTo>
                  <a:lnTo>
                    <a:pt x="1182" y="195"/>
                  </a:lnTo>
                  <a:lnTo>
                    <a:pt x="1207" y="196"/>
                  </a:lnTo>
                  <a:lnTo>
                    <a:pt x="1230" y="198"/>
                  </a:lnTo>
                  <a:lnTo>
                    <a:pt x="1230" y="198"/>
                  </a:lnTo>
                  <a:lnTo>
                    <a:pt x="1249" y="202"/>
                  </a:lnTo>
                  <a:lnTo>
                    <a:pt x="1271" y="206"/>
                  </a:lnTo>
                  <a:lnTo>
                    <a:pt x="1294" y="212"/>
                  </a:lnTo>
                  <a:lnTo>
                    <a:pt x="1317" y="221"/>
                  </a:lnTo>
                  <a:lnTo>
                    <a:pt x="1327" y="225"/>
                  </a:lnTo>
                  <a:lnTo>
                    <a:pt x="1337" y="230"/>
                  </a:lnTo>
                  <a:lnTo>
                    <a:pt x="1348" y="235"/>
                  </a:lnTo>
                  <a:lnTo>
                    <a:pt x="1356" y="241"/>
                  </a:lnTo>
                  <a:lnTo>
                    <a:pt x="1364" y="249"/>
                  </a:lnTo>
                  <a:lnTo>
                    <a:pt x="1372" y="256"/>
                  </a:lnTo>
                  <a:lnTo>
                    <a:pt x="1378" y="263"/>
                  </a:lnTo>
                  <a:lnTo>
                    <a:pt x="1383" y="273"/>
                  </a:lnTo>
                  <a:lnTo>
                    <a:pt x="1383" y="273"/>
                  </a:lnTo>
                  <a:lnTo>
                    <a:pt x="1388" y="287"/>
                  </a:lnTo>
                  <a:lnTo>
                    <a:pt x="1393" y="303"/>
                  </a:lnTo>
                  <a:lnTo>
                    <a:pt x="1396" y="318"/>
                  </a:lnTo>
                  <a:lnTo>
                    <a:pt x="1400" y="335"/>
                  </a:lnTo>
                  <a:lnTo>
                    <a:pt x="1401" y="345"/>
                  </a:lnTo>
                  <a:lnTo>
                    <a:pt x="1401" y="345"/>
                  </a:lnTo>
                  <a:lnTo>
                    <a:pt x="1402" y="356"/>
                  </a:lnTo>
                  <a:lnTo>
                    <a:pt x="1402" y="370"/>
                  </a:lnTo>
                  <a:lnTo>
                    <a:pt x="1402" y="370"/>
                  </a:lnTo>
                  <a:lnTo>
                    <a:pt x="1402" y="379"/>
                  </a:lnTo>
                  <a:lnTo>
                    <a:pt x="1403" y="390"/>
                  </a:lnTo>
                  <a:lnTo>
                    <a:pt x="1404" y="399"/>
                  </a:lnTo>
                  <a:lnTo>
                    <a:pt x="1407" y="408"/>
                  </a:lnTo>
                  <a:lnTo>
                    <a:pt x="1407" y="408"/>
                  </a:lnTo>
                  <a:lnTo>
                    <a:pt x="1409" y="412"/>
                  </a:lnTo>
                  <a:lnTo>
                    <a:pt x="1409" y="418"/>
                  </a:lnTo>
                  <a:lnTo>
                    <a:pt x="1408" y="422"/>
                  </a:lnTo>
                  <a:lnTo>
                    <a:pt x="1406" y="426"/>
                  </a:lnTo>
                  <a:lnTo>
                    <a:pt x="1406" y="426"/>
                  </a:lnTo>
                  <a:lnTo>
                    <a:pt x="1403" y="430"/>
                  </a:lnTo>
                  <a:lnTo>
                    <a:pt x="1399" y="433"/>
                  </a:lnTo>
                  <a:lnTo>
                    <a:pt x="1394" y="435"/>
                  </a:lnTo>
                  <a:lnTo>
                    <a:pt x="1389" y="436"/>
                  </a:lnTo>
                  <a:lnTo>
                    <a:pt x="1389" y="436"/>
                  </a:lnTo>
                  <a:lnTo>
                    <a:pt x="1385" y="435"/>
                  </a:lnTo>
                  <a:lnTo>
                    <a:pt x="1382" y="433"/>
                  </a:lnTo>
                  <a:lnTo>
                    <a:pt x="1379" y="431"/>
                  </a:lnTo>
                  <a:lnTo>
                    <a:pt x="1376" y="427"/>
                  </a:lnTo>
                  <a:lnTo>
                    <a:pt x="1376" y="427"/>
                  </a:lnTo>
                  <a:lnTo>
                    <a:pt x="1373" y="419"/>
                  </a:lnTo>
                  <a:lnTo>
                    <a:pt x="1371" y="411"/>
                  </a:lnTo>
                  <a:lnTo>
                    <a:pt x="1367" y="395"/>
                  </a:lnTo>
                  <a:lnTo>
                    <a:pt x="1365" y="378"/>
                  </a:lnTo>
                  <a:lnTo>
                    <a:pt x="1365" y="363"/>
                  </a:lnTo>
                  <a:lnTo>
                    <a:pt x="1365" y="363"/>
                  </a:lnTo>
                  <a:lnTo>
                    <a:pt x="1363" y="335"/>
                  </a:lnTo>
                  <a:lnTo>
                    <a:pt x="1361" y="321"/>
                  </a:lnTo>
                  <a:lnTo>
                    <a:pt x="1358" y="307"/>
                  </a:lnTo>
                  <a:lnTo>
                    <a:pt x="1358" y="307"/>
                  </a:lnTo>
                  <a:lnTo>
                    <a:pt x="1354" y="297"/>
                  </a:lnTo>
                  <a:lnTo>
                    <a:pt x="1348" y="288"/>
                  </a:lnTo>
                  <a:lnTo>
                    <a:pt x="1340" y="280"/>
                  </a:lnTo>
                  <a:lnTo>
                    <a:pt x="1332" y="271"/>
                  </a:lnTo>
                  <a:lnTo>
                    <a:pt x="1322" y="265"/>
                  </a:lnTo>
                  <a:lnTo>
                    <a:pt x="1311" y="258"/>
                  </a:lnTo>
                  <a:lnTo>
                    <a:pt x="1300" y="253"/>
                  </a:lnTo>
                  <a:lnTo>
                    <a:pt x="1288" y="248"/>
                  </a:lnTo>
                  <a:lnTo>
                    <a:pt x="1275" y="243"/>
                  </a:lnTo>
                  <a:lnTo>
                    <a:pt x="1263" y="240"/>
                  </a:lnTo>
                  <a:lnTo>
                    <a:pt x="1237" y="235"/>
                  </a:lnTo>
                  <a:lnTo>
                    <a:pt x="1211" y="232"/>
                  </a:lnTo>
                  <a:lnTo>
                    <a:pt x="1188" y="231"/>
                  </a:lnTo>
                  <a:lnTo>
                    <a:pt x="1188" y="231"/>
                  </a:lnTo>
                  <a:lnTo>
                    <a:pt x="1181" y="231"/>
                  </a:lnTo>
                  <a:lnTo>
                    <a:pt x="1181" y="231"/>
                  </a:lnTo>
                  <a:lnTo>
                    <a:pt x="1140" y="233"/>
                  </a:lnTo>
                  <a:lnTo>
                    <a:pt x="1101" y="235"/>
                  </a:lnTo>
                  <a:lnTo>
                    <a:pt x="1101" y="235"/>
                  </a:lnTo>
                  <a:lnTo>
                    <a:pt x="1047" y="238"/>
                  </a:lnTo>
                  <a:lnTo>
                    <a:pt x="1019" y="239"/>
                  </a:lnTo>
                  <a:lnTo>
                    <a:pt x="991" y="239"/>
                  </a:lnTo>
                  <a:lnTo>
                    <a:pt x="991" y="239"/>
                  </a:lnTo>
                  <a:lnTo>
                    <a:pt x="975" y="239"/>
                  </a:lnTo>
                  <a:lnTo>
                    <a:pt x="975" y="239"/>
                  </a:lnTo>
                  <a:lnTo>
                    <a:pt x="920" y="239"/>
                  </a:lnTo>
                  <a:lnTo>
                    <a:pt x="872" y="239"/>
                  </a:lnTo>
                  <a:lnTo>
                    <a:pt x="777" y="239"/>
                  </a:lnTo>
                  <a:lnTo>
                    <a:pt x="777" y="239"/>
                  </a:lnTo>
                  <a:lnTo>
                    <a:pt x="771" y="238"/>
                  </a:lnTo>
                  <a:lnTo>
                    <a:pt x="767" y="237"/>
                  </a:lnTo>
                  <a:lnTo>
                    <a:pt x="764" y="234"/>
                  </a:lnTo>
                  <a:lnTo>
                    <a:pt x="762" y="231"/>
                  </a:lnTo>
                  <a:lnTo>
                    <a:pt x="761" y="230"/>
                  </a:lnTo>
                  <a:lnTo>
                    <a:pt x="760" y="229"/>
                  </a:lnTo>
                  <a:lnTo>
                    <a:pt x="760" y="229"/>
                  </a:lnTo>
                  <a:lnTo>
                    <a:pt x="756" y="227"/>
                  </a:lnTo>
                  <a:lnTo>
                    <a:pt x="754" y="223"/>
                  </a:lnTo>
                  <a:lnTo>
                    <a:pt x="753" y="219"/>
                  </a:lnTo>
                  <a:lnTo>
                    <a:pt x="752" y="214"/>
                  </a:lnTo>
                  <a:lnTo>
                    <a:pt x="752" y="214"/>
                  </a:lnTo>
                  <a:lnTo>
                    <a:pt x="752" y="204"/>
                  </a:lnTo>
                  <a:lnTo>
                    <a:pt x="751" y="194"/>
                  </a:lnTo>
                  <a:lnTo>
                    <a:pt x="747" y="174"/>
                  </a:lnTo>
                  <a:lnTo>
                    <a:pt x="740" y="154"/>
                  </a:lnTo>
                  <a:lnTo>
                    <a:pt x="734" y="135"/>
                  </a:lnTo>
                  <a:lnTo>
                    <a:pt x="734" y="135"/>
                  </a:lnTo>
                  <a:lnTo>
                    <a:pt x="727" y="114"/>
                  </a:lnTo>
                  <a:lnTo>
                    <a:pt x="721" y="92"/>
                  </a:lnTo>
                  <a:lnTo>
                    <a:pt x="721" y="92"/>
                  </a:lnTo>
                  <a:lnTo>
                    <a:pt x="719" y="84"/>
                  </a:lnTo>
                  <a:lnTo>
                    <a:pt x="714" y="77"/>
                  </a:lnTo>
                  <a:lnTo>
                    <a:pt x="710" y="69"/>
                  </a:lnTo>
                  <a:lnTo>
                    <a:pt x="705" y="64"/>
                  </a:lnTo>
                  <a:lnTo>
                    <a:pt x="699" y="59"/>
                  </a:lnTo>
                  <a:lnTo>
                    <a:pt x="693" y="55"/>
                  </a:lnTo>
                  <a:lnTo>
                    <a:pt x="686" y="52"/>
                  </a:lnTo>
                  <a:lnTo>
                    <a:pt x="679" y="49"/>
                  </a:lnTo>
                  <a:lnTo>
                    <a:pt x="664" y="46"/>
                  </a:lnTo>
                  <a:lnTo>
                    <a:pt x="647" y="43"/>
                  </a:lnTo>
                  <a:lnTo>
                    <a:pt x="631" y="42"/>
                  </a:lnTo>
                  <a:lnTo>
                    <a:pt x="615" y="42"/>
                  </a:lnTo>
                  <a:lnTo>
                    <a:pt x="605" y="42"/>
                  </a:lnTo>
                  <a:lnTo>
                    <a:pt x="605" y="42"/>
                  </a:lnTo>
                  <a:lnTo>
                    <a:pt x="530" y="41"/>
                  </a:lnTo>
                  <a:lnTo>
                    <a:pt x="528" y="40"/>
                  </a:lnTo>
                  <a:lnTo>
                    <a:pt x="528" y="40"/>
                  </a:lnTo>
                  <a:lnTo>
                    <a:pt x="476" y="39"/>
                  </a:lnTo>
                  <a:lnTo>
                    <a:pt x="424" y="39"/>
                  </a:lnTo>
                  <a:lnTo>
                    <a:pt x="424" y="39"/>
                  </a:lnTo>
                  <a:lnTo>
                    <a:pt x="374" y="39"/>
                  </a:lnTo>
                  <a:lnTo>
                    <a:pt x="329" y="41"/>
                  </a:lnTo>
                  <a:lnTo>
                    <a:pt x="324" y="42"/>
                  </a:lnTo>
                  <a:lnTo>
                    <a:pt x="323" y="47"/>
                  </a:lnTo>
                  <a:lnTo>
                    <a:pt x="323" y="47"/>
                  </a:lnTo>
                  <a:lnTo>
                    <a:pt x="320" y="66"/>
                  </a:lnTo>
                  <a:lnTo>
                    <a:pt x="316" y="87"/>
                  </a:lnTo>
                  <a:lnTo>
                    <a:pt x="308" y="126"/>
                  </a:lnTo>
                  <a:lnTo>
                    <a:pt x="308" y="127"/>
                  </a:lnTo>
                  <a:lnTo>
                    <a:pt x="308" y="127"/>
                  </a:lnTo>
                  <a:lnTo>
                    <a:pt x="302" y="153"/>
                  </a:lnTo>
                  <a:lnTo>
                    <a:pt x="302" y="153"/>
                  </a:lnTo>
                  <a:lnTo>
                    <a:pt x="300" y="162"/>
                  </a:lnTo>
                  <a:lnTo>
                    <a:pt x="298" y="168"/>
                  </a:lnTo>
                  <a:lnTo>
                    <a:pt x="292" y="178"/>
                  </a:lnTo>
                  <a:lnTo>
                    <a:pt x="292" y="178"/>
                  </a:lnTo>
                  <a:lnTo>
                    <a:pt x="287" y="184"/>
                  </a:lnTo>
                  <a:lnTo>
                    <a:pt x="283" y="193"/>
                  </a:lnTo>
                  <a:lnTo>
                    <a:pt x="283" y="193"/>
                  </a:lnTo>
                  <a:lnTo>
                    <a:pt x="274" y="214"/>
                  </a:lnTo>
                  <a:lnTo>
                    <a:pt x="274" y="214"/>
                  </a:lnTo>
                  <a:lnTo>
                    <a:pt x="267" y="232"/>
                  </a:lnTo>
                  <a:lnTo>
                    <a:pt x="266" y="234"/>
                  </a:lnTo>
                  <a:lnTo>
                    <a:pt x="267" y="235"/>
                  </a:lnTo>
                  <a:lnTo>
                    <a:pt x="267" y="235"/>
                  </a:lnTo>
                  <a:lnTo>
                    <a:pt x="268" y="239"/>
                  </a:lnTo>
                  <a:lnTo>
                    <a:pt x="267" y="245"/>
                  </a:lnTo>
                  <a:lnTo>
                    <a:pt x="266" y="248"/>
                  </a:lnTo>
                  <a:lnTo>
                    <a:pt x="264" y="252"/>
                  </a:lnTo>
                  <a:lnTo>
                    <a:pt x="264" y="252"/>
                  </a:lnTo>
                  <a:lnTo>
                    <a:pt x="262" y="255"/>
                  </a:lnTo>
                  <a:lnTo>
                    <a:pt x="258" y="256"/>
                  </a:lnTo>
                  <a:lnTo>
                    <a:pt x="254" y="258"/>
                  </a:lnTo>
                  <a:lnTo>
                    <a:pt x="250" y="258"/>
                  </a:lnTo>
                  <a:lnTo>
                    <a:pt x="248" y="258"/>
                  </a:lnTo>
                  <a:lnTo>
                    <a:pt x="248" y="258"/>
                  </a:lnTo>
                  <a:lnTo>
                    <a:pt x="248" y="258"/>
                  </a:lnTo>
                  <a:lnTo>
                    <a:pt x="245" y="258"/>
                  </a:lnTo>
                  <a:lnTo>
                    <a:pt x="245" y="258"/>
                  </a:lnTo>
                  <a:lnTo>
                    <a:pt x="241" y="258"/>
                  </a:lnTo>
                  <a:lnTo>
                    <a:pt x="241" y="258"/>
                  </a:lnTo>
                  <a:lnTo>
                    <a:pt x="240" y="258"/>
                  </a:lnTo>
                  <a:lnTo>
                    <a:pt x="240" y="258"/>
                  </a:lnTo>
                  <a:lnTo>
                    <a:pt x="208" y="255"/>
                  </a:lnTo>
                  <a:lnTo>
                    <a:pt x="208" y="255"/>
                  </a:lnTo>
                  <a:lnTo>
                    <a:pt x="175" y="252"/>
                  </a:lnTo>
                  <a:lnTo>
                    <a:pt x="157" y="251"/>
                  </a:lnTo>
                  <a:lnTo>
                    <a:pt x="140" y="250"/>
                  </a:lnTo>
                  <a:lnTo>
                    <a:pt x="140" y="250"/>
                  </a:lnTo>
                  <a:lnTo>
                    <a:pt x="127" y="251"/>
                  </a:lnTo>
                  <a:lnTo>
                    <a:pt x="113" y="252"/>
                  </a:lnTo>
                  <a:lnTo>
                    <a:pt x="101" y="254"/>
                  </a:lnTo>
                  <a:lnTo>
                    <a:pt x="91" y="256"/>
                  </a:lnTo>
                  <a:lnTo>
                    <a:pt x="80" y="259"/>
                  </a:lnTo>
                  <a:lnTo>
                    <a:pt x="72" y="264"/>
                  </a:lnTo>
                  <a:lnTo>
                    <a:pt x="65" y="268"/>
                  </a:lnTo>
                  <a:lnTo>
                    <a:pt x="58" y="275"/>
                  </a:lnTo>
                  <a:lnTo>
                    <a:pt x="58" y="275"/>
                  </a:lnTo>
                  <a:lnTo>
                    <a:pt x="53" y="280"/>
                  </a:lnTo>
                  <a:lnTo>
                    <a:pt x="49" y="286"/>
                  </a:lnTo>
                  <a:lnTo>
                    <a:pt x="46" y="292"/>
                  </a:lnTo>
                  <a:lnTo>
                    <a:pt x="44" y="298"/>
                  </a:lnTo>
                  <a:lnTo>
                    <a:pt x="42" y="306"/>
                  </a:lnTo>
                  <a:lnTo>
                    <a:pt x="41" y="314"/>
                  </a:lnTo>
                  <a:lnTo>
                    <a:pt x="40" y="322"/>
                  </a:lnTo>
                  <a:lnTo>
                    <a:pt x="40" y="332"/>
                  </a:lnTo>
                  <a:lnTo>
                    <a:pt x="41" y="368"/>
                  </a:lnTo>
                  <a:lnTo>
                    <a:pt x="41" y="368"/>
                  </a:lnTo>
                  <a:lnTo>
                    <a:pt x="44" y="483"/>
                  </a:lnTo>
                  <a:lnTo>
                    <a:pt x="46" y="541"/>
                  </a:lnTo>
                  <a:lnTo>
                    <a:pt x="46" y="599"/>
                  </a:lnTo>
                  <a:lnTo>
                    <a:pt x="46" y="599"/>
                  </a:lnTo>
                  <a:lnTo>
                    <a:pt x="46" y="658"/>
                  </a:lnTo>
                  <a:lnTo>
                    <a:pt x="48" y="720"/>
                  </a:lnTo>
                  <a:lnTo>
                    <a:pt x="50" y="783"/>
                  </a:lnTo>
                  <a:lnTo>
                    <a:pt x="53" y="850"/>
                  </a:lnTo>
                  <a:lnTo>
                    <a:pt x="53" y="850"/>
                  </a:lnTo>
                  <a:lnTo>
                    <a:pt x="55" y="893"/>
                  </a:lnTo>
                  <a:lnTo>
                    <a:pt x="55" y="893"/>
                  </a:lnTo>
                  <a:lnTo>
                    <a:pt x="56" y="932"/>
                  </a:lnTo>
                  <a:lnTo>
                    <a:pt x="59" y="972"/>
                  </a:lnTo>
                  <a:lnTo>
                    <a:pt x="59" y="972"/>
                  </a:lnTo>
                  <a:lnTo>
                    <a:pt x="59" y="985"/>
                  </a:lnTo>
                  <a:lnTo>
                    <a:pt x="59" y="996"/>
                  </a:lnTo>
                  <a:lnTo>
                    <a:pt x="56" y="1019"/>
                  </a:lnTo>
                  <a:lnTo>
                    <a:pt x="56" y="1019"/>
                  </a:lnTo>
                  <a:lnTo>
                    <a:pt x="53" y="1035"/>
                  </a:lnTo>
                  <a:lnTo>
                    <a:pt x="52" y="1052"/>
                  </a:lnTo>
                  <a:lnTo>
                    <a:pt x="52" y="1052"/>
                  </a:lnTo>
                  <a:lnTo>
                    <a:pt x="52" y="1053"/>
                  </a:lnTo>
                  <a:lnTo>
                    <a:pt x="52" y="1053"/>
                  </a:lnTo>
                  <a:lnTo>
                    <a:pt x="53" y="1076"/>
                  </a:lnTo>
                  <a:lnTo>
                    <a:pt x="56" y="1097"/>
                  </a:lnTo>
                  <a:lnTo>
                    <a:pt x="58" y="1106"/>
                  </a:lnTo>
                  <a:lnTo>
                    <a:pt x="61" y="1115"/>
                  </a:lnTo>
                  <a:lnTo>
                    <a:pt x="65" y="1123"/>
                  </a:lnTo>
                  <a:lnTo>
                    <a:pt x="69" y="1132"/>
                  </a:lnTo>
                  <a:lnTo>
                    <a:pt x="73" y="1139"/>
                  </a:lnTo>
                  <a:lnTo>
                    <a:pt x="79" y="1145"/>
                  </a:lnTo>
                  <a:lnTo>
                    <a:pt x="85" y="1151"/>
                  </a:lnTo>
                  <a:lnTo>
                    <a:pt x="93" y="1157"/>
                  </a:lnTo>
                  <a:lnTo>
                    <a:pt x="101" y="1162"/>
                  </a:lnTo>
                  <a:lnTo>
                    <a:pt x="110" y="1166"/>
                  </a:lnTo>
                  <a:lnTo>
                    <a:pt x="122" y="1169"/>
                  </a:lnTo>
                  <a:lnTo>
                    <a:pt x="133" y="1171"/>
                  </a:lnTo>
                  <a:lnTo>
                    <a:pt x="133" y="1171"/>
                  </a:lnTo>
                  <a:lnTo>
                    <a:pt x="175" y="1178"/>
                  </a:lnTo>
                  <a:lnTo>
                    <a:pt x="211" y="1183"/>
                  </a:lnTo>
                  <a:lnTo>
                    <a:pt x="246" y="1186"/>
                  </a:lnTo>
                  <a:lnTo>
                    <a:pt x="279" y="1186"/>
                  </a:lnTo>
                  <a:lnTo>
                    <a:pt x="279" y="1186"/>
                  </a:lnTo>
                  <a:lnTo>
                    <a:pt x="311" y="1187"/>
                  </a:lnTo>
                  <a:lnTo>
                    <a:pt x="342" y="1188"/>
                  </a:lnTo>
                  <a:lnTo>
                    <a:pt x="342" y="1188"/>
                  </a:lnTo>
                  <a:lnTo>
                    <a:pt x="376" y="1189"/>
                  </a:lnTo>
                  <a:lnTo>
                    <a:pt x="409" y="1190"/>
                  </a:lnTo>
                  <a:lnTo>
                    <a:pt x="409" y="1190"/>
                  </a:lnTo>
                  <a:lnTo>
                    <a:pt x="440" y="1189"/>
                  </a:lnTo>
                  <a:lnTo>
                    <a:pt x="440" y="1189"/>
                  </a:lnTo>
                  <a:lnTo>
                    <a:pt x="472" y="1187"/>
                  </a:lnTo>
                  <a:lnTo>
                    <a:pt x="504" y="1184"/>
                  </a:lnTo>
                  <a:lnTo>
                    <a:pt x="504" y="1184"/>
                  </a:lnTo>
                  <a:lnTo>
                    <a:pt x="552" y="1180"/>
                  </a:lnTo>
                  <a:lnTo>
                    <a:pt x="576" y="1178"/>
                  </a:lnTo>
                  <a:lnTo>
                    <a:pt x="599" y="1178"/>
                  </a:lnTo>
                  <a:lnTo>
                    <a:pt x="599" y="1178"/>
                  </a:lnTo>
                  <a:lnTo>
                    <a:pt x="612" y="1178"/>
                  </a:lnTo>
                  <a:lnTo>
                    <a:pt x="612" y="1178"/>
                  </a:lnTo>
                  <a:lnTo>
                    <a:pt x="691" y="1179"/>
                  </a:lnTo>
                  <a:lnTo>
                    <a:pt x="784" y="1180"/>
                  </a:lnTo>
                  <a:lnTo>
                    <a:pt x="784" y="1180"/>
                  </a:lnTo>
                  <a:lnTo>
                    <a:pt x="873" y="1179"/>
                  </a:lnTo>
                  <a:lnTo>
                    <a:pt x="880" y="1179"/>
                  </a:lnTo>
                  <a:lnTo>
                    <a:pt x="880" y="1179"/>
                  </a:lnTo>
                  <a:lnTo>
                    <a:pt x="976" y="1179"/>
                  </a:lnTo>
                  <a:lnTo>
                    <a:pt x="976" y="1179"/>
                  </a:lnTo>
                  <a:lnTo>
                    <a:pt x="1009" y="1179"/>
                  </a:lnTo>
                  <a:lnTo>
                    <a:pt x="1011" y="1179"/>
                  </a:lnTo>
                  <a:lnTo>
                    <a:pt x="1011" y="1179"/>
                  </a:lnTo>
                  <a:lnTo>
                    <a:pt x="1041" y="1179"/>
                  </a:lnTo>
                  <a:lnTo>
                    <a:pt x="1041" y="1179"/>
                  </a:lnTo>
                  <a:lnTo>
                    <a:pt x="1084" y="1180"/>
                  </a:lnTo>
                  <a:lnTo>
                    <a:pt x="1107" y="1181"/>
                  </a:lnTo>
                  <a:lnTo>
                    <a:pt x="1130" y="1184"/>
                  </a:lnTo>
                  <a:lnTo>
                    <a:pt x="1130" y="1184"/>
                  </a:lnTo>
                  <a:lnTo>
                    <a:pt x="1159" y="1187"/>
                  </a:lnTo>
                  <a:lnTo>
                    <a:pt x="1174" y="1188"/>
                  </a:lnTo>
                  <a:lnTo>
                    <a:pt x="1189" y="1188"/>
                  </a:lnTo>
                  <a:lnTo>
                    <a:pt x="1189" y="1188"/>
                  </a:lnTo>
                  <a:lnTo>
                    <a:pt x="1208" y="1188"/>
                  </a:lnTo>
                  <a:lnTo>
                    <a:pt x="1208" y="1188"/>
                  </a:lnTo>
                  <a:lnTo>
                    <a:pt x="1210" y="1188"/>
                  </a:lnTo>
                  <a:lnTo>
                    <a:pt x="1210" y="1188"/>
                  </a:lnTo>
                  <a:lnTo>
                    <a:pt x="1219" y="1188"/>
                  </a:lnTo>
                  <a:lnTo>
                    <a:pt x="1219" y="1188"/>
                  </a:lnTo>
                  <a:lnTo>
                    <a:pt x="1237" y="1189"/>
                  </a:lnTo>
                  <a:lnTo>
                    <a:pt x="1237" y="1189"/>
                  </a:lnTo>
                  <a:lnTo>
                    <a:pt x="1248" y="1188"/>
                  </a:lnTo>
                  <a:lnTo>
                    <a:pt x="1255" y="1187"/>
                  </a:lnTo>
                  <a:lnTo>
                    <a:pt x="1260" y="1185"/>
                  </a:lnTo>
                  <a:lnTo>
                    <a:pt x="1262" y="1183"/>
                  </a:lnTo>
                  <a:lnTo>
                    <a:pt x="1262" y="1183"/>
                  </a:lnTo>
                  <a:lnTo>
                    <a:pt x="1265" y="1178"/>
                  </a:lnTo>
                  <a:lnTo>
                    <a:pt x="1268" y="1176"/>
                  </a:lnTo>
                  <a:lnTo>
                    <a:pt x="1272" y="1174"/>
                  </a:lnTo>
                  <a:lnTo>
                    <a:pt x="1276" y="1173"/>
                  </a:lnTo>
                  <a:lnTo>
                    <a:pt x="1276" y="1173"/>
                  </a:lnTo>
                  <a:lnTo>
                    <a:pt x="1281" y="1174"/>
                  </a:lnTo>
                  <a:lnTo>
                    <a:pt x="1287" y="1176"/>
                  </a:lnTo>
                  <a:lnTo>
                    <a:pt x="1291" y="1179"/>
                  </a:lnTo>
                  <a:lnTo>
                    <a:pt x="1294" y="1184"/>
                  </a:lnTo>
                  <a:lnTo>
                    <a:pt x="1294" y="1184"/>
                  </a:lnTo>
                  <a:lnTo>
                    <a:pt x="1295" y="1188"/>
                  </a:lnTo>
                  <a:lnTo>
                    <a:pt x="1296" y="1192"/>
                  </a:lnTo>
                  <a:lnTo>
                    <a:pt x="1295" y="1196"/>
                  </a:lnTo>
                  <a:lnTo>
                    <a:pt x="1293" y="1200"/>
                  </a:lnTo>
                  <a:lnTo>
                    <a:pt x="1293" y="1200"/>
                  </a:lnTo>
                  <a:lnTo>
                    <a:pt x="1290" y="1204"/>
                  </a:lnTo>
                  <a:lnTo>
                    <a:pt x="1287" y="1208"/>
                  </a:lnTo>
                  <a:lnTo>
                    <a:pt x="1279" y="1215"/>
                  </a:lnTo>
                  <a:lnTo>
                    <a:pt x="1270" y="1219"/>
                  </a:lnTo>
                  <a:lnTo>
                    <a:pt x="1261" y="1223"/>
                  </a:lnTo>
                  <a:lnTo>
                    <a:pt x="1251" y="1225"/>
                  </a:lnTo>
                  <a:lnTo>
                    <a:pt x="1241" y="1226"/>
                  </a:lnTo>
                  <a:lnTo>
                    <a:pt x="1221" y="1227"/>
                  </a:lnTo>
                  <a:lnTo>
                    <a:pt x="1221" y="122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9" name="Freeform 1010"/>
            <p:cNvSpPr/>
            <p:nvPr/>
          </p:nvSpPr>
          <p:spPr bwMode="auto">
            <a:xfrm>
              <a:off x="4127500" y="2363788"/>
              <a:ext cx="822325" cy="422275"/>
            </a:xfrm>
            <a:custGeom>
              <a:avLst/>
              <a:gdLst/>
              <a:ahLst/>
              <a:cxnLst>
                <a:cxn ang="0">
                  <a:pos x="1224" y="794"/>
                </a:cxn>
                <a:cxn ang="0">
                  <a:pos x="1217" y="774"/>
                </a:cxn>
                <a:cxn ang="0">
                  <a:pos x="1226" y="760"/>
                </a:cxn>
                <a:cxn ang="0">
                  <a:pos x="1240" y="724"/>
                </a:cxn>
                <a:cxn ang="0">
                  <a:pos x="1256" y="649"/>
                </a:cxn>
                <a:cxn ang="0">
                  <a:pos x="1286" y="584"/>
                </a:cxn>
                <a:cxn ang="0">
                  <a:pos x="1313" y="525"/>
                </a:cxn>
                <a:cxn ang="0">
                  <a:pos x="1351" y="435"/>
                </a:cxn>
                <a:cxn ang="0">
                  <a:pos x="1404" y="353"/>
                </a:cxn>
                <a:cxn ang="0">
                  <a:pos x="1460" y="252"/>
                </a:cxn>
                <a:cxn ang="0">
                  <a:pos x="1509" y="131"/>
                </a:cxn>
                <a:cxn ang="0">
                  <a:pos x="1516" y="71"/>
                </a:cxn>
                <a:cxn ang="0">
                  <a:pos x="1506" y="49"/>
                </a:cxn>
                <a:cxn ang="0">
                  <a:pos x="1465" y="35"/>
                </a:cxn>
                <a:cxn ang="0">
                  <a:pos x="1425" y="37"/>
                </a:cxn>
                <a:cxn ang="0">
                  <a:pos x="781" y="47"/>
                </a:cxn>
                <a:cxn ang="0">
                  <a:pos x="307" y="65"/>
                </a:cxn>
                <a:cxn ang="0">
                  <a:pos x="295" y="101"/>
                </a:cxn>
                <a:cxn ang="0">
                  <a:pos x="257" y="189"/>
                </a:cxn>
                <a:cxn ang="0">
                  <a:pos x="245" y="243"/>
                </a:cxn>
                <a:cxn ang="0">
                  <a:pos x="228" y="311"/>
                </a:cxn>
                <a:cxn ang="0">
                  <a:pos x="196" y="371"/>
                </a:cxn>
                <a:cxn ang="0">
                  <a:pos x="150" y="466"/>
                </a:cxn>
                <a:cxn ang="0">
                  <a:pos x="135" y="518"/>
                </a:cxn>
                <a:cxn ang="0">
                  <a:pos x="104" y="613"/>
                </a:cxn>
                <a:cxn ang="0">
                  <a:pos x="74" y="660"/>
                </a:cxn>
                <a:cxn ang="0">
                  <a:pos x="52" y="709"/>
                </a:cxn>
                <a:cxn ang="0">
                  <a:pos x="36" y="756"/>
                </a:cxn>
                <a:cxn ang="0">
                  <a:pos x="32" y="773"/>
                </a:cxn>
                <a:cxn ang="0">
                  <a:pos x="17" y="780"/>
                </a:cxn>
                <a:cxn ang="0">
                  <a:pos x="4" y="774"/>
                </a:cxn>
                <a:cxn ang="0">
                  <a:pos x="0" y="762"/>
                </a:cxn>
                <a:cxn ang="0">
                  <a:pos x="13" y="713"/>
                </a:cxn>
                <a:cxn ang="0">
                  <a:pos x="42" y="646"/>
                </a:cxn>
                <a:cxn ang="0">
                  <a:pos x="79" y="583"/>
                </a:cxn>
                <a:cxn ang="0">
                  <a:pos x="98" y="520"/>
                </a:cxn>
                <a:cxn ang="0">
                  <a:pos x="128" y="431"/>
                </a:cxn>
                <a:cxn ang="0">
                  <a:pos x="164" y="359"/>
                </a:cxn>
                <a:cxn ang="0">
                  <a:pos x="198" y="289"/>
                </a:cxn>
                <a:cxn ang="0">
                  <a:pos x="212" y="219"/>
                </a:cxn>
                <a:cxn ang="0">
                  <a:pos x="237" y="133"/>
                </a:cxn>
                <a:cxn ang="0">
                  <a:pos x="265" y="77"/>
                </a:cxn>
                <a:cxn ang="0">
                  <a:pos x="276" y="43"/>
                </a:cxn>
                <a:cxn ang="0">
                  <a:pos x="303" y="24"/>
                </a:cxn>
                <a:cxn ang="0">
                  <a:pos x="375" y="18"/>
                </a:cxn>
                <a:cxn ang="0">
                  <a:pos x="411" y="13"/>
                </a:cxn>
                <a:cxn ang="0">
                  <a:pos x="479" y="13"/>
                </a:cxn>
                <a:cxn ang="0">
                  <a:pos x="668" y="15"/>
                </a:cxn>
                <a:cxn ang="0">
                  <a:pos x="1159" y="4"/>
                </a:cxn>
                <a:cxn ang="0">
                  <a:pos x="1375" y="1"/>
                </a:cxn>
                <a:cxn ang="0">
                  <a:pos x="1481" y="2"/>
                </a:cxn>
                <a:cxn ang="0">
                  <a:pos x="1535" y="17"/>
                </a:cxn>
                <a:cxn ang="0">
                  <a:pos x="1547" y="34"/>
                </a:cxn>
                <a:cxn ang="0">
                  <a:pos x="1550" y="109"/>
                </a:cxn>
                <a:cxn ang="0">
                  <a:pos x="1516" y="216"/>
                </a:cxn>
                <a:cxn ang="0">
                  <a:pos x="1472" y="303"/>
                </a:cxn>
                <a:cxn ang="0">
                  <a:pos x="1406" y="412"/>
                </a:cxn>
                <a:cxn ang="0">
                  <a:pos x="1362" y="503"/>
                </a:cxn>
                <a:cxn ang="0">
                  <a:pos x="1315" y="608"/>
                </a:cxn>
                <a:cxn ang="0">
                  <a:pos x="1277" y="715"/>
                </a:cxn>
                <a:cxn ang="0">
                  <a:pos x="1261" y="773"/>
                </a:cxn>
                <a:cxn ang="0">
                  <a:pos x="1244" y="796"/>
                </a:cxn>
              </a:cxnLst>
              <a:rect l="0" t="0" r="r" b="b"/>
              <a:pathLst>
                <a:path w="1553" h="798">
                  <a:moveTo>
                    <a:pt x="1235" y="798"/>
                  </a:moveTo>
                  <a:lnTo>
                    <a:pt x="1235" y="798"/>
                  </a:lnTo>
                  <a:lnTo>
                    <a:pt x="1229" y="797"/>
                  </a:lnTo>
                  <a:lnTo>
                    <a:pt x="1226" y="796"/>
                  </a:lnTo>
                  <a:lnTo>
                    <a:pt x="1224" y="794"/>
                  </a:lnTo>
                  <a:lnTo>
                    <a:pt x="1220" y="792"/>
                  </a:lnTo>
                  <a:lnTo>
                    <a:pt x="1219" y="789"/>
                  </a:lnTo>
                  <a:lnTo>
                    <a:pt x="1217" y="786"/>
                  </a:lnTo>
                  <a:lnTo>
                    <a:pt x="1217" y="781"/>
                  </a:lnTo>
                  <a:lnTo>
                    <a:pt x="1217" y="774"/>
                  </a:lnTo>
                  <a:lnTo>
                    <a:pt x="1217" y="774"/>
                  </a:lnTo>
                  <a:lnTo>
                    <a:pt x="1218" y="770"/>
                  </a:lnTo>
                  <a:lnTo>
                    <a:pt x="1219" y="766"/>
                  </a:lnTo>
                  <a:lnTo>
                    <a:pt x="1222" y="763"/>
                  </a:lnTo>
                  <a:lnTo>
                    <a:pt x="1226" y="760"/>
                  </a:lnTo>
                  <a:lnTo>
                    <a:pt x="1228" y="759"/>
                  </a:lnTo>
                  <a:lnTo>
                    <a:pt x="1229" y="757"/>
                  </a:lnTo>
                  <a:lnTo>
                    <a:pt x="1229" y="757"/>
                  </a:lnTo>
                  <a:lnTo>
                    <a:pt x="1235" y="741"/>
                  </a:lnTo>
                  <a:lnTo>
                    <a:pt x="1240" y="724"/>
                  </a:lnTo>
                  <a:lnTo>
                    <a:pt x="1244" y="705"/>
                  </a:lnTo>
                  <a:lnTo>
                    <a:pt x="1248" y="686"/>
                  </a:lnTo>
                  <a:lnTo>
                    <a:pt x="1248" y="686"/>
                  </a:lnTo>
                  <a:lnTo>
                    <a:pt x="1251" y="667"/>
                  </a:lnTo>
                  <a:lnTo>
                    <a:pt x="1256" y="649"/>
                  </a:lnTo>
                  <a:lnTo>
                    <a:pt x="1256" y="649"/>
                  </a:lnTo>
                  <a:lnTo>
                    <a:pt x="1262" y="632"/>
                  </a:lnTo>
                  <a:lnTo>
                    <a:pt x="1269" y="616"/>
                  </a:lnTo>
                  <a:lnTo>
                    <a:pt x="1277" y="599"/>
                  </a:lnTo>
                  <a:lnTo>
                    <a:pt x="1286" y="584"/>
                  </a:lnTo>
                  <a:lnTo>
                    <a:pt x="1286" y="584"/>
                  </a:lnTo>
                  <a:lnTo>
                    <a:pt x="1294" y="566"/>
                  </a:lnTo>
                  <a:lnTo>
                    <a:pt x="1302" y="549"/>
                  </a:lnTo>
                  <a:lnTo>
                    <a:pt x="1302" y="549"/>
                  </a:lnTo>
                  <a:lnTo>
                    <a:pt x="1313" y="525"/>
                  </a:lnTo>
                  <a:lnTo>
                    <a:pt x="1323" y="500"/>
                  </a:lnTo>
                  <a:lnTo>
                    <a:pt x="1323" y="500"/>
                  </a:lnTo>
                  <a:lnTo>
                    <a:pt x="1336" y="468"/>
                  </a:lnTo>
                  <a:lnTo>
                    <a:pt x="1351" y="435"/>
                  </a:lnTo>
                  <a:lnTo>
                    <a:pt x="1351" y="435"/>
                  </a:lnTo>
                  <a:lnTo>
                    <a:pt x="1359" y="421"/>
                  </a:lnTo>
                  <a:lnTo>
                    <a:pt x="1368" y="405"/>
                  </a:lnTo>
                  <a:lnTo>
                    <a:pt x="1387" y="377"/>
                  </a:lnTo>
                  <a:lnTo>
                    <a:pt x="1387" y="377"/>
                  </a:lnTo>
                  <a:lnTo>
                    <a:pt x="1404" y="353"/>
                  </a:lnTo>
                  <a:lnTo>
                    <a:pt x="1411" y="340"/>
                  </a:lnTo>
                  <a:lnTo>
                    <a:pt x="1419" y="328"/>
                  </a:lnTo>
                  <a:lnTo>
                    <a:pt x="1430" y="307"/>
                  </a:lnTo>
                  <a:lnTo>
                    <a:pt x="1430" y="307"/>
                  </a:lnTo>
                  <a:lnTo>
                    <a:pt x="1460" y="252"/>
                  </a:lnTo>
                  <a:lnTo>
                    <a:pt x="1474" y="222"/>
                  </a:lnTo>
                  <a:lnTo>
                    <a:pt x="1488" y="192"/>
                  </a:lnTo>
                  <a:lnTo>
                    <a:pt x="1499" y="162"/>
                  </a:lnTo>
                  <a:lnTo>
                    <a:pt x="1504" y="146"/>
                  </a:lnTo>
                  <a:lnTo>
                    <a:pt x="1509" y="131"/>
                  </a:lnTo>
                  <a:lnTo>
                    <a:pt x="1512" y="116"/>
                  </a:lnTo>
                  <a:lnTo>
                    <a:pt x="1514" y="101"/>
                  </a:lnTo>
                  <a:lnTo>
                    <a:pt x="1515" y="85"/>
                  </a:lnTo>
                  <a:lnTo>
                    <a:pt x="1516" y="71"/>
                  </a:lnTo>
                  <a:lnTo>
                    <a:pt x="1516" y="71"/>
                  </a:lnTo>
                  <a:lnTo>
                    <a:pt x="1515" y="65"/>
                  </a:lnTo>
                  <a:lnTo>
                    <a:pt x="1514" y="60"/>
                  </a:lnTo>
                  <a:lnTo>
                    <a:pt x="1512" y="56"/>
                  </a:lnTo>
                  <a:lnTo>
                    <a:pt x="1510" y="52"/>
                  </a:lnTo>
                  <a:lnTo>
                    <a:pt x="1506" y="49"/>
                  </a:lnTo>
                  <a:lnTo>
                    <a:pt x="1503" y="46"/>
                  </a:lnTo>
                  <a:lnTo>
                    <a:pt x="1495" y="42"/>
                  </a:lnTo>
                  <a:lnTo>
                    <a:pt x="1486" y="38"/>
                  </a:lnTo>
                  <a:lnTo>
                    <a:pt x="1475" y="36"/>
                  </a:lnTo>
                  <a:lnTo>
                    <a:pt x="1465" y="35"/>
                  </a:lnTo>
                  <a:lnTo>
                    <a:pt x="1456" y="35"/>
                  </a:lnTo>
                  <a:lnTo>
                    <a:pt x="1456" y="35"/>
                  </a:lnTo>
                  <a:lnTo>
                    <a:pt x="1439" y="36"/>
                  </a:lnTo>
                  <a:lnTo>
                    <a:pt x="1425" y="37"/>
                  </a:lnTo>
                  <a:lnTo>
                    <a:pt x="1425" y="37"/>
                  </a:lnTo>
                  <a:lnTo>
                    <a:pt x="1404" y="37"/>
                  </a:lnTo>
                  <a:lnTo>
                    <a:pt x="1272" y="37"/>
                  </a:lnTo>
                  <a:lnTo>
                    <a:pt x="1272" y="37"/>
                  </a:lnTo>
                  <a:lnTo>
                    <a:pt x="1092" y="41"/>
                  </a:lnTo>
                  <a:lnTo>
                    <a:pt x="781" y="47"/>
                  </a:lnTo>
                  <a:lnTo>
                    <a:pt x="314" y="57"/>
                  </a:lnTo>
                  <a:lnTo>
                    <a:pt x="309" y="57"/>
                  </a:lnTo>
                  <a:lnTo>
                    <a:pt x="308" y="61"/>
                  </a:lnTo>
                  <a:lnTo>
                    <a:pt x="308" y="61"/>
                  </a:lnTo>
                  <a:lnTo>
                    <a:pt x="307" y="65"/>
                  </a:lnTo>
                  <a:lnTo>
                    <a:pt x="306" y="66"/>
                  </a:lnTo>
                  <a:lnTo>
                    <a:pt x="306" y="66"/>
                  </a:lnTo>
                  <a:lnTo>
                    <a:pt x="306" y="66"/>
                  </a:lnTo>
                  <a:lnTo>
                    <a:pt x="301" y="83"/>
                  </a:lnTo>
                  <a:lnTo>
                    <a:pt x="295" y="101"/>
                  </a:lnTo>
                  <a:lnTo>
                    <a:pt x="280" y="134"/>
                  </a:lnTo>
                  <a:lnTo>
                    <a:pt x="280" y="134"/>
                  </a:lnTo>
                  <a:lnTo>
                    <a:pt x="272" y="151"/>
                  </a:lnTo>
                  <a:lnTo>
                    <a:pt x="264" y="170"/>
                  </a:lnTo>
                  <a:lnTo>
                    <a:pt x="257" y="189"/>
                  </a:lnTo>
                  <a:lnTo>
                    <a:pt x="251" y="207"/>
                  </a:lnTo>
                  <a:lnTo>
                    <a:pt x="251" y="207"/>
                  </a:lnTo>
                  <a:lnTo>
                    <a:pt x="248" y="225"/>
                  </a:lnTo>
                  <a:lnTo>
                    <a:pt x="245" y="243"/>
                  </a:lnTo>
                  <a:lnTo>
                    <a:pt x="245" y="243"/>
                  </a:lnTo>
                  <a:lnTo>
                    <a:pt x="241" y="272"/>
                  </a:lnTo>
                  <a:lnTo>
                    <a:pt x="238" y="285"/>
                  </a:lnTo>
                  <a:lnTo>
                    <a:pt x="234" y="299"/>
                  </a:lnTo>
                  <a:lnTo>
                    <a:pt x="234" y="299"/>
                  </a:lnTo>
                  <a:lnTo>
                    <a:pt x="228" y="311"/>
                  </a:lnTo>
                  <a:lnTo>
                    <a:pt x="222" y="322"/>
                  </a:lnTo>
                  <a:lnTo>
                    <a:pt x="210" y="345"/>
                  </a:lnTo>
                  <a:lnTo>
                    <a:pt x="210" y="345"/>
                  </a:lnTo>
                  <a:lnTo>
                    <a:pt x="196" y="371"/>
                  </a:lnTo>
                  <a:lnTo>
                    <a:pt x="196" y="371"/>
                  </a:lnTo>
                  <a:lnTo>
                    <a:pt x="182" y="400"/>
                  </a:lnTo>
                  <a:lnTo>
                    <a:pt x="182" y="400"/>
                  </a:lnTo>
                  <a:lnTo>
                    <a:pt x="171" y="422"/>
                  </a:lnTo>
                  <a:lnTo>
                    <a:pt x="159" y="444"/>
                  </a:lnTo>
                  <a:lnTo>
                    <a:pt x="150" y="466"/>
                  </a:lnTo>
                  <a:lnTo>
                    <a:pt x="146" y="477"/>
                  </a:lnTo>
                  <a:lnTo>
                    <a:pt x="143" y="487"/>
                  </a:lnTo>
                  <a:lnTo>
                    <a:pt x="143" y="487"/>
                  </a:lnTo>
                  <a:lnTo>
                    <a:pt x="135" y="518"/>
                  </a:lnTo>
                  <a:lnTo>
                    <a:pt x="135" y="518"/>
                  </a:lnTo>
                  <a:lnTo>
                    <a:pt x="126" y="553"/>
                  </a:lnTo>
                  <a:lnTo>
                    <a:pt x="116" y="588"/>
                  </a:lnTo>
                  <a:lnTo>
                    <a:pt x="116" y="588"/>
                  </a:lnTo>
                  <a:lnTo>
                    <a:pt x="110" y="600"/>
                  </a:lnTo>
                  <a:lnTo>
                    <a:pt x="104" y="613"/>
                  </a:lnTo>
                  <a:lnTo>
                    <a:pt x="97" y="625"/>
                  </a:lnTo>
                  <a:lnTo>
                    <a:pt x="89" y="637"/>
                  </a:lnTo>
                  <a:lnTo>
                    <a:pt x="89" y="637"/>
                  </a:lnTo>
                  <a:lnTo>
                    <a:pt x="81" y="648"/>
                  </a:lnTo>
                  <a:lnTo>
                    <a:pt x="74" y="660"/>
                  </a:lnTo>
                  <a:lnTo>
                    <a:pt x="68" y="673"/>
                  </a:lnTo>
                  <a:lnTo>
                    <a:pt x="62" y="686"/>
                  </a:lnTo>
                  <a:lnTo>
                    <a:pt x="62" y="686"/>
                  </a:lnTo>
                  <a:lnTo>
                    <a:pt x="58" y="697"/>
                  </a:lnTo>
                  <a:lnTo>
                    <a:pt x="52" y="709"/>
                  </a:lnTo>
                  <a:lnTo>
                    <a:pt x="52" y="709"/>
                  </a:lnTo>
                  <a:lnTo>
                    <a:pt x="47" y="723"/>
                  </a:lnTo>
                  <a:lnTo>
                    <a:pt x="41" y="736"/>
                  </a:lnTo>
                  <a:lnTo>
                    <a:pt x="38" y="750"/>
                  </a:lnTo>
                  <a:lnTo>
                    <a:pt x="36" y="756"/>
                  </a:lnTo>
                  <a:lnTo>
                    <a:pt x="36" y="762"/>
                  </a:lnTo>
                  <a:lnTo>
                    <a:pt x="36" y="762"/>
                  </a:lnTo>
                  <a:lnTo>
                    <a:pt x="35" y="766"/>
                  </a:lnTo>
                  <a:lnTo>
                    <a:pt x="34" y="770"/>
                  </a:lnTo>
                  <a:lnTo>
                    <a:pt x="32" y="773"/>
                  </a:lnTo>
                  <a:lnTo>
                    <a:pt x="30" y="775"/>
                  </a:lnTo>
                  <a:lnTo>
                    <a:pt x="26" y="777"/>
                  </a:lnTo>
                  <a:lnTo>
                    <a:pt x="23" y="779"/>
                  </a:lnTo>
                  <a:lnTo>
                    <a:pt x="17" y="780"/>
                  </a:lnTo>
                  <a:lnTo>
                    <a:pt x="17" y="780"/>
                  </a:lnTo>
                  <a:lnTo>
                    <a:pt x="13" y="780"/>
                  </a:lnTo>
                  <a:lnTo>
                    <a:pt x="10" y="779"/>
                  </a:lnTo>
                  <a:lnTo>
                    <a:pt x="7" y="776"/>
                  </a:lnTo>
                  <a:lnTo>
                    <a:pt x="4" y="774"/>
                  </a:lnTo>
                  <a:lnTo>
                    <a:pt x="4" y="774"/>
                  </a:lnTo>
                  <a:lnTo>
                    <a:pt x="2" y="772"/>
                  </a:lnTo>
                  <a:lnTo>
                    <a:pt x="1" y="769"/>
                  </a:lnTo>
                  <a:lnTo>
                    <a:pt x="0" y="766"/>
                  </a:lnTo>
                  <a:lnTo>
                    <a:pt x="0" y="762"/>
                  </a:lnTo>
                  <a:lnTo>
                    <a:pt x="0" y="762"/>
                  </a:lnTo>
                  <a:lnTo>
                    <a:pt x="1" y="750"/>
                  </a:lnTo>
                  <a:lnTo>
                    <a:pt x="4" y="737"/>
                  </a:lnTo>
                  <a:lnTo>
                    <a:pt x="8" y="726"/>
                  </a:lnTo>
                  <a:lnTo>
                    <a:pt x="13" y="713"/>
                  </a:lnTo>
                  <a:lnTo>
                    <a:pt x="13" y="713"/>
                  </a:lnTo>
                  <a:lnTo>
                    <a:pt x="18" y="703"/>
                  </a:lnTo>
                  <a:lnTo>
                    <a:pt x="22" y="690"/>
                  </a:lnTo>
                  <a:lnTo>
                    <a:pt x="22" y="690"/>
                  </a:lnTo>
                  <a:lnTo>
                    <a:pt x="32" y="668"/>
                  </a:lnTo>
                  <a:lnTo>
                    <a:pt x="42" y="646"/>
                  </a:lnTo>
                  <a:lnTo>
                    <a:pt x="54" y="624"/>
                  </a:lnTo>
                  <a:lnTo>
                    <a:pt x="69" y="602"/>
                  </a:lnTo>
                  <a:lnTo>
                    <a:pt x="69" y="602"/>
                  </a:lnTo>
                  <a:lnTo>
                    <a:pt x="74" y="593"/>
                  </a:lnTo>
                  <a:lnTo>
                    <a:pt x="79" y="583"/>
                  </a:lnTo>
                  <a:lnTo>
                    <a:pt x="83" y="573"/>
                  </a:lnTo>
                  <a:lnTo>
                    <a:pt x="87" y="563"/>
                  </a:lnTo>
                  <a:lnTo>
                    <a:pt x="93" y="541"/>
                  </a:lnTo>
                  <a:lnTo>
                    <a:pt x="98" y="520"/>
                  </a:lnTo>
                  <a:lnTo>
                    <a:pt x="98" y="520"/>
                  </a:lnTo>
                  <a:lnTo>
                    <a:pt x="104" y="492"/>
                  </a:lnTo>
                  <a:lnTo>
                    <a:pt x="104" y="492"/>
                  </a:lnTo>
                  <a:lnTo>
                    <a:pt x="110" y="472"/>
                  </a:lnTo>
                  <a:lnTo>
                    <a:pt x="119" y="451"/>
                  </a:lnTo>
                  <a:lnTo>
                    <a:pt x="128" y="431"/>
                  </a:lnTo>
                  <a:lnTo>
                    <a:pt x="137" y="412"/>
                  </a:lnTo>
                  <a:lnTo>
                    <a:pt x="143" y="401"/>
                  </a:lnTo>
                  <a:lnTo>
                    <a:pt x="143" y="401"/>
                  </a:lnTo>
                  <a:lnTo>
                    <a:pt x="153" y="381"/>
                  </a:lnTo>
                  <a:lnTo>
                    <a:pt x="164" y="359"/>
                  </a:lnTo>
                  <a:lnTo>
                    <a:pt x="164" y="359"/>
                  </a:lnTo>
                  <a:lnTo>
                    <a:pt x="183" y="325"/>
                  </a:lnTo>
                  <a:lnTo>
                    <a:pt x="191" y="307"/>
                  </a:lnTo>
                  <a:lnTo>
                    <a:pt x="198" y="289"/>
                  </a:lnTo>
                  <a:lnTo>
                    <a:pt x="198" y="289"/>
                  </a:lnTo>
                  <a:lnTo>
                    <a:pt x="202" y="277"/>
                  </a:lnTo>
                  <a:lnTo>
                    <a:pt x="205" y="264"/>
                  </a:lnTo>
                  <a:lnTo>
                    <a:pt x="209" y="240"/>
                  </a:lnTo>
                  <a:lnTo>
                    <a:pt x="209" y="240"/>
                  </a:lnTo>
                  <a:lnTo>
                    <a:pt x="212" y="219"/>
                  </a:lnTo>
                  <a:lnTo>
                    <a:pt x="216" y="198"/>
                  </a:lnTo>
                  <a:lnTo>
                    <a:pt x="216" y="198"/>
                  </a:lnTo>
                  <a:lnTo>
                    <a:pt x="222" y="176"/>
                  </a:lnTo>
                  <a:lnTo>
                    <a:pt x="230" y="155"/>
                  </a:lnTo>
                  <a:lnTo>
                    <a:pt x="237" y="133"/>
                  </a:lnTo>
                  <a:lnTo>
                    <a:pt x="246" y="113"/>
                  </a:lnTo>
                  <a:lnTo>
                    <a:pt x="246" y="113"/>
                  </a:lnTo>
                  <a:lnTo>
                    <a:pt x="253" y="99"/>
                  </a:lnTo>
                  <a:lnTo>
                    <a:pt x="253" y="99"/>
                  </a:lnTo>
                  <a:lnTo>
                    <a:pt x="265" y="77"/>
                  </a:lnTo>
                  <a:lnTo>
                    <a:pt x="269" y="65"/>
                  </a:lnTo>
                  <a:lnTo>
                    <a:pt x="273" y="54"/>
                  </a:lnTo>
                  <a:lnTo>
                    <a:pt x="273" y="54"/>
                  </a:lnTo>
                  <a:lnTo>
                    <a:pt x="274" y="48"/>
                  </a:lnTo>
                  <a:lnTo>
                    <a:pt x="276" y="43"/>
                  </a:lnTo>
                  <a:lnTo>
                    <a:pt x="278" y="38"/>
                  </a:lnTo>
                  <a:lnTo>
                    <a:pt x="282" y="34"/>
                  </a:lnTo>
                  <a:lnTo>
                    <a:pt x="287" y="31"/>
                  </a:lnTo>
                  <a:lnTo>
                    <a:pt x="292" y="28"/>
                  </a:lnTo>
                  <a:lnTo>
                    <a:pt x="303" y="24"/>
                  </a:lnTo>
                  <a:lnTo>
                    <a:pt x="316" y="22"/>
                  </a:lnTo>
                  <a:lnTo>
                    <a:pt x="329" y="20"/>
                  </a:lnTo>
                  <a:lnTo>
                    <a:pt x="356" y="19"/>
                  </a:lnTo>
                  <a:lnTo>
                    <a:pt x="356" y="19"/>
                  </a:lnTo>
                  <a:lnTo>
                    <a:pt x="375" y="18"/>
                  </a:lnTo>
                  <a:lnTo>
                    <a:pt x="382" y="18"/>
                  </a:lnTo>
                  <a:lnTo>
                    <a:pt x="389" y="16"/>
                  </a:lnTo>
                  <a:lnTo>
                    <a:pt x="389" y="16"/>
                  </a:lnTo>
                  <a:lnTo>
                    <a:pt x="400" y="14"/>
                  </a:lnTo>
                  <a:lnTo>
                    <a:pt x="411" y="13"/>
                  </a:lnTo>
                  <a:lnTo>
                    <a:pt x="423" y="12"/>
                  </a:lnTo>
                  <a:lnTo>
                    <a:pt x="437" y="12"/>
                  </a:lnTo>
                  <a:lnTo>
                    <a:pt x="437" y="12"/>
                  </a:lnTo>
                  <a:lnTo>
                    <a:pt x="459" y="12"/>
                  </a:lnTo>
                  <a:lnTo>
                    <a:pt x="479" y="13"/>
                  </a:lnTo>
                  <a:lnTo>
                    <a:pt x="479" y="13"/>
                  </a:lnTo>
                  <a:lnTo>
                    <a:pt x="500" y="14"/>
                  </a:lnTo>
                  <a:lnTo>
                    <a:pt x="519" y="15"/>
                  </a:lnTo>
                  <a:lnTo>
                    <a:pt x="668" y="15"/>
                  </a:lnTo>
                  <a:lnTo>
                    <a:pt x="668" y="15"/>
                  </a:lnTo>
                  <a:lnTo>
                    <a:pt x="751" y="14"/>
                  </a:lnTo>
                  <a:lnTo>
                    <a:pt x="833" y="13"/>
                  </a:lnTo>
                  <a:lnTo>
                    <a:pt x="997" y="8"/>
                  </a:lnTo>
                  <a:lnTo>
                    <a:pt x="997" y="8"/>
                  </a:lnTo>
                  <a:lnTo>
                    <a:pt x="1159" y="4"/>
                  </a:lnTo>
                  <a:lnTo>
                    <a:pt x="1241" y="2"/>
                  </a:lnTo>
                  <a:lnTo>
                    <a:pt x="1323" y="2"/>
                  </a:lnTo>
                  <a:lnTo>
                    <a:pt x="1323" y="2"/>
                  </a:lnTo>
                  <a:lnTo>
                    <a:pt x="1375" y="1"/>
                  </a:lnTo>
                  <a:lnTo>
                    <a:pt x="1375" y="1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56" y="1"/>
                  </a:lnTo>
                  <a:lnTo>
                    <a:pt x="1481" y="2"/>
                  </a:lnTo>
                  <a:lnTo>
                    <a:pt x="1481" y="2"/>
                  </a:lnTo>
                  <a:lnTo>
                    <a:pt x="1496" y="3"/>
                  </a:lnTo>
                  <a:lnTo>
                    <a:pt x="1506" y="5"/>
                  </a:lnTo>
                  <a:lnTo>
                    <a:pt x="1517" y="7"/>
                  </a:lnTo>
                  <a:lnTo>
                    <a:pt x="1526" y="12"/>
                  </a:lnTo>
                  <a:lnTo>
                    <a:pt x="1535" y="17"/>
                  </a:lnTo>
                  <a:lnTo>
                    <a:pt x="1539" y="21"/>
                  </a:lnTo>
                  <a:lnTo>
                    <a:pt x="1542" y="25"/>
                  </a:lnTo>
                  <a:lnTo>
                    <a:pt x="1545" y="29"/>
                  </a:lnTo>
                  <a:lnTo>
                    <a:pt x="1547" y="34"/>
                  </a:lnTo>
                  <a:lnTo>
                    <a:pt x="1547" y="34"/>
                  </a:lnTo>
                  <a:lnTo>
                    <a:pt x="1550" y="49"/>
                  </a:lnTo>
                  <a:lnTo>
                    <a:pt x="1552" y="63"/>
                  </a:lnTo>
                  <a:lnTo>
                    <a:pt x="1553" y="78"/>
                  </a:lnTo>
                  <a:lnTo>
                    <a:pt x="1552" y="93"/>
                  </a:lnTo>
                  <a:lnTo>
                    <a:pt x="1550" y="109"/>
                  </a:lnTo>
                  <a:lnTo>
                    <a:pt x="1548" y="123"/>
                  </a:lnTo>
                  <a:lnTo>
                    <a:pt x="1544" y="139"/>
                  </a:lnTo>
                  <a:lnTo>
                    <a:pt x="1540" y="155"/>
                  </a:lnTo>
                  <a:lnTo>
                    <a:pt x="1528" y="186"/>
                  </a:lnTo>
                  <a:lnTo>
                    <a:pt x="1516" y="216"/>
                  </a:lnTo>
                  <a:lnTo>
                    <a:pt x="1502" y="244"/>
                  </a:lnTo>
                  <a:lnTo>
                    <a:pt x="1489" y="271"/>
                  </a:lnTo>
                  <a:lnTo>
                    <a:pt x="1486" y="277"/>
                  </a:lnTo>
                  <a:lnTo>
                    <a:pt x="1486" y="277"/>
                  </a:lnTo>
                  <a:lnTo>
                    <a:pt x="1472" y="303"/>
                  </a:lnTo>
                  <a:lnTo>
                    <a:pt x="1457" y="329"/>
                  </a:lnTo>
                  <a:lnTo>
                    <a:pt x="1427" y="378"/>
                  </a:lnTo>
                  <a:lnTo>
                    <a:pt x="1427" y="378"/>
                  </a:lnTo>
                  <a:lnTo>
                    <a:pt x="1406" y="412"/>
                  </a:lnTo>
                  <a:lnTo>
                    <a:pt x="1406" y="412"/>
                  </a:lnTo>
                  <a:lnTo>
                    <a:pt x="1393" y="433"/>
                  </a:lnTo>
                  <a:lnTo>
                    <a:pt x="1382" y="456"/>
                  </a:lnTo>
                  <a:lnTo>
                    <a:pt x="1372" y="479"/>
                  </a:lnTo>
                  <a:lnTo>
                    <a:pt x="1362" y="503"/>
                  </a:lnTo>
                  <a:lnTo>
                    <a:pt x="1362" y="503"/>
                  </a:lnTo>
                  <a:lnTo>
                    <a:pt x="1346" y="540"/>
                  </a:lnTo>
                  <a:lnTo>
                    <a:pt x="1346" y="540"/>
                  </a:lnTo>
                  <a:lnTo>
                    <a:pt x="1327" y="581"/>
                  </a:lnTo>
                  <a:lnTo>
                    <a:pt x="1327" y="581"/>
                  </a:lnTo>
                  <a:lnTo>
                    <a:pt x="1315" y="608"/>
                  </a:lnTo>
                  <a:lnTo>
                    <a:pt x="1302" y="633"/>
                  </a:lnTo>
                  <a:lnTo>
                    <a:pt x="1292" y="660"/>
                  </a:lnTo>
                  <a:lnTo>
                    <a:pt x="1284" y="689"/>
                  </a:lnTo>
                  <a:lnTo>
                    <a:pt x="1284" y="689"/>
                  </a:lnTo>
                  <a:lnTo>
                    <a:pt x="1277" y="715"/>
                  </a:lnTo>
                  <a:lnTo>
                    <a:pt x="1277" y="715"/>
                  </a:lnTo>
                  <a:lnTo>
                    <a:pt x="1272" y="735"/>
                  </a:lnTo>
                  <a:lnTo>
                    <a:pt x="1267" y="755"/>
                  </a:lnTo>
                  <a:lnTo>
                    <a:pt x="1264" y="765"/>
                  </a:lnTo>
                  <a:lnTo>
                    <a:pt x="1261" y="773"/>
                  </a:lnTo>
                  <a:lnTo>
                    <a:pt x="1256" y="783"/>
                  </a:lnTo>
                  <a:lnTo>
                    <a:pt x="1251" y="790"/>
                  </a:lnTo>
                  <a:lnTo>
                    <a:pt x="1251" y="790"/>
                  </a:lnTo>
                  <a:lnTo>
                    <a:pt x="1248" y="794"/>
                  </a:lnTo>
                  <a:lnTo>
                    <a:pt x="1244" y="796"/>
                  </a:lnTo>
                  <a:lnTo>
                    <a:pt x="1240" y="798"/>
                  </a:lnTo>
                  <a:lnTo>
                    <a:pt x="1235" y="798"/>
                  </a:lnTo>
                  <a:lnTo>
                    <a:pt x="1235" y="79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  <p:sp>
        <p:nvSpPr>
          <p:cNvPr id="180" name="文本框 179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SpPr txBox="1"/>
          <p:nvPr/>
        </p:nvSpPr>
        <p:spPr>
          <a:xfrm>
            <a:off x="3163570" y="1388745"/>
            <a:ext cx="8596630" cy="212280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即从多个具体的现象中总结出一个一般的规律，是从个别到一般。它包括简单枚举法</a:t>
            </a:r>
            <a:r>
              <a:rPr lang="en-US" altLang="zh-CN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(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不完全归纳法</a:t>
            </a:r>
            <a:r>
              <a:rPr lang="en-US" altLang="zh-CN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)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和完全归纳法两种。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3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2" name="文本框 181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SpPr txBox="1"/>
          <p:nvPr/>
        </p:nvSpPr>
        <p:spPr>
          <a:xfrm>
            <a:off x="3093720" y="3129280"/>
            <a:ext cx="8743315" cy="369633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342900" indent="-342900" algn="l" fontAlgn="base">
              <a:lnSpc>
                <a:spcPct val="12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 </a:t>
            </a:r>
            <a:r>
              <a:rPr lang="zh-CN" altLang="en-US" sz="3200" b="1" dirty="0">
                <a:solidFill>
                  <a:srgbClr val="CC33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简单枚举法往往会犯以下逻辑错误：</a:t>
            </a:r>
            <a:endParaRPr lang="zh-CN" altLang="en-US" b="1" dirty="0">
              <a:solidFill>
                <a:srgbClr val="CC33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 algn="l" fontAlgn="base">
              <a:lnSpc>
                <a:spcPct val="12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      有些推断的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前提本身是虚假或谬误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的，有的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遗漏了所涉其他对象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而导致结论片面或偏颇，有的则是前提与结论之间存在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强加因果或颠倒因果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的问题等等。 </a:t>
            </a:r>
            <a:endParaRPr lang="zh-CN" altLang="en-US" b="1" dirty="0">
              <a:latin typeface="黑体" panose="02010609060101010101" charset="-122"/>
              <a:ea typeface="黑体" panose="02010609060101010101" charset="-122"/>
            </a:endParaRPr>
          </a:p>
          <a:p>
            <a:endParaRPr lang="en-US" altLang="zh-CN" sz="3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3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36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" grpId="0" bldLvl="0" animBg="1"/>
      <p:bldP spid="18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 rot="1192981">
            <a:off x="400243" y="127158"/>
            <a:ext cx="909196" cy="921005"/>
            <a:chOff x="2118580" y="4342651"/>
            <a:chExt cx="672245" cy="680977"/>
          </a:xfrm>
        </p:grpSpPr>
        <p:grpSp>
          <p:nvGrpSpPr>
            <p:cNvPr id="53" name="组合 52"/>
            <p:cNvGrpSpPr/>
            <p:nvPr/>
          </p:nvGrpSpPr>
          <p:grpSpPr>
            <a:xfrm>
              <a:off x="2124539" y="4342651"/>
              <a:ext cx="641611" cy="680977"/>
              <a:chOff x="2124539" y="4342651"/>
              <a:chExt cx="641611" cy="680977"/>
            </a:xfrm>
          </p:grpSpPr>
          <p:sp>
            <p:nvSpPr>
              <p:cNvPr id="71" name="任意多边形 70"/>
              <p:cNvSpPr/>
              <p:nvPr/>
            </p:nvSpPr>
            <p:spPr>
              <a:xfrm>
                <a:off x="2124539" y="4342651"/>
                <a:ext cx="641611" cy="680977"/>
              </a:xfrm>
              <a:custGeom>
                <a:avLst/>
                <a:gdLst>
                  <a:gd name="connsiteX0" fmla="*/ 63 w 140138"/>
                  <a:gd name="connsiteY0" fmla="*/ 65738 h 154344"/>
                  <a:gd name="connsiteX1" fmla="*/ 62928 w 140138"/>
                  <a:gd name="connsiteY1" fmla="*/ 16 h 154344"/>
                  <a:gd name="connsiteX2" fmla="*/ 140080 w 140138"/>
                  <a:gd name="connsiteY2" fmla="*/ 71453 h 154344"/>
                  <a:gd name="connsiteX3" fmla="*/ 74358 w 140138"/>
                  <a:gd name="connsiteY3" fmla="*/ 154321 h 154344"/>
                  <a:gd name="connsiteX4" fmla="*/ 63 w 140138"/>
                  <a:gd name="connsiteY4" fmla="*/ 65738 h 154344"/>
                  <a:gd name="connsiteX0-1" fmla="*/ 63 w 140227"/>
                  <a:gd name="connsiteY0-2" fmla="*/ 65738 h 154534"/>
                  <a:gd name="connsiteX1-3" fmla="*/ 62928 w 140227"/>
                  <a:gd name="connsiteY1-4" fmla="*/ 16 h 154534"/>
                  <a:gd name="connsiteX2-5" fmla="*/ 140080 w 140227"/>
                  <a:gd name="connsiteY2-6" fmla="*/ 71453 h 154534"/>
                  <a:gd name="connsiteX3-7" fmla="*/ 74358 w 140227"/>
                  <a:gd name="connsiteY3-8" fmla="*/ 154321 h 154534"/>
                  <a:gd name="connsiteX4-9" fmla="*/ 63 w 140227"/>
                  <a:gd name="connsiteY4-10" fmla="*/ 65738 h 154534"/>
                  <a:gd name="connsiteX0-11" fmla="*/ 63 w 140227"/>
                  <a:gd name="connsiteY0-12" fmla="*/ 65738 h 154534"/>
                  <a:gd name="connsiteX1-13" fmla="*/ 62928 w 140227"/>
                  <a:gd name="connsiteY1-14" fmla="*/ 16 h 154534"/>
                  <a:gd name="connsiteX2-15" fmla="*/ 140080 w 140227"/>
                  <a:gd name="connsiteY2-16" fmla="*/ 71453 h 154534"/>
                  <a:gd name="connsiteX3-17" fmla="*/ 74358 w 140227"/>
                  <a:gd name="connsiteY3-18" fmla="*/ 154321 h 154534"/>
                  <a:gd name="connsiteX4-19" fmla="*/ 63 w 140227"/>
                  <a:gd name="connsiteY4-20" fmla="*/ 65738 h 154534"/>
                  <a:gd name="connsiteX0-21" fmla="*/ 178 w 140342"/>
                  <a:gd name="connsiteY0-22" fmla="*/ 65738 h 154534"/>
                  <a:gd name="connsiteX1-23" fmla="*/ 63043 w 140342"/>
                  <a:gd name="connsiteY1-24" fmla="*/ 16 h 154534"/>
                  <a:gd name="connsiteX2-25" fmla="*/ 140195 w 140342"/>
                  <a:gd name="connsiteY2-26" fmla="*/ 71453 h 154534"/>
                  <a:gd name="connsiteX3-27" fmla="*/ 74473 w 140342"/>
                  <a:gd name="connsiteY3-28" fmla="*/ 154321 h 154534"/>
                  <a:gd name="connsiteX4-29" fmla="*/ 178 w 140342"/>
                  <a:gd name="connsiteY4-30" fmla="*/ 65738 h 154534"/>
                  <a:gd name="connsiteX0-31" fmla="*/ 178 w 140342"/>
                  <a:gd name="connsiteY0-32" fmla="*/ 65740 h 154536"/>
                  <a:gd name="connsiteX1-33" fmla="*/ 63043 w 140342"/>
                  <a:gd name="connsiteY1-34" fmla="*/ 18 h 154536"/>
                  <a:gd name="connsiteX2-35" fmla="*/ 140195 w 140342"/>
                  <a:gd name="connsiteY2-36" fmla="*/ 71455 h 154536"/>
                  <a:gd name="connsiteX3-37" fmla="*/ 74473 w 140342"/>
                  <a:gd name="connsiteY3-38" fmla="*/ 154323 h 154536"/>
                  <a:gd name="connsiteX4-39" fmla="*/ 178 w 140342"/>
                  <a:gd name="connsiteY4-40" fmla="*/ 65740 h 154536"/>
                  <a:gd name="connsiteX0-41" fmla="*/ 9 w 140173"/>
                  <a:gd name="connsiteY0-42" fmla="*/ 71451 h 160247"/>
                  <a:gd name="connsiteX1-43" fmla="*/ 71446 w 140173"/>
                  <a:gd name="connsiteY1-44" fmla="*/ 14 h 160247"/>
                  <a:gd name="connsiteX2-45" fmla="*/ 140026 w 140173"/>
                  <a:gd name="connsiteY2-46" fmla="*/ 77166 h 160247"/>
                  <a:gd name="connsiteX3-47" fmla="*/ 74304 w 140173"/>
                  <a:gd name="connsiteY3-48" fmla="*/ 160034 h 160247"/>
                  <a:gd name="connsiteX4-49" fmla="*/ 9 w 140173"/>
                  <a:gd name="connsiteY4-50" fmla="*/ 71451 h 160247"/>
                  <a:gd name="connsiteX0-51" fmla="*/ 9 w 140173"/>
                  <a:gd name="connsiteY0-52" fmla="*/ 71451 h 148862"/>
                  <a:gd name="connsiteX1-53" fmla="*/ 71446 w 140173"/>
                  <a:gd name="connsiteY1-54" fmla="*/ 14 h 148862"/>
                  <a:gd name="connsiteX2-55" fmla="*/ 140026 w 140173"/>
                  <a:gd name="connsiteY2-56" fmla="*/ 77166 h 148862"/>
                  <a:gd name="connsiteX3-57" fmla="*/ 74304 w 140173"/>
                  <a:gd name="connsiteY3-58" fmla="*/ 148604 h 148862"/>
                  <a:gd name="connsiteX4-59" fmla="*/ 9 w 140173"/>
                  <a:gd name="connsiteY4-60" fmla="*/ 71451 h 148862"/>
                  <a:gd name="connsiteX0-61" fmla="*/ 9 w 141024"/>
                  <a:gd name="connsiteY0-62" fmla="*/ 71451 h 148862"/>
                  <a:gd name="connsiteX1-63" fmla="*/ 71446 w 141024"/>
                  <a:gd name="connsiteY1-64" fmla="*/ 14 h 148862"/>
                  <a:gd name="connsiteX2-65" fmla="*/ 140026 w 141024"/>
                  <a:gd name="connsiteY2-66" fmla="*/ 77166 h 148862"/>
                  <a:gd name="connsiteX3-67" fmla="*/ 74304 w 141024"/>
                  <a:gd name="connsiteY3-68" fmla="*/ 148604 h 148862"/>
                  <a:gd name="connsiteX4-69" fmla="*/ 9 w 141024"/>
                  <a:gd name="connsiteY4-70" fmla="*/ 71451 h 148862"/>
                  <a:gd name="connsiteX0-71" fmla="*/ 9 w 140173"/>
                  <a:gd name="connsiteY0-72" fmla="*/ 71451 h 148862"/>
                  <a:gd name="connsiteX1-73" fmla="*/ 71446 w 140173"/>
                  <a:gd name="connsiteY1-74" fmla="*/ 14 h 148862"/>
                  <a:gd name="connsiteX2-75" fmla="*/ 140026 w 140173"/>
                  <a:gd name="connsiteY2-76" fmla="*/ 77166 h 148862"/>
                  <a:gd name="connsiteX3-77" fmla="*/ 74304 w 140173"/>
                  <a:gd name="connsiteY3-78" fmla="*/ 148604 h 148862"/>
                  <a:gd name="connsiteX4-79" fmla="*/ 9 w 140173"/>
                  <a:gd name="connsiteY4-80" fmla="*/ 71451 h 148862"/>
                  <a:gd name="connsiteX0-81" fmla="*/ 9 w 140257"/>
                  <a:gd name="connsiteY0-82" fmla="*/ 71451 h 148862"/>
                  <a:gd name="connsiteX1-83" fmla="*/ 71446 w 140257"/>
                  <a:gd name="connsiteY1-84" fmla="*/ 14 h 148862"/>
                  <a:gd name="connsiteX2-85" fmla="*/ 140026 w 140257"/>
                  <a:gd name="connsiteY2-86" fmla="*/ 77166 h 148862"/>
                  <a:gd name="connsiteX3-87" fmla="*/ 74304 w 140257"/>
                  <a:gd name="connsiteY3-88" fmla="*/ 148604 h 148862"/>
                  <a:gd name="connsiteX4-89" fmla="*/ 9 w 140257"/>
                  <a:gd name="connsiteY4-90" fmla="*/ 71451 h 14886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40257" h="148862">
                    <a:moveTo>
                      <a:pt x="9" y="71451"/>
                    </a:moveTo>
                    <a:cubicBezTo>
                      <a:pt x="-467" y="46686"/>
                      <a:pt x="19535" y="-938"/>
                      <a:pt x="71446" y="14"/>
                    </a:cubicBezTo>
                    <a:cubicBezTo>
                      <a:pt x="123357" y="966"/>
                      <a:pt x="142638" y="44242"/>
                      <a:pt x="140026" y="77166"/>
                    </a:cubicBezTo>
                    <a:cubicBezTo>
                      <a:pt x="141931" y="102883"/>
                      <a:pt x="125739" y="152890"/>
                      <a:pt x="74304" y="148604"/>
                    </a:cubicBezTo>
                    <a:cubicBezTo>
                      <a:pt x="22869" y="144318"/>
                      <a:pt x="485" y="96216"/>
                      <a:pt x="9" y="71451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任意多边形 71"/>
              <p:cNvSpPr/>
              <p:nvPr/>
            </p:nvSpPr>
            <p:spPr>
              <a:xfrm>
                <a:off x="2176934" y="4495047"/>
                <a:ext cx="227805" cy="371040"/>
              </a:xfrm>
              <a:custGeom>
                <a:avLst/>
                <a:gdLst>
                  <a:gd name="connsiteX0" fmla="*/ 131483 w 768692"/>
                  <a:gd name="connsiteY0" fmla="*/ 0 h 962212"/>
                  <a:gd name="connsiteX1" fmla="*/ 394448 w 768692"/>
                  <a:gd name="connsiteY1" fmla="*/ 197223 h 962212"/>
                  <a:gd name="connsiteX2" fmla="*/ 621553 w 768692"/>
                  <a:gd name="connsiteY2" fmla="*/ 137459 h 962212"/>
                  <a:gd name="connsiteX3" fmla="*/ 764989 w 768692"/>
                  <a:gd name="connsiteY3" fmla="*/ 472141 h 962212"/>
                  <a:gd name="connsiteX4" fmla="*/ 472142 w 768692"/>
                  <a:gd name="connsiteY4" fmla="*/ 531906 h 962212"/>
                  <a:gd name="connsiteX5" fmla="*/ 591671 w 768692"/>
                  <a:gd name="connsiteY5" fmla="*/ 770965 h 962212"/>
                  <a:gd name="connsiteX6" fmla="*/ 442259 w 768692"/>
                  <a:gd name="connsiteY6" fmla="*/ 806823 h 962212"/>
                  <a:gd name="connsiteX7" fmla="*/ 352612 w 768692"/>
                  <a:gd name="connsiteY7" fmla="*/ 693271 h 962212"/>
                  <a:gd name="connsiteX8" fmla="*/ 197224 w 768692"/>
                  <a:gd name="connsiteY8" fmla="*/ 878541 h 962212"/>
                  <a:gd name="connsiteX9" fmla="*/ 0 w 768692"/>
                  <a:gd name="connsiteY9" fmla="*/ 962212 h 962212"/>
                  <a:gd name="connsiteX0-1" fmla="*/ 61103 w 698312"/>
                  <a:gd name="connsiteY0-2" fmla="*/ 0 h 1082820"/>
                  <a:gd name="connsiteX1-3" fmla="*/ 324068 w 698312"/>
                  <a:gd name="connsiteY1-4" fmla="*/ 197223 h 1082820"/>
                  <a:gd name="connsiteX2-5" fmla="*/ 551173 w 698312"/>
                  <a:gd name="connsiteY2-6" fmla="*/ 137459 h 1082820"/>
                  <a:gd name="connsiteX3-7" fmla="*/ 694609 w 698312"/>
                  <a:gd name="connsiteY3-8" fmla="*/ 472141 h 1082820"/>
                  <a:gd name="connsiteX4-9" fmla="*/ 401762 w 698312"/>
                  <a:gd name="connsiteY4-10" fmla="*/ 531906 h 1082820"/>
                  <a:gd name="connsiteX5-11" fmla="*/ 521291 w 698312"/>
                  <a:gd name="connsiteY5-12" fmla="*/ 770965 h 1082820"/>
                  <a:gd name="connsiteX6-13" fmla="*/ 371879 w 698312"/>
                  <a:gd name="connsiteY6-14" fmla="*/ 806823 h 1082820"/>
                  <a:gd name="connsiteX7-15" fmla="*/ 282232 w 698312"/>
                  <a:gd name="connsiteY7-16" fmla="*/ 693271 h 1082820"/>
                  <a:gd name="connsiteX8-17" fmla="*/ 126844 w 698312"/>
                  <a:gd name="connsiteY8-18" fmla="*/ 878541 h 1082820"/>
                  <a:gd name="connsiteX9-19" fmla="*/ 0 w 698312"/>
                  <a:gd name="connsiteY9-20" fmla="*/ 1082820 h 1082820"/>
                  <a:gd name="connsiteX0-21" fmla="*/ 61103 w 698312"/>
                  <a:gd name="connsiteY0-22" fmla="*/ 0 h 1082820"/>
                  <a:gd name="connsiteX1-23" fmla="*/ 324068 w 698312"/>
                  <a:gd name="connsiteY1-24" fmla="*/ 197223 h 1082820"/>
                  <a:gd name="connsiteX2-25" fmla="*/ 551173 w 698312"/>
                  <a:gd name="connsiteY2-26" fmla="*/ 137459 h 1082820"/>
                  <a:gd name="connsiteX3-27" fmla="*/ 694609 w 698312"/>
                  <a:gd name="connsiteY3-28" fmla="*/ 472141 h 1082820"/>
                  <a:gd name="connsiteX4-29" fmla="*/ 401762 w 698312"/>
                  <a:gd name="connsiteY4-30" fmla="*/ 531906 h 1082820"/>
                  <a:gd name="connsiteX5-31" fmla="*/ 521291 w 698312"/>
                  <a:gd name="connsiteY5-32" fmla="*/ 770965 h 1082820"/>
                  <a:gd name="connsiteX6-33" fmla="*/ 371879 w 698312"/>
                  <a:gd name="connsiteY6-34" fmla="*/ 806823 h 1082820"/>
                  <a:gd name="connsiteX7-35" fmla="*/ 282232 w 698312"/>
                  <a:gd name="connsiteY7-36" fmla="*/ 693271 h 1082820"/>
                  <a:gd name="connsiteX8-37" fmla="*/ 176111 w 698312"/>
                  <a:gd name="connsiteY8-38" fmla="*/ 905342 h 1082820"/>
                  <a:gd name="connsiteX9-39" fmla="*/ 0 w 698312"/>
                  <a:gd name="connsiteY9-40" fmla="*/ 1082820 h 108282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</a:cxnLst>
                <a:rect l="l" t="t" r="r" b="b"/>
                <a:pathLst>
                  <a:path w="698312" h="1082820">
                    <a:moveTo>
                      <a:pt x="61103" y="0"/>
                    </a:moveTo>
                    <a:cubicBezTo>
                      <a:pt x="151746" y="87156"/>
                      <a:pt x="242390" y="174313"/>
                      <a:pt x="324068" y="197223"/>
                    </a:cubicBezTo>
                    <a:cubicBezTo>
                      <a:pt x="405746" y="220133"/>
                      <a:pt x="489416" y="91639"/>
                      <a:pt x="551173" y="137459"/>
                    </a:cubicBezTo>
                    <a:cubicBezTo>
                      <a:pt x="612930" y="183279"/>
                      <a:pt x="719511" y="406400"/>
                      <a:pt x="694609" y="472141"/>
                    </a:cubicBezTo>
                    <a:cubicBezTo>
                      <a:pt x="669707" y="537882"/>
                      <a:pt x="430648" y="482102"/>
                      <a:pt x="401762" y="531906"/>
                    </a:cubicBezTo>
                    <a:cubicBezTo>
                      <a:pt x="372876" y="581710"/>
                      <a:pt x="526272" y="725146"/>
                      <a:pt x="521291" y="770965"/>
                    </a:cubicBezTo>
                    <a:cubicBezTo>
                      <a:pt x="516311" y="816785"/>
                      <a:pt x="411722" y="819772"/>
                      <a:pt x="371879" y="806823"/>
                    </a:cubicBezTo>
                    <a:cubicBezTo>
                      <a:pt x="332036" y="793874"/>
                      <a:pt x="314860" y="676851"/>
                      <a:pt x="282232" y="693271"/>
                    </a:cubicBezTo>
                    <a:cubicBezTo>
                      <a:pt x="249604" y="709691"/>
                      <a:pt x="223150" y="840417"/>
                      <a:pt x="176111" y="905342"/>
                    </a:cubicBezTo>
                    <a:cubicBezTo>
                      <a:pt x="129072" y="970267"/>
                      <a:pt x="69227" y="1063396"/>
                      <a:pt x="0" y="1082820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任意多边形 72"/>
              <p:cNvSpPr/>
              <p:nvPr/>
            </p:nvSpPr>
            <p:spPr>
              <a:xfrm>
                <a:off x="2353279" y="4809159"/>
                <a:ext cx="49757" cy="61548"/>
              </a:xfrm>
              <a:custGeom>
                <a:avLst/>
                <a:gdLst>
                  <a:gd name="connsiteX0" fmla="*/ 6763 w 126447"/>
                  <a:gd name="connsiteY0" fmla="*/ 18499 h 191822"/>
                  <a:gd name="connsiteX1" fmla="*/ 126292 w 126447"/>
                  <a:gd name="connsiteY1" fmla="*/ 24476 h 191822"/>
                  <a:gd name="connsiteX2" fmla="*/ 30669 w 126447"/>
                  <a:gd name="connsiteY2" fmla="*/ 191817 h 191822"/>
                  <a:gd name="connsiteX3" fmla="*/ 6763 w 126447"/>
                  <a:gd name="connsiteY3" fmla="*/ 18499 h 191822"/>
                  <a:gd name="connsiteX0-1" fmla="*/ 394 w 120595"/>
                  <a:gd name="connsiteY0-2" fmla="*/ 16500 h 159942"/>
                  <a:gd name="connsiteX1-3" fmla="*/ 119923 w 120595"/>
                  <a:gd name="connsiteY1-4" fmla="*/ 22477 h 159942"/>
                  <a:gd name="connsiteX2-5" fmla="*/ 84065 w 120595"/>
                  <a:gd name="connsiteY2-6" fmla="*/ 159936 h 159942"/>
                  <a:gd name="connsiteX3-7" fmla="*/ 394 w 120595"/>
                  <a:gd name="connsiteY3-8" fmla="*/ 16500 h 159942"/>
                  <a:gd name="connsiteX0-9" fmla="*/ 939 w 129518"/>
                  <a:gd name="connsiteY0-10" fmla="*/ 16500 h 160211"/>
                  <a:gd name="connsiteX1-11" fmla="*/ 120468 w 129518"/>
                  <a:gd name="connsiteY1-12" fmla="*/ 22477 h 160211"/>
                  <a:gd name="connsiteX2-13" fmla="*/ 84610 w 129518"/>
                  <a:gd name="connsiteY2-14" fmla="*/ 159936 h 160211"/>
                  <a:gd name="connsiteX3-15" fmla="*/ 939 w 129518"/>
                  <a:gd name="connsiteY3-16" fmla="*/ 16500 h 16021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29518" h="160211">
                    <a:moveTo>
                      <a:pt x="939" y="16500"/>
                    </a:moveTo>
                    <a:cubicBezTo>
                      <a:pt x="6915" y="-6410"/>
                      <a:pt x="116484" y="-6409"/>
                      <a:pt x="120468" y="22477"/>
                    </a:cubicBezTo>
                    <a:cubicBezTo>
                      <a:pt x="124452" y="51363"/>
                      <a:pt x="152344" y="152964"/>
                      <a:pt x="84610" y="159936"/>
                    </a:cubicBezTo>
                    <a:cubicBezTo>
                      <a:pt x="16876" y="166908"/>
                      <a:pt x="-5037" y="39410"/>
                      <a:pt x="939" y="16500"/>
                    </a:cubicBezTo>
                    <a:close/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任意多边形 73"/>
              <p:cNvSpPr/>
              <p:nvPr/>
            </p:nvSpPr>
            <p:spPr>
              <a:xfrm>
                <a:off x="2500518" y="4409062"/>
                <a:ext cx="255640" cy="461540"/>
              </a:xfrm>
              <a:custGeom>
                <a:avLst/>
                <a:gdLst>
                  <a:gd name="connsiteX0" fmla="*/ 420402 w 665437"/>
                  <a:gd name="connsiteY0" fmla="*/ 0 h 1201399"/>
                  <a:gd name="connsiteX1" fmla="*/ 181343 w 665437"/>
                  <a:gd name="connsiteY1" fmla="*/ 161365 h 1201399"/>
                  <a:gd name="connsiteX2" fmla="*/ 37908 w 665437"/>
                  <a:gd name="connsiteY2" fmla="*/ 173318 h 1201399"/>
                  <a:gd name="connsiteX3" fmla="*/ 2049 w 665437"/>
                  <a:gd name="connsiteY3" fmla="*/ 239059 h 1201399"/>
                  <a:gd name="connsiteX4" fmla="*/ 37908 w 665437"/>
                  <a:gd name="connsiteY4" fmla="*/ 579718 h 1201399"/>
                  <a:gd name="connsiteX5" fmla="*/ 306849 w 665437"/>
                  <a:gd name="connsiteY5" fmla="*/ 753036 h 1201399"/>
                  <a:gd name="connsiteX6" fmla="*/ 282943 w 665437"/>
                  <a:gd name="connsiteY6" fmla="*/ 926353 h 1201399"/>
                  <a:gd name="connsiteX7" fmla="*/ 336731 w 665437"/>
                  <a:gd name="connsiteY7" fmla="*/ 1093695 h 1201399"/>
                  <a:gd name="connsiteX8" fmla="*/ 306849 w 665437"/>
                  <a:gd name="connsiteY8" fmla="*/ 1201271 h 1201399"/>
                  <a:gd name="connsiteX9" fmla="*/ 408449 w 665437"/>
                  <a:gd name="connsiteY9" fmla="*/ 1111624 h 1201399"/>
                  <a:gd name="connsiteX10" fmla="*/ 444308 w 665437"/>
                  <a:gd name="connsiteY10" fmla="*/ 944283 h 1201399"/>
                  <a:gd name="connsiteX11" fmla="*/ 516025 w 665437"/>
                  <a:gd name="connsiteY11" fmla="*/ 818777 h 1201399"/>
                  <a:gd name="connsiteX12" fmla="*/ 665437 w 665437"/>
                  <a:gd name="connsiteY12" fmla="*/ 753036 h 1201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5437" h="1201399">
                    <a:moveTo>
                      <a:pt x="420402" y="0"/>
                    </a:moveTo>
                    <a:cubicBezTo>
                      <a:pt x="332747" y="66239"/>
                      <a:pt x="245092" y="132479"/>
                      <a:pt x="181343" y="161365"/>
                    </a:cubicBezTo>
                    <a:cubicBezTo>
                      <a:pt x="117594" y="190251"/>
                      <a:pt x="67790" y="160369"/>
                      <a:pt x="37908" y="173318"/>
                    </a:cubicBezTo>
                    <a:cubicBezTo>
                      <a:pt x="8026" y="186267"/>
                      <a:pt x="2049" y="171326"/>
                      <a:pt x="2049" y="239059"/>
                    </a:cubicBezTo>
                    <a:cubicBezTo>
                      <a:pt x="2049" y="306792"/>
                      <a:pt x="-12892" y="494055"/>
                      <a:pt x="37908" y="579718"/>
                    </a:cubicBezTo>
                    <a:cubicBezTo>
                      <a:pt x="88708" y="665381"/>
                      <a:pt x="266010" y="695264"/>
                      <a:pt x="306849" y="753036"/>
                    </a:cubicBezTo>
                    <a:cubicBezTo>
                      <a:pt x="347688" y="810808"/>
                      <a:pt x="277963" y="869577"/>
                      <a:pt x="282943" y="926353"/>
                    </a:cubicBezTo>
                    <a:cubicBezTo>
                      <a:pt x="287923" y="983129"/>
                      <a:pt x="332747" y="1047875"/>
                      <a:pt x="336731" y="1093695"/>
                    </a:cubicBezTo>
                    <a:cubicBezTo>
                      <a:pt x="340715" y="1139515"/>
                      <a:pt x="294896" y="1198283"/>
                      <a:pt x="306849" y="1201271"/>
                    </a:cubicBezTo>
                    <a:cubicBezTo>
                      <a:pt x="318802" y="1204259"/>
                      <a:pt x="385539" y="1154455"/>
                      <a:pt x="408449" y="1111624"/>
                    </a:cubicBezTo>
                    <a:cubicBezTo>
                      <a:pt x="431359" y="1068793"/>
                      <a:pt x="426379" y="993091"/>
                      <a:pt x="444308" y="944283"/>
                    </a:cubicBezTo>
                    <a:cubicBezTo>
                      <a:pt x="462237" y="895475"/>
                      <a:pt x="479170" y="850651"/>
                      <a:pt x="516025" y="818777"/>
                    </a:cubicBezTo>
                    <a:cubicBezTo>
                      <a:pt x="552880" y="786903"/>
                      <a:pt x="609158" y="769969"/>
                      <a:pt x="665437" y="753036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任意多边形 74"/>
              <p:cNvSpPr/>
              <p:nvPr/>
            </p:nvSpPr>
            <p:spPr>
              <a:xfrm>
                <a:off x="2693191" y="4801426"/>
                <a:ext cx="48215" cy="91839"/>
              </a:xfrm>
              <a:custGeom>
                <a:avLst/>
                <a:gdLst>
                  <a:gd name="connsiteX0" fmla="*/ 125506 w 125506"/>
                  <a:gd name="connsiteY0" fmla="*/ 0 h 239059"/>
                  <a:gd name="connsiteX1" fmla="*/ 59765 w 125506"/>
                  <a:gd name="connsiteY1" fmla="*/ 23906 h 239059"/>
                  <a:gd name="connsiteX2" fmla="*/ 0 w 125506"/>
                  <a:gd name="connsiteY2" fmla="*/ 143435 h 239059"/>
                  <a:gd name="connsiteX3" fmla="*/ 59765 w 125506"/>
                  <a:gd name="connsiteY3" fmla="*/ 239059 h 239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506" h="239059">
                    <a:moveTo>
                      <a:pt x="125506" y="0"/>
                    </a:moveTo>
                    <a:cubicBezTo>
                      <a:pt x="103094" y="0"/>
                      <a:pt x="80683" y="0"/>
                      <a:pt x="59765" y="23906"/>
                    </a:cubicBezTo>
                    <a:cubicBezTo>
                      <a:pt x="38847" y="47812"/>
                      <a:pt x="0" y="107576"/>
                      <a:pt x="0" y="143435"/>
                    </a:cubicBezTo>
                    <a:cubicBezTo>
                      <a:pt x="0" y="179294"/>
                      <a:pt x="29882" y="209176"/>
                      <a:pt x="59765" y="239059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85000"/>
                    <a:lumOff val="1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4" name="任意多边形 53"/>
            <p:cNvSpPr/>
            <p:nvPr/>
          </p:nvSpPr>
          <p:spPr>
            <a:xfrm rot="20279529">
              <a:off x="2598988" y="4623569"/>
              <a:ext cx="174702" cy="83215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rot="20279529">
              <a:off x="2479596" y="4480372"/>
              <a:ext cx="223342" cy="1187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 55"/>
            <p:cNvSpPr/>
            <p:nvPr/>
          </p:nvSpPr>
          <p:spPr>
            <a:xfrm rot="20279529">
              <a:off x="2127434" y="4559064"/>
              <a:ext cx="113703" cy="55204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 rot="20279529">
              <a:off x="2594342" y="4571927"/>
              <a:ext cx="163589" cy="96477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 57"/>
            <p:cNvSpPr/>
            <p:nvPr/>
          </p:nvSpPr>
          <p:spPr>
            <a:xfrm rot="20279529">
              <a:off x="2135496" y="4638952"/>
              <a:ext cx="269481" cy="1483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任意多边形 58"/>
            <p:cNvSpPr/>
            <p:nvPr/>
          </p:nvSpPr>
          <p:spPr>
            <a:xfrm rot="20279529">
              <a:off x="2551872" y="4532481"/>
              <a:ext cx="202631" cy="103393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 59"/>
            <p:cNvSpPr/>
            <p:nvPr/>
          </p:nvSpPr>
          <p:spPr>
            <a:xfrm rot="20279529">
              <a:off x="2524326" y="4506288"/>
              <a:ext cx="197416" cy="96522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 60"/>
            <p:cNvSpPr/>
            <p:nvPr/>
          </p:nvSpPr>
          <p:spPr>
            <a:xfrm rot="20279529">
              <a:off x="2501282" y="4464098"/>
              <a:ext cx="153497" cy="79925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 61"/>
            <p:cNvSpPr/>
            <p:nvPr/>
          </p:nvSpPr>
          <p:spPr>
            <a:xfrm rot="20279529">
              <a:off x="2328701" y="4625707"/>
              <a:ext cx="74052" cy="2824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20279529">
              <a:off x="2130538" y="4603506"/>
              <a:ext cx="189693" cy="97507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任意多边形 63"/>
            <p:cNvSpPr/>
            <p:nvPr/>
          </p:nvSpPr>
          <p:spPr>
            <a:xfrm rot="20279529">
              <a:off x="2599025" y="4660637"/>
              <a:ext cx="191800" cy="92351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任意多边形 64"/>
            <p:cNvSpPr/>
            <p:nvPr/>
          </p:nvSpPr>
          <p:spPr>
            <a:xfrm rot="20279529">
              <a:off x="2611278" y="4795372"/>
              <a:ext cx="62292" cy="38099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 65"/>
            <p:cNvSpPr/>
            <p:nvPr/>
          </p:nvSpPr>
          <p:spPr>
            <a:xfrm rot="20279529">
              <a:off x="2492800" y="4489548"/>
              <a:ext cx="71293" cy="50292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任意多边形 66"/>
            <p:cNvSpPr/>
            <p:nvPr/>
          </p:nvSpPr>
          <p:spPr>
            <a:xfrm rot="20279529">
              <a:off x="2118580" y="4584223"/>
              <a:ext cx="149665" cy="78198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任意多边形 67"/>
            <p:cNvSpPr/>
            <p:nvPr/>
          </p:nvSpPr>
          <p:spPr>
            <a:xfrm rot="20279529">
              <a:off x="2127493" y="4608630"/>
              <a:ext cx="255388" cy="139141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20279529">
              <a:off x="2284592" y="4709098"/>
              <a:ext cx="38604" cy="23656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 rot="20279529">
              <a:off x="2302799" y="4734812"/>
              <a:ext cx="38604" cy="23656"/>
            </a:xfrm>
            <a:custGeom>
              <a:avLst/>
              <a:gdLst>
                <a:gd name="connsiteX0" fmla="*/ 0 w 145605"/>
                <a:gd name="connsiteY0" fmla="*/ 221320 h 221320"/>
                <a:gd name="connsiteX1" fmla="*/ 66978 w 145605"/>
                <a:gd name="connsiteY1" fmla="*/ 107748 h 221320"/>
                <a:gd name="connsiteX2" fmla="*/ 145605 w 145605"/>
                <a:gd name="connsiteY2" fmla="*/ 0 h 22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605" h="221320">
                  <a:moveTo>
                    <a:pt x="0" y="221320"/>
                  </a:moveTo>
                  <a:cubicBezTo>
                    <a:pt x="21355" y="182977"/>
                    <a:pt x="42711" y="144635"/>
                    <a:pt x="66978" y="107748"/>
                  </a:cubicBezTo>
                  <a:cubicBezTo>
                    <a:pt x="91245" y="70861"/>
                    <a:pt x="118425" y="35430"/>
                    <a:pt x="145605" y="0"/>
                  </a:cubicBezTo>
                </a:path>
              </a:pathLst>
            </a:custGeom>
            <a:noFill/>
            <a:ln w="635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8" name="椭圆 77"/>
          <p:cNvSpPr/>
          <p:nvPr/>
        </p:nvSpPr>
        <p:spPr>
          <a:xfrm>
            <a:off x="-894918" y="3954141"/>
            <a:ext cx="765646" cy="76564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-894918" y="3195132"/>
            <a:ext cx="765646" cy="765646"/>
          </a:xfrm>
          <a:prstGeom prst="ellipse">
            <a:avLst/>
          </a:prstGeom>
          <a:solidFill>
            <a:srgbClr val="76AA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-894918" y="2432805"/>
            <a:ext cx="765646" cy="765646"/>
          </a:xfrm>
          <a:prstGeom prst="ellipse">
            <a:avLst/>
          </a:prstGeom>
          <a:solidFill>
            <a:srgbClr val="FF3E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-874228" y="1670696"/>
            <a:ext cx="765646" cy="765646"/>
          </a:xfrm>
          <a:prstGeom prst="ellipse">
            <a:avLst/>
          </a:prstGeom>
          <a:solidFill>
            <a:srgbClr val="F7B6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文本框 179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SpPr txBox="1"/>
          <p:nvPr/>
        </p:nvSpPr>
        <p:spPr>
          <a:xfrm>
            <a:off x="1142365" y="675640"/>
            <a:ext cx="10674985" cy="1383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342900" indent="0" algn="l" fontAlgn="base">
              <a:lnSpc>
                <a:spcPct val="150000"/>
              </a:lnSpc>
              <a:spcBef>
                <a:spcPts val="0"/>
              </a:spcBef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现在很多城市已经限制燃放烟花爆竹，这样就可以避免发生火灾，而且只要限制燃放，就能避免环境污染，让空气新鲜、环境优美。</a:t>
            </a:r>
            <a:endParaRPr lang="zh-CN" altLang="en-US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ea"/>
            </a:endParaRPr>
          </a:p>
        </p:txBody>
      </p:sp>
      <p:sp>
        <p:nvSpPr>
          <p:cNvPr id="2" name="文本框 1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SpPr txBox="1"/>
          <p:nvPr/>
        </p:nvSpPr>
        <p:spPr>
          <a:xfrm>
            <a:off x="731520" y="2337435"/>
            <a:ext cx="10581005" cy="290004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marL="342900" indent="-342900" algn="l" fontAlgn="base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错误：</a:t>
            </a:r>
            <a:endParaRPr lang="zh-CN" altLang="en-US" sz="28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ea"/>
            </a:endParaRPr>
          </a:p>
          <a:p>
            <a:pPr marL="342900" indent="-342900" algn="l" fontAlgn="base"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  </a:t>
            </a:r>
            <a:r>
              <a:rPr lang="en-US" altLang="zh-CN" sz="2800" b="1" dirty="0">
                <a:solidFill>
                  <a:srgbClr val="CC33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①</a:t>
            </a:r>
            <a:r>
              <a:rPr lang="zh-CN" altLang="en-US" sz="2800" b="1" dirty="0">
                <a:solidFill>
                  <a:srgbClr val="CC33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发生火灾的原因</a:t>
            </a:r>
            <a:endParaRPr lang="zh-CN" altLang="en-US" sz="2800" b="1" dirty="0">
              <a:solidFill>
                <a:srgbClr val="CC3300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ea"/>
            </a:endParaRPr>
          </a:p>
          <a:p>
            <a:pPr marL="342900" indent="-342900" algn="l" fontAlgn="base"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rgbClr val="CC33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天干物燥、吸烟、气温过高导致汽车自燃等。</a:t>
            </a:r>
            <a:endParaRPr lang="zh-CN" altLang="en-US" sz="2800" b="1" dirty="0">
              <a:solidFill>
                <a:srgbClr val="CC33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 algn="l" fontAlgn="base"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rgbClr val="CC33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  </a:t>
            </a:r>
            <a:r>
              <a:rPr lang="en-US" altLang="zh-CN" sz="2800" b="1" dirty="0">
                <a:solidFill>
                  <a:srgbClr val="CC33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②</a:t>
            </a:r>
            <a:r>
              <a:rPr lang="zh-CN" altLang="en-US" sz="2800" b="1" dirty="0">
                <a:solidFill>
                  <a:srgbClr val="CC33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环境污染的原因</a:t>
            </a:r>
            <a:endParaRPr lang="zh-CN" altLang="en-US" sz="2800" b="1" dirty="0">
              <a:solidFill>
                <a:srgbClr val="CC3300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ea"/>
            </a:endParaRPr>
          </a:p>
          <a:p>
            <a:pPr marL="342900" indent="-342900" algn="l" fontAlgn="base"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rgbClr val="CC33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工厂“三废”排放、汽车尾气排放等。</a:t>
            </a:r>
            <a:endParaRPr lang="zh-CN" altLang="en-US" sz="2800" b="1" dirty="0">
              <a:solidFill>
                <a:srgbClr val="CC33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 algn="l" fontAlgn="base"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    </a:t>
            </a:r>
            <a:endParaRPr lang="en-US" altLang="zh-CN" sz="3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454525" y="1294130"/>
            <a:ext cx="7071995" cy="104775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2304415" y="1987550"/>
            <a:ext cx="9348470" cy="9906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648970" y="5012055"/>
            <a:ext cx="10848340" cy="128714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342900" indent="-342900" algn="l" fontAlgn="base"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  可见，在遗漏条件信息的情况下，所得结论很可能出现说法绝对的错误 </a:t>
            </a:r>
            <a:r>
              <a:rPr lang="en-US" altLang="zh-CN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.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659242" y="122261"/>
            <a:ext cx="2225040" cy="70675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p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牛刀小试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" grpId="0" bldLvl="0" animBg="1"/>
      <p:bldP spid="3" grpId="0" bldLvl="0" animBg="1"/>
      <p:bldP spid="4" grpId="0" bldLvl="0" animBg="1"/>
      <p:bldP spid="5" grpId="0" animBg="1"/>
      <p:bldP spid="5" grpId="1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4559</Words>
  <Application>WPS 演示</Application>
  <PresentationFormat>宽屏</PresentationFormat>
  <Paragraphs>276</Paragraphs>
  <Slides>33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52" baseType="lpstr">
      <vt:lpstr>Arial</vt:lpstr>
      <vt:lpstr>宋体</vt:lpstr>
      <vt:lpstr>Wingdings</vt:lpstr>
      <vt:lpstr>Calibri Light</vt:lpstr>
      <vt:lpstr>方正宋刻本秀楷简体</vt:lpstr>
      <vt:lpstr>迷你简行楷碑</vt:lpstr>
      <vt:lpstr>微软雅黑</vt:lpstr>
      <vt:lpstr>Calibri</vt:lpstr>
      <vt:lpstr>黑体</vt:lpstr>
      <vt:lpstr>华文细黑</vt:lpstr>
      <vt:lpstr>等线</vt:lpstr>
      <vt:lpstr>隶书</vt:lpstr>
      <vt:lpstr>华文行楷</vt:lpstr>
      <vt:lpstr>华文隶书</vt:lpstr>
      <vt:lpstr>楷体</vt:lpstr>
      <vt:lpstr>幼圆</vt:lpstr>
      <vt:lpstr>Arial Unicode MS</vt:lpstr>
      <vt:lpstr>创艺简细圆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Administrator</cp:lastModifiedBy>
  <cp:revision>49</cp:revision>
  <dcterms:created xsi:type="dcterms:W3CDTF">2017-04-05T03:07:00Z</dcterms:created>
  <dcterms:modified xsi:type="dcterms:W3CDTF">2017-11-29T01:23:37Z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2052-10.1.0.6877</vt:lpwstr>
  </property>
</Properties>
</file>